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47" r:id="rId2"/>
    <p:sldId id="413" r:id="rId3"/>
    <p:sldId id="441" r:id="rId4"/>
    <p:sldId id="445" r:id="rId5"/>
    <p:sldId id="440" r:id="rId6"/>
    <p:sldId id="433" r:id="rId7"/>
    <p:sldId id="446" r:id="rId8"/>
    <p:sldId id="448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9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708" y="-48"/>
      </p:cViewPr>
      <p:guideLst>
        <p:guide orient="horz" pos="1704"/>
        <p:guide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4226733" y="3639456"/>
              <a:ext cx="3548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نِظامُ الحُكْم</a:t>
              </a:r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0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sz="20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نِظامُ الحُكْم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4749800" y="240004"/>
            <a:ext cx="34287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نِظامُ الحُكْم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3217322" y="1441558"/>
            <a:ext cx="8031912" cy="1907065"/>
            <a:chOff x="3213100" y="917714"/>
            <a:chExt cx="8031912" cy="1907065"/>
          </a:xfrm>
        </p:grpSpPr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xmlns="" id="{1A423408-FC64-43DF-A5A0-735109E55472}"/>
                </a:ext>
              </a:extLst>
            </p:cNvPr>
            <p:cNvSpPr/>
            <p:nvPr/>
          </p:nvSpPr>
          <p:spPr>
            <a:xfrm rot="173929">
              <a:off x="8432778" y="1531766"/>
              <a:ext cx="2783080" cy="122342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xmlns="" id="{12516A55-482C-487D-AE14-27F4C6EEFB9A}"/>
                </a:ext>
              </a:extLst>
            </p:cNvPr>
            <p:cNvSpPr/>
            <p:nvPr/>
          </p:nvSpPr>
          <p:spPr>
            <a:xfrm rot="21269386">
              <a:off x="4487876" y="1947378"/>
              <a:ext cx="2783080" cy="68870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47">
              <a:extLst>
                <a:ext uri="{FF2B5EF4-FFF2-40B4-BE49-F238E27FC236}">
                  <a16:creationId xmlns:a16="http://schemas.microsoft.com/office/drawing/2014/main" xmlns="" id="{744EE9FB-DF5A-408A-ABD7-445F38C39006}"/>
                </a:ext>
              </a:extLst>
            </p:cNvPr>
            <p:cNvSpPr/>
            <p:nvPr/>
          </p:nvSpPr>
          <p:spPr>
            <a:xfrm>
              <a:off x="3213100" y="934479"/>
              <a:ext cx="8031912" cy="1890300"/>
            </a:xfrm>
            <a:custGeom>
              <a:avLst/>
              <a:gdLst>
                <a:gd name="connsiteX0" fmla="*/ 4037710 w 7577827"/>
                <a:gd name="connsiteY0" fmla="*/ 1905337 h 2061028"/>
                <a:gd name="connsiteX1" fmla="*/ 4067044 w 7577827"/>
                <a:gd name="connsiteY1" fmla="*/ 1910479 h 2061028"/>
                <a:gd name="connsiteX2" fmla="*/ 4044536 w 7577827"/>
                <a:gd name="connsiteY2" fmla="*/ 1906552 h 2061028"/>
                <a:gd name="connsiteX3" fmla="*/ 1117191 w 7577827"/>
                <a:gd name="connsiteY3" fmla="*/ 1812576 h 2061028"/>
                <a:gd name="connsiteX4" fmla="*/ 1120599 w 7577827"/>
                <a:gd name="connsiteY4" fmla="*/ 1812990 h 2061028"/>
                <a:gd name="connsiteX5" fmla="*/ 1120900 w 7577827"/>
                <a:gd name="connsiteY5" fmla="*/ 1813039 h 2061028"/>
                <a:gd name="connsiteX6" fmla="*/ 208270 w 7577827"/>
                <a:gd name="connsiteY6" fmla="*/ 768113 h 2061028"/>
                <a:gd name="connsiteX7" fmla="*/ 139690 w 7577827"/>
                <a:gd name="connsiteY7" fmla="*/ 836693 h 2061028"/>
                <a:gd name="connsiteX8" fmla="*/ 208270 w 7577827"/>
                <a:gd name="connsiteY8" fmla="*/ 905273 h 2061028"/>
                <a:gd name="connsiteX9" fmla="*/ 276850 w 7577827"/>
                <a:gd name="connsiteY9" fmla="*/ 836693 h 2061028"/>
                <a:gd name="connsiteX10" fmla="*/ 208270 w 7577827"/>
                <a:gd name="connsiteY10" fmla="*/ 768113 h 2061028"/>
                <a:gd name="connsiteX11" fmla="*/ 208271 w 7577827"/>
                <a:gd name="connsiteY11" fmla="*/ 576229 h 2061028"/>
                <a:gd name="connsiteX12" fmla="*/ 139691 w 7577827"/>
                <a:gd name="connsiteY12" fmla="*/ 644809 h 2061028"/>
                <a:gd name="connsiteX13" fmla="*/ 208271 w 7577827"/>
                <a:gd name="connsiteY13" fmla="*/ 713389 h 2061028"/>
                <a:gd name="connsiteX14" fmla="*/ 276851 w 7577827"/>
                <a:gd name="connsiteY14" fmla="*/ 644809 h 2061028"/>
                <a:gd name="connsiteX15" fmla="*/ 208271 w 7577827"/>
                <a:gd name="connsiteY15" fmla="*/ 576229 h 2061028"/>
                <a:gd name="connsiteX16" fmla="*/ 208272 w 7577827"/>
                <a:gd name="connsiteY16" fmla="*/ 384345 h 2061028"/>
                <a:gd name="connsiteX17" fmla="*/ 139693 w 7577827"/>
                <a:gd name="connsiteY17" fmla="*/ 452925 h 2061028"/>
                <a:gd name="connsiteX18" fmla="*/ 208272 w 7577827"/>
                <a:gd name="connsiteY18" fmla="*/ 521505 h 2061028"/>
                <a:gd name="connsiteX19" fmla="*/ 276852 w 7577827"/>
                <a:gd name="connsiteY19" fmla="*/ 452925 h 2061028"/>
                <a:gd name="connsiteX20" fmla="*/ 208272 w 7577827"/>
                <a:gd name="connsiteY20" fmla="*/ 384345 h 2061028"/>
                <a:gd name="connsiteX21" fmla="*/ 208274 w 7577827"/>
                <a:gd name="connsiteY21" fmla="*/ 192461 h 2061028"/>
                <a:gd name="connsiteX22" fmla="*/ 139693 w 7577827"/>
                <a:gd name="connsiteY22" fmla="*/ 261041 h 2061028"/>
                <a:gd name="connsiteX23" fmla="*/ 208274 w 7577827"/>
                <a:gd name="connsiteY23" fmla="*/ 329621 h 2061028"/>
                <a:gd name="connsiteX24" fmla="*/ 276854 w 7577827"/>
                <a:gd name="connsiteY24" fmla="*/ 261041 h 2061028"/>
                <a:gd name="connsiteX25" fmla="*/ 208274 w 7577827"/>
                <a:gd name="connsiteY25" fmla="*/ 192461 h 2061028"/>
                <a:gd name="connsiteX26" fmla="*/ 1075428 w 7577827"/>
                <a:gd name="connsiteY26" fmla="*/ 623 h 2061028"/>
                <a:gd name="connsiteX27" fmla="*/ 1177027 w 7577827"/>
                <a:gd name="connsiteY27" fmla="*/ 71064 h 2061028"/>
                <a:gd name="connsiteX28" fmla="*/ 1888227 w 7577827"/>
                <a:gd name="connsiteY28" fmla="*/ 141505 h 2061028"/>
                <a:gd name="connsiteX29" fmla="*/ 1989828 w 7577827"/>
                <a:gd name="connsiteY29" fmla="*/ 159116 h 2061028"/>
                <a:gd name="connsiteX30" fmla="*/ 2338170 w 7577827"/>
                <a:gd name="connsiteY30" fmla="*/ 176726 h 2061028"/>
                <a:gd name="connsiteX31" fmla="*/ 2497827 w 7577827"/>
                <a:gd name="connsiteY31" fmla="*/ 194336 h 2061028"/>
                <a:gd name="connsiteX32" fmla="*/ 2759085 w 7577827"/>
                <a:gd name="connsiteY32" fmla="*/ 176726 h 2061028"/>
                <a:gd name="connsiteX33" fmla="*/ 4137942 w 7577827"/>
                <a:gd name="connsiteY33" fmla="*/ 194336 h 2061028"/>
                <a:gd name="connsiteX34" fmla="*/ 4108913 w 7577827"/>
                <a:gd name="connsiteY34" fmla="*/ 299998 h 2061028"/>
                <a:gd name="connsiteX35" fmla="*/ 4341142 w 7577827"/>
                <a:gd name="connsiteY35" fmla="*/ 299998 h 2061028"/>
                <a:gd name="connsiteX36" fmla="*/ 4762056 w 7577827"/>
                <a:gd name="connsiteY36" fmla="*/ 264777 h 2061028"/>
                <a:gd name="connsiteX37" fmla="*/ 4849142 w 7577827"/>
                <a:gd name="connsiteY37" fmla="*/ 317608 h 2061028"/>
                <a:gd name="connsiteX38" fmla="*/ 4878170 w 7577827"/>
                <a:gd name="connsiteY38" fmla="*/ 370439 h 2061028"/>
                <a:gd name="connsiteX39" fmla="*/ 4892685 w 7577827"/>
                <a:gd name="connsiteY39" fmla="*/ 423270 h 2061028"/>
                <a:gd name="connsiteX40" fmla="*/ 4936227 w 7577827"/>
                <a:gd name="connsiteY40" fmla="*/ 440880 h 2061028"/>
                <a:gd name="connsiteX41" fmla="*/ 5284570 w 7577827"/>
                <a:gd name="connsiteY41" fmla="*/ 493711 h 2061028"/>
                <a:gd name="connsiteX42" fmla="*/ 5342627 w 7577827"/>
                <a:gd name="connsiteY42" fmla="*/ 511321 h 2061028"/>
                <a:gd name="connsiteX43" fmla="*/ 5400685 w 7577827"/>
                <a:gd name="connsiteY43" fmla="*/ 705034 h 2061028"/>
                <a:gd name="connsiteX44" fmla="*/ 5444227 w 7577827"/>
                <a:gd name="connsiteY44" fmla="*/ 740256 h 2061028"/>
                <a:gd name="connsiteX45" fmla="*/ 5502285 w 7577827"/>
                <a:gd name="connsiteY45" fmla="*/ 616983 h 2061028"/>
                <a:gd name="connsiteX46" fmla="*/ 5574856 w 7577827"/>
                <a:gd name="connsiteY46" fmla="*/ 388049 h 2061028"/>
                <a:gd name="connsiteX47" fmla="*/ 5603885 w 7577827"/>
                <a:gd name="connsiteY47" fmla="*/ 335218 h 2061028"/>
                <a:gd name="connsiteX48" fmla="*/ 5676456 w 7577827"/>
                <a:gd name="connsiteY48" fmla="*/ 299998 h 2061028"/>
                <a:gd name="connsiteX49" fmla="*/ 5908685 w 7577827"/>
                <a:gd name="connsiteY49" fmla="*/ 282388 h 2061028"/>
                <a:gd name="connsiteX50" fmla="*/ 5966742 w 7577827"/>
                <a:gd name="connsiteY50" fmla="*/ 264777 h 2061028"/>
                <a:gd name="connsiteX51" fmla="*/ 6039313 w 7577827"/>
                <a:gd name="connsiteY51" fmla="*/ 247167 h 2061028"/>
                <a:gd name="connsiteX52" fmla="*/ 6677942 w 7577827"/>
                <a:gd name="connsiteY52" fmla="*/ 229557 h 2061028"/>
                <a:gd name="connsiteX53" fmla="*/ 6866627 w 7577827"/>
                <a:gd name="connsiteY53" fmla="*/ 211946 h 2061028"/>
                <a:gd name="connsiteX54" fmla="*/ 6982742 w 7577827"/>
                <a:gd name="connsiteY54" fmla="*/ 247167 h 2061028"/>
                <a:gd name="connsiteX55" fmla="*/ 7432685 w 7577827"/>
                <a:gd name="connsiteY55" fmla="*/ 264777 h 2061028"/>
                <a:gd name="connsiteX56" fmla="*/ 7476227 w 7577827"/>
                <a:gd name="connsiteY56" fmla="*/ 282388 h 2061028"/>
                <a:gd name="connsiteX57" fmla="*/ 7563313 w 7577827"/>
                <a:gd name="connsiteY57" fmla="*/ 352829 h 2061028"/>
                <a:gd name="connsiteX58" fmla="*/ 7577827 w 7577827"/>
                <a:gd name="connsiteY58" fmla="*/ 951579 h 2061028"/>
                <a:gd name="connsiteX59" fmla="*/ 7548799 w 7577827"/>
                <a:gd name="connsiteY59" fmla="*/ 1057241 h 2061028"/>
                <a:gd name="connsiteX60" fmla="*/ 7534285 w 7577827"/>
                <a:gd name="connsiteY60" fmla="*/ 1374226 h 2061028"/>
                <a:gd name="connsiteX61" fmla="*/ 7563313 w 7577827"/>
                <a:gd name="connsiteY61" fmla="*/ 1427057 h 2061028"/>
                <a:gd name="connsiteX62" fmla="*/ 7577827 w 7577827"/>
                <a:gd name="connsiteY62" fmla="*/ 1479889 h 2061028"/>
                <a:gd name="connsiteX63" fmla="*/ 7534285 w 7577827"/>
                <a:gd name="connsiteY63" fmla="*/ 1884926 h 2061028"/>
                <a:gd name="connsiteX64" fmla="*/ 7505256 w 7577827"/>
                <a:gd name="connsiteY64" fmla="*/ 1937756 h 2061028"/>
                <a:gd name="connsiteX65" fmla="*/ 6866627 w 7577827"/>
                <a:gd name="connsiteY65" fmla="*/ 1972977 h 2061028"/>
                <a:gd name="connsiteX66" fmla="*/ 6837599 w 7577827"/>
                <a:gd name="connsiteY66" fmla="*/ 2025808 h 2061028"/>
                <a:gd name="connsiteX67" fmla="*/ 6663427 w 7577827"/>
                <a:gd name="connsiteY67" fmla="*/ 2061028 h 2061028"/>
                <a:gd name="connsiteX68" fmla="*/ 6344113 w 7577827"/>
                <a:gd name="connsiteY68" fmla="*/ 2025808 h 2061028"/>
                <a:gd name="connsiteX69" fmla="*/ 6257027 w 7577827"/>
                <a:gd name="connsiteY69" fmla="*/ 2008198 h 2061028"/>
                <a:gd name="connsiteX70" fmla="*/ 6082856 w 7577827"/>
                <a:gd name="connsiteY70" fmla="*/ 1972977 h 2061028"/>
                <a:gd name="connsiteX71" fmla="*/ 4312113 w 7577827"/>
                <a:gd name="connsiteY71" fmla="*/ 1955367 h 2061028"/>
                <a:gd name="connsiteX72" fmla="*/ 4239542 w 7577827"/>
                <a:gd name="connsiteY72" fmla="*/ 1937756 h 2061028"/>
                <a:gd name="connsiteX73" fmla="*/ 4152456 w 7577827"/>
                <a:gd name="connsiteY73" fmla="*/ 1920146 h 2061028"/>
                <a:gd name="connsiteX74" fmla="*/ 3997404 w 7577827"/>
                <a:gd name="connsiteY74" fmla="*/ 1898165 h 2061028"/>
                <a:gd name="connsiteX75" fmla="*/ 4037710 w 7577827"/>
                <a:gd name="connsiteY75" fmla="*/ 1905337 h 2061028"/>
                <a:gd name="connsiteX76" fmla="*/ 4035438 w 7577827"/>
                <a:gd name="connsiteY76" fmla="*/ 1904939 h 2061028"/>
                <a:gd name="connsiteX77" fmla="*/ 3920227 w 7577827"/>
                <a:gd name="connsiteY77" fmla="*/ 1884926 h 2061028"/>
                <a:gd name="connsiteX78" fmla="*/ 3644456 w 7577827"/>
                <a:gd name="connsiteY78" fmla="*/ 1902536 h 2061028"/>
                <a:gd name="connsiteX79" fmla="*/ 3600913 w 7577827"/>
                <a:gd name="connsiteY79" fmla="*/ 1955367 h 2061028"/>
                <a:gd name="connsiteX80" fmla="*/ 3557370 w 7577827"/>
                <a:gd name="connsiteY80" fmla="*/ 1920146 h 2061028"/>
                <a:gd name="connsiteX81" fmla="*/ 3513827 w 7577827"/>
                <a:gd name="connsiteY81" fmla="*/ 1902536 h 2061028"/>
                <a:gd name="connsiteX82" fmla="*/ 3455770 w 7577827"/>
                <a:gd name="connsiteY82" fmla="*/ 1849705 h 2061028"/>
                <a:gd name="connsiteX83" fmla="*/ 3296113 w 7577827"/>
                <a:gd name="connsiteY83" fmla="*/ 1832095 h 2061028"/>
                <a:gd name="connsiteX84" fmla="*/ 3179999 w 7577827"/>
                <a:gd name="connsiteY84" fmla="*/ 1779264 h 2061028"/>
                <a:gd name="connsiteX85" fmla="*/ 3107427 w 7577827"/>
                <a:gd name="connsiteY85" fmla="*/ 1761654 h 2061028"/>
                <a:gd name="connsiteX86" fmla="*/ 3049370 w 7577827"/>
                <a:gd name="connsiteY86" fmla="*/ 1779264 h 2061028"/>
                <a:gd name="connsiteX87" fmla="*/ 2918742 w 7577827"/>
                <a:gd name="connsiteY87" fmla="*/ 1796874 h 2061028"/>
                <a:gd name="connsiteX88" fmla="*/ 2817142 w 7577827"/>
                <a:gd name="connsiteY88" fmla="*/ 1779264 h 2061028"/>
                <a:gd name="connsiteX89" fmla="*/ 2730056 w 7577827"/>
                <a:gd name="connsiteY89" fmla="*/ 1779264 h 2061028"/>
                <a:gd name="connsiteX90" fmla="*/ 2599427 w 7577827"/>
                <a:gd name="connsiteY90" fmla="*/ 1761654 h 2061028"/>
                <a:gd name="connsiteX91" fmla="*/ 2454285 w 7577827"/>
                <a:gd name="connsiteY91" fmla="*/ 1708823 h 2061028"/>
                <a:gd name="connsiteX92" fmla="*/ 2410742 w 7577827"/>
                <a:gd name="connsiteY92" fmla="*/ 1726433 h 2061028"/>
                <a:gd name="connsiteX93" fmla="*/ 2396227 w 7577827"/>
                <a:gd name="connsiteY93" fmla="*/ 1655992 h 2061028"/>
                <a:gd name="connsiteX94" fmla="*/ 2352685 w 7577827"/>
                <a:gd name="connsiteY94" fmla="*/ 1691212 h 2061028"/>
                <a:gd name="connsiteX95" fmla="*/ 2309142 w 7577827"/>
                <a:gd name="connsiteY95" fmla="*/ 1744043 h 2061028"/>
                <a:gd name="connsiteX96" fmla="*/ 2236570 w 7577827"/>
                <a:gd name="connsiteY96" fmla="*/ 1796874 h 2061028"/>
                <a:gd name="connsiteX97" fmla="*/ 2018856 w 7577827"/>
                <a:gd name="connsiteY97" fmla="*/ 1832095 h 2061028"/>
                <a:gd name="connsiteX98" fmla="*/ 1975313 w 7577827"/>
                <a:gd name="connsiteY98" fmla="*/ 1849705 h 2061028"/>
                <a:gd name="connsiteX99" fmla="*/ 1844685 w 7577827"/>
                <a:gd name="connsiteY99" fmla="*/ 1902536 h 2061028"/>
                <a:gd name="connsiteX100" fmla="*/ 1786627 w 7577827"/>
                <a:gd name="connsiteY100" fmla="*/ 1884926 h 2061028"/>
                <a:gd name="connsiteX101" fmla="*/ 1685027 w 7577827"/>
                <a:gd name="connsiteY101" fmla="*/ 1884926 h 2061028"/>
                <a:gd name="connsiteX102" fmla="*/ 1510856 w 7577827"/>
                <a:gd name="connsiteY102" fmla="*/ 1867315 h 2061028"/>
                <a:gd name="connsiteX103" fmla="*/ 1409257 w 7577827"/>
                <a:gd name="connsiteY103" fmla="*/ 1814484 h 2061028"/>
                <a:gd name="connsiteX104" fmla="*/ 1365713 w 7577827"/>
                <a:gd name="connsiteY104" fmla="*/ 1849705 h 2061028"/>
                <a:gd name="connsiteX105" fmla="*/ 1235085 w 7577827"/>
                <a:gd name="connsiteY105" fmla="*/ 1832095 h 2061028"/>
                <a:gd name="connsiteX106" fmla="*/ 1154962 w 7577827"/>
                <a:gd name="connsiteY106" fmla="*/ 1818475 h 2061028"/>
                <a:gd name="connsiteX107" fmla="*/ 1120900 w 7577827"/>
                <a:gd name="connsiteY107" fmla="*/ 1813039 h 2061028"/>
                <a:gd name="connsiteX108" fmla="*/ 1129938 w 7577827"/>
                <a:gd name="connsiteY108" fmla="*/ 1814166 h 2061028"/>
                <a:gd name="connsiteX109" fmla="*/ 1046399 w 7577827"/>
                <a:gd name="connsiteY109" fmla="*/ 1779264 h 2061028"/>
                <a:gd name="connsiteX110" fmla="*/ 944800 w 7577827"/>
                <a:gd name="connsiteY110" fmla="*/ 1761654 h 2061028"/>
                <a:gd name="connsiteX111" fmla="*/ 886743 w 7577827"/>
                <a:gd name="connsiteY111" fmla="*/ 1832095 h 2061028"/>
                <a:gd name="connsiteX112" fmla="*/ 843199 w 7577827"/>
                <a:gd name="connsiteY112" fmla="*/ 1867315 h 2061028"/>
                <a:gd name="connsiteX113" fmla="*/ 378743 w 7577827"/>
                <a:gd name="connsiteY113" fmla="*/ 1849705 h 2061028"/>
                <a:gd name="connsiteX114" fmla="*/ 73943 w 7577827"/>
                <a:gd name="connsiteY114" fmla="*/ 1867315 h 2061028"/>
                <a:gd name="connsiteX115" fmla="*/ 59427 w 7577827"/>
                <a:gd name="connsiteY115" fmla="*/ 1427057 h 2061028"/>
                <a:gd name="connsiteX116" fmla="*/ 30399 w 7577827"/>
                <a:gd name="connsiteY116" fmla="*/ 1250954 h 2061028"/>
                <a:gd name="connsiteX117" fmla="*/ 44913 w 7577827"/>
                <a:gd name="connsiteY117" fmla="*/ 1198123 h 2061028"/>
                <a:gd name="connsiteX118" fmla="*/ 59427 w 7577827"/>
                <a:gd name="connsiteY118" fmla="*/ 1004410 h 2061028"/>
                <a:gd name="connsiteX119" fmla="*/ 44913 w 7577827"/>
                <a:gd name="connsiteY119" fmla="*/ 775477 h 2061028"/>
                <a:gd name="connsiteX120" fmla="*/ 30399 w 7577827"/>
                <a:gd name="connsiteY120" fmla="*/ 423270 h 2061028"/>
                <a:gd name="connsiteX121" fmla="*/ 15886 w 7577827"/>
                <a:gd name="connsiteY121" fmla="*/ 123895 h 2061028"/>
                <a:gd name="connsiteX122" fmla="*/ 277143 w 7577827"/>
                <a:gd name="connsiteY122" fmla="*/ 106285 h 2061028"/>
                <a:gd name="connsiteX123" fmla="*/ 320686 w 7577827"/>
                <a:gd name="connsiteY123" fmla="*/ 88674 h 2061028"/>
                <a:gd name="connsiteX124" fmla="*/ 422286 w 7577827"/>
                <a:gd name="connsiteY124" fmla="*/ 71064 h 2061028"/>
                <a:gd name="connsiteX125" fmla="*/ 494857 w 7577827"/>
                <a:gd name="connsiteY125" fmla="*/ 53454 h 2061028"/>
                <a:gd name="connsiteX126" fmla="*/ 1075428 w 7577827"/>
                <a:gd name="connsiteY126" fmla="*/ 623 h 206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7577827" h="2061028">
                  <a:moveTo>
                    <a:pt x="4037710" y="1905337"/>
                  </a:moveTo>
                  <a:lnTo>
                    <a:pt x="4067044" y="1910479"/>
                  </a:lnTo>
                  <a:cubicBezTo>
                    <a:pt x="4066922" y="1910470"/>
                    <a:pt x="4057781" y="1908882"/>
                    <a:pt x="4044536" y="1906552"/>
                  </a:cubicBezTo>
                  <a:close/>
                  <a:moveTo>
                    <a:pt x="1117191" y="1812576"/>
                  </a:moveTo>
                  <a:cubicBezTo>
                    <a:pt x="1114812" y="1812210"/>
                    <a:pt x="1115125" y="1812178"/>
                    <a:pt x="1120599" y="1812990"/>
                  </a:cubicBezTo>
                  <a:lnTo>
                    <a:pt x="1120900" y="1813039"/>
                  </a:lnTo>
                  <a:close/>
                  <a:moveTo>
                    <a:pt x="208270" y="768113"/>
                  </a:moveTo>
                  <a:cubicBezTo>
                    <a:pt x="170394" y="768113"/>
                    <a:pt x="139690" y="798817"/>
                    <a:pt x="139690" y="836693"/>
                  </a:cubicBezTo>
                  <a:cubicBezTo>
                    <a:pt x="139690" y="874569"/>
                    <a:pt x="170394" y="905273"/>
                    <a:pt x="208270" y="905273"/>
                  </a:cubicBezTo>
                  <a:cubicBezTo>
                    <a:pt x="246146" y="905273"/>
                    <a:pt x="276850" y="874569"/>
                    <a:pt x="276850" y="836693"/>
                  </a:cubicBezTo>
                  <a:cubicBezTo>
                    <a:pt x="276850" y="798817"/>
                    <a:pt x="246146" y="768113"/>
                    <a:pt x="208270" y="768113"/>
                  </a:cubicBezTo>
                  <a:close/>
                  <a:moveTo>
                    <a:pt x="208271" y="576229"/>
                  </a:moveTo>
                  <a:cubicBezTo>
                    <a:pt x="170395" y="576229"/>
                    <a:pt x="139691" y="606933"/>
                    <a:pt x="139691" y="644809"/>
                  </a:cubicBezTo>
                  <a:cubicBezTo>
                    <a:pt x="139691" y="682685"/>
                    <a:pt x="170395" y="713389"/>
                    <a:pt x="208271" y="713389"/>
                  </a:cubicBezTo>
                  <a:cubicBezTo>
                    <a:pt x="246147" y="713389"/>
                    <a:pt x="276851" y="682685"/>
                    <a:pt x="276851" y="644809"/>
                  </a:cubicBezTo>
                  <a:cubicBezTo>
                    <a:pt x="276851" y="606933"/>
                    <a:pt x="246147" y="576229"/>
                    <a:pt x="208271" y="576229"/>
                  </a:cubicBezTo>
                  <a:close/>
                  <a:moveTo>
                    <a:pt x="208272" y="384345"/>
                  </a:moveTo>
                  <a:cubicBezTo>
                    <a:pt x="170396" y="384345"/>
                    <a:pt x="139693" y="415049"/>
                    <a:pt x="139693" y="452925"/>
                  </a:cubicBezTo>
                  <a:cubicBezTo>
                    <a:pt x="139693" y="490801"/>
                    <a:pt x="170396" y="521505"/>
                    <a:pt x="208272" y="521505"/>
                  </a:cubicBezTo>
                  <a:cubicBezTo>
                    <a:pt x="246148" y="521505"/>
                    <a:pt x="276852" y="490801"/>
                    <a:pt x="276852" y="452925"/>
                  </a:cubicBezTo>
                  <a:cubicBezTo>
                    <a:pt x="276852" y="415049"/>
                    <a:pt x="246148" y="384345"/>
                    <a:pt x="208272" y="384345"/>
                  </a:cubicBezTo>
                  <a:close/>
                  <a:moveTo>
                    <a:pt x="208274" y="192461"/>
                  </a:moveTo>
                  <a:cubicBezTo>
                    <a:pt x="170398" y="192461"/>
                    <a:pt x="139693" y="223165"/>
                    <a:pt x="139693" y="261041"/>
                  </a:cubicBezTo>
                  <a:cubicBezTo>
                    <a:pt x="139693" y="298917"/>
                    <a:pt x="170398" y="329621"/>
                    <a:pt x="208274" y="329621"/>
                  </a:cubicBezTo>
                  <a:cubicBezTo>
                    <a:pt x="246150" y="329621"/>
                    <a:pt x="276854" y="298917"/>
                    <a:pt x="276854" y="261041"/>
                  </a:cubicBezTo>
                  <a:cubicBezTo>
                    <a:pt x="276854" y="223165"/>
                    <a:pt x="246150" y="192461"/>
                    <a:pt x="208274" y="192461"/>
                  </a:cubicBezTo>
                  <a:close/>
                  <a:moveTo>
                    <a:pt x="1075428" y="623"/>
                  </a:moveTo>
                  <a:cubicBezTo>
                    <a:pt x="1150911" y="-3448"/>
                    <a:pt x="1144351" y="11592"/>
                    <a:pt x="1177027" y="71064"/>
                  </a:cubicBezTo>
                  <a:cubicBezTo>
                    <a:pt x="1407073" y="257144"/>
                    <a:pt x="1188403" y="93442"/>
                    <a:pt x="1888227" y="141505"/>
                  </a:cubicBezTo>
                  <a:cubicBezTo>
                    <a:pt x="1922383" y="143850"/>
                    <a:pt x="1955960" y="153246"/>
                    <a:pt x="1989828" y="159116"/>
                  </a:cubicBezTo>
                  <a:cubicBezTo>
                    <a:pt x="2105941" y="164986"/>
                    <a:pt x="2222144" y="168682"/>
                    <a:pt x="2338170" y="176726"/>
                  </a:cubicBezTo>
                  <a:cubicBezTo>
                    <a:pt x="2391521" y="180425"/>
                    <a:pt x="2444389" y="194336"/>
                    <a:pt x="2497827" y="194336"/>
                  </a:cubicBezTo>
                  <a:cubicBezTo>
                    <a:pt x="2585047" y="194336"/>
                    <a:pt x="2671999" y="182596"/>
                    <a:pt x="2759085" y="176726"/>
                  </a:cubicBezTo>
                  <a:cubicBezTo>
                    <a:pt x="4081453" y="158698"/>
                    <a:pt x="3642335" y="-6101"/>
                    <a:pt x="4137942" y="194336"/>
                  </a:cubicBezTo>
                  <a:cubicBezTo>
                    <a:pt x="4137942" y="194336"/>
                    <a:pt x="4075046" y="282388"/>
                    <a:pt x="4108913" y="299998"/>
                  </a:cubicBezTo>
                  <a:cubicBezTo>
                    <a:pt x="4142780" y="317608"/>
                    <a:pt x="4232285" y="305868"/>
                    <a:pt x="4341142" y="299998"/>
                  </a:cubicBezTo>
                  <a:lnTo>
                    <a:pt x="4762056" y="264777"/>
                  </a:lnTo>
                  <a:cubicBezTo>
                    <a:pt x="4797468" y="279100"/>
                    <a:pt x="4821007" y="283472"/>
                    <a:pt x="4849142" y="317608"/>
                  </a:cubicBezTo>
                  <a:cubicBezTo>
                    <a:pt x="4861477" y="332574"/>
                    <a:pt x="4870369" y="351509"/>
                    <a:pt x="4878170" y="370439"/>
                  </a:cubicBezTo>
                  <a:cubicBezTo>
                    <a:pt x="4885012" y="387042"/>
                    <a:pt x="4881867" y="410145"/>
                    <a:pt x="4892685" y="423270"/>
                  </a:cubicBezTo>
                  <a:cubicBezTo>
                    <a:pt x="4903503" y="436396"/>
                    <a:pt x="4921713" y="435010"/>
                    <a:pt x="4936227" y="440880"/>
                  </a:cubicBezTo>
                  <a:cubicBezTo>
                    <a:pt x="5085670" y="459012"/>
                    <a:pt x="5122989" y="461037"/>
                    <a:pt x="5284570" y="493711"/>
                  </a:cubicBezTo>
                  <a:cubicBezTo>
                    <a:pt x="5304246" y="497690"/>
                    <a:pt x="5327481" y="495570"/>
                    <a:pt x="5342627" y="511321"/>
                  </a:cubicBezTo>
                  <a:cubicBezTo>
                    <a:pt x="5423999" y="595947"/>
                    <a:pt x="5357864" y="601125"/>
                    <a:pt x="5400685" y="705034"/>
                  </a:cubicBezTo>
                  <a:cubicBezTo>
                    <a:pt x="5408486" y="723964"/>
                    <a:pt x="5429713" y="728516"/>
                    <a:pt x="5444227" y="740256"/>
                  </a:cubicBezTo>
                  <a:cubicBezTo>
                    <a:pt x="5463580" y="699164"/>
                    <a:pt x="5486651" y="660342"/>
                    <a:pt x="5502285" y="616983"/>
                  </a:cubicBezTo>
                  <a:cubicBezTo>
                    <a:pt x="5570797" y="426980"/>
                    <a:pt x="5516755" y="511413"/>
                    <a:pt x="5574856" y="388049"/>
                  </a:cubicBezTo>
                  <a:cubicBezTo>
                    <a:pt x="5583511" y="369672"/>
                    <a:pt x="5589690" y="347520"/>
                    <a:pt x="5603885" y="335218"/>
                  </a:cubicBezTo>
                  <a:cubicBezTo>
                    <a:pt x="5625086" y="316845"/>
                    <a:pt x="5652266" y="311738"/>
                    <a:pt x="5676456" y="299998"/>
                  </a:cubicBezTo>
                  <a:cubicBezTo>
                    <a:pt x="5753866" y="294128"/>
                    <a:pt x="5831509" y="291752"/>
                    <a:pt x="5908685" y="282388"/>
                  </a:cubicBezTo>
                  <a:cubicBezTo>
                    <a:pt x="5928534" y="279980"/>
                    <a:pt x="5947269" y="270027"/>
                    <a:pt x="5966742" y="264777"/>
                  </a:cubicBezTo>
                  <a:cubicBezTo>
                    <a:pt x="5990824" y="258283"/>
                    <a:pt x="6015123" y="253037"/>
                    <a:pt x="6039313" y="247167"/>
                  </a:cubicBezTo>
                  <a:cubicBezTo>
                    <a:pt x="6252189" y="241297"/>
                    <a:pt x="6465142" y="238617"/>
                    <a:pt x="6677942" y="229557"/>
                  </a:cubicBezTo>
                  <a:cubicBezTo>
                    <a:pt x="6740984" y="226873"/>
                    <a:pt x="6803546" y="211946"/>
                    <a:pt x="6866627" y="211946"/>
                  </a:cubicBezTo>
                  <a:cubicBezTo>
                    <a:pt x="6901653" y="211946"/>
                    <a:pt x="6948384" y="233272"/>
                    <a:pt x="6982742" y="247167"/>
                  </a:cubicBezTo>
                  <a:cubicBezTo>
                    <a:pt x="7132723" y="253037"/>
                    <a:pt x="7282885" y="254085"/>
                    <a:pt x="7432685" y="264777"/>
                  </a:cubicBezTo>
                  <a:cubicBezTo>
                    <a:pt x="7447958" y="265866"/>
                    <a:pt x="7461516" y="277288"/>
                    <a:pt x="7476227" y="282388"/>
                  </a:cubicBezTo>
                  <a:cubicBezTo>
                    <a:pt x="7510203" y="294166"/>
                    <a:pt x="7559078" y="289448"/>
                    <a:pt x="7563313" y="352829"/>
                  </a:cubicBezTo>
                  <a:cubicBezTo>
                    <a:pt x="7576612" y="551846"/>
                    <a:pt x="7572989" y="751996"/>
                    <a:pt x="7577827" y="951579"/>
                  </a:cubicBezTo>
                  <a:cubicBezTo>
                    <a:pt x="7577827" y="951579"/>
                    <a:pt x="7552594" y="1020401"/>
                    <a:pt x="7548799" y="1057241"/>
                  </a:cubicBezTo>
                  <a:cubicBezTo>
                    <a:pt x="7537981" y="1162248"/>
                    <a:pt x="7530136" y="1268522"/>
                    <a:pt x="7534285" y="1374226"/>
                  </a:cubicBezTo>
                  <a:cubicBezTo>
                    <a:pt x="7535115" y="1395367"/>
                    <a:pt x="7555512" y="1408127"/>
                    <a:pt x="7563313" y="1427057"/>
                  </a:cubicBezTo>
                  <a:cubicBezTo>
                    <a:pt x="7570155" y="1443660"/>
                    <a:pt x="7572989" y="1462279"/>
                    <a:pt x="7577827" y="1479889"/>
                  </a:cubicBezTo>
                  <a:cubicBezTo>
                    <a:pt x="7489518" y="1640611"/>
                    <a:pt x="7580442" y="1455576"/>
                    <a:pt x="7534285" y="1884926"/>
                  </a:cubicBezTo>
                  <a:cubicBezTo>
                    <a:pt x="7532029" y="1905913"/>
                    <a:pt x="7514932" y="1920146"/>
                    <a:pt x="7505256" y="1937756"/>
                  </a:cubicBezTo>
                  <a:cubicBezTo>
                    <a:pt x="7292380" y="1949496"/>
                    <a:pt x="7078475" y="1945038"/>
                    <a:pt x="6866627" y="1972977"/>
                  </a:cubicBezTo>
                  <a:cubicBezTo>
                    <a:pt x="6849285" y="1975264"/>
                    <a:pt x="6854027" y="2018690"/>
                    <a:pt x="6837599" y="2025808"/>
                  </a:cubicBezTo>
                  <a:cubicBezTo>
                    <a:pt x="6782170" y="2049827"/>
                    <a:pt x="6721484" y="2049288"/>
                    <a:pt x="6663427" y="2061028"/>
                  </a:cubicBezTo>
                  <a:cubicBezTo>
                    <a:pt x="6586821" y="2053282"/>
                    <a:pt x="6425357" y="2038129"/>
                    <a:pt x="6344113" y="2025808"/>
                  </a:cubicBezTo>
                  <a:cubicBezTo>
                    <a:pt x="6314911" y="2021380"/>
                    <a:pt x="6286160" y="2013248"/>
                    <a:pt x="6257027" y="2008198"/>
                  </a:cubicBezTo>
                  <a:cubicBezTo>
                    <a:pt x="6098472" y="1980716"/>
                    <a:pt x="6190336" y="2005579"/>
                    <a:pt x="6082856" y="1972977"/>
                  </a:cubicBezTo>
                  <a:lnTo>
                    <a:pt x="4312113" y="1955367"/>
                  </a:lnTo>
                  <a:cubicBezTo>
                    <a:pt x="4287447" y="1954896"/>
                    <a:pt x="4263814" y="1943110"/>
                    <a:pt x="4239542" y="1937756"/>
                  </a:cubicBezTo>
                  <a:cubicBezTo>
                    <a:pt x="4210588" y="1931368"/>
                    <a:pt x="4181627" y="1924865"/>
                    <a:pt x="4152456" y="1920146"/>
                  </a:cubicBezTo>
                  <a:cubicBezTo>
                    <a:pt x="3878082" y="1875760"/>
                    <a:pt x="3931254" y="1886234"/>
                    <a:pt x="3997404" y="1898165"/>
                  </a:cubicBezTo>
                  <a:lnTo>
                    <a:pt x="4037710" y="1905337"/>
                  </a:lnTo>
                  <a:lnTo>
                    <a:pt x="4035438" y="1904939"/>
                  </a:lnTo>
                  <a:cubicBezTo>
                    <a:pt x="4012607" y="1900959"/>
                    <a:pt x="3975842" y="1894566"/>
                    <a:pt x="3920227" y="1884926"/>
                  </a:cubicBezTo>
                  <a:cubicBezTo>
                    <a:pt x="3759988" y="1872775"/>
                    <a:pt x="3732426" y="1813590"/>
                    <a:pt x="3644456" y="1902536"/>
                  </a:cubicBezTo>
                  <a:cubicBezTo>
                    <a:pt x="3628687" y="1918480"/>
                    <a:pt x="3615427" y="1937757"/>
                    <a:pt x="3600913" y="1955367"/>
                  </a:cubicBezTo>
                  <a:cubicBezTo>
                    <a:pt x="3586399" y="1943627"/>
                    <a:pt x="3572972" y="1929611"/>
                    <a:pt x="3557370" y="1920146"/>
                  </a:cubicBezTo>
                  <a:cubicBezTo>
                    <a:pt x="3543686" y="1911845"/>
                    <a:pt x="3527111" y="1911746"/>
                    <a:pt x="3513827" y="1902536"/>
                  </a:cubicBezTo>
                  <a:cubicBezTo>
                    <a:pt x="3492824" y="1887974"/>
                    <a:pt x="3475122" y="1867315"/>
                    <a:pt x="3455770" y="1849705"/>
                  </a:cubicBezTo>
                  <a:cubicBezTo>
                    <a:pt x="3402551" y="1843835"/>
                    <a:pt x="3349014" y="1841264"/>
                    <a:pt x="3296113" y="1832095"/>
                  </a:cubicBezTo>
                  <a:cubicBezTo>
                    <a:pt x="3278421" y="1829029"/>
                    <a:pt x="3180663" y="1779587"/>
                    <a:pt x="3179999" y="1779264"/>
                  </a:cubicBezTo>
                  <a:cubicBezTo>
                    <a:pt x="3155808" y="1773394"/>
                    <a:pt x="3132097" y="1761654"/>
                    <a:pt x="3107427" y="1761654"/>
                  </a:cubicBezTo>
                  <a:cubicBezTo>
                    <a:pt x="3087479" y="1761654"/>
                    <a:pt x="3069086" y="1775584"/>
                    <a:pt x="3049370" y="1779264"/>
                  </a:cubicBezTo>
                  <a:cubicBezTo>
                    <a:pt x="3006069" y="1787347"/>
                    <a:pt x="2962285" y="1791004"/>
                    <a:pt x="2918742" y="1796874"/>
                  </a:cubicBezTo>
                  <a:cubicBezTo>
                    <a:pt x="2884875" y="1791004"/>
                    <a:pt x="2851352" y="1779264"/>
                    <a:pt x="2817142" y="1779264"/>
                  </a:cubicBezTo>
                  <a:cubicBezTo>
                    <a:pt x="2701027" y="1779264"/>
                    <a:pt x="2846171" y="1826224"/>
                    <a:pt x="2730056" y="1779264"/>
                  </a:cubicBezTo>
                  <a:lnTo>
                    <a:pt x="2599427" y="1761654"/>
                  </a:lnTo>
                  <a:cubicBezTo>
                    <a:pt x="2584214" y="1759603"/>
                    <a:pt x="2482835" y="1708823"/>
                    <a:pt x="2454285" y="1708823"/>
                  </a:cubicBezTo>
                  <a:cubicBezTo>
                    <a:pt x="2438986" y="1708823"/>
                    <a:pt x="2422982" y="1737571"/>
                    <a:pt x="2410742" y="1726433"/>
                  </a:cubicBezTo>
                  <a:cubicBezTo>
                    <a:pt x="2394784" y="1711911"/>
                    <a:pt x="2401065" y="1679472"/>
                    <a:pt x="2396227" y="1655992"/>
                  </a:cubicBezTo>
                  <a:cubicBezTo>
                    <a:pt x="2381713" y="1667732"/>
                    <a:pt x="2366086" y="1677663"/>
                    <a:pt x="2352685" y="1691212"/>
                  </a:cubicBezTo>
                  <a:cubicBezTo>
                    <a:pt x="2336916" y="1707156"/>
                    <a:pt x="2325563" y="1729100"/>
                    <a:pt x="2309142" y="1744043"/>
                  </a:cubicBezTo>
                  <a:cubicBezTo>
                    <a:pt x="2286573" y="1764580"/>
                    <a:pt x="2260761" y="1779264"/>
                    <a:pt x="2236570" y="1796874"/>
                  </a:cubicBezTo>
                  <a:cubicBezTo>
                    <a:pt x="2163999" y="1808614"/>
                    <a:pt x="2091073" y="1817492"/>
                    <a:pt x="2018856" y="1832095"/>
                  </a:cubicBezTo>
                  <a:cubicBezTo>
                    <a:pt x="2003765" y="1835147"/>
                    <a:pt x="1990248" y="1845678"/>
                    <a:pt x="1975313" y="1849705"/>
                  </a:cubicBezTo>
                  <a:cubicBezTo>
                    <a:pt x="1857985" y="1881338"/>
                    <a:pt x="1920440" y="1841258"/>
                    <a:pt x="1844685" y="1902536"/>
                  </a:cubicBezTo>
                  <a:cubicBezTo>
                    <a:pt x="1825332" y="1896666"/>
                    <a:pt x="1806575" y="1884926"/>
                    <a:pt x="1786627" y="1884926"/>
                  </a:cubicBezTo>
                  <a:cubicBezTo>
                    <a:pt x="1659053" y="1884926"/>
                    <a:pt x="1789428" y="1927149"/>
                    <a:pt x="1685027" y="1884926"/>
                  </a:cubicBezTo>
                  <a:cubicBezTo>
                    <a:pt x="1626970" y="1879056"/>
                    <a:pt x="1567983" y="1881177"/>
                    <a:pt x="1510856" y="1867315"/>
                  </a:cubicBezTo>
                  <a:cubicBezTo>
                    <a:pt x="1443991" y="1851089"/>
                    <a:pt x="1491925" y="1800155"/>
                    <a:pt x="1409257" y="1814484"/>
                  </a:cubicBezTo>
                  <a:cubicBezTo>
                    <a:pt x="1391987" y="1817477"/>
                    <a:pt x="1380227" y="1837965"/>
                    <a:pt x="1365713" y="1849705"/>
                  </a:cubicBezTo>
                  <a:cubicBezTo>
                    <a:pt x="1293142" y="1879055"/>
                    <a:pt x="1336685" y="1873185"/>
                    <a:pt x="1235085" y="1832095"/>
                  </a:cubicBezTo>
                  <a:cubicBezTo>
                    <a:pt x="1199107" y="1825859"/>
                    <a:pt x="1173221" y="1821489"/>
                    <a:pt x="1154962" y="1818475"/>
                  </a:cubicBezTo>
                  <a:lnTo>
                    <a:pt x="1120900" y="1813039"/>
                  </a:lnTo>
                  <a:lnTo>
                    <a:pt x="1129938" y="1814166"/>
                  </a:lnTo>
                  <a:cubicBezTo>
                    <a:pt x="1151123" y="1816260"/>
                    <a:pt x="1175910" y="1815526"/>
                    <a:pt x="1046399" y="1779264"/>
                  </a:cubicBezTo>
                  <a:cubicBezTo>
                    <a:pt x="1013066" y="1769931"/>
                    <a:pt x="978666" y="1767524"/>
                    <a:pt x="944800" y="1761654"/>
                  </a:cubicBezTo>
                  <a:cubicBezTo>
                    <a:pt x="849797" y="1800076"/>
                    <a:pt x="943040" y="1746712"/>
                    <a:pt x="886743" y="1832095"/>
                  </a:cubicBezTo>
                  <a:cubicBezTo>
                    <a:pt x="875846" y="1848622"/>
                    <a:pt x="857713" y="1855575"/>
                    <a:pt x="843199" y="1867315"/>
                  </a:cubicBezTo>
                  <a:cubicBezTo>
                    <a:pt x="688381" y="1861445"/>
                    <a:pt x="533638" y="1849705"/>
                    <a:pt x="378743" y="1849705"/>
                  </a:cubicBezTo>
                  <a:cubicBezTo>
                    <a:pt x="277028" y="1849705"/>
                    <a:pt x="142673" y="1958289"/>
                    <a:pt x="73943" y="1867315"/>
                  </a:cubicBezTo>
                  <a:cubicBezTo>
                    <a:pt x="-7854" y="1759049"/>
                    <a:pt x="64266" y="1573810"/>
                    <a:pt x="59427" y="1427057"/>
                  </a:cubicBezTo>
                  <a:cubicBezTo>
                    <a:pt x="59427" y="1427057"/>
                    <a:pt x="34183" y="1310642"/>
                    <a:pt x="30399" y="1250954"/>
                  </a:cubicBezTo>
                  <a:cubicBezTo>
                    <a:pt x="29226" y="1232446"/>
                    <a:pt x="42749" y="1216500"/>
                    <a:pt x="44913" y="1198123"/>
                  </a:cubicBezTo>
                  <a:cubicBezTo>
                    <a:pt x="52471" y="1133938"/>
                    <a:pt x="54590" y="1068981"/>
                    <a:pt x="59427" y="1004410"/>
                  </a:cubicBezTo>
                  <a:cubicBezTo>
                    <a:pt x="54590" y="928099"/>
                    <a:pt x="48729" y="851873"/>
                    <a:pt x="44913" y="775477"/>
                  </a:cubicBezTo>
                  <a:cubicBezTo>
                    <a:pt x="39052" y="658144"/>
                    <a:pt x="35629" y="540648"/>
                    <a:pt x="30399" y="423270"/>
                  </a:cubicBezTo>
                  <a:cubicBezTo>
                    <a:pt x="25952" y="323451"/>
                    <a:pt x="-25239" y="176726"/>
                    <a:pt x="15886" y="123895"/>
                  </a:cubicBezTo>
                  <a:cubicBezTo>
                    <a:pt x="57010" y="71064"/>
                    <a:pt x="190156" y="111310"/>
                    <a:pt x="277143" y="106285"/>
                  </a:cubicBezTo>
                  <a:cubicBezTo>
                    <a:pt x="292425" y="105401"/>
                    <a:pt x="305683" y="92315"/>
                    <a:pt x="320686" y="88674"/>
                  </a:cubicBezTo>
                  <a:cubicBezTo>
                    <a:pt x="354232" y="80533"/>
                    <a:pt x="388541" y="77887"/>
                    <a:pt x="422286" y="71064"/>
                  </a:cubicBezTo>
                  <a:cubicBezTo>
                    <a:pt x="446620" y="66142"/>
                    <a:pt x="470667" y="59324"/>
                    <a:pt x="494857" y="53454"/>
                  </a:cubicBezTo>
                  <a:cubicBezTo>
                    <a:pt x="688381" y="35844"/>
                    <a:pt x="881552" y="11078"/>
                    <a:pt x="1075428" y="623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xmlns="" id="{0F007152-E63B-4203-B9F2-D5DE9B7CEC73}"/>
                </a:ext>
              </a:extLst>
            </p:cNvPr>
            <p:cNvGrpSpPr/>
            <p:nvPr/>
          </p:nvGrpSpPr>
          <p:grpSpPr>
            <a:xfrm>
              <a:off x="3873500" y="1286438"/>
              <a:ext cx="6065228" cy="1319600"/>
              <a:chOff x="1273847" y="2339333"/>
              <a:chExt cx="7614199" cy="1319600"/>
            </a:xfrm>
          </p:grpSpPr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xmlns="" id="{CF0CED87-BEAB-4CF9-AC90-D7B118E10A76}"/>
                  </a:ext>
                </a:extLst>
              </p:cNvPr>
              <p:cNvSpPr txBox="1"/>
              <p:nvPr/>
            </p:nvSpPr>
            <p:spPr>
              <a:xfrm>
                <a:off x="2608127" y="2339333"/>
                <a:ext cx="40559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الحكومة: النظام الذي يُدار به الوطن</a:t>
                </a:r>
                <a:endParaRPr lang="ar-SY" sz="2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xmlns="" id="{1824ED2D-9983-48E2-A5BE-AE16A6DCF05D}"/>
                  </a:ext>
                </a:extLst>
              </p:cNvPr>
              <p:cNvSpPr txBox="1"/>
              <p:nvPr/>
            </p:nvSpPr>
            <p:spPr>
              <a:xfrm>
                <a:off x="1273847" y="2735603"/>
                <a:ext cx="7614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المملكة العربية السعودية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دولة عربية إسلامية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, ذات سيادة تامّة ,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دينها الإسلام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, و دستورها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كتاب الله تعالى و سنّة رسوله صلى الله عليه و سلّم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, و لغتها هي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اللغة العربية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, عاصمتها مدينة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الرّياض</a:t>
                </a:r>
              </a:p>
            </p:txBody>
          </p:sp>
        </p:grpSp>
        <p:grpSp>
          <p:nvGrpSpPr>
            <p:cNvPr id="32" name="Group 8">
              <a:extLst>
                <a:ext uri="{FF2B5EF4-FFF2-40B4-BE49-F238E27FC236}">
                  <a16:creationId xmlns:a16="http://schemas.microsoft.com/office/drawing/2014/main" xmlns="" id="{5EAE26C8-7255-4158-9B58-69D6BD276C24}"/>
                </a:ext>
              </a:extLst>
            </p:cNvPr>
            <p:cNvGrpSpPr/>
            <p:nvPr/>
          </p:nvGrpSpPr>
          <p:grpSpPr>
            <a:xfrm>
              <a:off x="9917550" y="1105408"/>
              <a:ext cx="1291771" cy="1110217"/>
              <a:chOff x="8467599" y="2440854"/>
              <a:chExt cx="1291771" cy="1110217"/>
            </a:xfrm>
          </p:grpSpPr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xmlns="" id="{A331FCAB-6EAD-4DD8-91E9-50B9D5A55AFA}"/>
                  </a:ext>
                </a:extLst>
              </p:cNvPr>
              <p:cNvSpPr/>
              <p:nvPr/>
            </p:nvSpPr>
            <p:spPr>
              <a:xfrm rot="173929">
                <a:off x="8524046" y="2624979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>
                <a:extLst>
                  <a:ext uri="{FF2B5EF4-FFF2-40B4-BE49-F238E27FC236}">
                    <a16:creationId xmlns:a16="http://schemas.microsoft.com/office/drawing/2014/main" xmlns="" id="{7842B95B-45A7-4364-82E6-AC3D3A6BED8A}"/>
                  </a:ext>
                </a:extLst>
              </p:cNvPr>
              <p:cNvGrpSpPr/>
              <p:nvPr/>
            </p:nvGrpSpPr>
            <p:grpSpPr>
              <a:xfrm>
                <a:off x="8467599" y="2440854"/>
                <a:ext cx="1291771" cy="1103086"/>
                <a:chOff x="8467599" y="2440854"/>
                <a:chExt cx="1291771" cy="1103086"/>
              </a:xfrm>
            </p:grpSpPr>
            <p:sp>
              <p:nvSpPr>
                <p:cNvPr id="35" name="Freeform: Shape 19">
                  <a:extLst>
                    <a:ext uri="{FF2B5EF4-FFF2-40B4-BE49-F238E27FC236}">
                      <a16:creationId xmlns:a16="http://schemas.microsoft.com/office/drawing/2014/main" xmlns="" id="{3118B035-75D1-43E3-80C3-2A813923BB7D}"/>
                    </a:ext>
                  </a:extLst>
                </p:cNvPr>
                <p:cNvSpPr/>
                <p:nvPr/>
              </p:nvSpPr>
              <p:spPr>
                <a:xfrm>
                  <a:off x="8467599" y="2440854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2" descr="Stopwatch">
                  <a:extLst>
                    <a:ext uri="{FF2B5EF4-FFF2-40B4-BE49-F238E27FC236}">
                      <a16:creationId xmlns:a16="http://schemas.microsoft.com/office/drawing/2014/main" xmlns="" id="{932570DC-8A78-448E-AFAF-C457E4EDC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61534" y="2772447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xmlns="" id="{D7D3105E-08F7-4205-9D71-8DC8073AAF66}"/>
                </a:ext>
              </a:extLst>
            </p:cNvPr>
            <p:cNvSpPr/>
            <p:nvPr/>
          </p:nvSpPr>
          <p:spPr>
            <a:xfrm>
              <a:off x="9946278" y="917714"/>
              <a:ext cx="398764" cy="682943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3139488" y="3529500"/>
            <a:ext cx="8312369" cy="1605832"/>
            <a:chOff x="4102100" y="1200978"/>
            <a:chExt cx="7594145" cy="1467081"/>
          </a:xfrm>
        </p:grpSpPr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405375" y="1652502"/>
              <a:ext cx="5730667" cy="824230"/>
              <a:chOff x="2118574" y="854263"/>
              <a:chExt cx="6257862" cy="1130730"/>
            </a:xfrm>
          </p:grpSpPr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2156052" y="854263"/>
                <a:ext cx="6129021" cy="501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و تقوم الحكومة في المملكة العربية السعودية على </a:t>
                </a:r>
                <a:r>
                  <a:rPr lang="ar-SY" sz="2000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النظام الأساسي للحكم.</a:t>
                </a:r>
                <a:endParaRPr lang="en-US" sz="2400" b="1" dirty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0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118574" y="1666753"/>
                <a:ext cx="6257862" cy="31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41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235816" y="1310350"/>
              <a:ext cx="1199153" cy="804078"/>
              <a:chOff x="8485391" y="384878"/>
              <a:chExt cx="1309470" cy="1103086"/>
            </a:xfrm>
          </p:grpSpPr>
          <p:sp>
            <p:nvSpPr>
              <p:cNvPr id="45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6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1" y="384878"/>
                <a:ext cx="1291771" cy="1103086"/>
                <a:chOff x="8485391" y="384878"/>
                <a:chExt cx="1291771" cy="1103086"/>
              </a:xfrm>
            </p:grpSpPr>
            <p:sp>
              <p:nvSpPr>
                <p:cNvPr id="47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1" y="384878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8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200978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sz="20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نِظامُ الحُكْم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2816645" y="729175"/>
            <a:ext cx="8031912" cy="1907065"/>
            <a:chOff x="3213100" y="917714"/>
            <a:chExt cx="8031912" cy="1907065"/>
          </a:xfrm>
        </p:grpSpPr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xmlns="" id="{1A423408-FC64-43DF-A5A0-735109E55472}"/>
                </a:ext>
              </a:extLst>
            </p:cNvPr>
            <p:cNvSpPr/>
            <p:nvPr/>
          </p:nvSpPr>
          <p:spPr>
            <a:xfrm rot="173929">
              <a:off x="8432778" y="1531766"/>
              <a:ext cx="2783080" cy="122342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xmlns="" id="{12516A55-482C-487D-AE14-27F4C6EEFB9A}"/>
                </a:ext>
              </a:extLst>
            </p:cNvPr>
            <p:cNvSpPr/>
            <p:nvPr/>
          </p:nvSpPr>
          <p:spPr>
            <a:xfrm rot="21269386">
              <a:off x="4487876" y="1947378"/>
              <a:ext cx="2783080" cy="68870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47">
              <a:extLst>
                <a:ext uri="{FF2B5EF4-FFF2-40B4-BE49-F238E27FC236}">
                  <a16:creationId xmlns:a16="http://schemas.microsoft.com/office/drawing/2014/main" xmlns="" id="{744EE9FB-DF5A-408A-ABD7-445F38C39006}"/>
                </a:ext>
              </a:extLst>
            </p:cNvPr>
            <p:cNvSpPr/>
            <p:nvPr/>
          </p:nvSpPr>
          <p:spPr>
            <a:xfrm>
              <a:off x="3213100" y="934479"/>
              <a:ext cx="8031912" cy="1890300"/>
            </a:xfrm>
            <a:custGeom>
              <a:avLst/>
              <a:gdLst>
                <a:gd name="connsiteX0" fmla="*/ 4037710 w 7577827"/>
                <a:gd name="connsiteY0" fmla="*/ 1905337 h 2061028"/>
                <a:gd name="connsiteX1" fmla="*/ 4067044 w 7577827"/>
                <a:gd name="connsiteY1" fmla="*/ 1910479 h 2061028"/>
                <a:gd name="connsiteX2" fmla="*/ 4044536 w 7577827"/>
                <a:gd name="connsiteY2" fmla="*/ 1906552 h 2061028"/>
                <a:gd name="connsiteX3" fmla="*/ 1117191 w 7577827"/>
                <a:gd name="connsiteY3" fmla="*/ 1812576 h 2061028"/>
                <a:gd name="connsiteX4" fmla="*/ 1120599 w 7577827"/>
                <a:gd name="connsiteY4" fmla="*/ 1812990 h 2061028"/>
                <a:gd name="connsiteX5" fmla="*/ 1120900 w 7577827"/>
                <a:gd name="connsiteY5" fmla="*/ 1813039 h 2061028"/>
                <a:gd name="connsiteX6" fmla="*/ 208270 w 7577827"/>
                <a:gd name="connsiteY6" fmla="*/ 768113 h 2061028"/>
                <a:gd name="connsiteX7" fmla="*/ 139690 w 7577827"/>
                <a:gd name="connsiteY7" fmla="*/ 836693 h 2061028"/>
                <a:gd name="connsiteX8" fmla="*/ 208270 w 7577827"/>
                <a:gd name="connsiteY8" fmla="*/ 905273 h 2061028"/>
                <a:gd name="connsiteX9" fmla="*/ 276850 w 7577827"/>
                <a:gd name="connsiteY9" fmla="*/ 836693 h 2061028"/>
                <a:gd name="connsiteX10" fmla="*/ 208270 w 7577827"/>
                <a:gd name="connsiteY10" fmla="*/ 768113 h 2061028"/>
                <a:gd name="connsiteX11" fmla="*/ 208271 w 7577827"/>
                <a:gd name="connsiteY11" fmla="*/ 576229 h 2061028"/>
                <a:gd name="connsiteX12" fmla="*/ 139691 w 7577827"/>
                <a:gd name="connsiteY12" fmla="*/ 644809 h 2061028"/>
                <a:gd name="connsiteX13" fmla="*/ 208271 w 7577827"/>
                <a:gd name="connsiteY13" fmla="*/ 713389 h 2061028"/>
                <a:gd name="connsiteX14" fmla="*/ 276851 w 7577827"/>
                <a:gd name="connsiteY14" fmla="*/ 644809 h 2061028"/>
                <a:gd name="connsiteX15" fmla="*/ 208271 w 7577827"/>
                <a:gd name="connsiteY15" fmla="*/ 576229 h 2061028"/>
                <a:gd name="connsiteX16" fmla="*/ 208272 w 7577827"/>
                <a:gd name="connsiteY16" fmla="*/ 384345 h 2061028"/>
                <a:gd name="connsiteX17" fmla="*/ 139693 w 7577827"/>
                <a:gd name="connsiteY17" fmla="*/ 452925 h 2061028"/>
                <a:gd name="connsiteX18" fmla="*/ 208272 w 7577827"/>
                <a:gd name="connsiteY18" fmla="*/ 521505 h 2061028"/>
                <a:gd name="connsiteX19" fmla="*/ 276852 w 7577827"/>
                <a:gd name="connsiteY19" fmla="*/ 452925 h 2061028"/>
                <a:gd name="connsiteX20" fmla="*/ 208272 w 7577827"/>
                <a:gd name="connsiteY20" fmla="*/ 384345 h 2061028"/>
                <a:gd name="connsiteX21" fmla="*/ 208274 w 7577827"/>
                <a:gd name="connsiteY21" fmla="*/ 192461 h 2061028"/>
                <a:gd name="connsiteX22" fmla="*/ 139693 w 7577827"/>
                <a:gd name="connsiteY22" fmla="*/ 261041 h 2061028"/>
                <a:gd name="connsiteX23" fmla="*/ 208274 w 7577827"/>
                <a:gd name="connsiteY23" fmla="*/ 329621 h 2061028"/>
                <a:gd name="connsiteX24" fmla="*/ 276854 w 7577827"/>
                <a:gd name="connsiteY24" fmla="*/ 261041 h 2061028"/>
                <a:gd name="connsiteX25" fmla="*/ 208274 w 7577827"/>
                <a:gd name="connsiteY25" fmla="*/ 192461 h 2061028"/>
                <a:gd name="connsiteX26" fmla="*/ 1075428 w 7577827"/>
                <a:gd name="connsiteY26" fmla="*/ 623 h 2061028"/>
                <a:gd name="connsiteX27" fmla="*/ 1177027 w 7577827"/>
                <a:gd name="connsiteY27" fmla="*/ 71064 h 2061028"/>
                <a:gd name="connsiteX28" fmla="*/ 1888227 w 7577827"/>
                <a:gd name="connsiteY28" fmla="*/ 141505 h 2061028"/>
                <a:gd name="connsiteX29" fmla="*/ 1989828 w 7577827"/>
                <a:gd name="connsiteY29" fmla="*/ 159116 h 2061028"/>
                <a:gd name="connsiteX30" fmla="*/ 2338170 w 7577827"/>
                <a:gd name="connsiteY30" fmla="*/ 176726 h 2061028"/>
                <a:gd name="connsiteX31" fmla="*/ 2497827 w 7577827"/>
                <a:gd name="connsiteY31" fmla="*/ 194336 h 2061028"/>
                <a:gd name="connsiteX32" fmla="*/ 2759085 w 7577827"/>
                <a:gd name="connsiteY32" fmla="*/ 176726 h 2061028"/>
                <a:gd name="connsiteX33" fmla="*/ 4137942 w 7577827"/>
                <a:gd name="connsiteY33" fmla="*/ 194336 h 2061028"/>
                <a:gd name="connsiteX34" fmla="*/ 4108913 w 7577827"/>
                <a:gd name="connsiteY34" fmla="*/ 299998 h 2061028"/>
                <a:gd name="connsiteX35" fmla="*/ 4341142 w 7577827"/>
                <a:gd name="connsiteY35" fmla="*/ 299998 h 2061028"/>
                <a:gd name="connsiteX36" fmla="*/ 4762056 w 7577827"/>
                <a:gd name="connsiteY36" fmla="*/ 264777 h 2061028"/>
                <a:gd name="connsiteX37" fmla="*/ 4849142 w 7577827"/>
                <a:gd name="connsiteY37" fmla="*/ 317608 h 2061028"/>
                <a:gd name="connsiteX38" fmla="*/ 4878170 w 7577827"/>
                <a:gd name="connsiteY38" fmla="*/ 370439 h 2061028"/>
                <a:gd name="connsiteX39" fmla="*/ 4892685 w 7577827"/>
                <a:gd name="connsiteY39" fmla="*/ 423270 h 2061028"/>
                <a:gd name="connsiteX40" fmla="*/ 4936227 w 7577827"/>
                <a:gd name="connsiteY40" fmla="*/ 440880 h 2061028"/>
                <a:gd name="connsiteX41" fmla="*/ 5284570 w 7577827"/>
                <a:gd name="connsiteY41" fmla="*/ 493711 h 2061028"/>
                <a:gd name="connsiteX42" fmla="*/ 5342627 w 7577827"/>
                <a:gd name="connsiteY42" fmla="*/ 511321 h 2061028"/>
                <a:gd name="connsiteX43" fmla="*/ 5400685 w 7577827"/>
                <a:gd name="connsiteY43" fmla="*/ 705034 h 2061028"/>
                <a:gd name="connsiteX44" fmla="*/ 5444227 w 7577827"/>
                <a:gd name="connsiteY44" fmla="*/ 740256 h 2061028"/>
                <a:gd name="connsiteX45" fmla="*/ 5502285 w 7577827"/>
                <a:gd name="connsiteY45" fmla="*/ 616983 h 2061028"/>
                <a:gd name="connsiteX46" fmla="*/ 5574856 w 7577827"/>
                <a:gd name="connsiteY46" fmla="*/ 388049 h 2061028"/>
                <a:gd name="connsiteX47" fmla="*/ 5603885 w 7577827"/>
                <a:gd name="connsiteY47" fmla="*/ 335218 h 2061028"/>
                <a:gd name="connsiteX48" fmla="*/ 5676456 w 7577827"/>
                <a:gd name="connsiteY48" fmla="*/ 299998 h 2061028"/>
                <a:gd name="connsiteX49" fmla="*/ 5908685 w 7577827"/>
                <a:gd name="connsiteY49" fmla="*/ 282388 h 2061028"/>
                <a:gd name="connsiteX50" fmla="*/ 5966742 w 7577827"/>
                <a:gd name="connsiteY50" fmla="*/ 264777 h 2061028"/>
                <a:gd name="connsiteX51" fmla="*/ 6039313 w 7577827"/>
                <a:gd name="connsiteY51" fmla="*/ 247167 h 2061028"/>
                <a:gd name="connsiteX52" fmla="*/ 6677942 w 7577827"/>
                <a:gd name="connsiteY52" fmla="*/ 229557 h 2061028"/>
                <a:gd name="connsiteX53" fmla="*/ 6866627 w 7577827"/>
                <a:gd name="connsiteY53" fmla="*/ 211946 h 2061028"/>
                <a:gd name="connsiteX54" fmla="*/ 6982742 w 7577827"/>
                <a:gd name="connsiteY54" fmla="*/ 247167 h 2061028"/>
                <a:gd name="connsiteX55" fmla="*/ 7432685 w 7577827"/>
                <a:gd name="connsiteY55" fmla="*/ 264777 h 2061028"/>
                <a:gd name="connsiteX56" fmla="*/ 7476227 w 7577827"/>
                <a:gd name="connsiteY56" fmla="*/ 282388 h 2061028"/>
                <a:gd name="connsiteX57" fmla="*/ 7563313 w 7577827"/>
                <a:gd name="connsiteY57" fmla="*/ 352829 h 2061028"/>
                <a:gd name="connsiteX58" fmla="*/ 7577827 w 7577827"/>
                <a:gd name="connsiteY58" fmla="*/ 951579 h 2061028"/>
                <a:gd name="connsiteX59" fmla="*/ 7548799 w 7577827"/>
                <a:gd name="connsiteY59" fmla="*/ 1057241 h 2061028"/>
                <a:gd name="connsiteX60" fmla="*/ 7534285 w 7577827"/>
                <a:gd name="connsiteY60" fmla="*/ 1374226 h 2061028"/>
                <a:gd name="connsiteX61" fmla="*/ 7563313 w 7577827"/>
                <a:gd name="connsiteY61" fmla="*/ 1427057 h 2061028"/>
                <a:gd name="connsiteX62" fmla="*/ 7577827 w 7577827"/>
                <a:gd name="connsiteY62" fmla="*/ 1479889 h 2061028"/>
                <a:gd name="connsiteX63" fmla="*/ 7534285 w 7577827"/>
                <a:gd name="connsiteY63" fmla="*/ 1884926 h 2061028"/>
                <a:gd name="connsiteX64" fmla="*/ 7505256 w 7577827"/>
                <a:gd name="connsiteY64" fmla="*/ 1937756 h 2061028"/>
                <a:gd name="connsiteX65" fmla="*/ 6866627 w 7577827"/>
                <a:gd name="connsiteY65" fmla="*/ 1972977 h 2061028"/>
                <a:gd name="connsiteX66" fmla="*/ 6837599 w 7577827"/>
                <a:gd name="connsiteY66" fmla="*/ 2025808 h 2061028"/>
                <a:gd name="connsiteX67" fmla="*/ 6663427 w 7577827"/>
                <a:gd name="connsiteY67" fmla="*/ 2061028 h 2061028"/>
                <a:gd name="connsiteX68" fmla="*/ 6344113 w 7577827"/>
                <a:gd name="connsiteY68" fmla="*/ 2025808 h 2061028"/>
                <a:gd name="connsiteX69" fmla="*/ 6257027 w 7577827"/>
                <a:gd name="connsiteY69" fmla="*/ 2008198 h 2061028"/>
                <a:gd name="connsiteX70" fmla="*/ 6082856 w 7577827"/>
                <a:gd name="connsiteY70" fmla="*/ 1972977 h 2061028"/>
                <a:gd name="connsiteX71" fmla="*/ 4312113 w 7577827"/>
                <a:gd name="connsiteY71" fmla="*/ 1955367 h 2061028"/>
                <a:gd name="connsiteX72" fmla="*/ 4239542 w 7577827"/>
                <a:gd name="connsiteY72" fmla="*/ 1937756 h 2061028"/>
                <a:gd name="connsiteX73" fmla="*/ 4152456 w 7577827"/>
                <a:gd name="connsiteY73" fmla="*/ 1920146 h 2061028"/>
                <a:gd name="connsiteX74" fmla="*/ 3997404 w 7577827"/>
                <a:gd name="connsiteY74" fmla="*/ 1898165 h 2061028"/>
                <a:gd name="connsiteX75" fmla="*/ 4037710 w 7577827"/>
                <a:gd name="connsiteY75" fmla="*/ 1905337 h 2061028"/>
                <a:gd name="connsiteX76" fmla="*/ 4035438 w 7577827"/>
                <a:gd name="connsiteY76" fmla="*/ 1904939 h 2061028"/>
                <a:gd name="connsiteX77" fmla="*/ 3920227 w 7577827"/>
                <a:gd name="connsiteY77" fmla="*/ 1884926 h 2061028"/>
                <a:gd name="connsiteX78" fmla="*/ 3644456 w 7577827"/>
                <a:gd name="connsiteY78" fmla="*/ 1902536 h 2061028"/>
                <a:gd name="connsiteX79" fmla="*/ 3600913 w 7577827"/>
                <a:gd name="connsiteY79" fmla="*/ 1955367 h 2061028"/>
                <a:gd name="connsiteX80" fmla="*/ 3557370 w 7577827"/>
                <a:gd name="connsiteY80" fmla="*/ 1920146 h 2061028"/>
                <a:gd name="connsiteX81" fmla="*/ 3513827 w 7577827"/>
                <a:gd name="connsiteY81" fmla="*/ 1902536 h 2061028"/>
                <a:gd name="connsiteX82" fmla="*/ 3455770 w 7577827"/>
                <a:gd name="connsiteY82" fmla="*/ 1849705 h 2061028"/>
                <a:gd name="connsiteX83" fmla="*/ 3296113 w 7577827"/>
                <a:gd name="connsiteY83" fmla="*/ 1832095 h 2061028"/>
                <a:gd name="connsiteX84" fmla="*/ 3179999 w 7577827"/>
                <a:gd name="connsiteY84" fmla="*/ 1779264 h 2061028"/>
                <a:gd name="connsiteX85" fmla="*/ 3107427 w 7577827"/>
                <a:gd name="connsiteY85" fmla="*/ 1761654 h 2061028"/>
                <a:gd name="connsiteX86" fmla="*/ 3049370 w 7577827"/>
                <a:gd name="connsiteY86" fmla="*/ 1779264 h 2061028"/>
                <a:gd name="connsiteX87" fmla="*/ 2918742 w 7577827"/>
                <a:gd name="connsiteY87" fmla="*/ 1796874 h 2061028"/>
                <a:gd name="connsiteX88" fmla="*/ 2817142 w 7577827"/>
                <a:gd name="connsiteY88" fmla="*/ 1779264 h 2061028"/>
                <a:gd name="connsiteX89" fmla="*/ 2730056 w 7577827"/>
                <a:gd name="connsiteY89" fmla="*/ 1779264 h 2061028"/>
                <a:gd name="connsiteX90" fmla="*/ 2599427 w 7577827"/>
                <a:gd name="connsiteY90" fmla="*/ 1761654 h 2061028"/>
                <a:gd name="connsiteX91" fmla="*/ 2454285 w 7577827"/>
                <a:gd name="connsiteY91" fmla="*/ 1708823 h 2061028"/>
                <a:gd name="connsiteX92" fmla="*/ 2410742 w 7577827"/>
                <a:gd name="connsiteY92" fmla="*/ 1726433 h 2061028"/>
                <a:gd name="connsiteX93" fmla="*/ 2396227 w 7577827"/>
                <a:gd name="connsiteY93" fmla="*/ 1655992 h 2061028"/>
                <a:gd name="connsiteX94" fmla="*/ 2352685 w 7577827"/>
                <a:gd name="connsiteY94" fmla="*/ 1691212 h 2061028"/>
                <a:gd name="connsiteX95" fmla="*/ 2309142 w 7577827"/>
                <a:gd name="connsiteY95" fmla="*/ 1744043 h 2061028"/>
                <a:gd name="connsiteX96" fmla="*/ 2236570 w 7577827"/>
                <a:gd name="connsiteY96" fmla="*/ 1796874 h 2061028"/>
                <a:gd name="connsiteX97" fmla="*/ 2018856 w 7577827"/>
                <a:gd name="connsiteY97" fmla="*/ 1832095 h 2061028"/>
                <a:gd name="connsiteX98" fmla="*/ 1975313 w 7577827"/>
                <a:gd name="connsiteY98" fmla="*/ 1849705 h 2061028"/>
                <a:gd name="connsiteX99" fmla="*/ 1844685 w 7577827"/>
                <a:gd name="connsiteY99" fmla="*/ 1902536 h 2061028"/>
                <a:gd name="connsiteX100" fmla="*/ 1786627 w 7577827"/>
                <a:gd name="connsiteY100" fmla="*/ 1884926 h 2061028"/>
                <a:gd name="connsiteX101" fmla="*/ 1685027 w 7577827"/>
                <a:gd name="connsiteY101" fmla="*/ 1884926 h 2061028"/>
                <a:gd name="connsiteX102" fmla="*/ 1510856 w 7577827"/>
                <a:gd name="connsiteY102" fmla="*/ 1867315 h 2061028"/>
                <a:gd name="connsiteX103" fmla="*/ 1409257 w 7577827"/>
                <a:gd name="connsiteY103" fmla="*/ 1814484 h 2061028"/>
                <a:gd name="connsiteX104" fmla="*/ 1365713 w 7577827"/>
                <a:gd name="connsiteY104" fmla="*/ 1849705 h 2061028"/>
                <a:gd name="connsiteX105" fmla="*/ 1235085 w 7577827"/>
                <a:gd name="connsiteY105" fmla="*/ 1832095 h 2061028"/>
                <a:gd name="connsiteX106" fmla="*/ 1154962 w 7577827"/>
                <a:gd name="connsiteY106" fmla="*/ 1818475 h 2061028"/>
                <a:gd name="connsiteX107" fmla="*/ 1120900 w 7577827"/>
                <a:gd name="connsiteY107" fmla="*/ 1813039 h 2061028"/>
                <a:gd name="connsiteX108" fmla="*/ 1129938 w 7577827"/>
                <a:gd name="connsiteY108" fmla="*/ 1814166 h 2061028"/>
                <a:gd name="connsiteX109" fmla="*/ 1046399 w 7577827"/>
                <a:gd name="connsiteY109" fmla="*/ 1779264 h 2061028"/>
                <a:gd name="connsiteX110" fmla="*/ 944800 w 7577827"/>
                <a:gd name="connsiteY110" fmla="*/ 1761654 h 2061028"/>
                <a:gd name="connsiteX111" fmla="*/ 886743 w 7577827"/>
                <a:gd name="connsiteY111" fmla="*/ 1832095 h 2061028"/>
                <a:gd name="connsiteX112" fmla="*/ 843199 w 7577827"/>
                <a:gd name="connsiteY112" fmla="*/ 1867315 h 2061028"/>
                <a:gd name="connsiteX113" fmla="*/ 378743 w 7577827"/>
                <a:gd name="connsiteY113" fmla="*/ 1849705 h 2061028"/>
                <a:gd name="connsiteX114" fmla="*/ 73943 w 7577827"/>
                <a:gd name="connsiteY114" fmla="*/ 1867315 h 2061028"/>
                <a:gd name="connsiteX115" fmla="*/ 59427 w 7577827"/>
                <a:gd name="connsiteY115" fmla="*/ 1427057 h 2061028"/>
                <a:gd name="connsiteX116" fmla="*/ 30399 w 7577827"/>
                <a:gd name="connsiteY116" fmla="*/ 1250954 h 2061028"/>
                <a:gd name="connsiteX117" fmla="*/ 44913 w 7577827"/>
                <a:gd name="connsiteY117" fmla="*/ 1198123 h 2061028"/>
                <a:gd name="connsiteX118" fmla="*/ 59427 w 7577827"/>
                <a:gd name="connsiteY118" fmla="*/ 1004410 h 2061028"/>
                <a:gd name="connsiteX119" fmla="*/ 44913 w 7577827"/>
                <a:gd name="connsiteY119" fmla="*/ 775477 h 2061028"/>
                <a:gd name="connsiteX120" fmla="*/ 30399 w 7577827"/>
                <a:gd name="connsiteY120" fmla="*/ 423270 h 2061028"/>
                <a:gd name="connsiteX121" fmla="*/ 15886 w 7577827"/>
                <a:gd name="connsiteY121" fmla="*/ 123895 h 2061028"/>
                <a:gd name="connsiteX122" fmla="*/ 277143 w 7577827"/>
                <a:gd name="connsiteY122" fmla="*/ 106285 h 2061028"/>
                <a:gd name="connsiteX123" fmla="*/ 320686 w 7577827"/>
                <a:gd name="connsiteY123" fmla="*/ 88674 h 2061028"/>
                <a:gd name="connsiteX124" fmla="*/ 422286 w 7577827"/>
                <a:gd name="connsiteY124" fmla="*/ 71064 h 2061028"/>
                <a:gd name="connsiteX125" fmla="*/ 494857 w 7577827"/>
                <a:gd name="connsiteY125" fmla="*/ 53454 h 2061028"/>
                <a:gd name="connsiteX126" fmla="*/ 1075428 w 7577827"/>
                <a:gd name="connsiteY126" fmla="*/ 623 h 206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7577827" h="2061028">
                  <a:moveTo>
                    <a:pt x="4037710" y="1905337"/>
                  </a:moveTo>
                  <a:lnTo>
                    <a:pt x="4067044" y="1910479"/>
                  </a:lnTo>
                  <a:cubicBezTo>
                    <a:pt x="4066922" y="1910470"/>
                    <a:pt x="4057781" y="1908882"/>
                    <a:pt x="4044536" y="1906552"/>
                  </a:cubicBezTo>
                  <a:close/>
                  <a:moveTo>
                    <a:pt x="1117191" y="1812576"/>
                  </a:moveTo>
                  <a:cubicBezTo>
                    <a:pt x="1114812" y="1812210"/>
                    <a:pt x="1115125" y="1812178"/>
                    <a:pt x="1120599" y="1812990"/>
                  </a:cubicBezTo>
                  <a:lnTo>
                    <a:pt x="1120900" y="1813039"/>
                  </a:lnTo>
                  <a:close/>
                  <a:moveTo>
                    <a:pt x="208270" y="768113"/>
                  </a:moveTo>
                  <a:cubicBezTo>
                    <a:pt x="170394" y="768113"/>
                    <a:pt x="139690" y="798817"/>
                    <a:pt x="139690" y="836693"/>
                  </a:cubicBezTo>
                  <a:cubicBezTo>
                    <a:pt x="139690" y="874569"/>
                    <a:pt x="170394" y="905273"/>
                    <a:pt x="208270" y="905273"/>
                  </a:cubicBezTo>
                  <a:cubicBezTo>
                    <a:pt x="246146" y="905273"/>
                    <a:pt x="276850" y="874569"/>
                    <a:pt x="276850" y="836693"/>
                  </a:cubicBezTo>
                  <a:cubicBezTo>
                    <a:pt x="276850" y="798817"/>
                    <a:pt x="246146" y="768113"/>
                    <a:pt x="208270" y="768113"/>
                  </a:cubicBezTo>
                  <a:close/>
                  <a:moveTo>
                    <a:pt x="208271" y="576229"/>
                  </a:moveTo>
                  <a:cubicBezTo>
                    <a:pt x="170395" y="576229"/>
                    <a:pt x="139691" y="606933"/>
                    <a:pt x="139691" y="644809"/>
                  </a:cubicBezTo>
                  <a:cubicBezTo>
                    <a:pt x="139691" y="682685"/>
                    <a:pt x="170395" y="713389"/>
                    <a:pt x="208271" y="713389"/>
                  </a:cubicBezTo>
                  <a:cubicBezTo>
                    <a:pt x="246147" y="713389"/>
                    <a:pt x="276851" y="682685"/>
                    <a:pt x="276851" y="644809"/>
                  </a:cubicBezTo>
                  <a:cubicBezTo>
                    <a:pt x="276851" y="606933"/>
                    <a:pt x="246147" y="576229"/>
                    <a:pt x="208271" y="576229"/>
                  </a:cubicBezTo>
                  <a:close/>
                  <a:moveTo>
                    <a:pt x="208272" y="384345"/>
                  </a:moveTo>
                  <a:cubicBezTo>
                    <a:pt x="170396" y="384345"/>
                    <a:pt x="139693" y="415049"/>
                    <a:pt x="139693" y="452925"/>
                  </a:cubicBezTo>
                  <a:cubicBezTo>
                    <a:pt x="139693" y="490801"/>
                    <a:pt x="170396" y="521505"/>
                    <a:pt x="208272" y="521505"/>
                  </a:cubicBezTo>
                  <a:cubicBezTo>
                    <a:pt x="246148" y="521505"/>
                    <a:pt x="276852" y="490801"/>
                    <a:pt x="276852" y="452925"/>
                  </a:cubicBezTo>
                  <a:cubicBezTo>
                    <a:pt x="276852" y="415049"/>
                    <a:pt x="246148" y="384345"/>
                    <a:pt x="208272" y="384345"/>
                  </a:cubicBezTo>
                  <a:close/>
                  <a:moveTo>
                    <a:pt x="208274" y="192461"/>
                  </a:moveTo>
                  <a:cubicBezTo>
                    <a:pt x="170398" y="192461"/>
                    <a:pt x="139693" y="223165"/>
                    <a:pt x="139693" y="261041"/>
                  </a:cubicBezTo>
                  <a:cubicBezTo>
                    <a:pt x="139693" y="298917"/>
                    <a:pt x="170398" y="329621"/>
                    <a:pt x="208274" y="329621"/>
                  </a:cubicBezTo>
                  <a:cubicBezTo>
                    <a:pt x="246150" y="329621"/>
                    <a:pt x="276854" y="298917"/>
                    <a:pt x="276854" y="261041"/>
                  </a:cubicBezTo>
                  <a:cubicBezTo>
                    <a:pt x="276854" y="223165"/>
                    <a:pt x="246150" y="192461"/>
                    <a:pt x="208274" y="192461"/>
                  </a:cubicBezTo>
                  <a:close/>
                  <a:moveTo>
                    <a:pt x="1075428" y="623"/>
                  </a:moveTo>
                  <a:cubicBezTo>
                    <a:pt x="1150911" y="-3448"/>
                    <a:pt x="1144351" y="11592"/>
                    <a:pt x="1177027" y="71064"/>
                  </a:cubicBezTo>
                  <a:cubicBezTo>
                    <a:pt x="1407073" y="257144"/>
                    <a:pt x="1188403" y="93442"/>
                    <a:pt x="1888227" y="141505"/>
                  </a:cubicBezTo>
                  <a:cubicBezTo>
                    <a:pt x="1922383" y="143850"/>
                    <a:pt x="1955960" y="153246"/>
                    <a:pt x="1989828" y="159116"/>
                  </a:cubicBezTo>
                  <a:cubicBezTo>
                    <a:pt x="2105941" y="164986"/>
                    <a:pt x="2222144" y="168682"/>
                    <a:pt x="2338170" y="176726"/>
                  </a:cubicBezTo>
                  <a:cubicBezTo>
                    <a:pt x="2391521" y="180425"/>
                    <a:pt x="2444389" y="194336"/>
                    <a:pt x="2497827" y="194336"/>
                  </a:cubicBezTo>
                  <a:cubicBezTo>
                    <a:pt x="2585047" y="194336"/>
                    <a:pt x="2671999" y="182596"/>
                    <a:pt x="2759085" y="176726"/>
                  </a:cubicBezTo>
                  <a:cubicBezTo>
                    <a:pt x="4081453" y="158698"/>
                    <a:pt x="3642335" y="-6101"/>
                    <a:pt x="4137942" y="194336"/>
                  </a:cubicBezTo>
                  <a:cubicBezTo>
                    <a:pt x="4137942" y="194336"/>
                    <a:pt x="4075046" y="282388"/>
                    <a:pt x="4108913" y="299998"/>
                  </a:cubicBezTo>
                  <a:cubicBezTo>
                    <a:pt x="4142780" y="317608"/>
                    <a:pt x="4232285" y="305868"/>
                    <a:pt x="4341142" y="299998"/>
                  </a:cubicBezTo>
                  <a:lnTo>
                    <a:pt x="4762056" y="264777"/>
                  </a:lnTo>
                  <a:cubicBezTo>
                    <a:pt x="4797468" y="279100"/>
                    <a:pt x="4821007" y="283472"/>
                    <a:pt x="4849142" y="317608"/>
                  </a:cubicBezTo>
                  <a:cubicBezTo>
                    <a:pt x="4861477" y="332574"/>
                    <a:pt x="4870369" y="351509"/>
                    <a:pt x="4878170" y="370439"/>
                  </a:cubicBezTo>
                  <a:cubicBezTo>
                    <a:pt x="4885012" y="387042"/>
                    <a:pt x="4881867" y="410145"/>
                    <a:pt x="4892685" y="423270"/>
                  </a:cubicBezTo>
                  <a:cubicBezTo>
                    <a:pt x="4903503" y="436396"/>
                    <a:pt x="4921713" y="435010"/>
                    <a:pt x="4936227" y="440880"/>
                  </a:cubicBezTo>
                  <a:cubicBezTo>
                    <a:pt x="5085670" y="459012"/>
                    <a:pt x="5122989" y="461037"/>
                    <a:pt x="5284570" y="493711"/>
                  </a:cubicBezTo>
                  <a:cubicBezTo>
                    <a:pt x="5304246" y="497690"/>
                    <a:pt x="5327481" y="495570"/>
                    <a:pt x="5342627" y="511321"/>
                  </a:cubicBezTo>
                  <a:cubicBezTo>
                    <a:pt x="5423999" y="595947"/>
                    <a:pt x="5357864" y="601125"/>
                    <a:pt x="5400685" y="705034"/>
                  </a:cubicBezTo>
                  <a:cubicBezTo>
                    <a:pt x="5408486" y="723964"/>
                    <a:pt x="5429713" y="728516"/>
                    <a:pt x="5444227" y="740256"/>
                  </a:cubicBezTo>
                  <a:cubicBezTo>
                    <a:pt x="5463580" y="699164"/>
                    <a:pt x="5486651" y="660342"/>
                    <a:pt x="5502285" y="616983"/>
                  </a:cubicBezTo>
                  <a:cubicBezTo>
                    <a:pt x="5570797" y="426980"/>
                    <a:pt x="5516755" y="511413"/>
                    <a:pt x="5574856" y="388049"/>
                  </a:cubicBezTo>
                  <a:cubicBezTo>
                    <a:pt x="5583511" y="369672"/>
                    <a:pt x="5589690" y="347520"/>
                    <a:pt x="5603885" y="335218"/>
                  </a:cubicBezTo>
                  <a:cubicBezTo>
                    <a:pt x="5625086" y="316845"/>
                    <a:pt x="5652266" y="311738"/>
                    <a:pt x="5676456" y="299998"/>
                  </a:cubicBezTo>
                  <a:cubicBezTo>
                    <a:pt x="5753866" y="294128"/>
                    <a:pt x="5831509" y="291752"/>
                    <a:pt x="5908685" y="282388"/>
                  </a:cubicBezTo>
                  <a:cubicBezTo>
                    <a:pt x="5928534" y="279980"/>
                    <a:pt x="5947269" y="270027"/>
                    <a:pt x="5966742" y="264777"/>
                  </a:cubicBezTo>
                  <a:cubicBezTo>
                    <a:pt x="5990824" y="258283"/>
                    <a:pt x="6015123" y="253037"/>
                    <a:pt x="6039313" y="247167"/>
                  </a:cubicBezTo>
                  <a:cubicBezTo>
                    <a:pt x="6252189" y="241297"/>
                    <a:pt x="6465142" y="238617"/>
                    <a:pt x="6677942" y="229557"/>
                  </a:cubicBezTo>
                  <a:cubicBezTo>
                    <a:pt x="6740984" y="226873"/>
                    <a:pt x="6803546" y="211946"/>
                    <a:pt x="6866627" y="211946"/>
                  </a:cubicBezTo>
                  <a:cubicBezTo>
                    <a:pt x="6901653" y="211946"/>
                    <a:pt x="6948384" y="233272"/>
                    <a:pt x="6982742" y="247167"/>
                  </a:cubicBezTo>
                  <a:cubicBezTo>
                    <a:pt x="7132723" y="253037"/>
                    <a:pt x="7282885" y="254085"/>
                    <a:pt x="7432685" y="264777"/>
                  </a:cubicBezTo>
                  <a:cubicBezTo>
                    <a:pt x="7447958" y="265866"/>
                    <a:pt x="7461516" y="277288"/>
                    <a:pt x="7476227" y="282388"/>
                  </a:cubicBezTo>
                  <a:cubicBezTo>
                    <a:pt x="7510203" y="294166"/>
                    <a:pt x="7559078" y="289448"/>
                    <a:pt x="7563313" y="352829"/>
                  </a:cubicBezTo>
                  <a:cubicBezTo>
                    <a:pt x="7576612" y="551846"/>
                    <a:pt x="7572989" y="751996"/>
                    <a:pt x="7577827" y="951579"/>
                  </a:cubicBezTo>
                  <a:cubicBezTo>
                    <a:pt x="7577827" y="951579"/>
                    <a:pt x="7552594" y="1020401"/>
                    <a:pt x="7548799" y="1057241"/>
                  </a:cubicBezTo>
                  <a:cubicBezTo>
                    <a:pt x="7537981" y="1162248"/>
                    <a:pt x="7530136" y="1268522"/>
                    <a:pt x="7534285" y="1374226"/>
                  </a:cubicBezTo>
                  <a:cubicBezTo>
                    <a:pt x="7535115" y="1395367"/>
                    <a:pt x="7555512" y="1408127"/>
                    <a:pt x="7563313" y="1427057"/>
                  </a:cubicBezTo>
                  <a:cubicBezTo>
                    <a:pt x="7570155" y="1443660"/>
                    <a:pt x="7572989" y="1462279"/>
                    <a:pt x="7577827" y="1479889"/>
                  </a:cubicBezTo>
                  <a:cubicBezTo>
                    <a:pt x="7489518" y="1640611"/>
                    <a:pt x="7580442" y="1455576"/>
                    <a:pt x="7534285" y="1884926"/>
                  </a:cubicBezTo>
                  <a:cubicBezTo>
                    <a:pt x="7532029" y="1905913"/>
                    <a:pt x="7514932" y="1920146"/>
                    <a:pt x="7505256" y="1937756"/>
                  </a:cubicBezTo>
                  <a:cubicBezTo>
                    <a:pt x="7292380" y="1949496"/>
                    <a:pt x="7078475" y="1945038"/>
                    <a:pt x="6866627" y="1972977"/>
                  </a:cubicBezTo>
                  <a:cubicBezTo>
                    <a:pt x="6849285" y="1975264"/>
                    <a:pt x="6854027" y="2018690"/>
                    <a:pt x="6837599" y="2025808"/>
                  </a:cubicBezTo>
                  <a:cubicBezTo>
                    <a:pt x="6782170" y="2049827"/>
                    <a:pt x="6721484" y="2049288"/>
                    <a:pt x="6663427" y="2061028"/>
                  </a:cubicBezTo>
                  <a:cubicBezTo>
                    <a:pt x="6586821" y="2053282"/>
                    <a:pt x="6425357" y="2038129"/>
                    <a:pt x="6344113" y="2025808"/>
                  </a:cubicBezTo>
                  <a:cubicBezTo>
                    <a:pt x="6314911" y="2021380"/>
                    <a:pt x="6286160" y="2013248"/>
                    <a:pt x="6257027" y="2008198"/>
                  </a:cubicBezTo>
                  <a:cubicBezTo>
                    <a:pt x="6098472" y="1980716"/>
                    <a:pt x="6190336" y="2005579"/>
                    <a:pt x="6082856" y="1972977"/>
                  </a:cubicBezTo>
                  <a:lnTo>
                    <a:pt x="4312113" y="1955367"/>
                  </a:lnTo>
                  <a:cubicBezTo>
                    <a:pt x="4287447" y="1954896"/>
                    <a:pt x="4263814" y="1943110"/>
                    <a:pt x="4239542" y="1937756"/>
                  </a:cubicBezTo>
                  <a:cubicBezTo>
                    <a:pt x="4210588" y="1931368"/>
                    <a:pt x="4181627" y="1924865"/>
                    <a:pt x="4152456" y="1920146"/>
                  </a:cubicBezTo>
                  <a:cubicBezTo>
                    <a:pt x="3878082" y="1875760"/>
                    <a:pt x="3931254" y="1886234"/>
                    <a:pt x="3997404" y="1898165"/>
                  </a:cubicBezTo>
                  <a:lnTo>
                    <a:pt x="4037710" y="1905337"/>
                  </a:lnTo>
                  <a:lnTo>
                    <a:pt x="4035438" y="1904939"/>
                  </a:lnTo>
                  <a:cubicBezTo>
                    <a:pt x="4012607" y="1900959"/>
                    <a:pt x="3975842" y="1894566"/>
                    <a:pt x="3920227" y="1884926"/>
                  </a:cubicBezTo>
                  <a:cubicBezTo>
                    <a:pt x="3759988" y="1872775"/>
                    <a:pt x="3732426" y="1813590"/>
                    <a:pt x="3644456" y="1902536"/>
                  </a:cubicBezTo>
                  <a:cubicBezTo>
                    <a:pt x="3628687" y="1918480"/>
                    <a:pt x="3615427" y="1937757"/>
                    <a:pt x="3600913" y="1955367"/>
                  </a:cubicBezTo>
                  <a:cubicBezTo>
                    <a:pt x="3586399" y="1943627"/>
                    <a:pt x="3572972" y="1929611"/>
                    <a:pt x="3557370" y="1920146"/>
                  </a:cubicBezTo>
                  <a:cubicBezTo>
                    <a:pt x="3543686" y="1911845"/>
                    <a:pt x="3527111" y="1911746"/>
                    <a:pt x="3513827" y="1902536"/>
                  </a:cubicBezTo>
                  <a:cubicBezTo>
                    <a:pt x="3492824" y="1887974"/>
                    <a:pt x="3475122" y="1867315"/>
                    <a:pt x="3455770" y="1849705"/>
                  </a:cubicBezTo>
                  <a:cubicBezTo>
                    <a:pt x="3402551" y="1843835"/>
                    <a:pt x="3349014" y="1841264"/>
                    <a:pt x="3296113" y="1832095"/>
                  </a:cubicBezTo>
                  <a:cubicBezTo>
                    <a:pt x="3278421" y="1829029"/>
                    <a:pt x="3180663" y="1779587"/>
                    <a:pt x="3179999" y="1779264"/>
                  </a:cubicBezTo>
                  <a:cubicBezTo>
                    <a:pt x="3155808" y="1773394"/>
                    <a:pt x="3132097" y="1761654"/>
                    <a:pt x="3107427" y="1761654"/>
                  </a:cubicBezTo>
                  <a:cubicBezTo>
                    <a:pt x="3087479" y="1761654"/>
                    <a:pt x="3069086" y="1775584"/>
                    <a:pt x="3049370" y="1779264"/>
                  </a:cubicBezTo>
                  <a:cubicBezTo>
                    <a:pt x="3006069" y="1787347"/>
                    <a:pt x="2962285" y="1791004"/>
                    <a:pt x="2918742" y="1796874"/>
                  </a:cubicBezTo>
                  <a:cubicBezTo>
                    <a:pt x="2884875" y="1791004"/>
                    <a:pt x="2851352" y="1779264"/>
                    <a:pt x="2817142" y="1779264"/>
                  </a:cubicBezTo>
                  <a:cubicBezTo>
                    <a:pt x="2701027" y="1779264"/>
                    <a:pt x="2846171" y="1826224"/>
                    <a:pt x="2730056" y="1779264"/>
                  </a:cubicBezTo>
                  <a:lnTo>
                    <a:pt x="2599427" y="1761654"/>
                  </a:lnTo>
                  <a:cubicBezTo>
                    <a:pt x="2584214" y="1759603"/>
                    <a:pt x="2482835" y="1708823"/>
                    <a:pt x="2454285" y="1708823"/>
                  </a:cubicBezTo>
                  <a:cubicBezTo>
                    <a:pt x="2438986" y="1708823"/>
                    <a:pt x="2422982" y="1737571"/>
                    <a:pt x="2410742" y="1726433"/>
                  </a:cubicBezTo>
                  <a:cubicBezTo>
                    <a:pt x="2394784" y="1711911"/>
                    <a:pt x="2401065" y="1679472"/>
                    <a:pt x="2396227" y="1655992"/>
                  </a:cubicBezTo>
                  <a:cubicBezTo>
                    <a:pt x="2381713" y="1667732"/>
                    <a:pt x="2366086" y="1677663"/>
                    <a:pt x="2352685" y="1691212"/>
                  </a:cubicBezTo>
                  <a:cubicBezTo>
                    <a:pt x="2336916" y="1707156"/>
                    <a:pt x="2325563" y="1729100"/>
                    <a:pt x="2309142" y="1744043"/>
                  </a:cubicBezTo>
                  <a:cubicBezTo>
                    <a:pt x="2286573" y="1764580"/>
                    <a:pt x="2260761" y="1779264"/>
                    <a:pt x="2236570" y="1796874"/>
                  </a:cubicBezTo>
                  <a:cubicBezTo>
                    <a:pt x="2163999" y="1808614"/>
                    <a:pt x="2091073" y="1817492"/>
                    <a:pt x="2018856" y="1832095"/>
                  </a:cubicBezTo>
                  <a:cubicBezTo>
                    <a:pt x="2003765" y="1835147"/>
                    <a:pt x="1990248" y="1845678"/>
                    <a:pt x="1975313" y="1849705"/>
                  </a:cubicBezTo>
                  <a:cubicBezTo>
                    <a:pt x="1857985" y="1881338"/>
                    <a:pt x="1920440" y="1841258"/>
                    <a:pt x="1844685" y="1902536"/>
                  </a:cubicBezTo>
                  <a:cubicBezTo>
                    <a:pt x="1825332" y="1896666"/>
                    <a:pt x="1806575" y="1884926"/>
                    <a:pt x="1786627" y="1884926"/>
                  </a:cubicBezTo>
                  <a:cubicBezTo>
                    <a:pt x="1659053" y="1884926"/>
                    <a:pt x="1789428" y="1927149"/>
                    <a:pt x="1685027" y="1884926"/>
                  </a:cubicBezTo>
                  <a:cubicBezTo>
                    <a:pt x="1626970" y="1879056"/>
                    <a:pt x="1567983" y="1881177"/>
                    <a:pt x="1510856" y="1867315"/>
                  </a:cubicBezTo>
                  <a:cubicBezTo>
                    <a:pt x="1443991" y="1851089"/>
                    <a:pt x="1491925" y="1800155"/>
                    <a:pt x="1409257" y="1814484"/>
                  </a:cubicBezTo>
                  <a:cubicBezTo>
                    <a:pt x="1391987" y="1817477"/>
                    <a:pt x="1380227" y="1837965"/>
                    <a:pt x="1365713" y="1849705"/>
                  </a:cubicBezTo>
                  <a:cubicBezTo>
                    <a:pt x="1293142" y="1879055"/>
                    <a:pt x="1336685" y="1873185"/>
                    <a:pt x="1235085" y="1832095"/>
                  </a:cubicBezTo>
                  <a:cubicBezTo>
                    <a:pt x="1199107" y="1825859"/>
                    <a:pt x="1173221" y="1821489"/>
                    <a:pt x="1154962" y="1818475"/>
                  </a:cubicBezTo>
                  <a:lnTo>
                    <a:pt x="1120900" y="1813039"/>
                  </a:lnTo>
                  <a:lnTo>
                    <a:pt x="1129938" y="1814166"/>
                  </a:lnTo>
                  <a:cubicBezTo>
                    <a:pt x="1151123" y="1816260"/>
                    <a:pt x="1175910" y="1815526"/>
                    <a:pt x="1046399" y="1779264"/>
                  </a:cubicBezTo>
                  <a:cubicBezTo>
                    <a:pt x="1013066" y="1769931"/>
                    <a:pt x="978666" y="1767524"/>
                    <a:pt x="944800" y="1761654"/>
                  </a:cubicBezTo>
                  <a:cubicBezTo>
                    <a:pt x="849797" y="1800076"/>
                    <a:pt x="943040" y="1746712"/>
                    <a:pt x="886743" y="1832095"/>
                  </a:cubicBezTo>
                  <a:cubicBezTo>
                    <a:pt x="875846" y="1848622"/>
                    <a:pt x="857713" y="1855575"/>
                    <a:pt x="843199" y="1867315"/>
                  </a:cubicBezTo>
                  <a:cubicBezTo>
                    <a:pt x="688381" y="1861445"/>
                    <a:pt x="533638" y="1849705"/>
                    <a:pt x="378743" y="1849705"/>
                  </a:cubicBezTo>
                  <a:cubicBezTo>
                    <a:pt x="277028" y="1849705"/>
                    <a:pt x="142673" y="1958289"/>
                    <a:pt x="73943" y="1867315"/>
                  </a:cubicBezTo>
                  <a:cubicBezTo>
                    <a:pt x="-7854" y="1759049"/>
                    <a:pt x="64266" y="1573810"/>
                    <a:pt x="59427" y="1427057"/>
                  </a:cubicBezTo>
                  <a:cubicBezTo>
                    <a:pt x="59427" y="1427057"/>
                    <a:pt x="34183" y="1310642"/>
                    <a:pt x="30399" y="1250954"/>
                  </a:cubicBezTo>
                  <a:cubicBezTo>
                    <a:pt x="29226" y="1232446"/>
                    <a:pt x="42749" y="1216500"/>
                    <a:pt x="44913" y="1198123"/>
                  </a:cubicBezTo>
                  <a:cubicBezTo>
                    <a:pt x="52471" y="1133938"/>
                    <a:pt x="54590" y="1068981"/>
                    <a:pt x="59427" y="1004410"/>
                  </a:cubicBezTo>
                  <a:cubicBezTo>
                    <a:pt x="54590" y="928099"/>
                    <a:pt x="48729" y="851873"/>
                    <a:pt x="44913" y="775477"/>
                  </a:cubicBezTo>
                  <a:cubicBezTo>
                    <a:pt x="39052" y="658144"/>
                    <a:pt x="35629" y="540648"/>
                    <a:pt x="30399" y="423270"/>
                  </a:cubicBezTo>
                  <a:cubicBezTo>
                    <a:pt x="25952" y="323451"/>
                    <a:pt x="-25239" y="176726"/>
                    <a:pt x="15886" y="123895"/>
                  </a:cubicBezTo>
                  <a:cubicBezTo>
                    <a:pt x="57010" y="71064"/>
                    <a:pt x="190156" y="111310"/>
                    <a:pt x="277143" y="106285"/>
                  </a:cubicBezTo>
                  <a:cubicBezTo>
                    <a:pt x="292425" y="105401"/>
                    <a:pt x="305683" y="92315"/>
                    <a:pt x="320686" y="88674"/>
                  </a:cubicBezTo>
                  <a:cubicBezTo>
                    <a:pt x="354232" y="80533"/>
                    <a:pt x="388541" y="77887"/>
                    <a:pt x="422286" y="71064"/>
                  </a:cubicBezTo>
                  <a:cubicBezTo>
                    <a:pt x="446620" y="66142"/>
                    <a:pt x="470667" y="59324"/>
                    <a:pt x="494857" y="53454"/>
                  </a:cubicBezTo>
                  <a:cubicBezTo>
                    <a:pt x="688381" y="35844"/>
                    <a:pt x="881552" y="11078"/>
                    <a:pt x="1075428" y="623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xmlns="" id="{0F007152-E63B-4203-B9F2-D5DE9B7CEC73}"/>
                </a:ext>
              </a:extLst>
            </p:cNvPr>
            <p:cNvGrpSpPr/>
            <p:nvPr/>
          </p:nvGrpSpPr>
          <p:grpSpPr>
            <a:xfrm>
              <a:off x="3509115" y="1552055"/>
              <a:ext cx="6408435" cy="1188865"/>
              <a:chOff x="816401" y="2604950"/>
              <a:chExt cx="8045058" cy="1188865"/>
            </a:xfrm>
          </p:grpSpPr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xmlns="" id="{CF0CED87-BEAB-4CF9-AC90-D7B118E10A76}"/>
                  </a:ext>
                </a:extLst>
              </p:cNvPr>
              <p:cNvSpPr txBox="1"/>
              <p:nvPr/>
            </p:nvSpPr>
            <p:spPr>
              <a:xfrm>
                <a:off x="835980" y="2604950"/>
                <a:ext cx="7929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نظام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الحكم في المملكة العربية السعودية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هو نظام ملكي ,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 يُسمّى فيه الحاكم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ملكاً </a:t>
                </a:r>
                <a:endParaRPr lang="ar-SY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xmlns="" id="{1824ED2D-9983-48E2-A5BE-AE16A6DCF05D}"/>
                  </a:ext>
                </a:extLst>
              </p:cNvPr>
              <p:cNvSpPr txBox="1"/>
              <p:nvPr/>
            </p:nvSpPr>
            <p:spPr>
              <a:xfrm>
                <a:off x="816401" y="2870485"/>
                <a:ext cx="80450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يكون الحكم في المملكة العربية السعودية في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أبناء الملك عبد العزيز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بن عبد الرحمن الفيصل آل سعود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 أبناء الأبناء , ويُبايَع الأصلح منهم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للحكم على كتاب الله تعالى و سنة رسوله صلى الله عليه و سلّم.</a:t>
                </a:r>
                <a:endPara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2" name="Group 8">
              <a:extLst>
                <a:ext uri="{FF2B5EF4-FFF2-40B4-BE49-F238E27FC236}">
                  <a16:creationId xmlns:a16="http://schemas.microsoft.com/office/drawing/2014/main" xmlns="" id="{5EAE26C8-7255-4158-9B58-69D6BD276C24}"/>
                </a:ext>
              </a:extLst>
            </p:cNvPr>
            <p:cNvGrpSpPr/>
            <p:nvPr/>
          </p:nvGrpSpPr>
          <p:grpSpPr>
            <a:xfrm>
              <a:off x="9917550" y="1105408"/>
              <a:ext cx="1291771" cy="1110217"/>
              <a:chOff x="8467599" y="2440854"/>
              <a:chExt cx="1291771" cy="1110217"/>
            </a:xfrm>
          </p:grpSpPr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xmlns="" id="{A331FCAB-6EAD-4DD8-91E9-50B9D5A55AFA}"/>
                  </a:ext>
                </a:extLst>
              </p:cNvPr>
              <p:cNvSpPr/>
              <p:nvPr/>
            </p:nvSpPr>
            <p:spPr>
              <a:xfrm rot="173929">
                <a:off x="8524046" y="2624979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2">
                <a:extLst>
                  <a:ext uri="{FF2B5EF4-FFF2-40B4-BE49-F238E27FC236}">
                    <a16:creationId xmlns:a16="http://schemas.microsoft.com/office/drawing/2014/main" xmlns="" id="{7842B95B-45A7-4364-82E6-AC3D3A6BED8A}"/>
                  </a:ext>
                </a:extLst>
              </p:cNvPr>
              <p:cNvGrpSpPr/>
              <p:nvPr/>
            </p:nvGrpSpPr>
            <p:grpSpPr>
              <a:xfrm>
                <a:off x="8467599" y="2440854"/>
                <a:ext cx="1291771" cy="1103086"/>
                <a:chOff x="8467599" y="2440854"/>
                <a:chExt cx="1291771" cy="1103086"/>
              </a:xfrm>
            </p:grpSpPr>
            <p:sp>
              <p:nvSpPr>
                <p:cNvPr id="35" name="Freeform: Shape 19">
                  <a:extLst>
                    <a:ext uri="{FF2B5EF4-FFF2-40B4-BE49-F238E27FC236}">
                      <a16:creationId xmlns:a16="http://schemas.microsoft.com/office/drawing/2014/main" xmlns="" id="{3118B035-75D1-43E3-80C3-2A813923BB7D}"/>
                    </a:ext>
                  </a:extLst>
                </p:cNvPr>
                <p:cNvSpPr/>
                <p:nvPr/>
              </p:nvSpPr>
              <p:spPr>
                <a:xfrm>
                  <a:off x="8467599" y="2440854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2" descr="Stopwatch">
                  <a:extLst>
                    <a:ext uri="{FF2B5EF4-FFF2-40B4-BE49-F238E27FC236}">
                      <a16:creationId xmlns:a16="http://schemas.microsoft.com/office/drawing/2014/main" xmlns="" id="{932570DC-8A78-448E-AFAF-C457E4EDC2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61534" y="2772447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xmlns="" id="{D7D3105E-08F7-4205-9D71-8DC8073AAF66}"/>
                </a:ext>
              </a:extLst>
            </p:cNvPr>
            <p:cNvSpPr/>
            <p:nvPr/>
          </p:nvSpPr>
          <p:spPr>
            <a:xfrm>
              <a:off x="9946278" y="917714"/>
              <a:ext cx="398764" cy="682943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66" r="93716">
                        <a14:foregroundMark x1="55191" y1="31733" x2="45082" y2="55115"/>
                        <a14:foregroundMark x1="82240" y1="66806" x2="28962" y2="64718"/>
                        <a14:foregroundMark x1="69945" y1="60752" x2="14754" y2="61169"/>
                        <a14:foregroundMark x1="76776" y1="83299" x2="23497" y2="84342"/>
                        <a14:foregroundMark x1="76230" y1="78706" x2="17486" y2="80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4785" y="3126075"/>
            <a:ext cx="2640815" cy="345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5718" y1="76600" x2="7833" y2="76600"/>
                        <a14:foregroundMark x1="74935" y1="87417" x2="36031" y2="91170"/>
                        <a14:foregroundMark x1="90339" y1="98455" x2="7833" y2="98675"/>
                        <a14:foregroundMark x1="78851" y1="84768" x2="20366" y2="87859"/>
                        <a14:foregroundMark x1="67363" y1="83223" x2="24021" y2="84106"/>
                        <a14:foregroundMark x1="73368" y1="55850" x2="27154" y2="64901"/>
                        <a14:foregroundMark x1="85901" y1="59823" x2="41253" y2="65121"/>
                        <a14:foregroundMark x1="78851" y1="54525" x2="31070" y2="56071"/>
                        <a14:foregroundMark x1="28460" y1="55408" x2="8877" y2="62914"/>
                        <a14:foregroundMark x1="5222" y1="79470" x2="5222" y2="95806"/>
                        <a14:foregroundMark x1="87206" y1="98675" x2="10966" y2="99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6466" y="3215593"/>
            <a:ext cx="2846400" cy="336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  <a:endParaRPr lang="ar-SY" sz="20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نِظامُ الحُكْم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66" r="93716">
                        <a14:foregroundMark x1="55191" y1="31733" x2="45082" y2="55115"/>
                        <a14:foregroundMark x1="82240" y1="66806" x2="28962" y2="64718"/>
                        <a14:foregroundMark x1="69945" y1="60752" x2="14754" y2="61169"/>
                        <a14:foregroundMark x1="76776" y1="83299" x2="23497" y2="84342"/>
                        <a14:foregroundMark x1="76230" y1="78706" x2="17486" y2="80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9471" y="2666399"/>
            <a:ext cx="3186129" cy="4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5718" y1="76600" x2="7833" y2="76600"/>
                        <a14:foregroundMark x1="74935" y1="87417" x2="36031" y2="91170"/>
                        <a14:foregroundMark x1="90339" y1="98455" x2="7833" y2="98675"/>
                        <a14:foregroundMark x1="78851" y1="84768" x2="20366" y2="87859"/>
                        <a14:foregroundMark x1="67363" y1="83223" x2="24021" y2="84106"/>
                        <a14:foregroundMark x1="73368" y1="55850" x2="27154" y2="64901"/>
                        <a14:foregroundMark x1="85901" y1="59823" x2="41253" y2="65121"/>
                        <a14:foregroundMark x1="78851" y1="54525" x2="31070" y2="56071"/>
                        <a14:foregroundMark x1="28460" y1="55408" x2="8877" y2="62914"/>
                        <a14:foregroundMark x1="5222" y1="79470" x2="5222" y2="95806"/>
                        <a14:foregroundMark x1="87206" y1="98675" x2="10966" y2="99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8700" y="2774402"/>
            <a:ext cx="3434166" cy="406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مجموعة 28"/>
          <p:cNvGrpSpPr/>
          <p:nvPr/>
        </p:nvGrpSpPr>
        <p:grpSpPr>
          <a:xfrm>
            <a:off x="2662126" y="1038182"/>
            <a:ext cx="8312369" cy="1605832"/>
            <a:chOff x="4102100" y="1200978"/>
            <a:chExt cx="7594145" cy="1467081"/>
          </a:xfrm>
        </p:grpSpPr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776273" y="1352546"/>
              <a:ext cx="5730667" cy="1030252"/>
              <a:chOff x="2523585" y="442765"/>
              <a:chExt cx="6257862" cy="1413365"/>
            </a:xfrm>
          </p:grpSpPr>
          <p:sp>
            <p:nvSpPr>
              <p:cNvPr id="47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6825442" y="442765"/>
                <a:ext cx="1459631" cy="501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البيعة:</a:t>
                </a:r>
                <a:endParaRPr lang="en-US" sz="2400" b="1" dirty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48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523585" y="1046066"/>
                <a:ext cx="6257862" cy="810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هي المبايعة على السمع و الطاعة , و تكون في العَلَن للملك و لولي العهد على القرآن الكريم و السنّة النبوية.</a:t>
                </a:r>
                <a:endPara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9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235816" y="1310350"/>
              <a:ext cx="1199153" cy="804078"/>
              <a:chOff x="8485391" y="384878"/>
              <a:chExt cx="1309470" cy="1103086"/>
            </a:xfrm>
          </p:grpSpPr>
          <p:sp>
            <p:nvSpPr>
              <p:cNvPr id="41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3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1" y="384878"/>
                <a:ext cx="1291771" cy="1103086"/>
                <a:chOff x="8485391" y="384878"/>
                <a:chExt cx="1291771" cy="1103086"/>
              </a:xfrm>
            </p:grpSpPr>
            <p:sp>
              <p:nvSpPr>
                <p:cNvPr id="45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1" y="384878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6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200978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9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نِظامُ الحُكْم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4368799" y="1358734"/>
            <a:ext cx="7576497" cy="755430"/>
            <a:chOff x="6808680" y="2416091"/>
            <a:chExt cx="7576494" cy="75543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467606" y="-746048"/>
              <a:ext cx="739132" cy="709600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522931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55734" y="2416091"/>
              <a:ext cx="6938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بالاستعانة بمصادر التعلّم يذكر الطلبة تاريخ مبايعة خادم الحرمين الشريفين الملك سلمان بن عبد العزيز آل سعود ملكاً على البلاد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56">
            <a:extLst>
              <a:ext uri="{FF2B5EF4-FFF2-40B4-BE49-F238E27FC236}">
                <a16:creationId xmlns=""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4559297" y="2363332"/>
            <a:ext cx="6813199" cy="1323439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الملك سلمان بن عبد العزيز عضو في هيئة البيعة السعودية، متزوج من الاميرة </a:t>
            </a:r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فهدة </a:t>
            </a:r>
            <a:r>
              <a: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بن الفلاح بن سلطان آل العجمي وله من الأبناء اثني عشر، عمل في الخدمة </a:t>
            </a:r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العسكرية </a:t>
            </a:r>
            <a:r>
              <a: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لدى القوات المسلحة السعودية، تم </a:t>
            </a:r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تعيينه </a:t>
            </a:r>
            <a:r>
              <a: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وزيراً عام 2011 ونال العديد من الأوسمة والجوائز </a:t>
            </a:r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الدولية</a:t>
            </a:r>
            <a:endParaRPr lang="ar-SY" sz="2000" dirty="0">
              <a:solidFill>
                <a:schemeClr val="bg1"/>
              </a:solidFill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984" l="0" r="100000">
                        <a14:foregroundMark x1="68730" y1="11936" x2="53094" y2="16711"/>
                        <a14:foregroundMark x1="61889" y1="67639" x2="16287" y2="72679"/>
                        <a14:foregroundMark x1="52443" y1="72149" x2="46580" y2="74271"/>
                        <a14:foregroundMark x1="27687" y1="74271" x2="2280" y2="75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033"/>
          <a:stretch/>
        </p:blipFill>
        <p:spPr bwMode="auto">
          <a:xfrm>
            <a:off x="5841529" y="3724870"/>
            <a:ext cx="3271389" cy="3092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4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نِظامُ الحُكْم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786" y1="20998" x2="15812" y2="41164"/>
                        <a14:foregroundMark x1="11325" y1="18295" x2="9615" y2="35967"/>
                        <a14:foregroundMark x1="8761" y1="37838" x2="25427" y2="38877"/>
                        <a14:foregroundMark x1="57479" y1="56965" x2="10684" y2="67775"/>
                        <a14:foregroundMark x1="23291" y1="68399" x2="16239" y2="92308"/>
                        <a14:foregroundMark x1="15385" y1="67360" x2="13675" y2="77963"/>
                        <a14:foregroundMark x1="27991" y1="66112" x2="25427" y2="76299"/>
                        <a14:foregroundMark x1="30769" y1="41164" x2="10897" y2="41580"/>
                        <a14:foregroundMark x1="33120" y1="93139" x2="10897" y2="93971"/>
                        <a14:foregroundMark x1="15598" y1="93763" x2="11752" y2="93971"/>
                        <a14:foregroundMark x1="14957" y1="91476" x2="10470" y2="92308"/>
                        <a14:foregroundMark x1="69872" y1="42620" x2="69872" y2="49688"/>
                        <a14:foregroundMark x1="44658" y1="41164" x2="43590" y2="39085"/>
                        <a14:foregroundMark x1="44231" y1="41580" x2="43803" y2="49896"/>
                        <a14:foregroundMark x1="3846" y1="72765" x2="7265" y2="83160"/>
                        <a14:foregroundMark x1="44444" y1="38669" x2="43803" y2="48857"/>
                        <a14:foregroundMark x1="69872" y1="44075" x2="69444" y2="50936"/>
                        <a14:foregroundMark x1="44444" y1="40125" x2="43803" y2="48857"/>
                        <a14:backgroundMark x1="68803" y1="45946" x2="48077" y2="45322"/>
                        <a14:backgroundMark x1="44444" y1="42412" x2="44444" y2="42412"/>
                        <a14:backgroundMark x1="44231" y1="49480" x2="44231" y2="48649"/>
                        <a14:backgroundMark x1="68162" y1="49480" x2="68162" y2="49480"/>
                        <a14:backgroundMark x1="69658" y1="49480" x2="69658" y2="49480"/>
                        <a14:backgroundMark x1="68590" y1="45322" x2="68590" y2="45322"/>
                        <a14:backgroundMark x1="69872" y1="44699" x2="69872" y2="4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031"/>
          <a:stretch/>
        </p:blipFill>
        <p:spPr bwMode="auto">
          <a:xfrm>
            <a:off x="5524500" y="870015"/>
            <a:ext cx="5016501" cy="58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6908798" y="308415"/>
            <a:ext cx="3311963" cy="471216"/>
            <a:chOff x="2533009" y="1082156"/>
            <a:chExt cx="5526724" cy="471216"/>
          </a:xfrm>
        </p:grpSpPr>
        <p:sp>
          <p:nvSpPr>
            <p:cNvPr id="17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2533009" y="1082156"/>
              <a:ext cx="5526724" cy="4712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3564550" y="1153261"/>
              <a:ext cx="4379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ماذا تُقدّم حكومة وطني؟</a:t>
              </a:r>
              <a:endParaRPr lang="ar-SY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المُوَاطَنة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نِظامُ الحُكْم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5801210" y="995134"/>
            <a:ext cx="5036497" cy="469198"/>
            <a:chOff x="6808680" y="2432389"/>
            <a:chExt cx="5036495" cy="469198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332574" y="388986"/>
              <a:ext cx="469198" cy="455600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7497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55735" y="2482322"/>
              <a:ext cx="4589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مجلس </a:t>
              </a:r>
              <a:r>
                <a:rPr lang="ar-SY" b="1" dirty="0" smtClean="0">
                  <a:solidFill>
                    <a:schemeClr val="bg1"/>
                  </a:solidFill>
                </a:rPr>
                <a:t>الملك </a:t>
              </a:r>
              <a:r>
                <a:rPr lang="ar-SY" b="1" dirty="0" smtClean="0">
                  <a:solidFill>
                    <a:schemeClr val="bg1"/>
                  </a:solidFill>
                </a:rPr>
                <a:t>و مجلس ولي العهد مفتوحان لكل مواطن.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56">
            <a:extLst>
              <a:ext uri="{FF2B5EF4-FFF2-40B4-BE49-F238E27FC236}">
                <a16:creationId xmlns=""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7189670" y="1653551"/>
            <a:ext cx="2259578" cy="400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نفهم من هذا ما يأتي:</a:t>
            </a:r>
            <a:endParaRPr lang="ar-SY" sz="2000" dirty="0">
              <a:solidFill>
                <a:schemeClr val="bg1"/>
              </a:solidFill>
            </a:endParaRPr>
          </a:p>
        </p:txBody>
      </p:sp>
      <p:sp>
        <p:nvSpPr>
          <p:cNvPr id="26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9987966" y="2416379"/>
            <a:ext cx="372208" cy="244678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4014742" y="2338663"/>
            <a:ext cx="5448749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الحكومة في المملكة العربية السعودية مسؤولة عن كل مواطن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9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9981884" y="3023334"/>
            <a:ext cx="372208" cy="244678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5795046" y="2977948"/>
            <a:ext cx="3662362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العدل أساس الحكم في وطني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1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9984925" y="3617562"/>
            <a:ext cx="372208" cy="244678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5795046" y="3539005"/>
            <a:ext cx="3665403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الشعور بالأمان تجاه حقوقنا وقضايانا</a:t>
            </a:r>
          </a:p>
        </p:txBody>
      </p:sp>
      <p:sp>
        <p:nvSpPr>
          <p:cNvPr id="33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9987966" y="4194864"/>
            <a:ext cx="372208" cy="244678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3827819" y="4100062"/>
            <a:ext cx="5635671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التواضع الذي يعيشه الملك </a:t>
            </a:r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و ولي </a:t>
            </a:r>
            <a:r>
              <a:rPr lang="ar-SY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عهده حفظهما </a:t>
            </a:r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الله </a:t>
            </a:r>
            <a:r>
              <a:rPr lang="ar-SY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مع المواطنين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929" y="4643608"/>
            <a:ext cx="4138374" cy="2214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6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28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298</Words>
  <Application>Microsoft Office PowerPoint</Application>
  <PresentationFormat>مخصص</PresentationFormat>
  <Paragraphs>45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1188</cp:revision>
  <dcterms:created xsi:type="dcterms:W3CDTF">2020-10-10T04:32:51Z</dcterms:created>
  <dcterms:modified xsi:type="dcterms:W3CDTF">2021-08-26T20:27:12Z</dcterms:modified>
</cp:coreProperties>
</file>