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47" r:id="rId2"/>
    <p:sldId id="413" r:id="rId3"/>
    <p:sldId id="441" r:id="rId4"/>
    <p:sldId id="445" r:id="rId5"/>
    <p:sldId id="440" r:id="rId6"/>
    <p:sldId id="433" r:id="rId7"/>
    <p:sldId id="446" r:id="rId8"/>
    <p:sldId id="448" r:id="rId9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59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708" y="-48"/>
      </p:cViewPr>
      <p:guideLst>
        <p:guide orient="horz" pos="1704"/>
        <p:guide pos="48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9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53">
            <a:extLst>
              <a:ext uri="{FF2B5EF4-FFF2-40B4-BE49-F238E27FC236}">
                <a16:creationId xmlns:a16="http://schemas.microsoft.com/office/drawing/2014/main" xmlns="" id="{4F8881DB-C253-436B-A364-82CABF39AC88}"/>
              </a:ext>
            </a:extLst>
          </p:cNvPr>
          <p:cNvSpPr/>
          <p:nvPr/>
        </p:nvSpPr>
        <p:spPr>
          <a:xfrm>
            <a:off x="1625403" y="5797992"/>
            <a:ext cx="1017040" cy="821601"/>
          </a:xfrm>
          <a:custGeom>
            <a:avLst/>
            <a:gdLst>
              <a:gd name="connsiteX0" fmla="*/ 653340 w 1017040"/>
              <a:gd name="connsiteY0" fmla="*/ 776979 h 821601"/>
              <a:gd name="connsiteX1" fmla="*/ 188883 w 1017040"/>
              <a:gd name="connsiteY1" fmla="*/ 138351 h 821601"/>
              <a:gd name="connsiteX2" fmla="*/ 197 w 1017040"/>
              <a:gd name="connsiteY2" fmla="*/ 123837 h 821601"/>
              <a:gd name="connsiteX3" fmla="*/ 217911 w 1017040"/>
              <a:gd name="connsiteY3" fmla="*/ 7722 h 821601"/>
              <a:gd name="connsiteX4" fmla="*/ 537226 w 1017040"/>
              <a:gd name="connsiteY4" fmla="*/ 370579 h 821601"/>
              <a:gd name="connsiteX5" fmla="*/ 1016197 w 1017040"/>
              <a:gd name="connsiteY5" fmla="*/ 718922 h 821601"/>
              <a:gd name="connsiteX6" fmla="*/ 653340 w 1017040"/>
              <a:gd name="connsiteY6" fmla="*/ 776979 h 821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7040" h="821601">
                <a:moveTo>
                  <a:pt x="653340" y="776979"/>
                </a:moveTo>
                <a:cubicBezTo>
                  <a:pt x="515454" y="680217"/>
                  <a:pt x="297740" y="247208"/>
                  <a:pt x="188883" y="138351"/>
                </a:cubicBezTo>
                <a:cubicBezTo>
                  <a:pt x="80026" y="29494"/>
                  <a:pt x="-4641" y="145608"/>
                  <a:pt x="197" y="123837"/>
                </a:cubicBezTo>
                <a:cubicBezTo>
                  <a:pt x="5035" y="102066"/>
                  <a:pt x="128406" y="-33402"/>
                  <a:pt x="217911" y="7722"/>
                </a:cubicBezTo>
                <a:cubicBezTo>
                  <a:pt x="307416" y="48846"/>
                  <a:pt x="404178" y="252046"/>
                  <a:pt x="537226" y="370579"/>
                </a:cubicBezTo>
                <a:cubicBezTo>
                  <a:pt x="670274" y="489112"/>
                  <a:pt x="999264" y="643931"/>
                  <a:pt x="1016197" y="718922"/>
                </a:cubicBezTo>
                <a:cubicBezTo>
                  <a:pt x="1033130" y="793913"/>
                  <a:pt x="791226" y="873741"/>
                  <a:pt x="653340" y="776979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50369A5B-E709-4DA0-937C-2688E78B2A51}"/>
              </a:ext>
            </a:extLst>
          </p:cNvPr>
          <p:cNvSpPr/>
          <p:nvPr/>
        </p:nvSpPr>
        <p:spPr>
          <a:xfrm>
            <a:off x="7996744" y="2286111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B9F1B188-D8DC-416E-BD29-DE48D1E2B4EE}"/>
              </a:ext>
            </a:extLst>
          </p:cNvPr>
          <p:cNvSpPr/>
          <p:nvPr/>
        </p:nvSpPr>
        <p:spPr>
          <a:xfrm>
            <a:off x="4007652" y="2250830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BFBA319D-59D0-4256-BECE-51E1DA6B5268}"/>
              </a:ext>
            </a:extLst>
          </p:cNvPr>
          <p:cNvSpPr/>
          <p:nvPr/>
        </p:nvSpPr>
        <p:spPr>
          <a:xfrm>
            <a:off x="896236" y="6141774"/>
            <a:ext cx="3106057" cy="667658"/>
          </a:xfrm>
          <a:prstGeom prst="ellipse">
            <a:avLst/>
          </a:prstGeom>
          <a:gradFill flip="none" rotWithShape="1">
            <a:gsLst>
              <a:gs pos="10000">
                <a:schemeClr val="tx1"/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5BE7FEFE-73BE-484C-9D49-937F94EF5614}"/>
              </a:ext>
            </a:extLst>
          </p:cNvPr>
          <p:cNvGrpSpPr/>
          <p:nvPr/>
        </p:nvGrpSpPr>
        <p:grpSpPr>
          <a:xfrm>
            <a:off x="2097313" y="787399"/>
            <a:ext cx="769257" cy="5704115"/>
            <a:chOff x="3048001" y="798285"/>
            <a:chExt cx="769257" cy="5704115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291BDE17-CF99-4B31-AEC6-32348F17B9AF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333828" y="580572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541F16FC-DCD2-4062-8665-0C08E0C6234D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45143" y="29029"/>
                  </a:lnTo>
                  <a:lnTo>
                    <a:pt x="217714" y="0"/>
                  </a:lnTo>
                  <a:lnTo>
                    <a:pt x="290286" y="14514"/>
                  </a:lnTo>
                  <a:lnTo>
                    <a:pt x="362857" y="14514"/>
                  </a:lnTo>
                  <a:lnTo>
                    <a:pt x="478971" y="14514"/>
                  </a:lnTo>
                  <a:lnTo>
                    <a:pt x="508000" y="14514"/>
                  </a:ln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Right Triangle 17">
            <a:extLst>
              <a:ext uri="{FF2B5EF4-FFF2-40B4-BE49-F238E27FC236}">
                <a16:creationId xmlns:a16="http://schemas.microsoft.com/office/drawing/2014/main" xmlns="" id="{73BF00BF-766D-4818-AB0E-8EAA2FDA5BE6}"/>
              </a:ext>
            </a:extLst>
          </p:cNvPr>
          <p:cNvSpPr/>
          <p:nvPr/>
        </p:nvSpPr>
        <p:spPr>
          <a:xfrm flipH="1" flipV="1">
            <a:off x="1716053" y="170587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F794BB3-48E6-452D-8D02-7BCF2C6C62D0}"/>
              </a:ext>
            </a:extLst>
          </p:cNvPr>
          <p:cNvGrpSpPr/>
          <p:nvPr/>
        </p:nvGrpSpPr>
        <p:grpSpPr>
          <a:xfrm>
            <a:off x="9586687" y="787399"/>
            <a:ext cx="769257" cy="5704115"/>
            <a:chOff x="3048001" y="798285"/>
            <a:chExt cx="769257" cy="570411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114BC6FE-7588-4525-98B4-1111DD4209D8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406400 w 464457"/>
                <a:gd name="connsiteY2" fmla="*/ 609601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406400" y="609601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3A72E434-EB8D-47AD-BD7B-039D71ED97AE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56914 w 508000"/>
                <a:gd name="connsiteY14" fmla="*/ 37874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15108" y="62402"/>
                  </a:lnTo>
                  <a:lnTo>
                    <a:pt x="217714" y="50058"/>
                  </a:lnTo>
                  <a:lnTo>
                    <a:pt x="256914" y="37874"/>
                  </a:lnTo>
                  <a:cubicBezTo>
                    <a:pt x="285554" y="41211"/>
                    <a:pt x="315836" y="45105"/>
                    <a:pt x="352845" y="41212"/>
                  </a:cubicBezTo>
                  <a:cubicBezTo>
                    <a:pt x="389855" y="37319"/>
                    <a:pt x="453112" y="18964"/>
                    <a:pt x="478971" y="14514"/>
                  </a:cubicBezTo>
                  <a:cubicBezTo>
                    <a:pt x="504830" y="10064"/>
                    <a:pt x="498324" y="14514"/>
                    <a:pt x="508000" y="14514"/>
                  </a:cubicBez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Right Triangle 18">
            <a:extLst>
              <a:ext uri="{FF2B5EF4-FFF2-40B4-BE49-F238E27FC236}">
                <a16:creationId xmlns:a16="http://schemas.microsoft.com/office/drawing/2014/main" xmlns="" id="{75984B28-161B-48CD-AD02-1FD6E4D632E8}"/>
              </a:ext>
            </a:extLst>
          </p:cNvPr>
          <p:cNvSpPr/>
          <p:nvPr/>
        </p:nvSpPr>
        <p:spPr>
          <a:xfrm flipH="1" flipV="1">
            <a:off x="9256227" y="179636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084E83F8-4F1D-41AD-BCBF-8A8B98563E74}"/>
              </a:ext>
            </a:extLst>
          </p:cNvPr>
          <p:cNvSpPr/>
          <p:nvPr/>
        </p:nvSpPr>
        <p:spPr>
          <a:xfrm>
            <a:off x="1553029" y="1219200"/>
            <a:ext cx="9390742" cy="667657"/>
          </a:xfrm>
          <a:custGeom>
            <a:avLst/>
            <a:gdLst>
              <a:gd name="connsiteX0" fmla="*/ 217714 w 9390742"/>
              <a:gd name="connsiteY0" fmla="*/ 0 h 667657"/>
              <a:gd name="connsiteX1" fmla="*/ 769257 w 9390742"/>
              <a:gd name="connsiteY1" fmla="*/ 14514 h 667657"/>
              <a:gd name="connsiteX2" fmla="*/ 2351314 w 9390742"/>
              <a:gd name="connsiteY2" fmla="*/ 29029 h 667657"/>
              <a:gd name="connsiteX3" fmla="*/ 2481942 w 9390742"/>
              <a:gd name="connsiteY3" fmla="*/ 29029 h 667657"/>
              <a:gd name="connsiteX4" fmla="*/ 3788228 w 9390742"/>
              <a:gd name="connsiteY4" fmla="*/ 43543 h 667657"/>
              <a:gd name="connsiteX5" fmla="*/ 5428342 w 9390742"/>
              <a:gd name="connsiteY5" fmla="*/ 43543 h 667657"/>
              <a:gd name="connsiteX6" fmla="*/ 6516914 w 9390742"/>
              <a:gd name="connsiteY6" fmla="*/ 116114 h 667657"/>
              <a:gd name="connsiteX7" fmla="*/ 7823200 w 9390742"/>
              <a:gd name="connsiteY7" fmla="*/ 72571 h 667657"/>
              <a:gd name="connsiteX8" fmla="*/ 9260114 w 9390742"/>
              <a:gd name="connsiteY8" fmla="*/ 29029 h 667657"/>
              <a:gd name="connsiteX9" fmla="*/ 9332685 w 9390742"/>
              <a:gd name="connsiteY9" fmla="*/ 130629 h 667657"/>
              <a:gd name="connsiteX10" fmla="*/ 9347200 w 9390742"/>
              <a:gd name="connsiteY10" fmla="*/ 246743 h 667657"/>
              <a:gd name="connsiteX11" fmla="*/ 9376228 w 9390742"/>
              <a:gd name="connsiteY11" fmla="*/ 449943 h 667657"/>
              <a:gd name="connsiteX12" fmla="*/ 9390742 w 9390742"/>
              <a:gd name="connsiteY12" fmla="*/ 609600 h 667657"/>
              <a:gd name="connsiteX13" fmla="*/ 7881257 w 9390742"/>
              <a:gd name="connsiteY13" fmla="*/ 667657 h 667657"/>
              <a:gd name="connsiteX14" fmla="*/ 5820228 w 9390742"/>
              <a:gd name="connsiteY14" fmla="*/ 667657 h 667657"/>
              <a:gd name="connsiteX15" fmla="*/ 3933371 w 9390742"/>
              <a:gd name="connsiteY15" fmla="*/ 638629 h 667657"/>
              <a:gd name="connsiteX16" fmla="*/ 2191657 w 9390742"/>
              <a:gd name="connsiteY16" fmla="*/ 609600 h 667657"/>
              <a:gd name="connsiteX17" fmla="*/ 1059542 w 9390742"/>
              <a:gd name="connsiteY17" fmla="*/ 537029 h 667657"/>
              <a:gd name="connsiteX18" fmla="*/ 43542 w 9390742"/>
              <a:gd name="connsiteY18" fmla="*/ 580571 h 667657"/>
              <a:gd name="connsiteX19" fmla="*/ 29028 w 9390742"/>
              <a:gd name="connsiteY19" fmla="*/ 449943 h 667657"/>
              <a:gd name="connsiteX20" fmla="*/ 0 w 9390742"/>
              <a:gd name="connsiteY20" fmla="*/ 319314 h 667657"/>
              <a:gd name="connsiteX21" fmla="*/ 43542 w 9390742"/>
              <a:gd name="connsiteY21" fmla="*/ 217714 h 667657"/>
              <a:gd name="connsiteX22" fmla="*/ 0 w 9390742"/>
              <a:gd name="connsiteY22" fmla="*/ 101600 h 667657"/>
              <a:gd name="connsiteX23" fmla="*/ 0 w 9390742"/>
              <a:gd name="connsiteY23" fmla="*/ 14514 h 667657"/>
              <a:gd name="connsiteX24" fmla="*/ 217714 w 9390742"/>
              <a:gd name="connsiteY24" fmla="*/ 0 h 66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390742" h="667657">
                <a:moveTo>
                  <a:pt x="217714" y="0"/>
                </a:moveTo>
                <a:lnTo>
                  <a:pt x="769257" y="14514"/>
                </a:lnTo>
                <a:lnTo>
                  <a:pt x="2351314" y="29029"/>
                </a:lnTo>
                <a:lnTo>
                  <a:pt x="2481942" y="29029"/>
                </a:lnTo>
                <a:lnTo>
                  <a:pt x="3788228" y="43543"/>
                </a:lnTo>
                <a:lnTo>
                  <a:pt x="5428342" y="43543"/>
                </a:lnTo>
                <a:lnTo>
                  <a:pt x="6516914" y="116114"/>
                </a:lnTo>
                <a:lnTo>
                  <a:pt x="7823200" y="72571"/>
                </a:lnTo>
                <a:lnTo>
                  <a:pt x="9260114" y="29029"/>
                </a:lnTo>
                <a:lnTo>
                  <a:pt x="9332685" y="130629"/>
                </a:lnTo>
                <a:lnTo>
                  <a:pt x="9347200" y="246743"/>
                </a:lnTo>
                <a:lnTo>
                  <a:pt x="9376228" y="449943"/>
                </a:lnTo>
                <a:lnTo>
                  <a:pt x="9390742" y="609600"/>
                </a:lnTo>
                <a:lnTo>
                  <a:pt x="7881257" y="667657"/>
                </a:lnTo>
                <a:lnTo>
                  <a:pt x="5820228" y="667657"/>
                </a:lnTo>
                <a:lnTo>
                  <a:pt x="3933371" y="638629"/>
                </a:lnTo>
                <a:lnTo>
                  <a:pt x="2191657" y="609600"/>
                </a:lnTo>
                <a:lnTo>
                  <a:pt x="1059542" y="537029"/>
                </a:lnTo>
                <a:lnTo>
                  <a:pt x="43542" y="580571"/>
                </a:lnTo>
                <a:lnTo>
                  <a:pt x="29028" y="449943"/>
                </a:lnTo>
                <a:lnTo>
                  <a:pt x="0" y="319314"/>
                </a:lnTo>
                <a:lnTo>
                  <a:pt x="43542" y="217714"/>
                </a:lnTo>
                <a:lnTo>
                  <a:pt x="0" y="101600"/>
                </a:lnTo>
                <a:lnTo>
                  <a:pt x="0" y="14514"/>
                </a:lnTo>
                <a:lnTo>
                  <a:pt x="217714" y="0"/>
                </a:lnTo>
                <a:close/>
              </a:path>
            </a:pathLst>
          </a:custGeom>
          <a:blipFill dpi="0" rotWithShape="0">
            <a:blip r:embed="rId4"/>
            <a:srcRect/>
            <a:stretch>
              <a:fillRect t="-97000" b="-12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B564B5D0-F350-418E-BC34-F6EACBA43B8D}"/>
              </a:ext>
            </a:extLst>
          </p:cNvPr>
          <p:cNvSpPr/>
          <p:nvPr/>
        </p:nvSpPr>
        <p:spPr>
          <a:xfrm>
            <a:off x="2633889" y="6072660"/>
            <a:ext cx="7082153" cy="66765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26000"/>
                </a:schemeClr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621DDEA3-3807-4A4D-96A4-3F4F039368AC}"/>
              </a:ext>
            </a:extLst>
          </p:cNvPr>
          <p:cNvGrpSpPr/>
          <p:nvPr/>
        </p:nvGrpSpPr>
        <p:grpSpPr>
          <a:xfrm>
            <a:off x="4024510" y="1238738"/>
            <a:ext cx="175846" cy="688156"/>
            <a:chOff x="4024510" y="1238738"/>
            <a:chExt cx="175846" cy="688156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E05FEAE2-4736-419F-B035-2035BCC82369}"/>
                </a:ext>
              </a:extLst>
            </p:cNvPr>
            <p:cNvSpPr/>
            <p:nvPr/>
          </p:nvSpPr>
          <p:spPr>
            <a:xfrm>
              <a:off x="4064000" y="1238738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E3E9E16A-BC55-45C7-83F8-99BF0A1F7A9E}"/>
                </a:ext>
              </a:extLst>
            </p:cNvPr>
            <p:cNvSpPr/>
            <p:nvPr/>
          </p:nvSpPr>
          <p:spPr>
            <a:xfrm>
              <a:off x="4024510" y="1850569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0BB1258E-3078-4489-82F2-4425A86C7493}"/>
                </a:ext>
              </a:extLst>
            </p:cNvPr>
            <p:cNvSpPr/>
            <p:nvPr/>
          </p:nvSpPr>
          <p:spPr>
            <a:xfrm rot="392642">
              <a:off x="4053664" y="1881175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D35A3115-35FB-4C2B-A243-F275B864E49A}"/>
              </a:ext>
            </a:extLst>
          </p:cNvPr>
          <p:cNvGrpSpPr/>
          <p:nvPr/>
        </p:nvGrpSpPr>
        <p:grpSpPr>
          <a:xfrm>
            <a:off x="8013602" y="1274019"/>
            <a:ext cx="175846" cy="688156"/>
            <a:chOff x="8013602" y="1274019"/>
            <a:chExt cx="175846" cy="688156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55EAA271-DA41-470D-9A8D-0609E5F88006}"/>
                </a:ext>
              </a:extLst>
            </p:cNvPr>
            <p:cNvSpPr/>
            <p:nvPr/>
          </p:nvSpPr>
          <p:spPr>
            <a:xfrm>
              <a:off x="8053092" y="1274019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49DBEEFE-E853-4B9C-8ADB-98B29F1FF68C}"/>
                </a:ext>
              </a:extLst>
            </p:cNvPr>
            <p:cNvSpPr/>
            <p:nvPr/>
          </p:nvSpPr>
          <p:spPr>
            <a:xfrm>
              <a:off x="8013602" y="1885850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B9D267FB-88EE-4662-94C2-4B452C4031EC}"/>
                </a:ext>
              </a:extLst>
            </p:cNvPr>
            <p:cNvSpPr/>
            <p:nvPr/>
          </p:nvSpPr>
          <p:spPr>
            <a:xfrm rot="392642">
              <a:off x="8042756" y="1916456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53" name="Freeform: Shape 52">
            <a:extLst>
              <a:ext uri="{FF2B5EF4-FFF2-40B4-BE49-F238E27FC236}">
                <a16:creationId xmlns:a16="http://schemas.microsoft.com/office/drawing/2014/main" xmlns="" id="{DD066D19-C9AE-43B9-86FD-0162ECEFDF1E}"/>
              </a:ext>
            </a:extLst>
          </p:cNvPr>
          <p:cNvSpPr/>
          <p:nvPr/>
        </p:nvSpPr>
        <p:spPr>
          <a:xfrm flipH="1">
            <a:off x="2402113" y="5888829"/>
            <a:ext cx="1046444" cy="70690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xmlns="" id="{DD1A40BF-0C89-4305-B703-16C5F86D068F}"/>
              </a:ext>
            </a:extLst>
          </p:cNvPr>
          <p:cNvSpPr/>
          <p:nvPr/>
        </p:nvSpPr>
        <p:spPr>
          <a:xfrm>
            <a:off x="9463200" y="5547891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xmlns="" id="{8FC2F978-9529-499E-AE00-AF31C6604808}"/>
              </a:ext>
            </a:extLst>
          </p:cNvPr>
          <p:cNvSpPr/>
          <p:nvPr/>
        </p:nvSpPr>
        <p:spPr>
          <a:xfrm>
            <a:off x="2097313" y="5509653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xmlns="" id="{EF06A241-DEAE-4854-BC2D-827F463A216D}"/>
              </a:ext>
            </a:extLst>
          </p:cNvPr>
          <p:cNvSpPr/>
          <p:nvPr/>
        </p:nvSpPr>
        <p:spPr>
          <a:xfrm>
            <a:off x="1316991" y="5296800"/>
            <a:ext cx="1301857" cy="137064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xmlns="" id="{534F4588-C577-4A25-9E21-AD78131846CB}"/>
              </a:ext>
            </a:extLst>
          </p:cNvPr>
          <p:cNvSpPr/>
          <p:nvPr/>
        </p:nvSpPr>
        <p:spPr>
          <a:xfrm>
            <a:off x="2496201" y="5529082"/>
            <a:ext cx="692671" cy="1138361"/>
          </a:xfrm>
          <a:custGeom>
            <a:avLst/>
            <a:gdLst>
              <a:gd name="connsiteX0" fmla="*/ 3397 w 715368"/>
              <a:gd name="connsiteY0" fmla="*/ 1669142 h 1742606"/>
              <a:gd name="connsiteX1" fmla="*/ 206597 w 715368"/>
              <a:gd name="connsiteY1" fmla="*/ 566057 h 1742606"/>
              <a:gd name="connsiteX2" fmla="*/ 714597 w 715368"/>
              <a:gd name="connsiteY2" fmla="*/ 0 h 1742606"/>
              <a:gd name="connsiteX3" fmla="*/ 322711 w 715368"/>
              <a:gd name="connsiteY3" fmla="*/ 566057 h 1742606"/>
              <a:gd name="connsiteX4" fmla="*/ 351740 w 715368"/>
              <a:gd name="connsiteY4" fmla="*/ 1364342 h 1742606"/>
              <a:gd name="connsiteX5" fmla="*/ 351740 w 715368"/>
              <a:gd name="connsiteY5" fmla="*/ 1611085 h 1742606"/>
              <a:gd name="connsiteX6" fmla="*/ 3397 w 715368"/>
              <a:gd name="connsiteY6" fmla="*/ 1669142 h 174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5368" h="1742606">
                <a:moveTo>
                  <a:pt x="3397" y="1669142"/>
                </a:moveTo>
                <a:cubicBezTo>
                  <a:pt x="-20793" y="1494971"/>
                  <a:pt x="88064" y="844247"/>
                  <a:pt x="206597" y="566057"/>
                </a:cubicBezTo>
                <a:cubicBezTo>
                  <a:pt x="325130" y="287867"/>
                  <a:pt x="695245" y="0"/>
                  <a:pt x="714597" y="0"/>
                </a:cubicBezTo>
                <a:cubicBezTo>
                  <a:pt x="733949" y="0"/>
                  <a:pt x="383187" y="338667"/>
                  <a:pt x="322711" y="566057"/>
                </a:cubicBezTo>
                <a:cubicBezTo>
                  <a:pt x="262235" y="793447"/>
                  <a:pt x="346902" y="1190171"/>
                  <a:pt x="351740" y="1364342"/>
                </a:cubicBezTo>
                <a:cubicBezTo>
                  <a:pt x="356578" y="1538513"/>
                  <a:pt x="414635" y="1562704"/>
                  <a:pt x="351740" y="1611085"/>
                </a:cubicBezTo>
                <a:cubicBezTo>
                  <a:pt x="288845" y="1659466"/>
                  <a:pt x="27587" y="1843313"/>
                  <a:pt x="3397" y="1669142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F29D031D-DABC-4B5B-859B-E2DD79BF2864}"/>
              </a:ext>
            </a:extLst>
          </p:cNvPr>
          <p:cNvGrpSpPr/>
          <p:nvPr/>
        </p:nvGrpSpPr>
        <p:grpSpPr>
          <a:xfrm flipH="1">
            <a:off x="8476753" y="5428403"/>
            <a:ext cx="3106057" cy="1391915"/>
            <a:chOff x="8391450" y="5381493"/>
            <a:chExt cx="3106057" cy="1391915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5B17E516-F1F0-4323-8836-D6AF425AA092}"/>
                </a:ext>
              </a:extLst>
            </p:cNvPr>
            <p:cNvSpPr/>
            <p:nvPr/>
          </p:nvSpPr>
          <p:spPr>
            <a:xfrm>
              <a:off x="9251850" y="6020062"/>
              <a:ext cx="885807" cy="563507"/>
            </a:xfrm>
            <a:custGeom>
              <a:avLst/>
              <a:gdLst>
                <a:gd name="connsiteX0" fmla="*/ 653340 w 1017040"/>
                <a:gd name="connsiteY0" fmla="*/ 776979 h 821601"/>
                <a:gd name="connsiteX1" fmla="*/ 188883 w 1017040"/>
                <a:gd name="connsiteY1" fmla="*/ 138351 h 821601"/>
                <a:gd name="connsiteX2" fmla="*/ 197 w 1017040"/>
                <a:gd name="connsiteY2" fmla="*/ 123837 h 821601"/>
                <a:gd name="connsiteX3" fmla="*/ 217911 w 1017040"/>
                <a:gd name="connsiteY3" fmla="*/ 7722 h 821601"/>
                <a:gd name="connsiteX4" fmla="*/ 537226 w 1017040"/>
                <a:gd name="connsiteY4" fmla="*/ 370579 h 821601"/>
                <a:gd name="connsiteX5" fmla="*/ 1016197 w 1017040"/>
                <a:gd name="connsiteY5" fmla="*/ 718922 h 821601"/>
                <a:gd name="connsiteX6" fmla="*/ 653340 w 1017040"/>
                <a:gd name="connsiteY6" fmla="*/ 776979 h 82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7040" h="821601">
                  <a:moveTo>
                    <a:pt x="653340" y="776979"/>
                  </a:moveTo>
                  <a:cubicBezTo>
                    <a:pt x="515454" y="680217"/>
                    <a:pt x="297740" y="247208"/>
                    <a:pt x="188883" y="138351"/>
                  </a:cubicBezTo>
                  <a:cubicBezTo>
                    <a:pt x="80026" y="29494"/>
                    <a:pt x="-4641" y="145608"/>
                    <a:pt x="197" y="123837"/>
                  </a:cubicBezTo>
                  <a:cubicBezTo>
                    <a:pt x="5035" y="102066"/>
                    <a:pt x="128406" y="-33402"/>
                    <a:pt x="217911" y="7722"/>
                  </a:cubicBezTo>
                  <a:cubicBezTo>
                    <a:pt x="307416" y="48846"/>
                    <a:pt x="404178" y="252046"/>
                    <a:pt x="537226" y="370579"/>
                  </a:cubicBezTo>
                  <a:cubicBezTo>
                    <a:pt x="670274" y="489112"/>
                    <a:pt x="999264" y="643931"/>
                    <a:pt x="1016197" y="718922"/>
                  </a:cubicBezTo>
                  <a:cubicBezTo>
                    <a:pt x="1033130" y="793913"/>
                    <a:pt x="791226" y="873741"/>
                    <a:pt x="653340" y="776979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xmlns="" id="{14AA5780-E5A3-41F3-B600-29C193A945B2}"/>
                </a:ext>
              </a:extLst>
            </p:cNvPr>
            <p:cNvSpPr/>
            <p:nvPr/>
          </p:nvSpPr>
          <p:spPr>
            <a:xfrm>
              <a:off x="8391450" y="6105750"/>
              <a:ext cx="3106057" cy="667658"/>
            </a:xfrm>
            <a:prstGeom prst="ellipse">
              <a:avLst/>
            </a:prstGeom>
            <a:gradFill flip="none" rotWithShape="1">
              <a:gsLst>
                <a:gs pos="10000">
                  <a:schemeClr val="tx1"/>
                </a:gs>
                <a:gs pos="100000">
                  <a:srgbClr val="FEFEF6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5D908DF5-F424-4081-B2F0-6A61395A67A9}"/>
                </a:ext>
              </a:extLst>
            </p:cNvPr>
            <p:cNvSpPr/>
            <p:nvPr/>
          </p:nvSpPr>
          <p:spPr>
            <a:xfrm flipH="1">
              <a:off x="9897327" y="5852805"/>
              <a:ext cx="1046444" cy="706903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69C1D45D-DD0B-4600-A541-FED175493402}"/>
                </a:ext>
              </a:extLst>
            </p:cNvPr>
            <p:cNvSpPr/>
            <p:nvPr/>
          </p:nvSpPr>
          <p:spPr>
            <a:xfrm>
              <a:off x="8787146" y="5381493"/>
              <a:ext cx="1379724" cy="1221428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E71FE574-8E90-46DF-B1AF-D325C95EB472}"/>
                </a:ext>
              </a:extLst>
            </p:cNvPr>
            <p:cNvSpPr/>
            <p:nvPr/>
          </p:nvSpPr>
          <p:spPr>
            <a:xfrm>
              <a:off x="10008825" y="5455935"/>
              <a:ext cx="692671" cy="1138361"/>
            </a:xfrm>
            <a:custGeom>
              <a:avLst/>
              <a:gdLst>
                <a:gd name="connsiteX0" fmla="*/ 3397 w 715368"/>
                <a:gd name="connsiteY0" fmla="*/ 1669142 h 1742606"/>
                <a:gd name="connsiteX1" fmla="*/ 206597 w 715368"/>
                <a:gd name="connsiteY1" fmla="*/ 566057 h 1742606"/>
                <a:gd name="connsiteX2" fmla="*/ 714597 w 715368"/>
                <a:gd name="connsiteY2" fmla="*/ 0 h 1742606"/>
                <a:gd name="connsiteX3" fmla="*/ 322711 w 715368"/>
                <a:gd name="connsiteY3" fmla="*/ 566057 h 1742606"/>
                <a:gd name="connsiteX4" fmla="*/ 351740 w 715368"/>
                <a:gd name="connsiteY4" fmla="*/ 1364342 h 1742606"/>
                <a:gd name="connsiteX5" fmla="*/ 351740 w 715368"/>
                <a:gd name="connsiteY5" fmla="*/ 1611085 h 1742606"/>
                <a:gd name="connsiteX6" fmla="*/ 3397 w 715368"/>
                <a:gd name="connsiteY6" fmla="*/ 1669142 h 174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5368" h="1742606">
                  <a:moveTo>
                    <a:pt x="3397" y="1669142"/>
                  </a:moveTo>
                  <a:cubicBezTo>
                    <a:pt x="-20793" y="1494971"/>
                    <a:pt x="88064" y="844247"/>
                    <a:pt x="206597" y="566057"/>
                  </a:cubicBezTo>
                  <a:cubicBezTo>
                    <a:pt x="325130" y="287867"/>
                    <a:pt x="695245" y="0"/>
                    <a:pt x="714597" y="0"/>
                  </a:cubicBezTo>
                  <a:cubicBezTo>
                    <a:pt x="733949" y="0"/>
                    <a:pt x="383187" y="338667"/>
                    <a:pt x="322711" y="566057"/>
                  </a:cubicBezTo>
                  <a:cubicBezTo>
                    <a:pt x="262235" y="793447"/>
                    <a:pt x="346902" y="1190171"/>
                    <a:pt x="351740" y="1364342"/>
                  </a:cubicBezTo>
                  <a:cubicBezTo>
                    <a:pt x="356578" y="1538513"/>
                    <a:pt x="414635" y="1562704"/>
                    <a:pt x="351740" y="1611085"/>
                  </a:cubicBezTo>
                  <a:cubicBezTo>
                    <a:pt x="288845" y="1659466"/>
                    <a:pt x="27587" y="1843313"/>
                    <a:pt x="3397" y="1669142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2" name="Oval 61">
            <a:extLst>
              <a:ext uri="{FF2B5EF4-FFF2-40B4-BE49-F238E27FC236}">
                <a16:creationId xmlns:a16="http://schemas.microsoft.com/office/drawing/2014/main" xmlns="" id="{C0448C2B-A4C3-491E-8298-B8AABDF5BFA7}"/>
              </a:ext>
            </a:extLst>
          </p:cNvPr>
          <p:cNvSpPr/>
          <p:nvPr/>
        </p:nvSpPr>
        <p:spPr>
          <a:xfrm>
            <a:off x="2020727" y="1489570"/>
            <a:ext cx="739824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lowchart: Summing Junction 11">
            <a:extLst>
              <a:ext uri="{FF2B5EF4-FFF2-40B4-BE49-F238E27FC236}">
                <a16:creationId xmlns:a16="http://schemas.microsoft.com/office/drawing/2014/main" xmlns="" id="{F4B2DE9A-D439-4C9C-95CC-985934B13A07}"/>
              </a:ext>
            </a:extLst>
          </p:cNvPr>
          <p:cNvSpPr/>
          <p:nvPr/>
        </p:nvSpPr>
        <p:spPr>
          <a:xfrm>
            <a:off x="2256149" y="1390079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xmlns="" id="{BF10FF22-8275-4432-927D-E2E8954F88AD}"/>
              </a:ext>
            </a:extLst>
          </p:cNvPr>
          <p:cNvSpPr/>
          <p:nvPr/>
        </p:nvSpPr>
        <p:spPr>
          <a:xfrm>
            <a:off x="9583018" y="1531291"/>
            <a:ext cx="663250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lowchart: Summing Junction 12">
            <a:extLst>
              <a:ext uri="{FF2B5EF4-FFF2-40B4-BE49-F238E27FC236}">
                <a16:creationId xmlns:a16="http://schemas.microsoft.com/office/drawing/2014/main" xmlns="" id="{85BD9B79-9A4D-4C93-9FAE-791D64977C32}"/>
              </a:ext>
            </a:extLst>
          </p:cNvPr>
          <p:cNvSpPr/>
          <p:nvPr/>
        </p:nvSpPr>
        <p:spPr>
          <a:xfrm>
            <a:off x="9818202" y="1447238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33EF4D74-C438-43C0-9825-F988D0CD04DA}"/>
              </a:ext>
            </a:extLst>
          </p:cNvPr>
          <p:cNvGrpSpPr/>
          <p:nvPr/>
        </p:nvGrpSpPr>
        <p:grpSpPr>
          <a:xfrm>
            <a:off x="3433196" y="1933130"/>
            <a:ext cx="5355771" cy="3328611"/>
            <a:chOff x="3433196" y="1933130"/>
            <a:chExt cx="5355771" cy="3328611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B1A9CCC0-5F4F-4C20-A0CA-47B60ACE01F9}"/>
                </a:ext>
              </a:extLst>
            </p:cNvPr>
            <p:cNvSpPr/>
            <p:nvPr/>
          </p:nvSpPr>
          <p:spPr>
            <a:xfrm>
              <a:off x="3433196" y="2460484"/>
              <a:ext cx="5355771" cy="2801257"/>
            </a:xfrm>
            <a:custGeom>
              <a:avLst/>
              <a:gdLst>
                <a:gd name="connsiteX0" fmla="*/ 0 w 5355771"/>
                <a:gd name="connsiteY0" fmla="*/ 0 h 2801257"/>
                <a:gd name="connsiteX1" fmla="*/ 696685 w 5355771"/>
                <a:gd name="connsiteY1" fmla="*/ 103751 h 2801257"/>
                <a:gd name="connsiteX2" fmla="*/ 1654628 w 5355771"/>
                <a:gd name="connsiteY2" fmla="*/ 121042 h 2801257"/>
                <a:gd name="connsiteX3" fmla="*/ 2743200 w 5355771"/>
                <a:gd name="connsiteY3" fmla="*/ 172917 h 2801257"/>
                <a:gd name="connsiteX4" fmla="*/ 3991428 w 5355771"/>
                <a:gd name="connsiteY4" fmla="*/ 51875 h 2801257"/>
                <a:gd name="connsiteX5" fmla="*/ 5326743 w 5355771"/>
                <a:gd name="connsiteY5" fmla="*/ 69167 h 2801257"/>
                <a:gd name="connsiteX6" fmla="*/ 5326743 w 5355771"/>
                <a:gd name="connsiteY6" fmla="*/ 207500 h 2801257"/>
                <a:gd name="connsiteX7" fmla="*/ 5312228 w 5355771"/>
                <a:gd name="connsiteY7" fmla="*/ 518751 h 2801257"/>
                <a:gd name="connsiteX8" fmla="*/ 5283200 w 5355771"/>
                <a:gd name="connsiteY8" fmla="*/ 778127 h 2801257"/>
                <a:gd name="connsiteX9" fmla="*/ 5283200 w 5355771"/>
                <a:gd name="connsiteY9" fmla="*/ 899169 h 2801257"/>
                <a:gd name="connsiteX10" fmla="*/ 5341257 w 5355771"/>
                <a:gd name="connsiteY10" fmla="*/ 1210420 h 2801257"/>
                <a:gd name="connsiteX11" fmla="*/ 5355771 w 5355771"/>
                <a:gd name="connsiteY11" fmla="*/ 1763755 h 2801257"/>
                <a:gd name="connsiteX12" fmla="*/ 5355771 w 5355771"/>
                <a:gd name="connsiteY12" fmla="*/ 2075005 h 2801257"/>
                <a:gd name="connsiteX13" fmla="*/ 5312228 w 5355771"/>
                <a:gd name="connsiteY13" fmla="*/ 2126881 h 2801257"/>
                <a:gd name="connsiteX14" fmla="*/ 5283200 w 5355771"/>
                <a:gd name="connsiteY14" fmla="*/ 2247923 h 2801257"/>
                <a:gd name="connsiteX15" fmla="*/ 5341257 w 5355771"/>
                <a:gd name="connsiteY15" fmla="*/ 2265214 h 2801257"/>
                <a:gd name="connsiteX16" fmla="*/ 5355771 w 5355771"/>
                <a:gd name="connsiteY16" fmla="*/ 2749382 h 2801257"/>
                <a:gd name="connsiteX17" fmla="*/ 4310743 w 5355771"/>
                <a:gd name="connsiteY17" fmla="*/ 2783966 h 2801257"/>
                <a:gd name="connsiteX18" fmla="*/ 3106057 w 5355771"/>
                <a:gd name="connsiteY18" fmla="*/ 2801257 h 2801257"/>
                <a:gd name="connsiteX19" fmla="*/ 1596571 w 5355771"/>
                <a:gd name="connsiteY19" fmla="*/ 2766674 h 2801257"/>
                <a:gd name="connsiteX20" fmla="*/ 101600 w 5355771"/>
                <a:gd name="connsiteY20" fmla="*/ 2766674 h 2801257"/>
                <a:gd name="connsiteX21" fmla="*/ 72571 w 5355771"/>
                <a:gd name="connsiteY21" fmla="*/ 2576465 h 2801257"/>
                <a:gd name="connsiteX22" fmla="*/ 72571 w 5355771"/>
                <a:gd name="connsiteY22" fmla="*/ 2005839 h 2801257"/>
                <a:gd name="connsiteX23" fmla="*/ 72571 w 5355771"/>
                <a:gd name="connsiteY23" fmla="*/ 1694588 h 2801257"/>
                <a:gd name="connsiteX24" fmla="*/ 58057 w 5355771"/>
                <a:gd name="connsiteY24" fmla="*/ 1158545 h 2801257"/>
                <a:gd name="connsiteX25" fmla="*/ 58057 w 5355771"/>
                <a:gd name="connsiteY25" fmla="*/ 847294 h 2801257"/>
                <a:gd name="connsiteX26" fmla="*/ 101600 w 5355771"/>
                <a:gd name="connsiteY26" fmla="*/ 726252 h 2801257"/>
                <a:gd name="connsiteX27" fmla="*/ 130628 w 5355771"/>
                <a:gd name="connsiteY27" fmla="*/ 708961 h 2801257"/>
                <a:gd name="connsiteX28" fmla="*/ 87085 w 5355771"/>
                <a:gd name="connsiteY28" fmla="*/ 639793 h 2801257"/>
                <a:gd name="connsiteX29" fmla="*/ 14514 w 5355771"/>
                <a:gd name="connsiteY29" fmla="*/ 622501 h 2801257"/>
                <a:gd name="connsiteX30" fmla="*/ 0 w 5355771"/>
                <a:gd name="connsiteY30" fmla="*/ 0 h 2801257"/>
                <a:gd name="connsiteX31" fmla="*/ 4652545 w 5355771"/>
                <a:gd name="connsiteY31" fmla="*/ 283026 h 2801257"/>
                <a:gd name="connsiteX32" fmla="*/ 4543687 w 5355771"/>
                <a:gd name="connsiteY32" fmla="*/ 391884 h 2801257"/>
                <a:gd name="connsiteX33" fmla="*/ 4652545 w 5355771"/>
                <a:gd name="connsiteY33" fmla="*/ 500742 h 2801257"/>
                <a:gd name="connsiteX34" fmla="*/ 4761403 w 5355771"/>
                <a:gd name="connsiteY34" fmla="*/ 391884 h 2801257"/>
                <a:gd name="connsiteX35" fmla="*/ 4652545 w 5355771"/>
                <a:gd name="connsiteY35" fmla="*/ 283026 h 2801257"/>
                <a:gd name="connsiteX36" fmla="*/ 676899 w 5355771"/>
                <a:gd name="connsiteY36" fmla="*/ 283027 h 2801257"/>
                <a:gd name="connsiteX37" fmla="*/ 568041 w 5355771"/>
                <a:gd name="connsiteY37" fmla="*/ 391885 h 2801257"/>
                <a:gd name="connsiteX38" fmla="*/ 676899 w 5355771"/>
                <a:gd name="connsiteY38" fmla="*/ 500743 h 2801257"/>
                <a:gd name="connsiteX39" fmla="*/ 785757 w 5355771"/>
                <a:gd name="connsiteY39" fmla="*/ 391885 h 2801257"/>
                <a:gd name="connsiteX40" fmla="*/ 676899 w 5355771"/>
                <a:gd name="connsiteY40" fmla="*/ 283027 h 280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355771" h="2801257">
                  <a:moveTo>
                    <a:pt x="0" y="0"/>
                  </a:moveTo>
                  <a:lnTo>
                    <a:pt x="696685" y="103751"/>
                  </a:lnTo>
                  <a:lnTo>
                    <a:pt x="1654628" y="121042"/>
                  </a:lnTo>
                  <a:lnTo>
                    <a:pt x="2743200" y="172917"/>
                  </a:lnTo>
                  <a:lnTo>
                    <a:pt x="3991428" y="51875"/>
                  </a:lnTo>
                  <a:lnTo>
                    <a:pt x="5326743" y="69167"/>
                  </a:lnTo>
                  <a:lnTo>
                    <a:pt x="5326743" y="207500"/>
                  </a:lnTo>
                  <a:lnTo>
                    <a:pt x="5312228" y="518751"/>
                  </a:lnTo>
                  <a:lnTo>
                    <a:pt x="5283200" y="778127"/>
                  </a:lnTo>
                  <a:lnTo>
                    <a:pt x="5283200" y="899169"/>
                  </a:lnTo>
                  <a:lnTo>
                    <a:pt x="5341257" y="1210420"/>
                  </a:lnTo>
                  <a:lnTo>
                    <a:pt x="5355771" y="1763755"/>
                  </a:lnTo>
                  <a:lnTo>
                    <a:pt x="5355771" y="2075005"/>
                  </a:lnTo>
                  <a:lnTo>
                    <a:pt x="5312228" y="2126881"/>
                  </a:lnTo>
                  <a:lnTo>
                    <a:pt x="5283200" y="2247923"/>
                  </a:lnTo>
                  <a:lnTo>
                    <a:pt x="5341257" y="2265214"/>
                  </a:lnTo>
                  <a:lnTo>
                    <a:pt x="5355771" y="2749382"/>
                  </a:lnTo>
                  <a:lnTo>
                    <a:pt x="4310743" y="2783966"/>
                  </a:lnTo>
                  <a:lnTo>
                    <a:pt x="3106057" y="2801257"/>
                  </a:lnTo>
                  <a:lnTo>
                    <a:pt x="1596571" y="2766674"/>
                  </a:lnTo>
                  <a:lnTo>
                    <a:pt x="101600" y="2766674"/>
                  </a:lnTo>
                  <a:lnTo>
                    <a:pt x="72571" y="2576465"/>
                  </a:lnTo>
                  <a:lnTo>
                    <a:pt x="72571" y="2005839"/>
                  </a:lnTo>
                  <a:lnTo>
                    <a:pt x="72571" y="1694588"/>
                  </a:lnTo>
                  <a:lnTo>
                    <a:pt x="58057" y="1158545"/>
                  </a:lnTo>
                  <a:lnTo>
                    <a:pt x="58057" y="847294"/>
                  </a:lnTo>
                  <a:lnTo>
                    <a:pt x="101600" y="726252"/>
                  </a:lnTo>
                  <a:lnTo>
                    <a:pt x="130628" y="708961"/>
                  </a:lnTo>
                  <a:lnTo>
                    <a:pt x="87085" y="639793"/>
                  </a:lnTo>
                  <a:lnTo>
                    <a:pt x="14514" y="622501"/>
                  </a:lnTo>
                  <a:lnTo>
                    <a:pt x="0" y="0"/>
                  </a:lnTo>
                  <a:close/>
                  <a:moveTo>
                    <a:pt x="4652545" y="283026"/>
                  </a:moveTo>
                  <a:cubicBezTo>
                    <a:pt x="4592424" y="283026"/>
                    <a:pt x="4543687" y="331763"/>
                    <a:pt x="4543687" y="391884"/>
                  </a:cubicBezTo>
                  <a:cubicBezTo>
                    <a:pt x="4543687" y="452005"/>
                    <a:pt x="4592424" y="500742"/>
                    <a:pt x="4652545" y="500742"/>
                  </a:cubicBezTo>
                  <a:cubicBezTo>
                    <a:pt x="4712666" y="500742"/>
                    <a:pt x="4761403" y="452005"/>
                    <a:pt x="4761403" y="391884"/>
                  </a:cubicBezTo>
                  <a:cubicBezTo>
                    <a:pt x="4761403" y="331763"/>
                    <a:pt x="4712666" y="283026"/>
                    <a:pt x="4652545" y="283026"/>
                  </a:cubicBezTo>
                  <a:close/>
                  <a:moveTo>
                    <a:pt x="676899" y="283027"/>
                  </a:moveTo>
                  <a:cubicBezTo>
                    <a:pt x="616778" y="283027"/>
                    <a:pt x="568041" y="331764"/>
                    <a:pt x="568041" y="391885"/>
                  </a:cubicBezTo>
                  <a:cubicBezTo>
                    <a:pt x="568041" y="452006"/>
                    <a:pt x="616778" y="500743"/>
                    <a:pt x="676899" y="500743"/>
                  </a:cubicBezTo>
                  <a:cubicBezTo>
                    <a:pt x="737020" y="500743"/>
                    <a:pt x="785757" y="452006"/>
                    <a:pt x="785757" y="391885"/>
                  </a:cubicBezTo>
                  <a:cubicBezTo>
                    <a:pt x="785757" y="331764"/>
                    <a:pt x="737020" y="283027"/>
                    <a:pt x="676899" y="283027"/>
                  </a:cubicBezTo>
                  <a:close/>
                </a:path>
              </a:pathLst>
            </a:cu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scene3d>
              <a:camera prst="obliqueBottomLeft"/>
              <a:lightRig rig="threePt" dir="t"/>
            </a:scene3d>
            <a:sp3d extrusionH="285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427B7B13-1917-46DD-86D9-60B046D37DDC}"/>
                </a:ext>
              </a:extLst>
            </p:cNvPr>
            <p:cNvSpPr/>
            <p:nvPr/>
          </p:nvSpPr>
          <p:spPr>
            <a:xfrm>
              <a:off x="4056185" y="1933130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A34D2A18-0D83-4AA3-8EEB-91EAB61C0600}"/>
                </a:ext>
              </a:extLst>
            </p:cNvPr>
            <p:cNvSpPr/>
            <p:nvPr/>
          </p:nvSpPr>
          <p:spPr>
            <a:xfrm rot="20454436" flipV="1">
              <a:off x="3990099" y="2220410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A8E04582-8603-4891-9D3E-2F5C0818D3ED}"/>
                </a:ext>
              </a:extLst>
            </p:cNvPr>
            <p:cNvSpPr/>
            <p:nvPr/>
          </p:nvSpPr>
          <p:spPr>
            <a:xfrm rot="20454436" flipV="1">
              <a:off x="4022793" y="2159416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82C0B8F-565A-49B9-BBEA-7A1D93FF7A72}"/>
                </a:ext>
              </a:extLst>
            </p:cNvPr>
            <p:cNvSpPr/>
            <p:nvPr/>
          </p:nvSpPr>
          <p:spPr>
            <a:xfrm rot="20454436" flipV="1">
              <a:off x="4067938" y="2104319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4EE26ABF-1069-4192-902C-CF283E461407}"/>
                </a:ext>
              </a:extLst>
            </p:cNvPr>
            <p:cNvCxnSpPr>
              <a:stCxn id="36" idx="0"/>
              <a:endCxn id="36" idx="0"/>
            </p:cNvCxnSpPr>
            <p:nvPr/>
          </p:nvCxnSpPr>
          <p:spPr>
            <a:xfrm>
              <a:off x="4065195" y="213373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21DC7FA5-0141-4F88-8495-B458288E6789}"/>
                </a:ext>
              </a:extLst>
            </p:cNvPr>
            <p:cNvSpPr/>
            <p:nvPr/>
          </p:nvSpPr>
          <p:spPr>
            <a:xfrm>
              <a:off x="3950677" y="2051601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3275C41-BE87-4B5B-BB29-E122E92C5E85}"/>
                </a:ext>
              </a:extLst>
            </p:cNvPr>
            <p:cNvSpPr/>
            <p:nvPr/>
          </p:nvSpPr>
          <p:spPr>
            <a:xfrm rot="5559045">
              <a:off x="4174527" y="2045296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2394E00-A267-4300-8503-B19C6DAA1F6C}"/>
                </a:ext>
              </a:extLst>
            </p:cNvPr>
            <p:cNvSpPr/>
            <p:nvPr/>
          </p:nvSpPr>
          <p:spPr>
            <a:xfrm>
              <a:off x="8045277" y="1968411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B4ACEC97-9A5F-4DC0-BC98-276199B073FC}"/>
                </a:ext>
              </a:extLst>
            </p:cNvPr>
            <p:cNvSpPr/>
            <p:nvPr/>
          </p:nvSpPr>
          <p:spPr>
            <a:xfrm rot="20454436" flipV="1">
              <a:off x="7979191" y="2255691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04AE4CB-7D84-46D9-AE4C-C853A482EADD}"/>
                </a:ext>
              </a:extLst>
            </p:cNvPr>
            <p:cNvSpPr/>
            <p:nvPr/>
          </p:nvSpPr>
          <p:spPr>
            <a:xfrm rot="20454436" flipV="1">
              <a:off x="8011885" y="2194697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499D117F-4E7D-46CD-8187-41F590C3873C}"/>
                </a:ext>
              </a:extLst>
            </p:cNvPr>
            <p:cNvSpPr/>
            <p:nvPr/>
          </p:nvSpPr>
          <p:spPr>
            <a:xfrm rot="20454436" flipV="1">
              <a:off x="8057030" y="2139600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xmlns="" id="{F1470CE1-1936-49D3-A6AF-3FA1FCDFE877}"/>
                </a:ext>
              </a:extLst>
            </p:cNvPr>
            <p:cNvCxnSpPr>
              <a:stCxn id="48" idx="0"/>
              <a:endCxn id="48" idx="0"/>
            </p:cNvCxnSpPr>
            <p:nvPr/>
          </p:nvCxnSpPr>
          <p:spPr>
            <a:xfrm>
              <a:off x="8054287" y="2169011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ABA92D05-4174-4645-820F-5970165485BF}"/>
                </a:ext>
              </a:extLst>
            </p:cNvPr>
            <p:cNvSpPr/>
            <p:nvPr/>
          </p:nvSpPr>
          <p:spPr>
            <a:xfrm>
              <a:off x="7939769" y="2086882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1A70C3E6-7218-4455-BDDA-022CB2968B67}"/>
                </a:ext>
              </a:extLst>
            </p:cNvPr>
            <p:cNvSpPr/>
            <p:nvPr/>
          </p:nvSpPr>
          <p:spPr>
            <a:xfrm rot="5559045">
              <a:off x="8163619" y="2080577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91056F6A-2633-4757-983E-68DBADE2A9D7}"/>
                </a:ext>
              </a:extLst>
            </p:cNvPr>
            <p:cNvSpPr txBox="1"/>
            <p:nvPr/>
          </p:nvSpPr>
          <p:spPr>
            <a:xfrm>
              <a:off x="4226733" y="3639456"/>
              <a:ext cx="35481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ar-SY" sz="4000" b="1" dirty="0">
                  <a:solidFill>
                    <a:srgbClr val="00B050"/>
                  </a:solidFill>
                  <a:effectLst>
                    <a:glow rad="1397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Hand Of Sean" panose="02000500000000000000" pitchFamily="2" charset="-128"/>
                  <a:ea typeface="Hand Of Sean" panose="02000500000000000000" pitchFamily="2" charset="-128"/>
                </a:rPr>
                <a:t>نِظامُ الحُكْم</a:t>
              </a:r>
              <a:endParaRPr lang="ar-SY" sz="4000" b="1" dirty="0">
                <a:solidFill>
                  <a:srgbClr val="00B05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307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02134" y="2521998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35002" y="2521998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786281" y="531573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673613" y="2647550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975901" y="3759641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78273" y="492018"/>
            <a:ext cx="969498" cy="2365989"/>
            <a:chOff x="1159173" y="335569"/>
            <a:chExt cx="969498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59173" y="6263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  <a:endParaRPr lang="ar-SY" sz="2000" b="1" dirty="0">
                <a:solidFill>
                  <a:srgbClr val="0070C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نِظامُ الحُكْم</a:t>
              </a:r>
              <a:endParaRPr lang="ar-SY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24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4749800" y="240004"/>
            <a:ext cx="3428781" cy="694475"/>
            <a:chOff x="5166610" y="157026"/>
            <a:chExt cx="1858780" cy="895505"/>
          </a:xfrm>
        </p:grpSpPr>
        <p:sp>
          <p:nvSpPr>
            <p:cNvPr id="25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67738" y="310415"/>
              <a:ext cx="1656522" cy="67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ar-SY" sz="28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نِظامُ الحُكْم</a:t>
              </a:r>
              <a:endParaRPr lang="ar-SY" sz="28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3217322" y="1441558"/>
            <a:ext cx="8031912" cy="1907065"/>
            <a:chOff x="3213100" y="917714"/>
            <a:chExt cx="8031912" cy="1907065"/>
          </a:xfrm>
        </p:grpSpPr>
        <p:sp>
          <p:nvSpPr>
            <p:cNvPr id="17" name="Rectangle 14">
              <a:extLst>
                <a:ext uri="{FF2B5EF4-FFF2-40B4-BE49-F238E27FC236}">
                  <a16:creationId xmlns:a16="http://schemas.microsoft.com/office/drawing/2014/main" xmlns="" id="{1A423408-FC64-43DF-A5A0-735109E55472}"/>
                </a:ext>
              </a:extLst>
            </p:cNvPr>
            <p:cNvSpPr/>
            <p:nvPr/>
          </p:nvSpPr>
          <p:spPr>
            <a:xfrm rot="173929">
              <a:off x="8432778" y="1531766"/>
              <a:ext cx="2783080" cy="1223422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1">
              <a:extLst>
                <a:ext uri="{FF2B5EF4-FFF2-40B4-BE49-F238E27FC236}">
                  <a16:creationId xmlns:a16="http://schemas.microsoft.com/office/drawing/2014/main" xmlns="" id="{12516A55-482C-487D-AE14-27F4C6EEFB9A}"/>
                </a:ext>
              </a:extLst>
            </p:cNvPr>
            <p:cNvSpPr/>
            <p:nvPr/>
          </p:nvSpPr>
          <p:spPr>
            <a:xfrm rot="21269386">
              <a:off x="4487876" y="1947378"/>
              <a:ext cx="2783080" cy="688702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47">
              <a:extLst>
                <a:ext uri="{FF2B5EF4-FFF2-40B4-BE49-F238E27FC236}">
                  <a16:creationId xmlns:a16="http://schemas.microsoft.com/office/drawing/2014/main" xmlns="" id="{744EE9FB-DF5A-408A-ABD7-445F38C39006}"/>
                </a:ext>
              </a:extLst>
            </p:cNvPr>
            <p:cNvSpPr/>
            <p:nvPr/>
          </p:nvSpPr>
          <p:spPr>
            <a:xfrm>
              <a:off x="3213100" y="934479"/>
              <a:ext cx="8031912" cy="1890300"/>
            </a:xfrm>
            <a:custGeom>
              <a:avLst/>
              <a:gdLst>
                <a:gd name="connsiteX0" fmla="*/ 4037710 w 7577827"/>
                <a:gd name="connsiteY0" fmla="*/ 1905337 h 2061028"/>
                <a:gd name="connsiteX1" fmla="*/ 4067044 w 7577827"/>
                <a:gd name="connsiteY1" fmla="*/ 1910479 h 2061028"/>
                <a:gd name="connsiteX2" fmla="*/ 4044536 w 7577827"/>
                <a:gd name="connsiteY2" fmla="*/ 1906552 h 2061028"/>
                <a:gd name="connsiteX3" fmla="*/ 1117191 w 7577827"/>
                <a:gd name="connsiteY3" fmla="*/ 1812576 h 2061028"/>
                <a:gd name="connsiteX4" fmla="*/ 1120599 w 7577827"/>
                <a:gd name="connsiteY4" fmla="*/ 1812990 h 2061028"/>
                <a:gd name="connsiteX5" fmla="*/ 1120900 w 7577827"/>
                <a:gd name="connsiteY5" fmla="*/ 1813039 h 2061028"/>
                <a:gd name="connsiteX6" fmla="*/ 208270 w 7577827"/>
                <a:gd name="connsiteY6" fmla="*/ 768113 h 2061028"/>
                <a:gd name="connsiteX7" fmla="*/ 139690 w 7577827"/>
                <a:gd name="connsiteY7" fmla="*/ 836693 h 2061028"/>
                <a:gd name="connsiteX8" fmla="*/ 208270 w 7577827"/>
                <a:gd name="connsiteY8" fmla="*/ 905273 h 2061028"/>
                <a:gd name="connsiteX9" fmla="*/ 276850 w 7577827"/>
                <a:gd name="connsiteY9" fmla="*/ 836693 h 2061028"/>
                <a:gd name="connsiteX10" fmla="*/ 208270 w 7577827"/>
                <a:gd name="connsiteY10" fmla="*/ 768113 h 2061028"/>
                <a:gd name="connsiteX11" fmla="*/ 208271 w 7577827"/>
                <a:gd name="connsiteY11" fmla="*/ 576229 h 2061028"/>
                <a:gd name="connsiteX12" fmla="*/ 139691 w 7577827"/>
                <a:gd name="connsiteY12" fmla="*/ 644809 h 2061028"/>
                <a:gd name="connsiteX13" fmla="*/ 208271 w 7577827"/>
                <a:gd name="connsiteY13" fmla="*/ 713389 h 2061028"/>
                <a:gd name="connsiteX14" fmla="*/ 276851 w 7577827"/>
                <a:gd name="connsiteY14" fmla="*/ 644809 h 2061028"/>
                <a:gd name="connsiteX15" fmla="*/ 208271 w 7577827"/>
                <a:gd name="connsiteY15" fmla="*/ 576229 h 2061028"/>
                <a:gd name="connsiteX16" fmla="*/ 208272 w 7577827"/>
                <a:gd name="connsiteY16" fmla="*/ 384345 h 2061028"/>
                <a:gd name="connsiteX17" fmla="*/ 139693 w 7577827"/>
                <a:gd name="connsiteY17" fmla="*/ 452925 h 2061028"/>
                <a:gd name="connsiteX18" fmla="*/ 208272 w 7577827"/>
                <a:gd name="connsiteY18" fmla="*/ 521505 h 2061028"/>
                <a:gd name="connsiteX19" fmla="*/ 276852 w 7577827"/>
                <a:gd name="connsiteY19" fmla="*/ 452925 h 2061028"/>
                <a:gd name="connsiteX20" fmla="*/ 208272 w 7577827"/>
                <a:gd name="connsiteY20" fmla="*/ 384345 h 2061028"/>
                <a:gd name="connsiteX21" fmla="*/ 208274 w 7577827"/>
                <a:gd name="connsiteY21" fmla="*/ 192461 h 2061028"/>
                <a:gd name="connsiteX22" fmla="*/ 139693 w 7577827"/>
                <a:gd name="connsiteY22" fmla="*/ 261041 h 2061028"/>
                <a:gd name="connsiteX23" fmla="*/ 208274 w 7577827"/>
                <a:gd name="connsiteY23" fmla="*/ 329621 h 2061028"/>
                <a:gd name="connsiteX24" fmla="*/ 276854 w 7577827"/>
                <a:gd name="connsiteY24" fmla="*/ 261041 h 2061028"/>
                <a:gd name="connsiteX25" fmla="*/ 208274 w 7577827"/>
                <a:gd name="connsiteY25" fmla="*/ 192461 h 2061028"/>
                <a:gd name="connsiteX26" fmla="*/ 1075428 w 7577827"/>
                <a:gd name="connsiteY26" fmla="*/ 623 h 2061028"/>
                <a:gd name="connsiteX27" fmla="*/ 1177027 w 7577827"/>
                <a:gd name="connsiteY27" fmla="*/ 71064 h 2061028"/>
                <a:gd name="connsiteX28" fmla="*/ 1888227 w 7577827"/>
                <a:gd name="connsiteY28" fmla="*/ 141505 h 2061028"/>
                <a:gd name="connsiteX29" fmla="*/ 1989828 w 7577827"/>
                <a:gd name="connsiteY29" fmla="*/ 159116 h 2061028"/>
                <a:gd name="connsiteX30" fmla="*/ 2338170 w 7577827"/>
                <a:gd name="connsiteY30" fmla="*/ 176726 h 2061028"/>
                <a:gd name="connsiteX31" fmla="*/ 2497827 w 7577827"/>
                <a:gd name="connsiteY31" fmla="*/ 194336 h 2061028"/>
                <a:gd name="connsiteX32" fmla="*/ 2759085 w 7577827"/>
                <a:gd name="connsiteY32" fmla="*/ 176726 h 2061028"/>
                <a:gd name="connsiteX33" fmla="*/ 4137942 w 7577827"/>
                <a:gd name="connsiteY33" fmla="*/ 194336 h 2061028"/>
                <a:gd name="connsiteX34" fmla="*/ 4108913 w 7577827"/>
                <a:gd name="connsiteY34" fmla="*/ 299998 h 2061028"/>
                <a:gd name="connsiteX35" fmla="*/ 4341142 w 7577827"/>
                <a:gd name="connsiteY35" fmla="*/ 299998 h 2061028"/>
                <a:gd name="connsiteX36" fmla="*/ 4762056 w 7577827"/>
                <a:gd name="connsiteY36" fmla="*/ 264777 h 2061028"/>
                <a:gd name="connsiteX37" fmla="*/ 4849142 w 7577827"/>
                <a:gd name="connsiteY37" fmla="*/ 317608 h 2061028"/>
                <a:gd name="connsiteX38" fmla="*/ 4878170 w 7577827"/>
                <a:gd name="connsiteY38" fmla="*/ 370439 h 2061028"/>
                <a:gd name="connsiteX39" fmla="*/ 4892685 w 7577827"/>
                <a:gd name="connsiteY39" fmla="*/ 423270 h 2061028"/>
                <a:gd name="connsiteX40" fmla="*/ 4936227 w 7577827"/>
                <a:gd name="connsiteY40" fmla="*/ 440880 h 2061028"/>
                <a:gd name="connsiteX41" fmla="*/ 5284570 w 7577827"/>
                <a:gd name="connsiteY41" fmla="*/ 493711 h 2061028"/>
                <a:gd name="connsiteX42" fmla="*/ 5342627 w 7577827"/>
                <a:gd name="connsiteY42" fmla="*/ 511321 h 2061028"/>
                <a:gd name="connsiteX43" fmla="*/ 5400685 w 7577827"/>
                <a:gd name="connsiteY43" fmla="*/ 705034 h 2061028"/>
                <a:gd name="connsiteX44" fmla="*/ 5444227 w 7577827"/>
                <a:gd name="connsiteY44" fmla="*/ 740256 h 2061028"/>
                <a:gd name="connsiteX45" fmla="*/ 5502285 w 7577827"/>
                <a:gd name="connsiteY45" fmla="*/ 616983 h 2061028"/>
                <a:gd name="connsiteX46" fmla="*/ 5574856 w 7577827"/>
                <a:gd name="connsiteY46" fmla="*/ 388049 h 2061028"/>
                <a:gd name="connsiteX47" fmla="*/ 5603885 w 7577827"/>
                <a:gd name="connsiteY47" fmla="*/ 335218 h 2061028"/>
                <a:gd name="connsiteX48" fmla="*/ 5676456 w 7577827"/>
                <a:gd name="connsiteY48" fmla="*/ 299998 h 2061028"/>
                <a:gd name="connsiteX49" fmla="*/ 5908685 w 7577827"/>
                <a:gd name="connsiteY49" fmla="*/ 282388 h 2061028"/>
                <a:gd name="connsiteX50" fmla="*/ 5966742 w 7577827"/>
                <a:gd name="connsiteY50" fmla="*/ 264777 h 2061028"/>
                <a:gd name="connsiteX51" fmla="*/ 6039313 w 7577827"/>
                <a:gd name="connsiteY51" fmla="*/ 247167 h 2061028"/>
                <a:gd name="connsiteX52" fmla="*/ 6677942 w 7577827"/>
                <a:gd name="connsiteY52" fmla="*/ 229557 h 2061028"/>
                <a:gd name="connsiteX53" fmla="*/ 6866627 w 7577827"/>
                <a:gd name="connsiteY53" fmla="*/ 211946 h 2061028"/>
                <a:gd name="connsiteX54" fmla="*/ 6982742 w 7577827"/>
                <a:gd name="connsiteY54" fmla="*/ 247167 h 2061028"/>
                <a:gd name="connsiteX55" fmla="*/ 7432685 w 7577827"/>
                <a:gd name="connsiteY55" fmla="*/ 264777 h 2061028"/>
                <a:gd name="connsiteX56" fmla="*/ 7476227 w 7577827"/>
                <a:gd name="connsiteY56" fmla="*/ 282388 h 2061028"/>
                <a:gd name="connsiteX57" fmla="*/ 7563313 w 7577827"/>
                <a:gd name="connsiteY57" fmla="*/ 352829 h 2061028"/>
                <a:gd name="connsiteX58" fmla="*/ 7577827 w 7577827"/>
                <a:gd name="connsiteY58" fmla="*/ 951579 h 2061028"/>
                <a:gd name="connsiteX59" fmla="*/ 7548799 w 7577827"/>
                <a:gd name="connsiteY59" fmla="*/ 1057241 h 2061028"/>
                <a:gd name="connsiteX60" fmla="*/ 7534285 w 7577827"/>
                <a:gd name="connsiteY60" fmla="*/ 1374226 h 2061028"/>
                <a:gd name="connsiteX61" fmla="*/ 7563313 w 7577827"/>
                <a:gd name="connsiteY61" fmla="*/ 1427057 h 2061028"/>
                <a:gd name="connsiteX62" fmla="*/ 7577827 w 7577827"/>
                <a:gd name="connsiteY62" fmla="*/ 1479889 h 2061028"/>
                <a:gd name="connsiteX63" fmla="*/ 7534285 w 7577827"/>
                <a:gd name="connsiteY63" fmla="*/ 1884926 h 2061028"/>
                <a:gd name="connsiteX64" fmla="*/ 7505256 w 7577827"/>
                <a:gd name="connsiteY64" fmla="*/ 1937756 h 2061028"/>
                <a:gd name="connsiteX65" fmla="*/ 6866627 w 7577827"/>
                <a:gd name="connsiteY65" fmla="*/ 1972977 h 2061028"/>
                <a:gd name="connsiteX66" fmla="*/ 6837599 w 7577827"/>
                <a:gd name="connsiteY66" fmla="*/ 2025808 h 2061028"/>
                <a:gd name="connsiteX67" fmla="*/ 6663427 w 7577827"/>
                <a:gd name="connsiteY67" fmla="*/ 2061028 h 2061028"/>
                <a:gd name="connsiteX68" fmla="*/ 6344113 w 7577827"/>
                <a:gd name="connsiteY68" fmla="*/ 2025808 h 2061028"/>
                <a:gd name="connsiteX69" fmla="*/ 6257027 w 7577827"/>
                <a:gd name="connsiteY69" fmla="*/ 2008198 h 2061028"/>
                <a:gd name="connsiteX70" fmla="*/ 6082856 w 7577827"/>
                <a:gd name="connsiteY70" fmla="*/ 1972977 h 2061028"/>
                <a:gd name="connsiteX71" fmla="*/ 4312113 w 7577827"/>
                <a:gd name="connsiteY71" fmla="*/ 1955367 h 2061028"/>
                <a:gd name="connsiteX72" fmla="*/ 4239542 w 7577827"/>
                <a:gd name="connsiteY72" fmla="*/ 1937756 h 2061028"/>
                <a:gd name="connsiteX73" fmla="*/ 4152456 w 7577827"/>
                <a:gd name="connsiteY73" fmla="*/ 1920146 h 2061028"/>
                <a:gd name="connsiteX74" fmla="*/ 3997404 w 7577827"/>
                <a:gd name="connsiteY74" fmla="*/ 1898165 h 2061028"/>
                <a:gd name="connsiteX75" fmla="*/ 4037710 w 7577827"/>
                <a:gd name="connsiteY75" fmla="*/ 1905337 h 2061028"/>
                <a:gd name="connsiteX76" fmla="*/ 4035438 w 7577827"/>
                <a:gd name="connsiteY76" fmla="*/ 1904939 h 2061028"/>
                <a:gd name="connsiteX77" fmla="*/ 3920227 w 7577827"/>
                <a:gd name="connsiteY77" fmla="*/ 1884926 h 2061028"/>
                <a:gd name="connsiteX78" fmla="*/ 3644456 w 7577827"/>
                <a:gd name="connsiteY78" fmla="*/ 1902536 h 2061028"/>
                <a:gd name="connsiteX79" fmla="*/ 3600913 w 7577827"/>
                <a:gd name="connsiteY79" fmla="*/ 1955367 h 2061028"/>
                <a:gd name="connsiteX80" fmla="*/ 3557370 w 7577827"/>
                <a:gd name="connsiteY80" fmla="*/ 1920146 h 2061028"/>
                <a:gd name="connsiteX81" fmla="*/ 3513827 w 7577827"/>
                <a:gd name="connsiteY81" fmla="*/ 1902536 h 2061028"/>
                <a:gd name="connsiteX82" fmla="*/ 3455770 w 7577827"/>
                <a:gd name="connsiteY82" fmla="*/ 1849705 h 2061028"/>
                <a:gd name="connsiteX83" fmla="*/ 3296113 w 7577827"/>
                <a:gd name="connsiteY83" fmla="*/ 1832095 h 2061028"/>
                <a:gd name="connsiteX84" fmla="*/ 3179999 w 7577827"/>
                <a:gd name="connsiteY84" fmla="*/ 1779264 h 2061028"/>
                <a:gd name="connsiteX85" fmla="*/ 3107427 w 7577827"/>
                <a:gd name="connsiteY85" fmla="*/ 1761654 h 2061028"/>
                <a:gd name="connsiteX86" fmla="*/ 3049370 w 7577827"/>
                <a:gd name="connsiteY86" fmla="*/ 1779264 h 2061028"/>
                <a:gd name="connsiteX87" fmla="*/ 2918742 w 7577827"/>
                <a:gd name="connsiteY87" fmla="*/ 1796874 h 2061028"/>
                <a:gd name="connsiteX88" fmla="*/ 2817142 w 7577827"/>
                <a:gd name="connsiteY88" fmla="*/ 1779264 h 2061028"/>
                <a:gd name="connsiteX89" fmla="*/ 2730056 w 7577827"/>
                <a:gd name="connsiteY89" fmla="*/ 1779264 h 2061028"/>
                <a:gd name="connsiteX90" fmla="*/ 2599427 w 7577827"/>
                <a:gd name="connsiteY90" fmla="*/ 1761654 h 2061028"/>
                <a:gd name="connsiteX91" fmla="*/ 2454285 w 7577827"/>
                <a:gd name="connsiteY91" fmla="*/ 1708823 h 2061028"/>
                <a:gd name="connsiteX92" fmla="*/ 2410742 w 7577827"/>
                <a:gd name="connsiteY92" fmla="*/ 1726433 h 2061028"/>
                <a:gd name="connsiteX93" fmla="*/ 2396227 w 7577827"/>
                <a:gd name="connsiteY93" fmla="*/ 1655992 h 2061028"/>
                <a:gd name="connsiteX94" fmla="*/ 2352685 w 7577827"/>
                <a:gd name="connsiteY94" fmla="*/ 1691212 h 2061028"/>
                <a:gd name="connsiteX95" fmla="*/ 2309142 w 7577827"/>
                <a:gd name="connsiteY95" fmla="*/ 1744043 h 2061028"/>
                <a:gd name="connsiteX96" fmla="*/ 2236570 w 7577827"/>
                <a:gd name="connsiteY96" fmla="*/ 1796874 h 2061028"/>
                <a:gd name="connsiteX97" fmla="*/ 2018856 w 7577827"/>
                <a:gd name="connsiteY97" fmla="*/ 1832095 h 2061028"/>
                <a:gd name="connsiteX98" fmla="*/ 1975313 w 7577827"/>
                <a:gd name="connsiteY98" fmla="*/ 1849705 h 2061028"/>
                <a:gd name="connsiteX99" fmla="*/ 1844685 w 7577827"/>
                <a:gd name="connsiteY99" fmla="*/ 1902536 h 2061028"/>
                <a:gd name="connsiteX100" fmla="*/ 1786627 w 7577827"/>
                <a:gd name="connsiteY100" fmla="*/ 1884926 h 2061028"/>
                <a:gd name="connsiteX101" fmla="*/ 1685027 w 7577827"/>
                <a:gd name="connsiteY101" fmla="*/ 1884926 h 2061028"/>
                <a:gd name="connsiteX102" fmla="*/ 1510856 w 7577827"/>
                <a:gd name="connsiteY102" fmla="*/ 1867315 h 2061028"/>
                <a:gd name="connsiteX103" fmla="*/ 1409257 w 7577827"/>
                <a:gd name="connsiteY103" fmla="*/ 1814484 h 2061028"/>
                <a:gd name="connsiteX104" fmla="*/ 1365713 w 7577827"/>
                <a:gd name="connsiteY104" fmla="*/ 1849705 h 2061028"/>
                <a:gd name="connsiteX105" fmla="*/ 1235085 w 7577827"/>
                <a:gd name="connsiteY105" fmla="*/ 1832095 h 2061028"/>
                <a:gd name="connsiteX106" fmla="*/ 1154962 w 7577827"/>
                <a:gd name="connsiteY106" fmla="*/ 1818475 h 2061028"/>
                <a:gd name="connsiteX107" fmla="*/ 1120900 w 7577827"/>
                <a:gd name="connsiteY107" fmla="*/ 1813039 h 2061028"/>
                <a:gd name="connsiteX108" fmla="*/ 1129938 w 7577827"/>
                <a:gd name="connsiteY108" fmla="*/ 1814166 h 2061028"/>
                <a:gd name="connsiteX109" fmla="*/ 1046399 w 7577827"/>
                <a:gd name="connsiteY109" fmla="*/ 1779264 h 2061028"/>
                <a:gd name="connsiteX110" fmla="*/ 944800 w 7577827"/>
                <a:gd name="connsiteY110" fmla="*/ 1761654 h 2061028"/>
                <a:gd name="connsiteX111" fmla="*/ 886743 w 7577827"/>
                <a:gd name="connsiteY111" fmla="*/ 1832095 h 2061028"/>
                <a:gd name="connsiteX112" fmla="*/ 843199 w 7577827"/>
                <a:gd name="connsiteY112" fmla="*/ 1867315 h 2061028"/>
                <a:gd name="connsiteX113" fmla="*/ 378743 w 7577827"/>
                <a:gd name="connsiteY113" fmla="*/ 1849705 h 2061028"/>
                <a:gd name="connsiteX114" fmla="*/ 73943 w 7577827"/>
                <a:gd name="connsiteY114" fmla="*/ 1867315 h 2061028"/>
                <a:gd name="connsiteX115" fmla="*/ 59427 w 7577827"/>
                <a:gd name="connsiteY115" fmla="*/ 1427057 h 2061028"/>
                <a:gd name="connsiteX116" fmla="*/ 30399 w 7577827"/>
                <a:gd name="connsiteY116" fmla="*/ 1250954 h 2061028"/>
                <a:gd name="connsiteX117" fmla="*/ 44913 w 7577827"/>
                <a:gd name="connsiteY117" fmla="*/ 1198123 h 2061028"/>
                <a:gd name="connsiteX118" fmla="*/ 59427 w 7577827"/>
                <a:gd name="connsiteY118" fmla="*/ 1004410 h 2061028"/>
                <a:gd name="connsiteX119" fmla="*/ 44913 w 7577827"/>
                <a:gd name="connsiteY119" fmla="*/ 775477 h 2061028"/>
                <a:gd name="connsiteX120" fmla="*/ 30399 w 7577827"/>
                <a:gd name="connsiteY120" fmla="*/ 423270 h 2061028"/>
                <a:gd name="connsiteX121" fmla="*/ 15886 w 7577827"/>
                <a:gd name="connsiteY121" fmla="*/ 123895 h 2061028"/>
                <a:gd name="connsiteX122" fmla="*/ 277143 w 7577827"/>
                <a:gd name="connsiteY122" fmla="*/ 106285 h 2061028"/>
                <a:gd name="connsiteX123" fmla="*/ 320686 w 7577827"/>
                <a:gd name="connsiteY123" fmla="*/ 88674 h 2061028"/>
                <a:gd name="connsiteX124" fmla="*/ 422286 w 7577827"/>
                <a:gd name="connsiteY124" fmla="*/ 71064 h 2061028"/>
                <a:gd name="connsiteX125" fmla="*/ 494857 w 7577827"/>
                <a:gd name="connsiteY125" fmla="*/ 53454 h 2061028"/>
                <a:gd name="connsiteX126" fmla="*/ 1075428 w 7577827"/>
                <a:gd name="connsiteY126" fmla="*/ 623 h 206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7577827" h="2061028">
                  <a:moveTo>
                    <a:pt x="4037710" y="1905337"/>
                  </a:moveTo>
                  <a:lnTo>
                    <a:pt x="4067044" y="1910479"/>
                  </a:lnTo>
                  <a:cubicBezTo>
                    <a:pt x="4066922" y="1910470"/>
                    <a:pt x="4057781" y="1908882"/>
                    <a:pt x="4044536" y="1906552"/>
                  </a:cubicBezTo>
                  <a:close/>
                  <a:moveTo>
                    <a:pt x="1117191" y="1812576"/>
                  </a:moveTo>
                  <a:cubicBezTo>
                    <a:pt x="1114812" y="1812210"/>
                    <a:pt x="1115125" y="1812178"/>
                    <a:pt x="1120599" y="1812990"/>
                  </a:cubicBezTo>
                  <a:lnTo>
                    <a:pt x="1120900" y="1813039"/>
                  </a:lnTo>
                  <a:close/>
                  <a:moveTo>
                    <a:pt x="208270" y="768113"/>
                  </a:moveTo>
                  <a:cubicBezTo>
                    <a:pt x="170394" y="768113"/>
                    <a:pt x="139690" y="798817"/>
                    <a:pt x="139690" y="836693"/>
                  </a:cubicBezTo>
                  <a:cubicBezTo>
                    <a:pt x="139690" y="874569"/>
                    <a:pt x="170394" y="905273"/>
                    <a:pt x="208270" y="905273"/>
                  </a:cubicBezTo>
                  <a:cubicBezTo>
                    <a:pt x="246146" y="905273"/>
                    <a:pt x="276850" y="874569"/>
                    <a:pt x="276850" y="836693"/>
                  </a:cubicBezTo>
                  <a:cubicBezTo>
                    <a:pt x="276850" y="798817"/>
                    <a:pt x="246146" y="768113"/>
                    <a:pt x="208270" y="768113"/>
                  </a:cubicBezTo>
                  <a:close/>
                  <a:moveTo>
                    <a:pt x="208271" y="576229"/>
                  </a:moveTo>
                  <a:cubicBezTo>
                    <a:pt x="170395" y="576229"/>
                    <a:pt x="139691" y="606933"/>
                    <a:pt x="139691" y="644809"/>
                  </a:cubicBezTo>
                  <a:cubicBezTo>
                    <a:pt x="139691" y="682685"/>
                    <a:pt x="170395" y="713389"/>
                    <a:pt x="208271" y="713389"/>
                  </a:cubicBezTo>
                  <a:cubicBezTo>
                    <a:pt x="246147" y="713389"/>
                    <a:pt x="276851" y="682685"/>
                    <a:pt x="276851" y="644809"/>
                  </a:cubicBezTo>
                  <a:cubicBezTo>
                    <a:pt x="276851" y="606933"/>
                    <a:pt x="246147" y="576229"/>
                    <a:pt x="208271" y="576229"/>
                  </a:cubicBezTo>
                  <a:close/>
                  <a:moveTo>
                    <a:pt x="208272" y="384345"/>
                  </a:moveTo>
                  <a:cubicBezTo>
                    <a:pt x="170396" y="384345"/>
                    <a:pt x="139693" y="415049"/>
                    <a:pt x="139693" y="452925"/>
                  </a:cubicBezTo>
                  <a:cubicBezTo>
                    <a:pt x="139693" y="490801"/>
                    <a:pt x="170396" y="521505"/>
                    <a:pt x="208272" y="521505"/>
                  </a:cubicBezTo>
                  <a:cubicBezTo>
                    <a:pt x="246148" y="521505"/>
                    <a:pt x="276852" y="490801"/>
                    <a:pt x="276852" y="452925"/>
                  </a:cubicBezTo>
                  <a:cubicBezTo>
                    <a:pt x="276852" y="415049"/>
                    <a:pt x="246148" y="384345"/>
                    <a:pt x="208272" y="384345"/>
                  </a:cubicBezTo>
                  <a:close/>
                  <a:moveTo>
                    <a:pt x="208274" y="192461"/>
                  </a:moveTo>
                  <a:cubicBezTo>
                    <a:pt x="170398" y="192461"/>
                    <a:pt x="139693" y="223165"/>
                    <a:pt x="139693" y="261041"/>
                  </a:cubicBezTo>
                  <a:cubicBezTo>
                    <a:pt x="139693" y="298917"/>
                    <a:pt x="170398" y="329621"/>
                    <a:pt x="208274" y="329621"/>
                  </a:cubicBezTo>
                  <a:cubicBezTo>
                    <a:pt x="246150" y="329621"/>
                    <a:pt x="276854" y="298917"/>
                    <a:pt x="276854" y="261041"/>
                  </a:cubicBezTo>
                  <a:cubicBezTo>
                    <a:pt x="276854" y="223165"/>
                    <a:pt x="246150" y="192461"/>
                    <a:pt x="208274" y="192461"/>
                  </a:cubicBezTo>
                  <a:close/>
                  <a:moveTo>
                    <a:pt x="1075428" y="623"/>
                  </a:moveTo>
                  <a:cubicBezTo>
                    <a:pt x="1150911" y="-3448"/>
                    <a:pt x="1144351" y="11592"/>
                    <a:pt x="1177027" y="71064"/>
                  </a:cubicBezTo>
                  <a:cubicBezTo>
                    <a:pt x="1407073" y="257144"/>
                    <a:pt x="1188403" y="93442"/>
                    <a:pt x="1888227" y="141505"/>
                  </a:cubicBezTo>
                  <a:cubicBezTo>
                    <a:pt x="1922383" y="143850"/>
                    <a:pt x="1955960" y="153246"/>
                    <a:pt x="1989828" y="159116"/>
                  </a:cubicBezTo>
                  <a:cubicBezTo>
                    <a:pt x="2105941" y="164986"/>
                    <a:pt x="2222144" y="168682"/>
                    <a:pt x="2338170" y="176726"/>
                  </a:cubicBezTo>
                  <a:cubicBezTo>
                    <a:pt x="2391521" y="180425"/>
                    <a:pt x="2444389" y="194336"/>
                    <a:pt x="2497827" y="194336"/>
                  </a:cubicBezTo>
                  <a:cubicBezTo>
                    <a:pt x="2585047" y="194336"/>
                    <a:pt x="2671999" y="182596"/>
                    <a:pt x="2759085" y="176726"/>
                  </a:cubicBezTo>
                  <a:cubicBezTo>
                    <a:pt x="4081453" y="158698"/>
                    <a:pt x="3642335" y="-6101"/>
                    <a:pt x="4137942" y="194336"/>
                  </a:cubicBezTo>
                  <a:cubicBezTo>
                    <a:pt x="4137942" y="194336"/>
                    <a:pt x="4075046" y="282388"/>
                    <a:pt x="4108913" y="299998"/>
                  </a:cubicBezTo>
                  <a:cubicBezTo>
                    <a:pt x="4142780" y="317608"/>
                    <a:pt x="4232285" y="305868"/>
                    <a:pt x="4341142" y="299998"/>
                  </a:cubicBezTo>
                  <a:lnTo>
                    <a:pt x="4762056" y="264777"/>
                  </a:lnTo>
                  <a:cubicBezTo>
                    <a:pt x="4797468" y="279100"/>
                    <a:pt x="4821007" y="283472"/>
                    <a:pt x="4849142" y="317608"/>
                  </a:cubicBezTo>
                  <a:cubicBezTo>
                    <a:pt x="4861477" y="332574"/>
                    <a:pt x="4870369" y="351509"/>
                    <a:pt x="4878170" y="370439"/>
                  </a:cubicBezTo>
                  <a:cubicBezTo>
                    <a:pt x="4885012" y="387042"/>
                    <a:pt x="4881867" y="410145"/>
                    <a:pt x="4892685" y="423270"/>
                  </a:cubicBezTo>
                  <a:cubicBezTo>
                    <a:pt x="4903503" y="436396"/>
                    <a:pt x="4921713" y="435010"/>
                    <a:pt x="4936227" y="440880"/>
                  </a:cubicBezTo>
                  <a:cubicBezTo>
                    <a:pt x="5085670" y="459012"/>
                    <a:pt x="5122989" y="461037"/>
                    <a:pt x="5284570" y="493711"/>
                  </a:cubicBezTo>
                  <a:cubicBezTo>
                    <a:pt x="5304246" y="497690"/>
                    <a:pt x="5327481" y="495570"/>
                    <a:pt x="5342627" y="511321"/>
                  </a:cubicBezTo>
                  <a:cubicBezTo>
                    <a:pt x="5423999" y="595947"/>
                    <a:pt x="5357864" y="601125"/>
                    <a:pt x="5400685" y="705034"/>
                  </a:cubicBezTo>
                  <a:cubicBezTo>
                    <a:pt x="5408486" y="723964"/>
                    <a:pt x="5429713" y="728516"/>
                    <a:pt x="5444227" y="740256"/>
                  </a:cubicBezTo>
                  <a:cubicBezTo>
                    <a:pt x="5463580" y="699164"/>
                    <a:pt x="5486651" y="660342"/>
                    <a:pt x="5502285" y="616983"/>
                  </a:cubicBezTo>
                  <a:cubicBezTo>
                    <a:pt x="5570797" y="426980"/>
                    <a:pt x="5516755" y="511413"/>
                    <a:pt x="5574856" y="388049"/>
                  </a:cubicBezTo>
                  <a:cubicBezTo>
                    <a:pt x="5583511" y="369672"/>
                    <a:pt x="5589690" y="347520"/>
                    <a:pt x="5603885" y="335218"/>
                  </a:cubicBezTo>
                  <a:cubicBezTo>
                    <a:pt x="5625086" y="316845"/>
                    <a:pt x="5652266" y="311738"/>
                    <a:pt x="5676456" y="299998"/>
                  </a:cubicBezTo>
                  <a:cubicBezTo>
                    <a:pt x="5753866" y="294128"/>
                    <a:pt x="5831509" y="291752"/>
                    <a:pt x="5908685" y="282388"/>
                  </a:cubicBezTo>
                  <a:cubicBezTo>
                    <a:pt x="5928534" y="279980"/>
                    <a:pt x="5947269" y="270027"/>
                    <a:pt x="5966742" y="264777"/>
                  </a:cubicBezTo>
                  <a:cubicBezTo>
                    <a:pt x="5990824" y="258283"/>
                    <a:pt x="6015123" y="253037"/>
                    <a:pt x="6039313" y="247167"/>
                  </a:cubicBezTo>
                  <a:cubicBezTo>
                    <a:pt x="6252189" y="241297"/>
                    <a:pt x="6465142" y="238617"/>
                    <a:pt x="6677942" y="229557"/>
                  </a:cubicBezTo>
                  <a:cubicBezTo>
                    <a:pt x="6740984" y="226873"/>
                    <a:pt x="6803546" y="211946"/>
                    <a:pt x="6866627" y="211946"/>
                  </a:cubicBezTo>
                  <a:cubicBezTo>
                    <a:pt x="6901653" y="211946"/>
                    <a:pt x="6948384" y="233272"/>
                    <a:pt x="6982742" y="247167"/>
                  </a:cubicBezTo>
                  <a:cubicBezTo>
                    <a:pt x="7132723" y="253037"/>
                    <a:pt x="7282885" y="254085"/>
                    <a:pt x="7432685" y="264777"/>
                  </a:cubicBezTo>
                  <a:cubicBezTo>
                    <a:pt x="7447958" y="265866"/>
                    <a:pt x="7461516" y="277288"/>
                    <a:pt x="7476227" y="282388"/>
                  </a:cubicBezTo>
                  <a:cubicBezTo>
                    <a:pt x="7510203" y="294166"/>
                    <a:pt x="7559078" y="289448"/>
                    <a:pt x="7563313" y="352829"/>
                  </a:cubicBezTo>
                  <a:cubicBezTo>
                    <a:pt x="7576612" y="551846"/>
                    <a:pt x="7572989" y="751996"/>
                    <a:pt x="7577827" y="951579"/>
                  </a:cubicBezTo>
                  <a:cubicBezTo>
                    <a:pt x="7577827" y="951579"/>
                    <a:pt x="7552594" y="1020401"/>
                    <a:pt x="7548799" y="1057241"/>
                  </a:cubicBezTo>
                  <a:cubicBezTo>
                    <a:pt x="7537981" y="1162248"/>
                    <a:pt x="7530136" y="1268522"/>
                    <a:pt x="7534285" y="1374226"/>
                  </a:cubicBezTo>
                  <a:cubicBezTo>
                    <a:pt x="7535115" y="1395367"/>
                    <a:pt x="7555512" y="1408127"/>
                    <a:pt x="7563313" y="1427057"/>
                  </a:cubicBezTo>
                  <a:cubicBezTo>
                    <a:pt x="7570155" y="1443660"/>
                    <a:pt x="7572989" y="1462279"/>
                    <a:pt x="7577827" y="1479889"/>
                  </a:cubicBezTo>
                  <a:cubicBezTo>
                    <a:pt x="7489518" y="1640611"/>
                    <a:pt x="7580442" y="1455576"/>
                    <a:pt x="7534285" y="1884926"/>
                  </a:cubicBezTo>
                  <a:cubicBezTo>
                    <a:pt x="7532029" y="1905913"/>
                    <a:pt x="7514932" y="1920146"/>
                    <a:pt x="7505256" y="1937756"/>
                  </a:cubicBezTo>
                  <a:cubicBezTo>
                    <a:pt x="7292380" y="1949496"/>
                    <a:pt x="7078475" y="1945038"/>
                    <a:pt x="6866627" y="1972977"/>
                  </a:cubicBezTo>
                  <a:cubicBezTo>
                    <a:pt x="6849285" y="1975264"/>
                    <a:pt x="6854027" y="2018690"/>
                    <a:pt x="6837599" y="2025808"/>
                  </a:cubicBezTo>
                  <a:cubicBezTo>
                    <a:pt x="6782170" y="2049827"/>
                    <a:pt x="6721484" y="2049288"/>
                    <a:pt x="6663427" y="2061028"/>
                  </a:cubicBezTo>
                  <a:cubicBezTo>
                    <a:pt x="6586821" y="2053282"/>
                    <a:pt x="6425357" y="2038129"/>
                    <a:pt x="6344113" y="2025808"/>
                  </a:cubicBezTo>
                  <a:cubicBezTo>
                    <a:pt x="6314911" y="2021380"/>
                    <a:pt x="6286160" y="2013248"/>
                    <a:pt x="6257027" y="2008198"/>
                  </a:cubicBezTo>
                  <a:cubicBezTo>
                    <a:pt x="6098472" y="1980716"/>
                    <a:pt x="6190336" y="2005579"/>
                    <a:pt x="6082856" y="1972977"/>
                  </a:cubicBezTo>
                  <a:lnTo>
                    <a:pt x="4312113" y="1955367"/>
                  </a:lnTo>
                  <a:cubicBezTo>
                    <a:pt x="4287447" y="1954896"/>
                    <a:pt x="4263814" y="1943110"/>
                    <a:pt x="4239542" y="1937756"/>
                  </a:cubicBezTo>
                  <a:cubicBezTo>
                    <a:pt x="4210588" y="1931368"/>
                    <a:pt x="4181627" y="1924865"/>
                    <a:pt x="4152456" y="1920146"/>
                  </a:cubicBezTo>
                  <a:cubicBezTo>
                    <a:pt x="3878082" y="1875760"/>
                    <a:pt x="3931254" y="1886234"/>
                    <a:pt x="3997404" y="1898165"/>
                  </a:cubicBezTo>
                  <a:lnTo>
                    <a:pt x="4037710" y="1905337"/>
                  </a:lnTo>
                  <a:lnTo>
                    <a:pt x="4035438" y="1904939"/>
                  </a:lnTo>
                  <a:cubicBezTo>
                    <a:pt x="4012607" y="1900959"/>
                    <a:pt x="3975842" y="1894566"/>
                    <a:pt x="3920227" y="1884926"/>
                  </a:cubicBezTo>
                  <a:cubicBezTo>
                    <a:pt x="3759988" y="1872775"/>
                    <a:pt x="3732426" y="1813590"/>
                    <a:pt x="3644456" y="1902536"/>
                  </a:cubicBezTo>
                  <a:cubicBezTo>
                    <a:pt x="3628687" y="1918480"/>
                    <a:pt x="3615427" y="1937757"/>
                    <a:pt x="3600913" y="1955367"/>
                  </a:cubicBezTo>
                  <a:cubicBezTo>
                    <a:pt x="3586399" y="1943627"/>
                    <a:pt x="3572972" y="1929611"/>
                    <a:pt x="3557370" y="1920146"/>
                  </a:cubicBezTo>
                  <a:cubicBezTo>
                    <a:pt x="3543686" y="1911845"/>
                    <a:pt x="3527111" y="1911746"/>
                    <a:pt x="3513827" y="1902536"/>
                  </a:cubicBezTo>
                  <a:cubicBezTo>
                    <a:pt x="3492824" y="1887974"/>
                    <a:pt x="3475122" y="1867315"/>
                    <a:pt x="3455770" y="1849705"/>
                  </a:cubicBezTo>
                  <a:cubicBezTo>
                    <a:pt x="3402551" y="1843835"/>
                    <a:pt x="3349014" y="1841264"/>
                    <a:pt x="3296113" y="1832095"/>
                  </a:cubicBezTo>
                  <a:cubicBezTo>
                    <a:pt x="3278421" y="1829029"/>
                    <a:pt x="3180663" y="1779587"/>
                    <a:pt x="3179999" y="1779264"/>
                  </a:cubicBezTo>
                  <a:cubicBezTo>
                    <a:pt x="3155808" y="1773394"/>
                    <a:pt x="3132097" y="1761654"/>
                    <a:pt x="3107427" y="1761654"/>
                  </a:cubicBezTo>
                  <a:cubicBezTo>
                    <a:pt x="3087479" y="1761654"/>
                    <a:pt x="3069086" y="1775584"/>
                    <a:pt x="3049370" y="1779264"/>
                  </a:cubicBezTo>
                  <a:cubicBezTo>
                    <a:pt x="3006069" y="1787347"/>
                    <a:pt x="2962285" y="1791004"/>
                    <a:pt x="2918742" y="1796874"/>
                  </a:cubicBezTo>
                  <a:cubicBezTo>
                    <a:pt x="2884875" y="1791004"/>
                    <a:pt x="2851352" y="1779264"/>
                    <a:pt x="2817142" y="1779264"/>
                  </a:cubicBezTo>
                  <a:cubicBezTo>
                    <a:pt x="2701027" y="1779264"/>
                    <a:pt x="2846171" y="1826224"/>
                    <a:pt x="2730056" y="1779264"/>
                  </a:cubicBezTo>
                  <a:lnTo>
                    <a:pt x="2599427" y="1761654"/>
                  </a:lnTo>
                  <a:cubicBezTo>
                    <a:pt x="2584214" y="1759603"/>
                    <a:pt x="2482835" y="1708823"/>
                    <a:pt x="2454285" y="1708823"/>
                  </a:cubicBezTo>
                  <a:cubicBezTo>
                    <a:pt x="2438986" y="1708823"/>
                    <a:pt x="2422982" y="1737571"/>
                    <a:pt x="2410742" y="1726433"/>
                  </a:cubicBezTo>
                  <a:cubicBezTo>
                    <a:pt x="2394784" y="1711911"/>
                    <a:pt x="2401065" y="1679472"/>
                    <a:pt x="2396227" y="1655992"/>
                  </a:cubicBezTo>
                  <a:cubicBezTo>
                    <a:pt x="2381713" y="1667732"/>
                    <a:pt x="2366086" y="1677663"/>
                    <a:pt x="2352685" y="1691212"/>
                  </a:cubicBezTo>
                  <a:cubicBezTo>
                    <a:pt x="2336916" y="1707156"/>
                    <a:pt x="2325563" y="1729100"/>
                    <a:pt x="2309142" y="1744043"/>
                  </a:cubicBezTo>
                  <a:cubicBezTo>
                    <a:pt x="2286573" y="1764580"/>
                    <a:pt x="2260761" y="1779264"/>
                    <a:pt x="2236570" y="1796874"/>
                  </a:cubicBezTo>
                  <a:cubicBezTo>
                    <a:pt x="2163999" y="1808614"/>
                    <a:pt x="2091073" y="1817492"/>
                    <a:pt x="2018856" y="1832095"/>
                  </a:cubicBezTo>
                  <a:cubicBezTo>
                    <a:pt x="2003765" y="1835147"/>
                    <a:pt x="1990248" y="1845678"/>
                    <a:pt x="1975313" y="1849705"/>
                  </a:cubicBezTo>
                  <a:cubicBezTo>
                    <a:pt x="1857985" y="1881338"/>
                    <a:pt x="1920440" y="1841258"/>
                    <a:pt x="1844685" y="1902536"/>
                  </a:cubicBezTo>
                  <a:cubicBezTo>
                    <a:pt x="1825332" y="1896666"/>
                    <a:pt x="1806575" y="1884926"/>
                    <a:pt x="1786627" y="1884926"/>
                  </a:cubicBezTo>
                  <a:cubicBezTo>
                    <a:pt x="1659053" y="1884926"/>
                    <a:pt x="1789428" y="1927149"/>
                    <a:pt x="1685027" y="1884926"/>
                  </a:cubicBezTo>
                  <a:cubicBezTo>
                    <a:pt x="1626970" y="1879056"/>
                    <a:pt x="1567983" y="1881177"/>
                    <a:pt x="1510856" y="1867315"/>
                  </a:cubicBezTo>
                  <a:cubicBezTo>
                    <a:pt x="1443991" y="1851089"/>
                    <a:pt x="1491925" y="1800155"/>
                    <a:pt x="1409257" y="1814484"/>
                  </a:cubicBezTo>
                  <a:cubicBezTo>
                    <a:pt x="1391987" y="1817477"/>
                    <a:pt x="1380227" y="1837965"/>
                    <a:pt x="1365713" y="1849705"/>
                  </a:cubicBezTo>
                  <a:cubicBezTo>
                    <a:pt x="1293142" y="1879055"/>
                    <a:pt x="1336685" y="1873185"/>
                    <a:pt x="1235085" y="1832095"/>
                  </a:cubicBezTo>
                  <a:cubicBezTo>
                    <a:pt x="1199107" y="1825859"/>
                    <a:pt x="1173221" y="1821489"/>
                    <a:pt x="1154962" y="1818475"/>
                  </a:cubicBezTo>
                  <a:lnTo>
                    <a:pt x="1120900" y="1813039"/>
                  </a:lnTo>
                  <a:lnTo>
                    <a:pt x="1129938" y="1814166"/>
                  </a:lnTo>
                  <a:cubicBezTo>
                    <a:pt x="1151123" y="1816260"/>
                    <a:pt x="1175910" y="1815526"/>
                    <a:pt x="1046399" y="1779264"/>
                  </a:cubicBezTo>
                  <a:cubicBezTo>
                    <a:pt x="1013066" y="1769931"/>
                    <a:pt x="978666" y="1767524"/>
                    <a:pt x="944800" y="1761654"/>
                  </a:cubicBezTo>
                  <a:cubicBezTo>
                    <a:pt x="849797" y="1800076"/>
                    <a:pt x="943040" y="1746712"/>
                    <a:pt x="886743" y="1832095"/>
                  </a:cubicBezTo>
                  <a:cubicBezTo>
                    <a:pt x="875846" y="1848622"/>
                    <a:pt x="857713" y="1855575"/>
                    <a:pt x="843199" y="1867315"/>
                  </a:cubicBezTo>
                  <a:cubicBezTo>
                    <a:pt x="688381" y="1861445"/>
                    <a:pt x="533638" y="1849705"/>
                    <a:pt x="378743" y="1849705"/>
                  </a:cubicBezTo>
                  <a:cubicBezTo>
                    <a:pt x="277028" y="1849705"/>
                    <a:pt x="142673" y="1958289"/>
                    <a:pt x="73943" y="1867315"/>
                  </a:cubicBezTo>
                  <a:cubicBezTo>
                    <a:pt x="-7854" y="1759049"/>
                    <a:pt x="64266" y="1573810"/>
                    <a:pt x="59427" y="1427057"/>
                  </a:cubicBezTo>
                  <a:cubicBezTo>
                    <a:pt x="59427" y="1427057"/>
                    <a:pt x="34183" y="1310642"/>
                    <a:pt x="30399" y="1250954"/>
                  </a:cubicBezTo>
                  <a:cubicBezTo>
                    <a:pt x="29226" y="1232446"/>
                    <a:pt x="42749" y="1216500"/>
                    <a:pt x="44913" y="1198123"/>
                  </a:cubicBezTo>
                  <a:cubicBezTo>
                    <a:pt x="52471" y="1133938"/>
                    <a:pt x="54590" y="1068981"/>
                    <a:pt x="59427" y="1004410"/>
                  </a:cubicBezTo>
                  <a:cubicBezTo>
                    <a:pt x="54590" y="928099"/>
                    <a:pt x="48729" y="851873"/>
                    <a:pt x="44913" y="775477"/>
                  </a:cubicBezTo>
                  <a:cubicBezTo>
                    <a:pt x="39052" y="658144"/>
                    <a:pt x="35629" y="540648"/>
                    <a:pt x="30399" y="423270"/>
                  </a:cubicBezTo>
                  <a:cubicBezTo>
                    <a:pt x="25952" y="323451"/>
                    <a:pt x="-25239" y="176726"/>
                    <a:pt x="15886" y="123895"/>
                  </a:cubicBezTo>
                  <a:cubicBezTo>
                    <a:pt x="57010" y="71064"/>
                    <a:pt x="190156" y="111310"/>
                    <a:pt x="277143" y="106285"/>
                  </a:cubicBezTo>
                  <a:cubicBezTo>
                    <a:pt x="292425" y="105401"/>
                    <a:pt x="305683" y="92315"/>
                    <a:pt x="320686" y="88674"/>
                  </a:cubicBezTo>
                  <a:cubicBezTo>
                    <a:pt x="354232" y="80533"/>
                    <a:pt x="388541" y="77887"/>
                    <a:pt x="422286" y="71064"/>
                  </a:cubicBezTo>
                  <a:cubicBezTo>
                    <a:pt x="446620" y="66142"/>
                    <a:pt x="470667" y="59324"/>
                    <a:pt x="494857" y="53454"/>
                  </a:cubicBezTo>
                  <a:cubicBezTo>
                    <a:pt x="688381" y="35844"/>
                    <a:pt x="881552" y="11078"/>
                    <a:pt x="1075428" y="623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2" name="Group 5">
              <a:extLst>
                <a:ext uri="{FF2B5EF4-FFF2-40B4-BE49-F238E27FC236}">
                  <a16:creationId xmlns:a16="http://schemas.microsoft.com/office/drawing/2014/main" xmlns="" id="{0F007152-E63B-4203-B9F2-D5DE9B7CEC73}"/>
                </a:ext>
              </a:extLst>
            </p:cNvPr>
            <p:cNvGrpSpPr/>
            <p:nvPr/>
          </p:nvGrpSpPr>
          <p:grpSpPr>
            <a:xfrm>
              <a:off x="3873500" y="1286438"/>
              <a:ext cx="6065228" cy="1319600"/>
              <a:chOff x="1273847" y="2339333"/>
              <a:chExt cx="7614199" cy="1319600"/>
            </a:xfrm>
          </p:grpSpPr>
          <p:sp>
            <p:nvSpPr>
              <p:cNvPr id="27" name="TextBox 25">
                <a:extLst>
                  <a:ext uri="{FF2B5EF4-FFF2-40B4-BE49-F238E27FC236}">
                    <a16:creationId xmlns:a16="http://schemas.microsoft.com/office/drawing/2014/main" xmlns="" id="{CF0CED87-BEAB-4CF9-AC90-D7B118E10A76}"/>
                  </a:ext>
                </a:extLst>
              </p:cNvPr>
              <p:cNvSpPr txBox="1"/>
              <p:nvPr/>
            </p:nvSpPr>
            <p:spPr>
              <a:xfrm>
                <a:off x="2608127" y="2339333"/>
                <a:ext cx="40559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sz="2000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الحكومة: النظام الذي يُدار به الوطن</a:t>
                </a:r>
                <a:endParaRPr lang="ar-SY" sz="2000" b="1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28" name="TextBox 26">
                <a:extLst>
                  <a:ext uri="{FF2B5EF4-FFF2-40B4-BE49-F238E27FC236}">
                    <a16:creationId xmlns:a16="http://schemas.microsoft.com/office/drawing/2014/main" xmlns="" id="{1824ED2D-9983-48E2-A5BE-AE16A6DCF05D}"/>
                  </a:ext>
                </a:extLst>
              </p:cNvPr>
              <p:cNvSpPr txBox="1"/>
              <p:nvPr/>
            </p:nvSpPr>
            <p:spPr>
              <a:xfrm>
                <a:off x="1273847" y="2735603"/>
                <a:ext cx="7614199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المملكة العربية السعودية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دولة عربية إسلامية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, ذات سيادة تامّة ,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دينها الإسلام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, و دستورها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كتاب الله تعالى و سنّة رسوله صلى الله عليه و سلّم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, و لغتها هي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اللغة العربية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, عاصمتها مدينة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الرّياض</a:t>
                </a:r>
              </a:p>
            </p:txBody>
          </p:sp>
        </p:grpSp>
        <p:grpSp>
          <p:nvGrpSpPr>
            <p:cNvPr id="32" name="Group 8">
              <a:extLst>
                <a:ext uri="{FF2B5EF4-FFF2-40B4-BE49-F238E27FC236}">
                  <a16:creationId xmlns:a16="http://schemas.microsoft.com/office/drawing/2014/main" xmlns="" id="{5EAE26C8-7255-4158-9B58-69D6BD276C24}"/>
                </a:ext>
              </a:extLst>
            </p:cNvPr>
            <p:cNvGrpSpPr/>
            <p:nvPr/>
          </p:nvGrpSpPr>
          <p:grpSpPr>
            <a:xfrm>
              <a:off x="9917550" y="1105408"/>
              <a:ext cx="1291771" cy="1110217"/>
              <a:chOff x="8467599" y="2440854"/>
              <a:chExt cx="1291771" cy="1110217"/>
            </a:xfrm>
          </p:grpSpPr>
          <p:sp>
            <p:nvSpPr>
              <p:cNvPr id="33" name="Rectangle 31">
                <a:extLst>
                  <a:ext uri="{FF2B5EF4-FFF2-40B4-BE49-F238E27FC236}">
                    <a16:creationId xmlns:a16="http://schemas.microsoft.com/office/drawing/2014/main" xmlns="" id="{A331FCAB-6EAD-4DD8-91E9-50B9D5A55AFA}"/>
                  </a:ext>
                </a:extLst>
              </p:cNvPr>
              <p:cNvSpPr/>
              <p:nvPr/>
            </p:nvSpPr>
            <p:spPr>
              <a:xfrm rot="173929">
                <a:off x="8524046" y="2624979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4" name="Group 2">
                <a:extLst>
                  <a:ext uri="{FF2B5EF4-FFF2-40B4-BE49-F238E27FC236}">
                    <a16:creationId xmlns:a16="http://schemas.microsoft.com/office/drawing/2014/main" xmlns="" id="{7842B95B-45A7-4364-82E6-AC3D3A6BED8A}"/>
                  </a:ext>
                </a:extLst>
              </p:cNvPr>
              <p:cNvGrpSpPr/>
              <p:nvPr/>
            </p:nvGrpSpPr>
            <p:grpSpPr>
              <a:xfrm>
                <a:off x="8467599" y="2440854"/>
                <a:ext cx="1291771" cy="1103086"/>
                <a:chOff x="8467599" y="2440854"/>
                <a:chExt cx="1291771" cy="1103086"/>
              </a:xfrm>
            </p:grpSpPr>
            <p:sp>
              <p:nvSpPr>
                <p:cNvPr id="35" name="Freeform: Shape 19">
                  <a:extLst>
                    <a:ext uri="{FF2B5EF4-FFF2-40B4-BE49-F238E27FC236}">
                      <a16:creationId xmlns:a16="http://schemas.microsoft.com/office/drawing/2014/main" xmlns="" id="{3118B035-75D1-43E3-80C3-2A813923BB7D}"/>
                    </a:ext>
                  </a:extLst>
                </p:cNvPr>
                <p:cNvSpPr/>
                <p:nvPr/>
              </p:nvSpPr>
              <p:spPr>
                <a:xfrm>
                  <a:off x="8467599" y="2440854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CC99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36" name="Graphic 32" descr="Stopwatch">
                  <a:extLst>
                    <a:ext uri="{FF2B5EF4-FFF2-40B4-BE49-F238E27FC236}">
                      <a16:creationId xmlns:a16="http://schemas.microsoft.com/office/drawing/2014/main" xmlns="" id="{932570DC-8A78-448E-AFAF-C457E4EDC2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61534" y="2772447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42" name="Freeform: Shape 20">
              <a:extLst>
                <a:ext uri="{FF2B5EF4-FFF2-40B4-BE49-F238E27FC236}">
                  <a16:creationId xmlns:a16="http://schemas.microsoft.com/office/drawing/2014/main" xmlns="" id="{D7D3105E-08F7-4205-9D71-8DC8073AAF66}"/>
                </a:ext>
              </a:extLst>
            </p:cNvPr>
            <p:cNvSpPr/>
            <p:nvPr/>
          </p:nvSpPr>
          <p:spPr>
            <a:xfrm>
              <a:off x="9946278" y="917714"/>
              <a:ext cx="398764" cy="682943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مجموعة 30"/>
          <p:cNvGrpSpPr/>
          <p:nvPr/>
        </p:nvGrpSpPr>
        <p:grpSpPr>
          <a:xfrm>
            <a:off x="3139488" y="3529500"/>
            <a:ext cx="8312369" cy="1605832"/>
            <a:chOff x="4102100" y="1200978"/>
            <a:chExt cx="7594145" cy="1467081"/>
          </a:xfrm>
        </p:grpSpPr>
        <p:sp>
          <p:nvSpPr>
            <p:cNvPr id="37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102100" y="1241398"/>
              <a:ext cx="7594145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405375" y="1652502"/>
              <a:ext cx="5730667" cy="824230"/>
              <a:chOff x="2118574" y="854263"/>
              <a:chExt cx="6257862" cy="1130730"/>
            </a:xfrm>
          </p:grpSpPr>
          <p:sp>
            <p:nvSpPr>
              <p:cNvPr id="49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2156052" y="854263"/>
                <a:ext cx="6129021" cy="501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000" b="1" dirty="0" smtClean="0"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و تقوم الحكومة في المملكة العربية السعودية على </a:t>
                </a:r>
                <a:r>
                  <a:rPr lang="ar-SY" sz="2000" b="1" dirty="0" smtClean="0">
                    <a:solidFill>
                      <a:srgbClr val="0070C0"/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النظام الأساسي للحكم.</a:t>
                </a:r>
                <a:endParaRPr lang="en-US" sz="2400" b="1" dirty="0">
                  <a:solidFill>
                    <a:srgbClr val="0070C0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50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>
                <a:off x="2118574" y="1666753"/>
                <a:ext cx="6257862" cy="318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05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41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235816" y="1310350"/>
              <a:ext cx="1199153" cy="804078"/>
              <a:chOff x="8485391" y="384878"/>
              <a:chExt cx="1309470" cy="1103086"/>
            </a:xfrm>
          </p:grpSpPr>
          <p:sp>
            <p:nvSpPr>
              <p:cNvPr id="45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46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485391" y="384878"/>
                <a:ext cx="1291771" cy="1103086"/>
                <a:chOff x="8485391" y="384878"/>
                <a:chExt cx="1291771" cy="1103086"/>
              </a:xfrm>
            </p:grpSpPr>
            <p:sp>
              <p:nvSpPr>
                <p:cNvPr id="47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485391" y="384878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48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43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200978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5166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02134" y="2521998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35002" y="2521998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786281" y="531573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673613" y="2647550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975901" y="3759641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78273" y="492018"/>
            <a:ext cx="969498" cy="2365989"/>
            <a:chOff x="1159173" y="335569"/>
            <a:chExt cx="969498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59173" y="6263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  <a:endParaRPr lang="ar-SY" sz="2000" b="1" dirty="0">
                <a:solidFill>
                  <a:srgbClr val="0070C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نِظامُ الحُكْم</a:t>
              </a:r>
              <a:endParaRPr lang="ar-SY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2816645" y="729175"/>
            <a:ext cx="8031912" cy="1907065"/>
            <a:chOff x="3213100" y="917714"/>
            <a:chExt cx="8031912" cy="1907065"/>
          </a:xfrm>
        </p:grpSpPr>
        <p:sp>
          <p:nvSpPr>
            <p:cNvPr id="17" name="Rectangle 14">
              <a:extLst>
                <a:ext uri="{FF2B5EF4-FFF2-40B4-BE49-F238E27FC236}">
                  <a16:creationId xmlns:a16="http://schemas.microsoft.com/office/drawing/2014/main" xmlns="" id="{1A423408-FC64-43DF-A5A0-735109E55472}"/>
                </a:ext>
              </a:extLst>
            </p:cNvPr>
            <p:cNvSpPr/>
            <p:nvPr/>
          </p:nvSpPr>
          <p:spPr>
            <a:xfrm rot="173929">
              <a:off x="8432778" y="1531766"/>
              <a:ext cx="2783080" cy="1223422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1">
              <a:extLst>
                <a:ext uri="{FF2B5EF4-FFF2-40B4-BE49-F238E27FC236}">
                  <a16:creationId xmlns:a16="http://schemas.microsoft.com/office/drawing/2014/main" xmlns="" id="{12516A55-482C-487D-AE14-27F4C6EEFB9A}"/>
                </a:ext>
              </a:extLst>
            </p:cNvPr>
            <p:cNvSpPr/>
            <p:nvPr/>
          </p:nvSpPr>
          <p:spPr>
            <a:xfrm rot="21269386">
              <a:off x="4487876" y="1947378"/>
              <a:ext cx="2783080" cy="688702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47">
              <a:extLst>
                <a:ext uri="{FF2B5EF4-FFF2-40B4-BE49-F238E27FC236}">
                  <a16:creationId xmlns:a16="http://schemas.microsoft.com/office/drawing/2014/main" xmlns="" id="{744EE9FB-DF5A-408A-ABD7-445F38C39006}"/>
                </a:ext>
              </a:extLst>
            </p:cNvPr>
            <p:cNvSpPr/>
            <p:nvPr/>
          </p:nvSpPr>
          <p:spPr>
            <a:xfrm>
              <a:off x="3213100" y="934479"/>
              <a:ext cx="8031912" cy="1890300"/>
            </a:xfrm>
            <a:custGeom>
              <a:avLst/>
              <a:gdLst>
                <a:gd name="connsiteX0" fmla="*/ 4037710 w 7577827"/>
                <a:gd name="connsiteY0" fmla="*/ 1905337 h 2061028"/>
                <a:gd name="connsiteX1" fmla="*/ 4067044 w 7577827"/>
                <a:gd name="connsiteY1" fmla="*/ 1910479 h 2061028"/>
                <a:gd name="connsiteX2" fmla="*/ 4044536 w 7577827"/>
                <a:gd name="connsiteY2" fmla="*/ 1906552 h 2061028"/>
                <a:gd name="connsiteX3" fmla="*/ 1117191 w 7577827"/>
                <a:gd name="connsiteY3" fmla="*/ 1812576 h 2061028"/>
                <a:gd name="connsiteX4" fmla="*/ 1120599 w 7577827"/>
                <a:gd name="connsiteY4" fmla="*/ 1812990 h 2061028"/>
                <a:gd name="connsiteX5" fmla="*/ 1120900 w 7577827"/>
                <a:gd name="connsiteY5" fmla="*/ 1813039 h 2061028"/>
                <a:gd name="connsiteX6" fmla="*/ 208270 w 7577827"/>
                <a:gd name="connsiteY6" fmla="*/ 768113 h 2061028"/>
                <a:gd name="connsiteX7" fmla="*/ 139690 w 7577827"/>
                <a:gd name="connsiteY7" fmla="*/ 836693 h 2061028"/>
                <a:gd name="connsiteX8" fmla="*/ 208270 w 7577827"/>
                <a:gd name="connsiteY8" fmla="*/ 905273 h 2061028"/>
                <a:gd name="connsiteX9" fmla="*/ 276850 w 7577827"/>
                <a:gd name="connsiteY9" fmla="*/ 836693 h 2061028"/>
                <a:gd name="connsiteX10" fmla="*/ 208270 w 7577827"/>
                <a:gd name="connsiteY10" fmla="*/ 768113 h 2061028"/>
                <a:gd name="connsiteX11" fmla="*/ 208271 w 7577827"/>
                <a:gd name="connsiteY11" fmla="*/ 576229 h 2061028"/>
                <a:gd name="connsiteX12" fmla="*/ 139691 w 7577827"/>
                <a:gd name="connsiteY12" fmla="*/ 644809 h 2061028"/>
                <a:gd name="connsiteX13" fmla="*/ 208271 w 7577827"/>
                <a:gd name="connsiteY13" fmla="*/ 713389 h 2061028"/>
                <a:gd name="connsiteX14" fmla="*/ 276851 w 7577827"/>
                <a:gd name="connsiteY14" fmla="*/ 644809 h 2061028"/>
                <a:gd name="connsiteX15" fmla="*/ 208271 w 7577827"/>
                <a:gd name="connsiteY15" fmla="*/ 576229 h 2061028"/>
                <a:gd name="connsiteX16" fmla="*/ 208272 w 7577827"/>
                <a:gd name="connsiteY16" fmla="*/ 384345 h 2061028"/>
                <a:gd name="connsiteX17" fmla="*/ 139693 w 7577827"/>
                <a:gd name="connsiteY17" fmla="*/ 452925 h 2061028"/>
                <a:gd name="connsiteX18" fmla="*/ 208272 w 7577827"/>
                <a:gd name="connsiteY18" fmla="*/ 521505 h 2061028"/>
                <a:gd name="connsiteX19" fmla="*/ 276852 w 7577827"/>
                <a:gd name="connsiteY19" fmla="*/ 452925 h 2061028"/>
                <a:gd name="connsiteX20" fmla="*/ 208272 w 7577827"/>
                <a:gd name="connsiteY20" fmla="*/ 384345 h 2061028"/>
                <a:gd name="connsiteX21" fmla="*/ 208274 w 7577827"/>
                <a:gd name="connsiteY21" fmla="*/ 192461 h 2061028"/>
                <a:gd name="connsiteX22" fmla="*/ 139693 w 7577827"/>
                <a:gd name="connsiteY22" fmla="*/ 261041 h 2061028"/>
                <a:gd name="connsiteX23" fmla="*/ 208274 w 7577827"/>
                <a:gd name="connsiteY23" fmla="*/ 329621 h 2061028"/>
                <a:gd name="connsiteX24" fmla="*/ 276854 w 7577827"/>
                <a:gd name="connsiteY24" fmla="*/ 261041 h 2061028"/>
                <a:gd name="connsiteX25" fmla="*/ 208274 w 7577827"/>
                <a:gd name="connsiteY25" fmla="*/ 192461 h 2061028"/>
                <a:gd name="connsiteX26" fmla="*/ 1075428 w 7577827"/>
                <a:gd name="connsiteY26" fmla="*/ 623 h 2061028"/>
                <a:gd name="connsiteX27" fmla="*/ 1177027 w 7577827"/>
                <a:gd name="connsiteY27" fmla="*/ 71064 h 2061028"/>
                <a:gd name="connsiteX28" fmla="*/ 1888227 w 7577827"/>
                <a:gd name="connsiteY28" fmla="*/ 141505 h 2061028"/>
                <a:gd name="connsiteX29" fmla="*/ 1989828 w 7577827"/>
                <a:gd name="connsiteY29" fmla="*/ 159116 h 2061028"/>
                <a:gd name="connsiteX30" fmla="*/ 2338170 w 7577827"/>
                <a:gd name="connsiteY30" fmla="*/ 176726 h 2061028"/>
                <a:gd name="connsiteX31" fmla="*/ 2497827 w 7577827"/>
                <a:gd name="connsiteY31" fmla="*/ 194336 h 2061028"/>
                <a:gd name="connsiteX32" fmla="*/ 2759085 w 7577827"/>
                <a:gd name="connsiteY32" fmla="*/ 176726 h 2061028"/>
                <a:gd name="connsiteX33" fmla="*/ 4137942 w 7577827"/>
                <a:gd name="connsiteY33" fmla="*/ 194336 h 2061028"/>
                <a:gd name="connsiteX34" fmla="*/ 4108913 w 7577827"/>
                <a:gd name="connsiteY34" fmla="*/ 299998 h 2061028"/>
                <a:gd name="connsiteX35" fmla="*/ 4341142 w 7577827"/>
                <a:gd name="connsiteY35" fmla="*/ 299998 h 2061028"/>
                <a:gd name="connsiteX36" fmla="*/ 4762056 w 7577827"/>
                <a:gd name="connsiteY36" fmla="*/ 264777 h 2061028"/>
                <a:gd name="connsiteX37" fmla="*/ 4849142 w 7577827"/>
                <a:gd name="connsiteY37" fmla="*/ 317608 h 2061028"/>
                <a:gd name="connsiteX38" fmla="*/ 4878170 w 7577827"/>
                <a:gd name="connsiteY38" fmla="*/ 370439 h 2061028"/>
                <a:gd name="connsiteX39" fmla="*/ 4892685 w 7577827"/>
                <a:gd name="connsiteY39" fmla="*/ 423270 h 2061028"/>
                <a:gd name="connsiteX40" fmla="*/ 4936227 w 7577827"/>
                <a:gd name="connsiteY40" fmla="*/ 440880 h 2061028"/>
                <a:gd name="connsiteX41" fmla="*/ 5284570 w 7577827"/>
                <a:gd name="connsiteY41" fmla="*/ 493711 h 2061028"/>
                <a:gd name="connsiteX42" fmla="*/ 5342627 w 7577827"/>
                <a:gd name="connsiteY42" fmla="*/ 511321 h 2061028"/>
                <a:gd name="connsiteX43" fmla="*/ 5400685 w 7577827"/>
                <a:gd name="connsiteY43" fmla="*/ 705034 h 2061028"/>
                <a:gd name="connsiteX44" fmla="*/ 5444227 w 7577827"/>
                <a:gd name="connsiteY44" fmla="*/ 740256 h 2061028"/>
                <a:gd name="connsiteX45" fmla="*/ 5502285 w 7577827"/>
                <a:gd name="connsiteY45" fmla="*/ 616983 h 2061028"/>
                <a:gd name="connsiteX46" fmla="*/ 5574856 w 7577827"/>
                <a:gd name="connsiteY46" fmla="*/ 388049 h 2061028"/>
                <a:gd name="connsiteX47" fmla="*/ 5603885 w 7577827"/>
                <a:gd name="connsiteY47" fmla="*/ 335218 h 2061028"/>
                <a:gd name="connsiteX48" fmla="*/ 5676456 w 7577827"/>
                <a:gd name="connsiteY48" fmla="*/ 299998 h 2061028"/>
                <a:gd name="connsiteX49" fmla="*/ 5908685 w 7577827"/>
                <a:gd name="connsiteY49" fmla="*/ 282388 h 2061028"/>
                <a:gd name="connsiteX50" fmla="*/ 5966742 w 7577827"/>
                <a:gd name="connsiteY50" fmla="*/ 264777 h 2061028"/>
                <a:gd name="connsiteX51" fmla="*/ 6039313 w 7577827"/>
                <a:gd name="connsiteY51" fmla="*/ 247167 h 2061028"/>
                <a:gd name="connsiteX52" fmla="*/ 6677942 w 7577827"/>
                <a:gd name="connsiteY52" fmla="*/ 229557 h 2061028"/>
                <a:gd name="connsiteX53" fmla="*/ 6866627 w 7577827"/>
                <a:gd name="connsiteY53" fmla="*/ 211946 h 2061028"/>
                <a:gd name="connsiteX54" fmla="*/ 6982742 w 7577827"/>
                <a:gd name="connsiteY54" fmla="*/ 247167 h 2061028"/>
                <a:gd name="connsiteX55" fmla="*/ 7432685 w 7577827"/>
                <a:gd name="connsiteY55" fmla="*/ 264777 h 2061028"/>
                <a:gd name="connsiteX56" fmla="*/ 7476227 w 7577827"/>
                <a:gd name="connsiteY56" fmla="*/ 282388 h 2061028"/>
                <a:gd name="connsiteX57" fmla="*/ 7563313 w 7577827"/>
                <a:gd name="connsiteY57" fmla="*/ 352829 h 2061028"/>
                <a:gd name="connsiteX58" fmla="*/ 7577827 w 7577827"/>
                <a:gd name="connsiteY58" fmla="*/ 951579 h 2061028"/>
                <a:gd name="connsiteX59" fmla="*/ 7548799 w 7577827"/>
                <a:gd name="connsiteY59" fmla="*/ 1057241 h 2061028"/>
                <a:gd name="connsiteX60" fmla="*/ 7534285 w 7577827"/>
                <a:gd name="connsiteY60" fmla="*/ 1374226 h 2061028"/>
                <a:gd name="connsiteX61" fmla="*/ 7563313 w 7577827"/>
                <a:gd name="connsiteY61" fmla="*/ 1427057 h 2061028"/>
                <a:gd name="connsiteX62" fmla="*/ 7577827 w 7577827"/>
                <a:gd name="connsiteY62" fmla="*/ 1479889 h 2061028"/>
                <a:gd name="connsiteX63" fmla="*/ 7534285 w 7577827"/>
                <a:gd name="connsiteY63" fmla="*/ 1884926 h 2061028"/>
                <a:gd name="connsiteX64" fmla="*/ 7505256 w 7577827"/>
                <a:gd name="connsiteY64" fmla="*/ 1937756 h 2061028"/>
                <a:gd name="connsiteX65" fmla="*/ 6866627 w 7577827"/>
                <a:gd name="connsiteY65" fmla="*/ 1972977 h 2061028"/>
                <a:gd name="connsiteX66" fmla="*/ 6837599 w 7577827"/>
                <a:gd name="connsiteY66" fmla="*/ 2025808 h 2061028"/>
                <a:gd name="connsiteX67" fmla="*/ 6663427 w 7577827"/>
                <a:gd name="connsiteY67" fmla="*/ 2061028 h 2061028"/>
                <a:gd name="connsiteX68" fmla="*/ 6344113 w 7577827"/>
                <a:gd name="connsiteY68" fmla="*/ 2025808 h 2061028"/>
                <a:gd name="connsiteX69" fmla="*/ 6257027 w 7577827"/>
                <a:gd name="connsiteY69" fmla="*/ 2008198 h 2061028"/>
                <a:gd name="connsiteX70" fmla="*/ 6082856 w 7577827"/>
                <a:gd name="connsiteY70" fmla="*/ 1972977 h 2061028"/>
                <a:gd name="connsiteX71" fmla="*/ 4312113 w 7577827"/>
                <a:gd name="connsiteY71" fmla="*/ 1955367 h 2061028"/>
                <a:gd name="connsiteX72" fmla="*/ 4239542 w 7577827"/>
                <a:gd name="connsiteY72" fmla="*/ 1937756 h 2061028"/>
                <a:gd name="connsiteX73" fmla="*/ 4152456 w 7577827"/>
                <a:gd name="connsiteY73" fmla="*/ 1920146 h 2061028"/>
                <a:gd name="connsiteX74" fmla="*/ 3997404 w 7577827"/>
                <a:gd name="connsiteY74" fmla="*/ 1898165 h 2061028"/>
                <a:gd name="connsiteX75" fmla="*/ 4037710 w 7577827"/>
                <a:gd name="connsiteY75" fmla="*/ 1905337 h 2061028"/>
                <a:gd name="connsiteX76" fmla="*/ 4035438 w 7577827"/>
                <a:gd name="connsiteY76" fmla="*/ 1904939 h 2061028"/>
                <a:gd name="connsiteX77" fmla="*/ 3920227 w 7577827"/>
                <a:gd name="connsiteY77" fmla="*/ 1884926 h 2061028"/>
                <a:gd name="connsiteX78" fmla="*/ 3644456 w 7577827"/>
                <a:gd name="connsiteY78" fmla="*/ 1902536 h 2061028"/>
                <a:gd name="connsiteX79" fmla="*/ 3600913 w 7577827"/>
                <a:gd name="connsiteY79" fmla="*/ 1955367 h 2061028"/>
                <a:gd name="connsiteX80" fmla="*/ 3557370 w 7577827"/>
                <a:gd name="connsiteY80" fmla="*/ 1920146 h 2061028"/>
                <a:gd name="connsiteX81" fmla="*/ 3513827 w 7577827"/>
                <a:gd name="connsiteY81" fmla="*/ 1902536 h 2061028"/>
                <a:gd name="connsiteX82" fmla="*/ 3455770 w 7577827"/>
                <a:gd name="connsiteY82" fmla="*/ 1849705 h 2061028"/>
                <a:gd name="connsiteX83" fmla="*/ 3296113 w 7577827"/>
                <a:gd name="connsiteY83" fmla="*/ 1832095 h 2061028"/>
                <a:gd name="connsiteX84" fmla="*/ 3179999 w 7577827"/>
                <a:gd name="connsiteY84" fmla="*/ 1779264 h 2061028"/>
                <a:gd name="connsiteX85" fmla="*/ 3107427 w 7577827"/>
                <a:gd name="connsiteY85" fmla="*/ 1761654 h 2061028"/>
                <a:gd name="connsiteX86" fmla="*/ 3049370 w 7577827"/>
                <a:gd name="connsiteY86" fmla="*/ 1779264 h 2061028"/>
                <a:gd name="connsiteX87" fmla="*/ 2918742 w 7577827"/>
                <a:gd name="connsiteY87" fmla="*/ 1796874 h 2061028"/>
                <a:gd name="connsiteX88" fmla="*/ 2817142 w 7577827"/>
                <a:gd name="connsiteY88" fmla="*/ 1779264 h 2061028"/>
                <a:gd name="connsiteX89" fmla="*/ 2730056 w 7577827"/>
                <a:gd name="connsiteY89" fmla="*/ 1779264 h 2061028"/>
                <a:gd name="connsiteX90" fmla="*/ 2599427 w 7577827"/>
                <a:gd name="connsiteY90" fmla="*/ 1761654 h 2061028"/>
                <a:gd name="connsiteX91" fmla="*/ 2454285 w 7577827"/>
                <a:gd name="connsiteY91" fmla="*/ 1708823 h 2061028"/>
                <a:gd name="connsiteX92" fmla="*/ 2410742 w 7577827"/>
                <a:gd name="connsiteY92" fmla="*/ 1726433 h 2061028"/>
                <a:gd name="connsiteX93" fmla="*/ 2396227 w 7577827"/>
                <a:gd name="connsiteY93" fmla="*/ 1655992 h 2061028"/>
                <a:gd name="connsiteX94" fmla="*/ 2352685 w 7577827"/>
                <a:gd name="connsiteY94" fmla="*/ 1691212 h 2061028"/>
                <a:gd name="connsiteX95" fmla="*/ 2309142 w 7577827"/>
                <a:gd name="connsiteY95" fmla="*/ 1744043 h 2061028"/>
                <a:gd name="connsiteX96" fmla="*/ 2236570 w 7577827"/>
                <a:gd name="connsiteY96" fmla="*/ 1796874 h 2061028"/>
                <a:gd name="connsiteX97" fmla="*/ 2018856 w 7577827"/>
                <a:gd name="connsiteY97" fmla="*/ 1832095 h 2061028"/>
                <a:gd name="connsiteX98" fmla="*/ 1975313 w 7577827"/>
                <a:gd name="connsiteY98" fmla="*/ 1849705 h 2061028"/>
                <a:gd name="connsiteX99" fmla="*/ 1844685 w 7577827"/>
                <a:gd name="connsiteY99" fmla="*/ 1902536 h 2061028"/>
                <a:gd name="connsiteX100" fmla="*/ 1786627 w 7577827"/>
                <a:gd name="connsiteY100" fmla="*/ 1884926 h 2061028"/>
                <a:gd name="connsiteX101" fmla="*/ 1685027 w 7577827"/>
                <a:gd name="connsiteY101" fmla="*/ 1884926 h 2061028"/>
                <a:gd name="connsiteX102" fmla="*/ 1510856 w 7577827"/>
                <a:gd name="connsiteY102" fmla="*/ 1867315 h 2061028"/>
                <a:gd name="connsiteX103" fmla="*/ 1409257 w 7577827"/>
                <a:gd name="connsiteY103" fmla="*/ 1814484 h 2061028"/>
                <a:gd name="connsiteX104" fmla="*/ 1365713 w 7577827"/>
                <a:gd name="connsiteY104" fmla="*/ 1849705 h 2061028"/>
                <a:gd name="connsiteX105" fmla="*/ 1235085 w 7577827"/>
                <a:gd name="connsiteY105" fmla="*/ 1832095 h 2061028"/>
                <a:gd name="connsiteX106" fmla="*/ 1154962 w 7577827"/>
                <a:gd name="connsiteY106" fmla="*/ 1818475 h 2061028"/>
                <a:gd name="connsiteX107" fmla="*/ 1120900 w 7577827"/>
                <a:gd name="connsiteY107" fmla="*/ 1813039 h 2061028"/>
                <a:gd name="connsiteX108" fmla="*/ 1129938 w 7577827"/>
                <a:gd name="connsiteY108" fmla="*/ 1814166 h 2061028"/>
                <a:gd name="connsiteX109" fmla="*/ 1046399 w 7577827"/>
                <a:gd name="connsiteY109" fmla="*/ 1779264 h 2061028"/>
                <a:gd name="connsiteX110" fmla="*/ 944800 w 7577827"/>
                <a:gd name="connsiteY110" fmla="*/ 1761654 h 2061028"/>
                <a:gd name="connsiteX111" fmla="*/ 886743 w 7577827"/>
                <a:gd name="connsiteY111" fmla="*/ 1832095 h 2061028"/>
                <a:gd name="connsiteX112" fmla="*/ 843199 w 7577827"/>
                <a:gd name="connsiteY112" fmla="*/ 1867315 h 2061028"/>
                <a:gd name="connsiteX113" fmla="*/ 378743 w 7577827"/>
                <a:gd name="connsiteY113" fmla="*/ 1849705 h 2061028"/>
                <a:gd name="connsiteX114" fmla="*/ 73943 w 7577827"/>
                <a:gd name="connsiteY114" fmla="*/ 1867315 h 2061028"/>
                <a:gd name="connsiteX115" fmla="*/ 59427 w 7577827"/>
                <a:gd name="connsiteY115" fmla="*/ 1427057 h 2061028"/>
                <a:gd name="connsiteX116" fmla="*/ 30399 w 7577827"/>
                <a:gd name="connsiteY116" fmla="*/ 1250954 h 2061028"/>
                <a:gd name="connsiteX117" fmla="*/ 44913 w 7577827"/>
                <a:gd name="connsiteY117" fmla="*/ 1198123 h 2061028"/>
                <a:gd name="connsiteX118" fmla="*/ 59427 w 7577827"/>
                <a:gd name="connsiteY118" fmla="*/ 1004410 h 2061028"/>
                <a:gd name="connsiteX119" fmla="*/ 44913 w 7577827"/>
                <a:gd name="connsiteY119" fmla="*/ 775477 h 2061028"/>
                <a:gd name="connsiteX120" fmla="*/ 30399 w 7577827"/>
                <a:gd name="connsiteY120" fmla="*/ 423270 h 2061028"/>
                <a:gd name="connsiteX121" fmla="*/ 15886 w 7577827"/>
                <a:gd name="connsiteY121" fmla="*/ 123895 h 2061028"/>
                <a:gd name="connsiteX122" fmla="*/ 277143 w 7577827"/>
                <a:gd name="connsiteY122" fmla="*/ 106285 h 2061028"/>
                <a:gd name="connsiteX123" fmla="*/ 320686 w 7577827"/>
                <a:gd name="connsiteY123" fmla="*/ 88674 h 2061028"/>
                <a:gd name="connsiteX124" fmla="*/ 422286 w 7577827"/>
                <a:gd name="connsiteY124" fmla="*/ 71064 h 2061028"/>
                <a:gd name="connsiteX125" fmla="*/ 494857 w 7577827"/>
                <a:gd name="connsiteY125" fmla="*/ 53454 h 2061028"/>
                <a:gd name="connsiteX126" fmla="*/ 1075428 w 7577827"/>
                <a:gd name="connsiteY126" fmla="*/ 623 h 2061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7577827" h="2061028">
                  <a:moveTo>
                    <a:pt x="4037710" y="1905337"/>
                  </a:moveTo>
                  <a:lnTo>
                    <a:pt x="4067044" y="1910479"/>
                  </a:lnTo>
                  <a:cubicBezTo>
                    <a:pt x="4066922" y="1910470"/>
                    <a:pt x="4057781" y="1908882"/>
                    <a:pt x="4044536" y="1906552"/>
                  </a:cubicBezTo>
                  <a:close/>
                  <a:moveTo>
                    <a:pt x="1117191" y="1812576"/>
                  </a:moveTo>
                  <a:cubicBezTo>
                    <a:pt x="1114812" y="1812210"/>
                    <a:pt x="1115125" y="1812178"/>
                    <a:pt x="1120599" y="1812990"/>
                  </a:cubicBezTo>
                  <a:lnTo>
                    <a:pt x="1120900" y="1813039"/>
                  </a:lnTo>
                  <a:close/>
                  <a:moveTo>
                    <a:pt x="208270" y="768113"/>
                  </a:moveTo>
                  <a:cubicBezTo>
                    <a:pt x="170394" y="768113"/>
                    <a:pt x="139690" y="798817"/>
                    <a:pt x="139690" y="836693"/>
                  </a:cubicBezTo>
                  <a:cubicBezTo>
                    <a:pt x="139690" y="874569"/>
                    <a:pt x="170394" y="905273"/>
                    <a:pt x="208270" y="905273"/>
                  </a:cubicBezTo>
                  <a:cubicBezTo>
                    <a:pt x="246146" y="905273"/>
                    <a:pt x="276850" y="874569"/>
                    <a:pt x="276850" y="836693"/>
                  </a:cubicBezTo>
                  <a:cubicBezTo>
                    <a:pt x="276850" y="798817"/>
                    <a:pt x="246146" y="768113"/>
                    <a:pt x="208270" y="768113"/>
                  </a:cubicBezTo>
                  <a:close/>
                  <a:moveTo>
                    <a:pt x="208271" y="576229"/>
                  </a:moveTo>
                  <a:cubicBezTo>
                    <a:pt x="170395" y="576229"/>
                    <a:pt x="139691" y="606933"/>
                    <a:pt x="139691" y="644809"/>
                  </a:cubicBezTo>
                  <a:cubicBezTo>
                    <a:pt x="139691" y="682685"/>
                    <a:pt x="170395" y="713389"/>
                    <a:pt x="208271" y="713389"/>
                  </a:cubicBezTo>
                  <a:cubicBezTo>
                    <a:pt x="246147" y="713389"/>
                    <a:pt x="276851" y="682685"/>
                    <a:pt x="276851" y="644809"/>
                  </a:cubicBezTo>
                  <a:cubicBezTo>
                    <a:pt x="276851" y="606933"/>
                    <a:pt x="246147" y="576229"/>
                    <a:pt x="208271" y="576229"/>
                  </a:cubicBezTo>
                  <a:close/>
                  <a:moveTo>
                    <a:pt x="208272" y="384345"/>
                  </a:moveTo>
                  <a:cubicBezTo>
                    <a:pt x="170396" y="384345"/>
                    <a:pt x="139693" y="415049"/>
                    <a:pt x="139693" y="452925"/>
                  </a:cubicBezTo>
                  <a:cubicBezTo>
                    <a:pt x="139693" y="490801"/>
                    <a:pt x="170396" y="521505"/>
                    <a:pt x="208272" y="521505"/>
                  </a:cubicBezTo>
                  <a:cubicBezTo>
                    <a:pt x="246148" y="521505"/>
                    <a:pt x="276852" y="490801"/>
                    <a:pt x="276852" y="452925"/>
                  </a:cubicBezTo>
                  <a:cubicBezTo>
                    <a:pt x="276852" y="415049"/>
                    <a:pt x="246148" y="384345"/>
                    <a:pt x="208272" y="384345"/>
                  </a:cubicBezTo>
                  <a:close/>
                  <a:moveTo>
                    <a:pt x="208274" y="192461"/>
                  </a:moveTo>
                  <a:cubicBezTo>
                    <a:pt x="170398" y="192461"/>
                    <a:pt x="139693" y="223165"/>
                    <a:pt x="139693" y="261041"/>
                  </a:cubicBezTo>
                  <a:cubicBezTo>
                    <a:pt x="139693" y="298917"/>
                    <a:pt x="170398" y="329621"/>
                    <a:pt x="208274" y="329621"/>
                  </a:cubicBezTo>
                  <a:cubicBezTo>
                    <a:pt x="246150" y="329621"/>
                    <a:pt x="276854" y="298917"/>
                    <a:pt x="276854" y="261041"/>
                  </a:cubicBezTo>
                  <a:cubicBezTo>
                    <a:pt x="276854" y="223165"/>
                    <a:pt x="246150" y="192461"/>
                    <a:pt x="208274" y="192461"/>
                  </a:cubicBezTo>
                  <a:close/>
                  <a:moveTo>
                    <a:pt x="1075428" y="623"/>
                  </a:moveTo>
                  <a:cubicBezTo>
                    <a:pt x="1150911" y="-3448"/>
                    <a:pt x="1144351" y="11592"/>
                    <a:pt x="1177027" y="71064"/>
                  </a:cubicBezTo>
                  <a:cubicBezTo>
                    <a:pt x="1407073" y="257144"/>
                    <a:pt x="1188403" y="93442"/>
                    <a:pt x="1888227" y="141505"/>
                  </a:cubicBezTo>
                  <a:cubicBezTo>
                    <a:pt x="1922383" y="143850"/>
                    <a:pt x="1955960" y="153246"/>
                    <a:pt x="1989828" y="159116"/>
                  </a:cubicBezTo>
                  <a:cubicBezTo>
                    <a:pt x="2105941" y="164986"/>
                    <a:pt x="2222144" y="168682"/>
                    <a:pt x="2338170" y="176726"/>
                  </a:cubicBezTo>
                  <a:cubicBezTo>
                    <a:pt x="2391521" y="180425"/>
                    <a:pt x="2444389" y="194336"/>
                    <a:pt x="2497827" y="194336"/>
                  </a:cubicBezTo>
                  <a:cubicBezTo>
                    <a:pt x="2585047" y="194336"/>
                    <a:pt x="2671999" y="182596"/>
                    <a:pt x="2759085" y="176726"/>
                  </a:cubicBezTo>
                  <a:cubicBezTo>
                    <a:pt x="4081453" y="158698"/>
                    <a:pt x="3642335" y="-6101"/>
                    <a:pt x="4137942" y="194336"/>
                  </a:cubicBezTo>
                  <a:cubicBezTo>
                    <a:pt x="4137942" y="194336"/>
                    <a:pt x="4075046" y="282388"/>
                    <a:pt x="4108913" y="299998"/>
                  </a:cubicBezTo>
                  <a:cubicBezTo>
                    <a:pt x="4142780" y="317608"/>
                    <a:pt x="4232285" y="305868"/>
                    <a:pt x="4341142" y="299998"/>
                  </a:cubicBezTo>
                  <a:lnTo>
                    <a:pt x="4762056" y="264777"/>
                  </a:lnTo>
                  <a:cubicBezTo>
                    <a:pt x="4797468" y="279100"/>
                    <a:pt x="4821007" y="283472"/>
                    <a:pt x="4849142" y="317608"/>
                  </a:cubicBezTo>
                  <a:cubicBezTo>
                    <a:pt x="4861477" y="332574"/>
                    <a:pt x="4870369" y="351509"/>
                    <a:pt x="4878170" y="370439"/>
                  </a:cubicBezTo>
                  <a:cubicBezTo>
                    <a:pt x="4885012" y="387042"/>
                    <a:pt x="4881867" y="410145"/>
                    <a:pt x="4892685" y="423270"/>
                  </a:cubicBezTo>
                  <a:cubicBezTo>
                    <a:pt x="4903503" y="436396"/>
                    <a:pt x="4921713" y="435010"/>
                    <a:pt x="4936227" y="440880"/>
                  </a:cubicBezTo>
                  <a:cubicBezTo>
                    <a:pt x="5085670" y="459012"/>
                    <a:pt x="5122989" y="461037"/>
                    <a:pt x="5284570" y="493711"/>
                  </a:cubicBezTo>
                  <a:cubicBezTo>
                    <a:pt x="5304246" y="497690"/>
                    <a:pt x="5327481" y="495570"/>
                    <a:pt x="5342627" y="511321"/>
                  </a:cubicBezTo>
                  <a:cubicBezTo>
                    <a:pt x="5423999" y="595947"/>
                    <a:pt x="5357864" y="601125"/>
                    <a:pt x="5400685" y="705034"/>
                  </a:cubicBezTo>
                  <a:cubicBezTo>
                    <a:pt x="5408486" y="723964"/>
                    <a:pt x="5429713" y="728516"/>
                    <a:pt x="5444227" y="740256"/>
                  </a:cubicBezTo>
                  <a:cubicBezTo>
                    <a:pt x="5463580" y="699164"/>
                    <a:pt x="5486651" y="660342"/>
                    <a:pt x="5502285" y="616983"/>
                  </a:cubicBezTo>
                  <a:cubicBezTo>
                    <a:pt x="5570797" y="426980"/>
                    <a:pt x="5516755" y="511413"/>
                    <a:pt x="5574856" y="388049"/>
                  </a:cubicBezTo>
                  <a:cubicBezTo>
                    <a:pt x="5583511" y="369672"/>
                    <a:pt x="5589690" y="347520"/>
                    <a:pt x="5603885" y="335218"/>
                  </a:cubicBezTo>
                  <a:cubicBezTo>
                    <a:pt x="5625086" y="316845"/>
                    <a:pt x="5652266" y="311738"/>
                    <a:pt x="5676456" y="299998"/>
                  </a:cubicBezTo>
                  <a:cubicBezTo>
                    <a:pt x="5753866" y="294128"/>
                    <a:pt x="5831509" y="291752"/>
                    <a:pt x="5908685" y="282388"/>
                  </a:cubicBezTo>
                  <a:cubicBezTo>
                    <a:pt x="5928534" y="279980"/>
                    <a:pt x="5947269" y="270027"/>
                    <a:pt x="5966742" y="264777"/>
                  </a:cubicBezTo>
                  <a:cubicBezTo>
                    <a:pt x="5990824" y="258283"/>
                    <a:pt x="6015123" y="253037"/>
                    <a:pt x="6039313" y="247167"/>
                  </a:cubicBezTo>
                  <a:cubicBezTo>
                    <a:pt x="6252189" y="241297"/>
                    <a:pt x="6465142" y="238617"/>
                    <a:pt x="6677942" y="229557"/>
                  </a:cubicBezTo>
                  <a:cubicBezTo>
                    <a:pt x="6740984" y="226873"/>
                    <a:pt x="6803546" y="211946"/>
                    <a:pt x="6866627" y="211946"/>
                  </a:cubicBezTo>
                  <a:cubicBezTo>
                    <a:pt x="6901653" y="211946"/>
                    <a:pt x="6948384" y="233272"/>
                    <a:pt x="6982742" y="247167"/>
                  </a:cubicBezTo>
                  <a:cubicBezTo>
                    <a:pt x="7132723" y="253037"/>
                    <a:pt x="7282885" y="254085"/>
                    <a:pt x="7432685" y="264777"/>
                  </a:cubicBezTo>
                  <a:cubicBezTo>
                    <a:pt x="7447958" y="265866"/>
                    <a:pt x="7461516" y="277288"/>
                    <a:pt x="7476227" y="282388"/>
                  </a:cubicBezTo>
                  <a:cubicBezTo>
                    <a:pt x="7510203" y="294166"/>
                    <a:pt x="7559078" y="289448"/>
                    <a:pt x="7563313" y="352829"/>
                  </a:cubicBezTo>
                  <a:cubicBezTo>
                    <a:pt x="7576612" y="551846"/>
                    <a:pt x="7572989" y="751996"/>
                    <a:pt x="7577827" y="951579"/>
                  </a:cubicBezTo>
                  <a:cubicBezTo>
                    <a:pt x="7577827" y="951579"/>
                    <a:pt x="7552594" y="1020401"/>
                    <a:pt x="7548799" y="1057241"/>
                  </a:cubicBezTo>
                  <a:cubicBezTo>
                    <a:pt x="7537981" y="1162248"/>
                    <a:pt x="7530136" y="1268522"/>
                    <a:pt x="7534285" y="1374226"/>
                  </a:cubicBezTo>
                  <a:cubicBezTo>
                    <a:pt x="7535115" y="1395367"/>
                    <a:pt x="7555512" y="1408127"/>
                    <a:pt x="7563313" y="1427057"/>
                  </a:cubicBezTo>
                  <a:cubicBezTo>
                    <a:pt x="7570155" y="1443660"/>
                    <a:pt x="7572989" y="1462279"/>
                    <a:pt x="7577827" y="1479889"/>
                  </a:cubicBezTo>
                  <a:cubicBezTo>
                    <a:pt x="7489518" y="1640611"/>
                    <a:pt x="7580442" y="1455576"/>
                    <a:pt x="7534285" y="1884926"/>
                  </a:cubicBezTo>
                  <a:cubicBezTo>
                    <a:pt x="7532029" y="1905913"/>
                    <a:pt x="7514932" y="1920146"/>
                    <a:pt x="7505256" y="1937756"/>
                  </a:cubicBezTo>
                  <a:cubicBezTo>
                    <a:pt x="7292380" y="1949496"/>
                    <a:pt x="7078475" y="1945038"/>
                    <a:pt x="6866627" y="1972977"/>
                  </a:cubicBezTo>
                  <a:cubicBezTo>
                    <a:pt x="6849285" y="1975264"/>
                    <a:pt x="6854027" y="2018690"/>
                    <a:pt x="6837599" y="2025808"/>
                  </a:cubicBezTo>
                  <a:cubicBezTo>
                    <a:pt x="6782170" y="2049827"/>
                    <a:pt x="6721484" y="2049288"/>
                    <a:pt x="6663427" y="2061028"/>
                  </a:cubicBezTo>
                  <a:cubicBezTo>
                    <a:pt x="6586821" y="2053282"/>
                    <a:pt x="6425357" y="2038129"/>
                    <a:pt x="6344113" y="2025808"/>
                  </a:cubicBezTo>
                  <a:cubicBezTo>
                    <a:pt x="6314911" y="2021380"/>
                    <a:pt x="6286160" y="2013248"/>
                    <a:pt x="6257027" y="2008198"/>
                  </a:cubicBezTo>
                  <a:cubicBezTo>
                    <a:pt x="6098472" y="1980716"/>
                    <a:pt x="6190336" y="2005579"/>
                    <a:pt x="6082856" y="1972977"/>
                  </a:cubicBezTo>
                  <a:lnTo>
                    <a:pt x="4312113" y="1955367"/>
                  </a:lnTo>
                  <a:cubicBezTo>
                    <a:pt x="4287447" y="1954896"/>
                    <a:pt x="4263814" y="1943110"/>
                    <a:pt x="4239542" y="1937756"/>
                  </a:cubicBezTo>
                  <a:cubicBezTo>
                    <a:pt x="4210588" y="1931368"/>
                    <a:pt x="4181627" y="1924865"/>
                    <a:pt x="4152456" y="1920146"/>
                  </a:cubicBezTo>
                  <a:cubicBezTo>
                    <a:pt x="3878082" y="1875760"/>
                    <a:pt x="3931254" y="1886234"/>
                    <a:pt x="3997404" y="1898165"/>
                  </a:cubicBezTo>
                  <a:lnTo>
                    <a:pt x="4037710" y="1905337"/>
                  </a:lnTo>
                  <a:lnTo>
                    <a:pt x="4035438" y="1904939"/>
                  </a:lnTo>
                  <a:cubicBezTo>
                    <a:pt x="4012607" y="1900959"/>
                    <a:pt x="3975842" y="1894566"/>
                    <a:pt x="3920227" y="1884926"/>
                  </a:cubicBezTo>
                  <a:cubicBezTo>
                    <a:pt x="3759988" y="1872775"/>
                    <a:pt x="3732426" y="1813590"/>
                    <a:pt x="3644456" y="1902536"/>
                  </a:cubicBezTo>
                  <a:cubicBezTo>
                    <a:pt x="3628687" y="1918480"/>
                    <a:pt x="3615427" y="1937757"/>
                    <a:pt x="3600913" y="1955367"/>
                  </a:cubicBezTo>
                  <a:cubicBezTo>
                    <a:pt x="3586399" y="1943627"/>
                    <a:pt x="3572972" y="1929611"/>
                    <a:pt x="3557370" y="1920146"/>
                  </a:cubicBezTo>
                  <a:cubicBezTo>
                    <a:pt x="3543686" y="1911845"/>
                    <a:pt x="3527111" y="1911746"/>
                    <a:pt x="3513827" y="1902536"/>
                  </a:cubicBezTo>
                  <a:cubicBezTo>
                    <a:pt x="3492824" y="1887974"/>
                    <a:pt x="3475122" y="1867315"/>
                    <a:pt x="3455770" y="1849705"/>
                  </a:cubicBezTo>
                  <a:cubicBezTo>
                    <a:pt x="3402551" y="1843835"/>
                    <a:pt x="3349014" y="1841264"/>
                    <a:pt x="3296113" y="1832095"/>
                  </a:cubicBezTo>
                  <a:cubicBezTo>
                    <a:pt x="3278421" y="1829029"/>
                    <a:pt x="3180663" y="1779587"/>
                    <a:pt x="3179999" y="1779264"/>
                  </a:cubicBezTo>
                  <a:cubicBezTo>
                    <a:pt x="3155808" y="1773394"/>
                    <a:pt x="3132097" y="1761654"/>
                    <a:pt x="3107427" y="1761654"/>
                  </a:cubicBezTo>
                  <a:cubicBezTo>
                    <a:pt x="3087479" y="1761654"/>
                    <a:pt x="3069086" y="1775584"/>
                    <a:pt x="3049370" y="1779264"/>
                  </a:cubicBezTo>
                  <a:cubicBezTo>
                    <a:pt x="3006069" y="1787347"/>
                    <a:pt x="2962285" y="1791004"/>
                    <a:pt x="2918742" y="1796874"/>
                  </a:cubicBezTo>
                  <a:cubicBezTo>
                    <a:pt x="2884875" y="1791004"/>
                    <a:pt x="2851352" y="1779264"/>
                    <a:pt x="2817142" y="1779264"/>
                  </a:cubicBezTo>
                  <a:cubicBezTo>
                    <a:pt x="2701027" y="1779264"/>
                    <a:pt x="2846171" y="1826224"/>
                    <a:pt x="2730056" y="1779264"/>
                  </a:cubicBezTo>
                  <a:lnTo>
                    <a:pt x="2599427" y="1761654"/>
                  </a:lnTo>
                  <a:cubicBezTo>
                    <a:pt x="2584214" y="1759603"/>
                    <a:pt x="2482835" y="1708823"/>
                    <a:pt x="2454285" y="1708823"/>
                  </a:cubicBezTo>
                  <a:cubicBezTo>
                    <a:pt x="2438986" y="1708823"/>
                    <a:pt x="2422982" y="1737571"/>
                    <a:pt x="2410742" y="1726433"/>
                  </a:cubicBezTo>
                  <a:cubicBezTo>
                    <a:pt x="2394784" y="1711911"/>
                    <a:pt x="2401065" y="1679472"/>
                    <a:pt x="2396227" y="1655992"/>
                  </a:cubicBezTo>
                  <a:cubicBezTo>
                    <a:pt x="2381713" y="1667732"/>
                    <a:pt x="2366086" y="1677663"/>
                    <a:pt x="2352685" y="1691212"/>
                  </a:cubicBezTo>
                  <a:cubicBezTo>
                    <a:pt x="2336916" y="1707156"/>
                    <a:pt x="2325563" y="1729100"/>
                    <a:pt x="2309142" y="1744043"/>
                  </a:cubicBezTo>
                  <a:cubicBezTo>
                    <a:pt x="2286573" y="1764580"/>
                    <a:pt x="2260761" y="1779264"/>
                    <a:pt x="2236570" y="1796874"/>
                  </a:cubicBezTo>
                  <a:cubicBezTo>
                    <a:pt x="2163999" y="1808614"/>
                    <a:pt x="2091073" y="1817492"/>
                    <a:pt x="2018856" y="1832095"/>
                  </a:cubicBezTo>
                  <a:cubicBezTo>
                    <a:pt x="2003765" y="1835147"/>
                    <a:pt x="1990248" y="1845678"/>
                    <a:pt x="1975313" y="1849705"/>
                  </a:cubicBezTo>
                  <a:cubicBezTo>
                    <a:pt x="1857985" y="1881338"/>
                    <a:pt x="1920440" y="1841258"/>
                    <a:pt x="1844685" y="1902536"/>
                  </a:cubicBezTo>
                  <a:cubicBezTo>
                    <a:pt x="1825332" y="1896666"/>
                    <a:pt x="1806575" y="1884926"/>
                    <a:pt x="1786627" y="1884926"/>
                  </a:cubicBezTo>
                  <a:cubicBezTo>
                    <a:pt x="1659053" y="1884926"/>
                    <a:pt x="1789428" y="1927149"/>
                    <a:pt x="1685027" y="1884926"/>
                  </a:cubicBezTo>
                  <a:cubicBezTo>
                    <a:pt x="1626970" y="1879056"/>
                    <a:pt x="1567983" y="1881177"/>
                    <a:pt x="1510856" y="1867315"/>
                  </a:cubicBezTo>
                  <a:cubicBezTo>
                    <a:pt x="1443991" y="1851089"/>
                    <a:pt x="1491925" y="1800155"/>
                    <a:pt x="1409257" y="1814484"/>
                  </a:cubicBezTo>
                  <a:cubicBezTo>
                    <a:pt x="1391987" y="1817477"/>
                    <a:pt x="1380227" y="1837965"/>
                    <a:pt x="1365713" y="1849705"/>
                  </a:cubicBezTo>
                  <a:cubicBezTo>
                    <a:pt x="1293142" y="1879055"/>
                    <a:pt x="1336685" y="1873185"/>
                    <a:pt x="1235085" y="1832095"/>
                  </a:cubicBezTo>
                  <a:cubicBezTo>
                    <a:pt x="1199107" y="1825859"/>
                    <a:pt x="1173221" y="1821489"/>
                    <a:pt x="1154962" y="1818475"/>
                  </a:cubicBezTo>
                  <a:lnTo>
                    <a:pt x="1120900" y="1813039"/>
                  </a:lnTo>
                  <a:lnTo>
                    <a:pt x="1129938" y="1814166"/>
                  </a:lnTo>
                  <a:cubicBezTo>
                    <a:pt x="1151123" y="1816260"/>
                    <a:pt x="1175910" y="1815526"/>
                    <a:pt x="1046399" y="1779264"/>
                  </a:cubicBezTo>
                  <a:cubicBezTo>
                    <a:pt x="1013066" y="1769931"/>
                    <a:pt x="978666" y="1767524"/>
                    <a:pt x="944800" y="1761654"/>
                  </a:cubicBezTo>
                  <a:cubicBezTo>
                    <a:pt x="849797" y="1800076"/>
                    <a:pt x="943040" y="1746712"/>
                    <a:pt x="886743" y="1832095"/>
                  </a:cubicBezTo>
                  <a:cubicBezTo>
                    <a:pt x="875846" y="1848622"/>
                    <a:pt x="857713" y="1855575"/>
                    <a:pt x="843199" y="1867315"/>
                  </a:cubicBezTo>
                  <a:cubicBezTo>
                    <a:pt x="688381" y="1861445"/>
                    <a:pt x="533638" y="1849705"/>
                    <a:pt x="378743" y="1849705"/>
                  </a:cubicBezTo>
                  <a:cubicBezTo>
                    <a:pt x="277028" y="1849705"/>
                    <a:pt x="142673" y="1958289"/>
                    <a:pt x="73943" y="1867315"/>
                  </a:cubicBezTo>
                  <a:cubicBezTo>
                    <a:pt x="-7854" y="1759049"/>
                    <a:pt x="64266" y="1573810"/>
                    <a:pt x="59427" y="1427057"/>
                  </a:cubicBezTo>
                  <a:cubicBezTo>
                    <a:pt x="59427" y="1427057"/>
                    <a:pt x="34183" y="1310642"/>
                    <a:pt x="30399" y="1250954"/>
                  </a:cubicBezTo>
                  <a:cubicBezTo>
                    <a:pt x="29226" y="1232446"/>
                    <a:pt x="42749" y="1216500"/>
                    <a:pt x="44913" y="1198123"/>
                  </a:cubicBezTo>
                  <a:cubicBezTo>
                    <a:pt x="52471" y="1133938"/>
                    <a:pt x="54590" y="1068981"/>
                    <a:pt x="59427" y="1004410"/>
                  </a:cubicBezTo>
                  <a:cubicBezTo>
                    <a:pt x="54590" y="928099"/>
                    <a:pt x="48729" y="851873"/>
                    <a:pt x="44913" y="775477"/>
                  </a:cubicBezTo>
                  <a:cubicBezTo>
                    <a:pt x="39052" y="658144"/>
                    <a:pt x="35629" y="540648"/>
                    <a:pt x="30399" y="423270"/>
                  </a:cubicBezTo>
                  <a:cubicBezTo>
                    <a:pt x="25952" y="323451"/>
                    <a:pt x="-25239" y="176726"/>
                    <a:pt x="15886" y="123895"/>
                  </a:cubicBezTo>
                  <a:cubicBezTo>
                    <a:pt x="57010" y="71064"/>
                    <a:pt x="190156" y="111310"/>
                    <a:pt x="277143" y="106285"/>
                  </a:cubicBezTo>
                  <a:cubicBezTo>
                    <a:pt x="292425" y="105401"/>
                    <a:pt x="305683" y="92315"/>
                    <a:pt x="320686" y="88674"/>
                  </a:cubicBezTo>
                  <a:cubicBezTo>
                    <a:pt x="354232" y="80533"/>
                    <a:pt x="388541" y="77887"/>
                    <a:pt x="422286" y="71064"/>
                  </a:cubicBezTo>
                  <a:cubicBezTo>
                    <a:pt x="446620" y="66142"/>
                    <a:pt x="470667" y="59324"/>
                    <a:pt x="494857" y="53454"/>
                  </a:cubicBezTo>
                  <a:cubicBezTo>
                    <a:pt x="688381" y="35844"/>
                    <a:pt x="881552" y="11078"/>
                    <a:pt x="1075428" y="623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2" name="Group 5">
              <a:extLst>
                <a:ext uri="{FF2B5EF4-FFF2-40B4-BE49-F238E27FC236}">
                  <a16:creationId xmlns:a16="http://schemas.microsoft.com/office/drawing/2014/main" xmlns="" id="{0F007152-E63B-4203-B9F2-D5DE9B7CEC73}"/>
                </a:ext>
              </a:extLst>
            </p:cNvPr>
            <p:cNvGrpSpPr/>
            <p:nvPr/>
          </p:nvGrpSpPr>
          <p:grpSpPr>
            <a:xfrm>
              <a:off x="3509115" y="1552055"/>
              <a:ext cx="6408435" cy="1188865"/>
              <a:chOff x="816401" y="2604950"/>
              <a:chExt cx="8045058" cy="1188865"/>
            </a:xfrm>
          </p:grpSpPr>
          <p:sp>
            <p:nvSpPr>
              <p:cNvPr id="27" name="TextBox 25">
                <a:extLst>
                  <a:ext uri="{FF2B5EF4-FFF2-40B4-BE49-F238E27FC236}">
                    <a16:creationId xmlns:a16="http://schemas.microsoft.com/office/drawing/2014/main" xmlns="" id="{CF0CED87-BEAB-4CF9-AC90-D7B118E10A76}"/>
                  </a:ext>
                </a:extLst>
              </p:cNvPr>
              <p:cNvSpPr txBox="1"/>
              <p:nvPr/>
            </p:nvSpPr>
            <p:spPr>
              <a:xfrm>
                <a:off x="835980" y="2604950"/>
                <a:ext cx="79298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نظام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الحكم في المملكة العربية السعودية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هو نظام ملكي ,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و يُسمّى فيه الحاكم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ملكاً </a:t>
                </a:r>
                <a:endParaRPr lang="ar-SY" b="1" dirty="0">
                  <a:solidFill>
                    <a:srgbClr val="0070C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28" name="TextBox 26">
                <a:extLst>
                  <a:ext uri="{FF2B5EF4-FFF2-40B4-BE49-F238E27FC236}">
                    <a16:creationId xmlns:a16="http://schemas.microsoft.com/office/drawing/2014/main" xmlns="" id="{1824ED2D-9983-48E2-A5BE-AE16A6DCF05D}"/>
                  </a:ext>
                </a:extLst>
              </p:cNvPr>
              <p:cNvSpPr txBox="1"/>
              <p:nvPr/>
            </p:nvSpPr>
            <p:spPr>
              <a:xfrm>
                <a:off x="816401" y="2870485"/>
                <a:ext cx="804505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يكون الحكم في المملكة العربية السعودية في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أبناء الملك عبد العزيز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بن عبد الرحمن الفيصل آل سعود </a:t>
                </a:r>
                <a:r>
                  <a:rPr lang="ar-SY" b="1" dirty="0" smtClean="0">
                    <a:solidFill>
                      <a:srgbClr val="0070C0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و أبناء الأبناء , ويُبايَع الأصلح منهم </a:t>
                </a:r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للحكم على كتاب الله تعالى و سنة رسوله صلى الله عليه و سلّم.</a:t>
                </a:r>
                <a:endParaRPr lang="ar-SY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32" name="Group 8">
              <a:extLst>
                <a:ext uri="{FF2B5EF4-FFF2-40B4-BE49-F238E27FC236}">
                  <a16:creationId xmlns:a16="http://schemas.microsoft.com/office/drawing/2014/main" xmlns="" id="{5EAE26C8-7255-4158-9B58-69D6BD276C24}"/>
                </a:ext>
              </a:extLst>
            </p:cNvPr>
            <p:cNvGrpSpPr/>
            <p:nvPr/>
          </p:nvGrpSpPr>
          <p:grpSpPr>
            <a:xfrm>
              <a:off x="9917550" y="1105408"/>
              <a:ext cx="1291771" cy="1110217"/>
              <a:chOff x="8467599" y="2440854"/>
              <a:chExt cx="1291771" cy="1110217"/>
            </a:xfrm>
          </p:grpSpPr>
          <p:sp>
            <p:nvSpPr>
              <p:cNvPr id="33" name="Rectangle 31">
                <a:extLst>
                  <a:ext uri="{FF2B5EF4-FFF2-40B4-BE49-F238E27FC236}">
                    <a16:creationId xmlns:a16="http://schemas.microsoft.com/office/drawing/2014/main" xmlns="" id="{A331FCAB-6EAD-4DD8-91E9-50B9D5A55AFA}"/>
                  </a:ext>
                </a:extLst>
              </p:cNvPr>
              <p:cNvSpPr/>
              <p:nvPr/>
            </p:nvSpPr>
            <p:spPr>
              <a:xfrm rot="173929">
                <a:off x="8524046" y="2624979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4" name="Group 2">
                <a:extLst>
                  <a:ext uri="{FF2B5EF4-FFF2-40B4-BE49-F238E27FC236}">
                    <a16:creationId xmlns:a16="http://schemas.microsoft.com/office/drawing/2014/main" xmlns="" id="{7842B95B-45A7-4364-82E6-AC3D3A6BED8A}"/>
                  </a:ext>
                </a:extLst>
              </p:cNvPr>
              <p:cNvGrpSpPr/>
              <p:nvPr/>
            </p:nvGrpSpPr>
            <p:grpSpPr>
              <a:xfrm>
                <a:off x="8467599" y="2440854"/>
                <a:ext cx="1291771" cy="1103086"/>
                <a:chOff x="8467599" y="2440854"/>
                <a:chExt cx="1291771" cy="1103086"/>
              </a:xfrm>
            </p:grpSpPr>
            <p:sp>
              <p:nvSpPr>
                <p:cNvPr id="35" name="Freeform: Shape 19">
                  <a:extLst>
                    <a:ext uri="{FF2B5EF4-FFF2-40B4-BE49-F238E27FC236}">
                      <a16:creationId xmlns:a16="http://schemas.microsoft.com/office/drawing/2014/main" xmlns="" id="{3118B035-75D1-43E3-80C3-2A813923BB7D}"/>
                    </a:ext>
                  </a:extLst>
                </p:cNvPr>
                <p:cNvSpPr/>
                <p:nvPr/>
              </p:nvSpPr>
              <p:spPr>
                <a:xfrm>
                  <a:off x="8467599" y="2440854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00CC99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36" name="Graphic 32" descr="Stopwatch">
                  <a:extLst>
                    <a:ext uri="{FF2B5EF4-FFF2-40B4-BE49-F238E27FC236}">
                      <a16:creationId xmlns:a16="http://schemas.microsoft.com/office/drawing/2014/main" xmlns="" id="{932570DC-8A78-448E-AFAF-C457E4EDC2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61534" y="2772447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42" name="Freeform: Shape 20">
              <a:extLst>
                <a:ext uri="{FF2B5EF4-FFF2-40B4-BE49-F238E27FC236}">
                  <a16:creationId xmlns:a16="http://schemas.microsoft.com/office/drawing/2014/main" xmlns="" id="{D7D3105E-08F7-4205-9D71-8DC8073AAF66}"/>
                </a:ext>
              </a:extLst>
            </p:cNvPr>
            <p:cNvSpPr/>
            <p:nvPr/>
          </p:nvSpPr>
          <p:spPr>
            <a:xfrm>
              <a:off x="9946278" y="917714"/>
              <a:ext cx="398764" cy="682943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1366" r="93716">
                        <a14:foregroundMark x1="55191" y1="31733" x2="45082" y2="55115"/>
                        <a14:foregroundMark x1="82240" y1="66806" x2="28962" y2="64718"/>
                        <a14:foregroundMark x1="69945" y1="60752" x2="14754" y2="61169"/>
                        <a14:foregroundMark x1="76776" y1="83299" x2="23497" y2="84342"/>
                        <a14:foregroundMark x1="76230" y1="78706" x2="17486" y2="80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64785" y="3126075"/>
            <a:ext cx="2640815" cy="3456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75718" y1="76600" x2="7833" y2="76600"/>
                        <a14:foregroundMark x1="74935" y1="87417" x2="36031" y2="91170"/>
                        <a14:foregroundMark x1="90339" y1="98455" x2="7833" y2="98675"/>
                        <a14:foregroundMark x1="78851" y1="84768" x2="20366" y2="87859"/>
                        <a14:foregroundMark x1="67363" y1="83223" x2="24021" y2="84106"/>
                        <a14:foregroundMark x1="73368" y1="55850" x2="27154" y2="64901"/>
                        <a14:foregroundMark x1="85901" y1="59823" x2="41253" y2="65121"/>
                        <a14:foregroundMark x1="78851" y1="54525" x2="31070" y2="56071"/>
                        <a14:foregroundMark x1="28460" y1="55408" x2="8877" y2="62914"/>
                        <a14:foregroundMark x1="5222" y1="79470" x2="5222" y2="95806"/>
                        <a14:foregroundMark x1="87206" y1="98675" x2="10966" y2="991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66466" y="3215593"/>
            <a:ext cx="2846400" cy="3366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48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02134" y="2521998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35002" y="2521998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786281" y="531573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673613" y="2647550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975901" y="3759641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78273" y="492018"/>
            <a:ext cx="969498" cy="2365989"/>
            <a:chOff x="1159173" y="335569"/>
            <a:chExt cx="969498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59173" y="6263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  <a:endParaRPr lang="ar-SY" sz="2000" b="1" dirty="0">
                <a:solidFill>
                  <a:srgbClr val="0070C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362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نِظامُ الحُكْم</a:t>
              </a:r>
              <a:endParaRPr lang="ar-SY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66" r="93716">
                        <a14:foregroundMark x1="55191" y1="31733" x2="45082" y2="55115"/>
                        <a14:foregroundMark x1="82240" y1="66806" x2="28962" y2="64718"/>
                        <a14:foregroundMark x1="69945" y1="60752" x2="14754" y2="61169"/>
                        <a14:foregroundMark x1="76776" y1="83299" x2="23497" y2="84342"/>
                        <a14:foregroundMark x1="76230" y1="78706" x2="17486" y2="80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9471" y="2666399"/>
            <a:ext cx="3186129" cy="416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75718" y1="76600" x2="7833" y2="76600"/>
                        <a14:foregroundMark x1="74935" y1="87417" x2="36031" y2="91170"/>
                        <a14:foregroundMark x1="90339" y1="98455" x2="7833" y2="98675"/>
                        <a14:foregroundMark x1="78851" y1="84768" x2="20366" y2="87859"/>
                        <a14:foregroundMark x1="67363" y1="83223" x2="24021" y2="84106"/>
                        <a14:foregroundMark x1="73368" y1="55850" x2="27154" y2="64901"/>
                        <a14:foregroundMark x1="85901" y1="59823" x2="41253" y2="65121"/>
                        <a14:foregroundMark x1="78851" y1="54525" x2="31070" y2="56071"/>
                        <a14:foregroundMark x1="28460" y1="55408" x2="8877" y2="62914"/>
                        <a14:foregroundMark x1="5222" y1="79470" x2="5222" y2="95806"/>
                        <a14:foregroundMark x1="87206" y1="98675" x2="10966" y2="991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78700" y="2774402"/>
            <a:ext cx="3434166" cy="4061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9" name="مجموعة 28"/>
          <p:cNvGrpSpPr/>
          <p:nvPr/>
        </p:nvGrpSpPr>
        <p:grpSpPr>
          <a:xfrm>
            <a:off x="2662126" y="1038182"/>
            <a:ext cx="8312369" cy="1605832"/>
            <a:chOff x="4102100" y="1200978"/>
            <a:chExt cx="7594145" cy="1467081"/>
          </a:xfrm>
        </p:grpSpPr>
        <p:sp>
          <p:nvSpPr>
            <p:cNvPr id="30" name="Rectangle 13">
              <a:extLst>
                <a:ext uri="{FF2B5EF4-FFF2-40B4-BE49-F238E27FC236}">
                  <a16:creationId xmlns:a16="http://schemas.microsoft.com/office/drawing/2014/main" xmlns="" id="{468E39C0-3777-42DF-99E5-7E7AA8305FC5}"/>
                </a:ext>
              </a:extLst>
            </p:cNvPr>
            <p:cNvSpPr/>
            <p:nvPr/>
          </p:nvSpPr>
          <p:spPr>
            <a:xfrm rot="173929">
              <a:off x="8968075" y="1776264"/>
              <a:ext cx="2548619" cy="891795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10">
              <a:extLst>
                <a:ext uri="{FF2B5EF4-FFF2-40B4-BE49-F238E27FC236}">
                  <a16:creationId xmlns:a16="http://schemas.microsoft.com/office/drawing/2014/main" xmlns="" id="{6A18B9AE-39F4-4CD2-9308-2E4BC1EAD4F0}"/>
                </a:ext>
              </a:extLst>
            </p:cNvPr>
            <p:cNvSpPr/>
            <p:nvPr/>
          </p:nvSpPr>
          <p:spPr>
            <a:xfrm rot="21269386">
              <a:off x="4423589" y="2109734"/>
              <a:ext cx="2548619" cy="502019"/>
            </a:xfrm>
            <a:prstGeom prst="rect">
              <a:avLst/>
            </a:prstGeom>
            <a:solidFill>
              <a:schemeClr val="tx1">
                <a:alpha val="14000"/>
              </a:schemeClr>
            </a:soli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46">
              <a:extLst>
                <a:ext uri="{FF2B5EF4-FFF2-40B4-BE49-F238E27FC236}">
                  <a16:creationId xmlns:a16="http://schemas.microsoft.com/office/drawing/2014/main" xmlns="" id="{6B14ACBE-14D9-4D3B-BAD8-0274A075EEBA}"/>
                </a:ext>
              </a:extLst>
            </p:cNvPr>
            <p:cNvSpPr/>
            <p:nvPr/>
          </p:nvSpPr>
          <p:spPr>
            <a:xfrm>
              <a:off x="4102100" y="1241398"/>
              <a:ext cx="7594145" cy="1396556"/>
            </a:xfrm>
            <a:custGeom>
              <a:avLst/>
              <a:gdLst>
                <a:gd name="connsiteX0" fmla="*/ 7750893 w 7968342"/>
                <a:gd name="connsiteY0" fmla="*/ 825347 h 1915885"/>
                <a:gd name="connsiteX1" fmla="*/ 7751085 w 7968342"/>
                <a:gd name="connsiteY1" fmla="*/ 825781 h 1915885"/>
                <a:gd name="connsiteX2" fmla="*/ 7747618 w 7968342"/>
                <a:gd name="connsiteY2" fmla="*/ 836785 h 1915885"/>
                <a:gd name="connsiteX3" fmla="*/ 7747059 w 7968342"/>
                <a:gd name="connsiteY3" fmla="*/ 837999 h 1915885"/>
                <a:gd name="connsiteX4" fmla="*/ 7747421 w 7968342"/>
                <a:gd name="connsiteY4" fmla="*/ 836690 h 1915885"/>
                <a:gd name="connsiteX5" fmla="*/ 7750893 w 7968342"/>
                <a:gd name="connsiteY5" fmla="*/ 825347 h 1915885"/>
                <a:gd name="connsiteX6" fmla="*/ 223920 w 7968342"/>
                <a:gd name="connsiteY6" fmla="*/ 759320 h 1915885"/>
                <a:gd name="connsiteX7" fmla="*/ 155341 w 7968342"/>
                <a:gd name="connsiteY7" fmla="*/ 827900 h 1915885"/>
                <a:gd name="connsiteX8" fmla="*/ 223920 w 7968342"/>
                <a:gd name="connsiteY8" fmla="*/ 896480 h 1915885"/>
                <a:gd name="connsiteX9" fmla="*/ 292500 w 7968342"/>
                <a:gd name="connsiteY9" fmla="*/ 827900 h 1915885"/>
                <a:gd name="connsiteX10" fmla="*/ 223920 w 7968342"/>
                <a:gd name="connsiteY10" fmla="*/ 759320 h 1915885"/>
                <a:gd name="connsiteX11" fmla="*/ 223921 w 7968342"/>
                <a:gd name="connsiteY11" fmla="*/ 567436 h 1915885"/>
                <a:gd name="connsiteX12" fmla="*/ 155341 w 7968342"/>
                <a:gd name="connsiteY12" fmla="*/ 636016 h 1915885"/>
                <a:gd name="connsiteX13" fmla="*/ 223921 w 7968342"/>
                <a:gd name="connsiteY13" fmla="*/ 704596 h 1915885"/>
                <a:gd name="connsiteX14" fmla="*/ 292502 w 7968342"/>
                <a:gd name="connsiteY14" fmla="*/ 636016 h 1915885"/>
                <a:gd name="connsiteX15" fmla="*/ 223921 w 7968342"/>
                <a:gd name="connsiteY15" fmla="*/ 567436 h 1915885"/>
                <a:gd name="connsiteX16" fmla="*/ 223922 w 7968342"/>
                <a:gd name="connsiteY16" fmla="*/ 375552 h 1915885"/>
                <a:gd name="connsiteX17" fmla="*/ 155343 w 7968342"/>
                <a:gd name="connsiteY17" fmla="*/ 444132 h 1915885"/>
                <a:gd name="connsiteX18" fmla="*/ 223922 w 7968342"/>
                <a:gd name="connsiteY18" fmla="*/ 512712 h 1915885"/>
                <a:gd name="connsiteX19" fmla="*/ 292502 w 7968342"/>
                <a:gd name="connsiteY19" fmla="*/ 444132 h 1915885"/>
                <a:gd name="connsiteX20" fmla="*/ 223922 w 7968342"/>
                <a:gd name="connsiteY20" fmla="*/ 375552 h 1915885"/>
                <a:gd name="connsiteX21" fmla="*/ 223923 w 7968342"/>
                <a:gd name="connsiteY21" fmla="*/ 183668 h 1915885"/>
                <a:gd name="connsiteX22" fmla="*/ 155343 w 7968342"/>
                <a:gd name="connsiteY22" fmla="*/ 252248 h 1915885"/>
                <a:gd name="connsiteX23" fmla="*/ 223923 w 7968342"/>
                <a:gd name="connsiteY23" fmla="*/ 320828 h 1915885"/>
                <a:gd name="connsiteX24" fmla="*/ 292503 w 7968342"/>
                <a:gd name="connsiteY24" fmla="*/ 252248 h 1915885"/>
                <a:gd name="connsiteX25" fmla="*/ 223923 w 7968342"/>
                <a:gd name="connsiteY25" fmla="*/ 183668 h 1915885"/>
                <a:gd name="connsiteX26" fmla="*/ 1980393 w 7968342"/>
                <a:gd name="connsiteY26" fmla="*/ 0 h 1915885"/>
                <a:gd name="connsiteX27" fmla="*/ 2100840 w 7968342"/>
                <a:gd name="connsiteY27" fmla="*/ 17226 h 1915885"/>
                <a:gd name="connsiteX28" fmla="*/ 2204080 w 7968342"/>
                <a:gd name="connsiteY28" fmla="*/ 34452 h 1915885"/>
                <a:gd name="connsiteX29" fmla="*/ 2341734 w 7968342"/>
                <a:gd name="connsiteY29" fmla="*/ 51679 h 1915885"/>
                <a:gd name="connsiteX30" fmla="*/ 2444975 w 7968342"/>
                <a:gd name="connsiteY30" fmla="*/ 68904 h 1915885"/>
                <a:gd name="connsiteX31" fmla="*/ 2565422 w 7968342"/>
                <a:gd name="connsiteY31" fmla="*/ 86130 h 1915885"/>
                <a:gd name="connsiteX32" fmla="*/ 2909558 w 7968342"/>
                <a:gd name="connsiteY32" fmla="*/ 137808 h 1915885"/>
                <a:gd name="connsiteX33" fmla="*/ 2995591 w 7968342"/>
                <a:gd name="connsiteY33" fmla="*/ 103357 h 1915885"/>
                <a:gd name="connsiteX34" fmla="*/ 3150452 w 7968342"/>
                <a:gd name="connsiteY34" fmla="*/ 34452 h 1915885"/>
                <a:gd name="connsiteX35" fmla="*/ 4217270 w 7968342"/>
                <a:gd name="connsiteY35" fmla="*/ 17226 h 1915885"/>
                <a:gd name="connsiteX36" fmla="*/ 4733473 w 7968342"/>
                <a:gd name="connsiteY36" fmla="*/ 0 h 1915885"/>
                <a:gd name="connsiteX37" fmla="*/ 4853920 w 7968342"/>
                <a:gd name="connsiteY37" fmla="*/ 51679 h 1915885"/>
                <a:gd name="connsiteX38" fmla="*/ 4905541 w 7968342"/>
                <a:gd name="connsiteY38" fmla="*/ 68904 h 1915885"/>
                <a:gd name="connsiteX39" fmla="*/ 5129229 w 7968342"/>
                <a:gd name="connsiteY39" fmla="*/ 120583 h 1915885"/>
                <a:gd name="connsiteX40" fmla="*/ 5180848 w 7968342"/>
                <a:gd name="connsiteY40" fmla="*/ 103357 h 1915885"/>
                <a:gd name="connsiteX41" fmla="*/ 5284089 w 7968342"/>
                <a:gd name="connsiteY41" fmla="*/ 68904 h 1915885"/>
                <a:gd name="connsiteX42" fmla="*/ 5456156 w 7968342"/>
                <a:gd name="connsiteY42" fmla="*/ 51679 h 1915885"/>
                <a:gd name="connsiteX43" fmla="*/ 6006772 w 7968342"/>
                <a:gd name="connsiteY43" fmla="*/ 34452 h 1915885"/>
                <a:gd name="connsiteX44" fmla="*/ 6041186 w 7968342"/>
                <a:gd name="connsiteY44" fmla="*/ 86130 h 1915885"/>
                <a:gd name="connsiteX45" fmla="*/ 6110013 w 7968342"/>
                <a:gd name="connsiteY45" fmla="*/ 189487 h 1915885"/>
                <a:gd name="connsiteX46" fmla="*/ 6299287 w 7968342"/>
                <a:gd name="connsiteY46" fmla="*/ 206713 h 1915885"/>
                <a:gd name="connsiteX47" fmla="*/ 6350907 w 7968342"/>
                <a:gd name="connsiteY47" fmla="*/ 258391 h 1915885"/>
                <a:gd name="connsiteX48" fmla="*/ 6918729 w 7968342"/>
                <a:gd name="connsiteY48" fmla="*/ 258391 h 1915885"/>
                <a:gd name="connsiteX49" fmla="*/ 7108003 w 7968342"/>
                <a:gd name="connsiteY49" fmla="*/ 241165 h 1915885"/>
                <a:gd name="connsiteX50" fmla="*/ 7314485 w 7968342"/>
                <a:gd name="connsiteY50" fmla="*/ 206713 h 1915885"/>
                <a:gd name="connsiteX51" fmla="*/ 7383312 w 7968342"/>
                <a:gd name="connsiteY51" fmla="*/ 103357 h 1915885"/>
                <a:gd name="connsiteX52" fmla="*/ 7507025 w 7968342"/>
                <a:gd name="connsiteY52" fmla="*/ 89864 h 1915885"/>
                <a:gd name="connsiteX53" fmla="*/ 7559620 w 7968342"/>
                <a:gd name="connsiteY53" fmla="*/ 84509 h 1915885"/>
                <a:gd name="connsiteX54" fmla="*/ 7568913 w 7968342"/>
                <a:gd name="connsiteY54" fmla="*/ 84141 h 1915885"/>
                <a:gd name="connsiteX55" fmla="*/ 7567104 w 7968342"/>
                <a:gd name="connsiteY55" fmla="*/ 83747 h 1915885"/>
                <a:gd name="connsiteX56" fmla="*/ 7559620 w 7968342"/>
                <a:gd name="connsiteY56" fmla="*/ 84509 h 1915885"/>
                <a:gd name="connsiteX57" fmla="*/ 7533844 w 7968342"/>
                <a:gd name="connsiteY57" fmla="*/ 85530 h 1915885"/>
                <a:gd name="connsiteX58" fmla="*/ 7607000 w 7968342"/>
                <a:gd name="connsiteY58" fmla="*/ 68904 h 1915885"/>
                <a:gd name="connsiteX59" fmla="*/ 7727447 w 7968342"/>
                <a:gd name="connsiteY59" fmla="*/ 51679 h 1915885"/>
                <a:gd name="connsiteX60" fmla="*/ 7744654 w 7968342"/>
                <a:gd name="connsiteY60" fmla="*/ 155034 h 1915885"/>
                <a:gd name="connsiteX61" fmla="*/ 7727447 w 7968342"/>
                <a:gd name="connsiteY61" fmla="*/ 447878 h 1915885"/>
                <a:gd name="connsiteX62" fmla="*/ 7744654 w 7968342"/>
                <a:gd name="connsiteY62" fmla="*/ 499556 h 1915885"/>
                <a:gd name="connsiteX63" fmla="*/ 7779068 w 7968342"/>
                <a:gd name="connsiteY63" fmla="*/ 602913 h 1915885"/>
                <a:gd name="connsiteX64" fmla="*/ 7727447 w 7968342"/>
                <a:gd name="connsiteY64" fmla="*/ 792400 h 1915885"/>
                <a:gd name="connsiteX65" fmla="*/ 7741630 w 7968342"/>
                <a:gd name="connsiteY65" fmla="*/ 849777 h 1915885"/>
                <a:gd name="connsiteX66" fmla="*/ 7747059 w 7968342"/>
                <a:gd name="connsiteY66" fmla="*/ 837999 h 1915885"/>
                <a:gd name="connsiteX67" fmla="*/ 7742891 w 7968342"/>
                <a:gd name="connsiteY67" fmla="*/ 853052 h 1915885"/>
                <a:gd name="connsiteX68" fmla="*/ 7727447 w 7968342"/>
                <a:gd name="connsiteY68" fmla="*/ 912982 h 1915885"/>
                <a:gd name="connsiteX69" fmla="*/ 7675827 w 7968342"/>
                <a:gd name="connsiteY69" fmla="*/ 1068017 h 1915885"/>
                <a:gd name="connsiteX70" fmla="*/ 7710240 w 7968342"/>
                <a:gd name="connsiteY70" fmla="*/ 1119695 h 1915885"/>
                <a:gd name="connsiteX71" fmla="*/ 7761861 w 7968342"/>
                <a:gd name="connsiteY71" fmla="*/ 1136922 h 1915885"/>
                <a:gd name="connsiteX72" fmla="*/ 7813481 w 7968342"/>
                <a:gd name="connsiteY72" fmla="*/ 1154147 h 1915885"/>
                <a:gd name="connsiteX73" fmla="*/ 7968342 w 7968342"/>
                <a:gd name="connsiteY73" fmla="*/ 1205826 h 1915885"/>
                <a:gd name="connsiteX74" fmla="*/ 7813481 w 7968342"/>
                <a:gd name="connsiteY74" fmla="*/ 1274730 h 1915885"/>
                <a:gd name="connsiteX75" fmla="*/ 7761861 w 7968342"/>
                <a:gd name="connsiteY75" fmla="*/ 1309183 h 1915885"/>
                <a:gd name="connsiteX76" fmla="*/ 7744654 w 7968342"/>
                <a:gd name="connsiteY76" fmla="*/ 1515895 h 1915885"/>
                <a:gd name="connsiteX77" fmla="*/ 7796275 w 7968342"/>
                <a:gd name="connsiteY77" fmla="*/ 1550348 h 1915885"/>
                <a:gd name="connsiteX78" fmla="*/ 7744654 w 7968342"/>
                <a:gd name="connsiteY78" fmla="*/ 1670930 h 1915885"/>
                <a:gd name="connsiteX79" fmla="*/ 7641413 w 7968342"/>
                <a:gd name="connsiteY79" fmla="*/ 1705382 h 1915885"/>
                <a:gd name="connsiteX80" fmla="*/ 7710240 w 7968342"/>
                <a:gd name="connsiteY80" fmla="*/ 1808739 h 1915885"/>
                <a:gd name="connsiteX81" fmla="*/ 7693033 w 7968342"/>
                <a:gd name="connsiteY81" fmla="*/ 1860417 h 1915885"/>
                <a:gd name="connsiteX82" fmla="*/ 7125211 w 7968342"/>
                <a:gd name="connsiteY82" fmla="*/ 1843190 h 1915885"/>
                <a:gd name="connsiteX83" fmla="*/ 6540181 w 7968342"/>
                <a:gd name="connsiteY83" fmla="*/ 1825965 h 1915885"/>
                <a:gd name="connsiteX84" fmla="*/ 6454148 w 7968342"/>
                <a:gd name="connsiteY84" fmla="*/ 1808739 h 1915885"/>
                <a:gd name="connsiteX85" fmla="*/ 6385320 w 7968342"/>
                <a:gd name="connsiteY85" fmla="*/ 1774286 h 1915885"/>
                <a:gd name="connsiteX86" fmla="*/ 6333701 w 7968342"/>
                <a:gd name="connsiteY86" fmla="*/ 1757060 h 1915885"/>
                <a:gd name="connsiteX87" fmla="*/ 6282081 w 7968342"/>
                <a:gd name="connsiteY87" fmla="*/ 1774286 h 1915885"/>
                <a:gd name="connsiteX88" fmla="*/ 6230460 w 7968342"/>
                <a:gd name="connsiteY88" fmla="*/ 1808739 h 1915885"/>
                <a:gd name="connsiteX89" fmla="*/ 5714257 w 7968342"/>
                <a:gd name="connsiteY89" fmla="*/ 1825965 h 1915885"/>
                <a:gd name="connsiteX90" fmla="*/ 4750679 w 7968342"/>
                <a:gd name="connsiteY90" fmla="*/ 1843190 h 1915885"/>
                <a:gd name="connsiteX91" fmla="*/ 4526992 w 7968342"/>
                <a:gd name="connsiteY91" fmla="*/ 1825965 h 1915885"/>
                <a:gd name="connsiteX92" fmla="*/ 4440958 w 7968342"/>
                <a:gd name="connsiteY92" fmla="*/ 1808739 h 1915885"/>
                <a:gd name="connsiteX93" fmla="*/ 4268890 w 7968342"/>
                <a:gd name="connsiteY93" fmla="*/ 1791513 h 1915885"/>
                <a:gd name="connsiteX94" fmla="*/ 3632241 w 7968342"/>
                <a:gd name="connsiteY94" fmla="*/ 1791513 h 1915885"/>
                <a:gd name="connsiteX95" fmla="*/ 2083633 w 7968342"/>
                <a:gd name="connsiteY95" fmla="*/ 1774286 h 1915885"/>
                <a:gd name="connsiteX96" fmla="*/ 1928773 w 7968342"/>
                <a:gd name="connsiteY96" fmla="*/ 1757060 h 1915885"/>
                <a:gd name="connsiteX97" fmla="*/ 1584638 w 7968342"/>
                <a:gd name="connsiteY97" fmla="*/ 1739835 h 1915885"/>
                <a:gd name="connsiteX98" fmla="*/ 1533018 w 7968342"/>
                <a:gd name="connsiteY98" fmla="*/ 1757060 h 1915885"/>
                <a:gd name="connsiteX99" fmla="*/ 1464191 w 7968342"/>
                <a:gd name="connsiteY99" fmla="*/ 1739835 h 1915885"/>
                <a:gd name="connsiteX100" fmla="*/ 1343744 w 7968342"/>
                <a:gd name="connsiteY100" fmla="*/ 1791513 h 1915885"/>
                <a:gd name="connsiteX101" fmla="*/ 1206089 w 7968342"/>
                <a:gd name="connsiteY101" fmla="*/ 1739835 h 1915885"/>
                <a:gd name="connsiteX102" fmla="*/ 1154469 w 7968342"/>
                <a:gd name="connsiteY102" fmla="*/ 1757060 h 1915885"/>
                <a:gd name="connsiteX103" fmla="*/ 999609 w 7968342"/>
                <a:gd name="connsiteY103" fmla="*/ 1774286 h 1915885"/>
                <a:gd name="connsiteX104" fmla="*/ 913575 w 7968342"/>
                <a:gd name="connsiteY104" fmla="*/ 1791513 h 1915885"/>
                <a:gd name="connsiteX105" fmla="*/ 810334 w 7968342"/>
                <a:gd name="connsiteY105" fmla="*/ 1843190 h 1915885"/>
                <a:gd name="connsiteX106" fmla="*/ 741508 w 7968342"/>
                <a:gd name="connsiteY106" fmla="*/ 1860417 h 1915885"/>
                <a:gd name="connsiteX107" fmla="*/ 707094 w 7968342"/>
                <a:gd name="connsiteY107" fmla="*/ 1860417 h 1915885"/>
                <a:gd name="connsiteX108" fmla="*/ 655473 w 7968342"/>
                <a:gd name="connsiteY108" fmla="*/ 1808739 h 1915885"/>
                <a:gd name="connsiteX109" fmla="*/ 569440 w 7968342"/>
                <a:gd name="connsiteY109" fmla="*/ 1739835 h 1915885"/>
                <a:gd name="connsiteX110" fmla="*/ 517819 w 7968342"/>
                <a:gd name="connsiteY110" fmla="*/ 1757060 h 1915885"/>
                <a:gd name="connsiteX111" fmla="*/ 380166 w 7968342"/>
                <a:gd name="connsiteY111" fmla="*/ 1774286 h 1915885"/>
                <a:gd name="connsiteX112" fmla="*/ 294131 w 7968342"/>
                <a:gd name="connsiteY112" fmla="*/ 1791513 h 1915885"/>
                <a:gd name="connsiteX113" fmla="*/ 242511 w 7968342"/>
                <a:gd name="connsiteY113" fmla="*/ 1774286 h 1915885"/>
                <a:gd name="connsiteX114" fmla="*/ 87651 w 7968342"/>
                <a:gd name="connsiteY114" fmla="*/ 1808739 h 1915885"/>
                <a:gd name="connsiteX115" fmla="*/ 18824 w 7968342"/>
                <a:gd name="connsiteY115" fmla="*/ 1791513 h 1915885"/>
                <a:gd name="connsiteX116" fmla="*/ 1616 w 7968342"/>
                <a:gd name="connsiteY116" fmla="*/ 1584799 h 1915885"/>
                <a:gd name="connsiteX117" fmla="*/ 36030 w 7968342"/>
                <a:gd name="connsiteY117" fmla="*/ 1481442 h 1915885"/>
                <a:gd name="connsiteX118" fmla="*/ 53237 w 7968342"/>
                <a:gd name="connsiteY118" fmla="*/ 1395313 h 1915885"/>
                <a:gd name="connsiteX119" fmla="*/ 87651 w 7968342"/>
                <a:gd name="connsiteY119" fmla="*/ 1291956 h 1915885"/>
                <a:gd name="connsiteX120" fmla="*/ 70444 w 7968342"/>
                <a:gd name="connsiteY120" fmla="*/ 1240277 h 1915885"/>
                <a:gd name="connsiteX121" fmla="*/ 36030 w 7968342"/>
                <a:gd name="connsiteY121" fmla="*/ 1136922 h 1915885"/>
                <a:gd name="connsiteX122" fmla="*/ 53237 w 7968342"/>
                <a:gd name="connsiteY122" fmla="*/ 1033565 h 1915885"/>
                <a:gd name="connsiteX123" fmla="*/ 87651 w 7968342"/>
                <a:gd name="connsiteY123" fmla="*/ 964661 h 1915885"/>
                <a:gd name="connsiteX124" fmla="*/ 122064 w 7968342"/>
                <a:gd name="connsiteY124" fmla="*/ 861304 h 1915885"/>
                <a:gd name="connsiteX125" fmla="*/ 156477 w 7968342"/>
                <a:gd name="connsiteY125" fmla="*/ 809625 h 1915885"/>
                <a:gd name="connsiteX126" fmla="*/ 53237 w 7968342"/>
                <a:gd name="connsiteY126" fmla="*/ 757947 h 1915885"/>
                <a:gd name="connsiteX127" fmla="*/ 87651 w 7968342"/>
                <a:gd name="connsiteY127" fmla="*/ 706270 h 1915885"/>
                <a:gd name="connsiteX128" fmla="*/ 104857 w 7968342"/>
                <a:gd name="connsiteY128" fmla="*/ 654591 h 1915885"/>
                <a:gd name="connsiteX129" fmla="*/ 122064 w 7968342"/>
                <a:gd name="connsiteY129" fmla="*/ 499556 h 1915885"/>
                <a:gd name="connsiteX130" fmla="*/ 70444 w 7968342"/>
                <a:gd name="connsiteY130" fmla="*/ 327295 h 1915885"/>
                <a:gd name="connsiteX131" fmla="*/ 53237 w 7968342"/>
                <a:gd name="connsiteY131" fmla="*/ 241165 h 1915885"/>
                <a:gd name="connsiteX132" fmla="*/ 87651 w 7968342"/>
                <a:gd name="connsiteY132" fmla="*/ 172261 h 1915885"/>
                <a:gd name="connsiteX133" fmla="*/ 18824 w 7968342"/>
                <a:gd name="connsiteY133" fmla="*/ 103357 h 1915885"/>
                <a:gd name="connsiteX134" fmla="*/ 294131 w 7968342"/>
                <a:gd name="connsiteY134" fmla="*/ 86130 h 1915885"/>
                <a:gd name="connsiteX135" fmla="*/ 603853 w 7968342"/>
                <a:gd name="connsiteY135" fmla="*/ 68904 h 1915885"/>
                <a:gd name="connsiteX136" fmla="*/ 844747 w 7968342"/>
                <a:gd name="connsiteY136" fmla="*/ 34452 h 1915885"/>
                <a:gd name="connsiteX137" fmla="*/ 896368 w 7968342"/>
                <a:gd name="connsiteY137" fmla="*/ 17226 h 191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7968342" h="1915885">
                  <a:moveTo>
                    <a:pt x="7750893" y="825347"/>
                  </a:moveTo>
                  <a:cubicBezTo>
                    <a:pt x="7751459" y="823783"/>
                    <a:pt x="7751479" y="824181"/>
                    <a:pt x="7751085" y="825781"/>
                  </a:cubicBezTo>
                  <a:cubicBezTo>
                    <a:pt x="7750560" y="827915"/>
                    <a:pt x="7749299" y="832184"/>
                    <a:pt x="7747618" y="836785"/>
                  </a:cubicBezTo>
                  <a:lnTo>
                    <a:pt x="7747059" y="837999"/>
                  </a:lnTo>
                  <a:lnTo>
                    <a:pt x="7747421" y="836690"/>
                  </a:lnTo>
                  <a:cubicBezTo>
                    <a:pt x="7749213" y="830439"/>
                    <a:pt x="7750327" y="826912"/>
                    <a:pt x="7750893" y="825347"/>
                  </a:cubicBezTo>
                  <a:close/>
                  <a:moveTo>
                    <a:pt x="223920" y="759320"/>
                  </a:moveTo>
                  <a:cubicBezTo>
                    <a:pt x="186045" y="759320"/>
                    <a:pt x="155341" y="790024"/>
                    <a:pt x="155341" y="827900"/>
                  </a:cubicBezTo>
                  <a:cubicBezTo>
                    <a:pt x="155341" y="865776"/>
                    <a:pt x="186045" y="896480"/>
                    <a:pt x="223920" y="896480"/>
                  </a:cubicBezTo>
                  <a:cubicBezTo>
                    <a:pt x="261797" y="896480"/>
                    <a:pt x="292500" y="865776"/>
                    <a:pt x="292500" y="827900"/>
                  </a:cubicBezTo>
                  <a:cubicBezTo>
                    <a:pt x="292500" y="790024"/>
                    <a:pt x="261797" y="759320"/>
                    <a:pt x="223920" y="759320"/>
                  </a:cubicBezTo>
                  <a:close/>
                  <a:moveTo>
                    <a:pt x="223921" y="567436"/>
                  </a:moveTo>
                  <a:cubicBezTo>
                    <a:pt x="186045" y="567436"/>
                    <a:pt x="155341" y="598140"/>
                    <a:pt x="155341" y="636016"/>
                  </a:cubicBezTo>
                  <a:cubicBezTo>
                    <a:pt x="155341" y="673892"/>
                    <a:pt x="186045" y="704596"/>
                    <a:pt x="223921" y="704596"/>
                  </a:cubicBezTo>
                  <a:cubicBezTo>
                    <a:pt x="261798" y="704596"/>
                    <a:pt x="292502" y="673892"/>
                    <a:pt x="292502" y="636016"/>
                  </a:cubicBezTo>
                  <a:cubicBezTo>
                    <a:pt x="292502" y="598140"/>
                    <a:pt x="261798" y="567436"/>
                    <a:pt x="223921" y="567436"/>
                  </a:cubicBezTo>
                  <a:close/>
                  <a:moveTo>
                    <a:pt x="223922" y="375552"/>
                  </a:moveTo>
                  <a:cubicBezTo>
                    <a:pt x="186047" y="375552"/>
                    <a:pt x="155343" y="406256"/>
                    <a:pt x="155343" y="444132"/>
                  </a:cubicBezTo>
                  <a:cubicBezTo>
                    <a:pt x="155343" y="482008"/>
                    <a:pt x="186047" y="512712"/>
                    <a:pt x="223922" y="512712"/>
                  </a:cubicBezTo>
                  <a:cubicBezTo>
                    <a:pt x="261798" y="512712"/>
                    <a:pt x="292502" y="482008"/>
                    <a:pt x="292502" y="444132"/>
                  </a:cubicBezTo>
                  <a:cubicBezTo>
                    <a:pt x="292502" y="406256"/>
                    <a:pt x="261798" y="375552"/>
                    <a:pt x="223922" y="375552"/>
                  </a:cubicBezTo>
                  <a:close/>
                  <a:moveTo>
                    <a:pt x="223923" y="183668"/>
                  </a:moveTo>
                  <a:cubicBezTo>
                    <a:pt x="186047" y="183668"/>
                    <a:pt x="155343" y="214372"/>
                    <a:pt x="155343" y="252248"/>
                  </a:cubicBezTo>
                  <a:cubicBezTo>
                    <a:pt x="155343" y="290124"/>
                    <a:pt x="186047" y="320828"/>
                    <a:pt x="223923" y="320828"/>
                  </a:cubicBezTo>
                  <a:cubicBezTo>
                    <a:pt x="261799" y="320828"/>
                    <a:pt x="292503" y="290124"/>
                    <a:pt x="292503" y="252248"/>
                  </a:cubicBezTo>
                  <a:cubicBezTo>
                    <a:pt x="292503" y="214372"/>
                    <a:pt x="261799" y="183668"/>
                    <a:pt x="223923" y="183668"/>
                  </a:cubicBezTo>
                  <a:close/>
                  <a:moveTo>
                    <a:pt x="1980393" y="0"/>
                  </a:moveTo>
                  <a:cubicBezTo>
                    <a:pt x="2020542" y="5742"/>
                    <a:pt x="2060755" y="11052"/>
                    <a:pt x="2100840" y="17226"/>
                  </a:cubicBezTo>
                  <a:cubicBezTo>
                    <a:pt x="2135322" y="22537"/>
                    <a:pt x="2169543" y="29512"/>
                    <a:pt x="2204080" y="34452"/>
                  </a:cubicBezTo>
                  <a:cubicBezTo>
                    <a:pt x="2249858" y="40998"/>
                    <a:pt x="2295957" y="45132"/>
                    <a:pt x="2341734" y="51679"/>
                  </a:cubicBezTo>
                  <a:cubicBezTo>
                    <a:pt x="2376271" y="56618"/>
                    <a:pt x="2410561" y="63162"/>
                    <a:pt x="2444975" y="68904"/>
                  </a:cubicBezTo>
                  <a:cubicBezTo>
                    <a:pt x="2484980" y="75579"/>
                    <a:pt x="2525304" y="80180"/>
                    <a:pt x="2565422" y="86130"/>
                  </a:cubicBezTo>
                  <a:lnTo>
                    <a:pt x="2909558" y="137808"/>
                  </a:lnTo>
                  <a:cubicBezTo>
                    <a:pt x="2938235" y="126325"/>
                    <a:pt x="2967202" y="115537"/>
                    <a:pt x="2995591" y="103357"/>
                  </a:cubicBezTo>
                  <a:cubicBezTo>
                    <a:pt x="3047512" y="81080"/>
                    <a:pt x="3094103" y="38424"/>
                    <a:pt x="3150452" y="34452"/>
                  </a:cubicBezTo>
                  <a:lnTo>
                    <a:pt x="4217270" y="17226"/>
                  </a:lnTo>
                  <a:lnTo>
                    <a:pt x="4733473" y="0"/>
                  </a:lnTo>
                  <a:cubicBezTo>
                    <a:pt x="4876717" y="35851"/>
                    <a:pt x="4735091" y="-7803"/>
                    <a:pt x="4853920" y="51679"/>
                  </a:cubicBezTo>
                  <a:cubicBezTo>
                    <a:pt x="4870143" y="59799"/>
                    <a:pt x="4887944" y="64500"/>
                    <a:pt x="4905541" y="68904"/>
                  </a:cubicBezTo>
                  <a:lnTo>
                    <a:pt x="5129229" y="120583"/>
                  </a:lnTo>
                  <a:lnTo>
                    <a:pt x="5180848" y="103357"/>
                  </a:lnTo>
                  <a:cubicBezTo>
                    <a:pt x="5215262" y="91873"/>
                    <a:pt x="5248435" y="75597"/>
                    <a:pt x="5284089" y="68904"/>
                  </a:cubicBezTo>
                  <a:cubicBezTo>
                    <a:pt x="5340743" y="58269"/>
                    <a:pt x="5398580" y="54424"/>
                    <a:pt x="5456156" y="51679"/>
                  </a:cubicBezTo>
                  <a:lnTo>
                    <a:pt x="6006772" y="34452"/>
                  </a:lnTo>
                  <a:lnTo>
                    <a:pt x="6041186" y="86130"/>
                  </a:lnTo>
                  <a:lnTo>
                    <a:pt x="6110013" y="189487"/>
                  </a:lnTo>
                  <a:cubicBezTo>
                    <a:pt x="6173104" y="195229"/>
                    <a:pt x="6238374" y="189289"/>
                    <a:pt x="6299287" y="206713"/>
                  </a:cubicBezTo>
                  <a:cubicBezTo>
                    <a:pt x="6322685" y="213405"/>
                    <a:pt x="6326761" y="255369"/>
                    <a:pt x="6350907" y="258391"/>
                  </a:cubicBezTo>
                  <a:cubicBezTo>
                    <a:pt x="6747383" y="308006"/>
                    <a:pt x="6706367" y="311540"/>
                    <a:pt x="6918729" y="258391"/>
                  </a:cubicBezTo>
                  <a:lnTo>
                    <a:pt x="7108003" y="241165"/>
                  </a:lnTo>
                  <a:cubicBezTo>
                    <a:pt x="7272659" y="224681"/>
                    <a:pt x="7216467" y="239423"/>
                    <a:pt x="7314485" y="206713"/>
                  </a:cubicBezTo>
                  <a:cubicBezTo>
                    <a:pt x="7353722" y="193618"/>
                    <a:pt x="7360371" y="137808"/>
                    <a:pt x="7383312" y="103357"/>
                  </a:cubicBezTo>
                  <a:cubicBezTo>
                    <a:pt x="7437170" y="97366"/>
                    <a:pt x="7477400" y="93000"/>
                    <a:pt x="7507025" y="89864"/>
                  </a:cubicBezTo>
                  <a:lnTo>
                    <a:pt x="7559620" y="84509"/>
                  </a:lnTo>
                  <a:lnTo>
                    <a:pt x="7568913" y="84141"/>
                  </a:lnTo>
                  <a:cubicBezTo>
                    <a:pt x="7582518" y="82788"/>
                    <a:pt x="7589976" y="81601"/>
                    <a:pt x="7567104" y="83747"/>
                  </a:cubicBezTo>
                  <a:lnTo>
                    <a:pt x="7559620" y="84509"/>
                  </a:lnTo>
                  <a:lnTo>
                    <a:pt x="7533844" y="85530"/>
                  </a:lnTo>
                  <a:cubicBezTo>
                    <a:pt x="7532130" y="84046"/>
                    <a:pt x="7548454" y="79561"/>
                    <a:pt x="7607000" y="68904"/>
                  </a:cubicBezTo>
                  <a:cubicBezTo>
                    <a:pt x="7646903" y="61641"/>
                    <a:pt x="7693056" y="30160"/>
                    <a:pt x="7727447" y="51679"/>
                  </a:cubicBezTo>
                  <a:cubicBezTo>
                    <a:pt x="7757033" y="70190"/>
                    <a:pt x="7744654" y="120107"/>
                    <a:pt x="7744654" y="155034"/>
                  </a:cubicBezTo>
                  <a:cubicBezTo>
                    <a:pt x="7744654" y="252818"/>
                    <a:pt x="7733183" y="350263"/>
                    <a:pt x="7727447" y="447878"/>
                  </a:cubicBezTo>
                  <a:lnTo>
                    <a:pt x="7744654" y="499556"/>
                  </a:lnTo>
                  <a:lnTo>
                    <a:pt x="7779068" y="602913"/>
                  </a:lnTo>
                  <a:cubicBezTo>
                    <a:pt x="7727846" y="679832"/>
                    <a:pt x="7727447" y="663738"/>
                    <a:pt x="7727447" y="792400"/>
                  </a:cubicBezTo>
                  <a:cubicBezTo>
                    <a:pt x="7727447" y="857271"/>
                    <a:pt x="7735011" y="860154"/>
                    <a:pt x="7741630" y="849777"/>
                  </a:cubicBezTo>
                  <a:lnTo>
                    <a:pt x="7747059" y="837999"/>
                  </a:lnTo>
                  <a:lnTo>
                    <a:pt x="7742891" y="853052"/>
                  </a:lnTo>
                  <a:cubicBezTo>
                    <a:pt x="7739214" y="866681"/>
                    <a:pt x="7734171" y="886057"/>
                    <a:pt x="7727447" y="912982"/>
                  </a:cubicBezTo>
                  <a:cubicBezTo>
                    <a:pt x="7691129" y="967520"/>
                    <a:pt x="7666997" y="988445"/>
                    <a:pt x="7675827" y="1068017"/>
                  </a:cubicBezTo>
                  <a:cubicBezTo>
                    <a:pt x="7678111" y="1088594"/>
                    <a:pt x="7698769" y="1102469"/>
                    <a:pt x="7710240" y="1119695"/>
                  </a:cubicBezTo>
                  <a:lnTo>
                    <a:pt x="7761861" y="1136922"/>
                  </a:lnTo>
                  <a:lnTo>
                    <a:pt x="7813481" y="1154147"/>
                  </a:lnTo>
                  <a:lnTo>
                    <a:pt x="7968342" y="1205826"/>
                  </a:lnTo>
                  <a:cubicBezTo>
                    <a:pt x="7851515" y="1283796"/>
                    <a:pt x="7997775" y="1192728"/>
                    <a:pt x="7813481" y="1274730"/>
                  </a:cubicBezTo>
                  <a:cubicBezTo>
                    <a:pt x="7794583" y="1283139"/>
                    <a:pt x="7767541" y="1289276"/>
                    <a:pt x="7761861" y="1309183"/>
                  </a:cubicBezTo>
                  <a:cubicBezTo>
                    <a:pt x="7742887" y="1375666"/>
                    <a:pt x="7750389" y="1446991"/>
                    <a:pt x="7744654" y="1515895"/>
                  </a:cubicBezTo>
                  <a:cubicBezTo>
                    <a:pt x="7761861" y="1527379"/>
                    <a:pt x="7789735" y="1530707"/>
                    <a:pt x="7796275" y="1550348"/>
                  </a:cubicBezTo>
                  <a:cubicBezTo>
                    <a:pt x="7808620" y="1587427"/>
                    <a:pt x="7761957" y="1644948"/>
                    <a:pt x="7744654" y="1670930"/>
                  </a:cubicBezTo>
                  <a:cubicBezTo>
                    <a:pt x="7744654" y="1670930"/>
                    <a:pt x="7664636" y="1677483"/>
                    <a:pt x="7641413" y="1705382"/>
                  </a:cubicBezTo>
                  <a:cubicBezTo>
                    <a:pt x="7601732" y="1753053"/>
                    <a:pt x="7693079" y="1797285"/>
                    <a:pt x="7710240" y="1808739"/>
                  </a:cubicBezTo>
                  <a:cubicBezTo>
                    <a:pt x="7704505" y="1825965"/>
                    <a:pt x="7711011" y="1858017"/>
                    <a:pt x="7693033" y="1860417"/>
                  </a:cubicBezTo>
                  <a:cubicBezTo>
                    <a:pt x="7250287" y="1919517"/>
                    <a:pt x="7330277" y="1945841"/>
                    <a:pt x="7125211" y="1843190"/>
                  </a:cubicBezTo>
                  <a:cubicBezTo>
                    <a:pt x="6930201" y="1837448"/>
                    <a:pt x="6735020" y="1835967"/>
                    <a:pt x="6540181" y="1825965"/>
                  </a:cubicBezTo>
                  <a:cubicBezTo>
                    <a:pt x="6510974" y="1824466"/>
                    <a:pt x="6481893" y="1817997"/>
                    <a:pt x="6454148" y="1808739"/>
                  </a:cubicBezTo>
                  <a:cubicBezTo>
                    <a:pt x="6429813" y="1800618"/>
                    <a:pt x="6408897" y="1784401"/>
                    <a:pt x="6385320" y="1774286"/>
                  </a:cubicBezTo>
                  <a:cubicBezTo>
                    <a:pt x="6368649" y="1767133"/>
                    <a:pt x="6350907" y="1762802"/>
                    <a:pt x="6333701" y="1757060"/>
                  </a:cubicBezTo>
                  <a:cubicBezTo>
                    <a:pt x="6316495" y="1762802"/>
                    <a:pt x="6298303" y="1766166"/>
                    <a:pt x="6282081" y="1774286"/>
                  </a:cubicBezTo>
                  <a:cubicBezTo>
                    <a:pt x="6263584" y="1783545"/>
                    <a:pt x="6251055" y="1806865"/>
                    <a:pt x="6230460" y="1808739"/>
                  </a:cubicBezTo>
                  <a:cubicBezTo>
                    <a:pt x="6059004" y="1824343"/>
                    <a:pt x="5886374" y="1821958"/>
                    <a:pt x="5714257" y="1825965"/>
                  </a:cubicBezTo>
                  <a:lnTo>
                    <a:pt x="4750679" y="1843190"/>
                  </a:lnTo>
                  <a:cubicBezTo>
                    <a:pt x="4676117" y="1837448"/>
                    <a:pt x="4601318" y="1834232"/>
                    <a:pt x="4526992" y="1825965"/>
                  </a:cubicBezTo>
                  <a:cubicBezTo>
                    <a:pt x="4497925" y="1822732"/>
                    <a:pt x="4469947" y="1812608"/>
                    <a:pt x="4440958" y="1808739"/>
                  </a:cubicBezTo>
                  <a:cubicBezTo>
                    <a:pt x="4383821" y="1801112"/>
                    <a:pt x="4326464" y="1794325"/>
                    <a:pt x="4268890" y="1791513"/>
                  </a:cubicBezTo>
                  <a:cubicBezTo>
                    <a:pt x="3744187" y="1765889"/>
                    <a:pt x="3902409" y="1746432"/>
                    <a:pt x="3632241" y="1791513"/>
                  </a:cubicBezTo>
                  <a:lnTo>
                    <a:pt x="2083633" y="1774286"/>
                  </a:lnTo>
                  <a:cubicBezTo>
                    <a:pt x="2031706" y="1773236"/>
                    <a:pt x="1980587" y="1760637"/>
                    <a:pt x="1928773" y="1757060"/>
                  </a:cubicBezTo>
                  <a:cubicBezTo>
                    <a:pt x="1814190" y="1749149"/>
                    <a:pt x="1699494" y="1739835"/>
                    <a:pt x="1584638" y="1739835"/>
                  </a:cubicBezTo>
                  <a:cubicBezTo>
                    <a:pt x="1566501" y="1739835"/>
                    <a:pt x="1550224" y="1751318"/>
                    <a:pt x="1533018" y="1757060"/>
                  </a:cubicBezTo>
                  <a:cubicBezTo>
                    <a:pt x="1510076" y="1751318"/>
                    <a:pt x="1487840" y="1739835"/>
                    <a:pt x="1464191" y="1739835"/>
                  </a:cubicBezTo>
                  <a:cubicBezTo>
                    <a:pt x="1408634" y="1739835"/>
                    <a:pt x="1385892" y="1763383"/>
                    <a:pt x="1343744" y="1791513"/>
                  </a:cubicBezTo>
                  <a:cubicBezTo>
                    <a:pt x="1290340" y="1755871"/>
                    <a:pt x="1280509" y="1739835"/>
                    <a:pt x="1206089" y="1739835"/>
                  </a:cubicBezTo>
                  <a:cubicBezTo>
                    <a:pt x="1187952" y="1739835"/>
                    <a:pt x="1171676" y="1751318"/>
                    <a:pt x="1154469" y="1757060"/>
                  </a:cubicBezTo>
                  <a:cubicBezTo>
                    <a:pt x="1102849" y="1762802"/>
                    <a:pt x="1051025" y="1766932"/>
                    <a:pt x="999609" y="1774286"/>
                  </a:cubicBezTo>
                  <a:cubicBezTo>
                    <a:pt x="970656" y="1778427"/>
                    <a:pt x="936043" y="1772769"/>
                    <a:pt x="913575" y="1791513"/>
                  </a:cubicBezTo>
                  <a:cubicBezTo>
                    <a:pt x="814810" y="1873912"/>
                    <a:pt x="1011647" y="1883500"/>
                    <a:pt x="810334" y="1843190"/>
                  </a:cubicBezTo>
                  <a:cubicBezTo>
                    <a:pt x="787393" y="1848932"/>
                    <a:pt x="759974" y="1845628"/>
                    <a:pt x="741508" y="1860417"/>
                  </a:cubicBezTo>
                  <a:cubicBezTo>
                    <a:pt x="705282" y="1889431"/>
                    <a:pt x="743318" y="1969213"/>
                    <a:pt x="707094" y="1860417"/>
                  </a:cubicBezTo>
                  <a:cubicBezTo>
                    <a:pt x="689887" y="1843191"/>
                    <a:pt x="671052" y="1827454"/>
                    <a:pt x="655473" y="1808739"/>
                  </a:cubicBezTo>
                  <a:cubicBezTo>
                    <a:pt x="622443" y="1769057"/>
                    <a:pt x="630642" y="1739835"/>
                    <a:pt x="569440" y="1739835"/>
                  </a:cubicBezTo>
                  <a:cubicBezTo>
                    <a:pt x="551303" y="1739835"/>
                    <a:pt x="535026" y="1751318"/>
                    <a:pt x="517819" y="1757060"/>
                  </a:cubicBezTo>
                  <a:cubicBezTo>
                    <a:pt x="471935" y="1762802"/>
                    <a:pt x="425869" y="1767247"/>
                    <a:pt x="380166" y="1774286"/>
                  </a:cubicBezTo>
                  <a:cubicBezTo>
                    <a:pt x="351260" y="1778738"/>
                    <a:pt x="323378" y="1791513"/>
                    <a:pt x="294131" y="1791513"/>
                  </a:cubicBezTo>
                  <a:cubicBezTo>
                    <a:pt x="275993" y="1791513"/>
                    <a:pt x="259717" y="1780028"/>
                    <a:pt x="242511" y="1774286"/>
                  </a:cubicBezTo>
                  <a:cubicBezTo>
                    <a:pt x="215962" y="1780931"/>
                    <a:pt x="109500" y="1808739"/>
                    <a:pt x="87651" y="1808739"/>
                  </a:cubicBezTo>
                  <a:cubicBezTo>
                    <a:pt x="64002" y="1808739"/>
                    <a:pt x="27313" y="1813610"/>
                    <a:pt x="18824" y="1791513"/>
                  </a:cubicBezTo>
                  <a:cubicBezTo>
                    <a:pt x="-5970" y="1726979"/>
                    <a:pt x="7352" y="1653703"/>
                    <a:pt x="1616" y="1584799"/>
                  </a:cubicBezTo>
                  <a:cubicBezTo>
                    <a:pt x="1616" y="1584799"/>
                    <a:pt x="26486" y="1516479"/>
                    <a:pt x="36030" y="1481442"/>
                  </a:cubicBezTo>
                  <a:cubicBezTo>
                    <a:pt x="43725" y="1453196"/>
                    <a:pt x="47501" y="1424022"/>
                    <a:pt x="53237" y="1395313"/>
                  </a:cubicBezTo>
                  <a:cubicBezTo>
                    <a:pt x="60351" y="1359702"/>
                    <a:pt x="76180" y="1326408"/>
                    <a:pt x="87651" y="1291956"/>
                  </a:cubicBezTo>
                  <a:lnTo>
                    <a:pt x="70444" y="1240277"/>
                  </a:lnTo>
                  <a:cubicBezTo>
                    <a:pt x="58973" y="1205826"/>
                    <a:pt x="32024" y="1173015"/>
                    <a:pt x="36030" y="1136922"/>
                  </a:cubicBezTo>
                  <a:cubicBezTo>
                    <a:pt x="51802" y="994812"/>
                    <a:pt x="144042" y="1169924"/>
                    <a:pt x="53237" y="1033565"/>
                  </a:cubicBezTo>
                  <a:lnTo>
                    <a:pt x="87651" y="964661"/>
                  </a:lnTo>
                  <a:cubicBezTo>
                    <a:pt x="103873" y="932179"/>
                    <a:pt x="107331" y="894490"/>
                    <a:pt x="122064" y="861304"/>
                  </a:cubicBezTo>
                  <a:cubicBezTo>
                    <a:pt x="130463" y="842384"/>
                    <a:pt x="145007" y="826851"/>
                    <a:pt x="156477" y="809625"/>
                  </a:cubicBezTo>
                  <a:cubicBezTo>
                    <a:pt x="139569" y="803983"/>
                    <a:pt x="58002" y="781800"/>
                    <a:pt x="53237" y="757947"/>
                  </a:cubicBezTo>
                  <a:cubicBezTo>
                    <a:pt x="49181" y="737646"/>
                    <a:pt x="78403" y="724787"/>
                    <a:pt x="87651" y="706270"/>
                  </a:cubicBezTo>
                  <a:cubicBezTo>
                    <a:pt x="95762" y="690029"/>
                    <a:pt x="99122" y="671817"/>
                    <a:pt x="104857" y="654591"/>
                  </a:cubicBezTo>
                  <a:cubicBezTo>
                    <a:pt x="76180" y="568460"/>
                    <a:pt x="81915" y="620139"/>
                    <a:pt x="122064" y="499556"/>
                  </a:cubicBezTo>
                  <a:cubicBezTo>
                    <a:pt x="100209" y="433916"/>
                    <a:pt x="90144" y="406182"/>
                    <a:pt x="70444" y="327295"/>
                  </a:cubicBezTo>
                  <a:cubicBezTo>
                    <a:pt x="63351" y="298891"/>
                    <a:pt x="50369" y="267004"/>
                    <a:pt x="53237" y="241165"/>
                  </a:cubicBezTo>
                  <a:cubicBezTo>
                    <a:pt x="56105" y="215327"/>
                    <a:pt x="107652" y="200295"/>
                    <a:pt x="87651" y="172261"/>
                  </a:cubicBezTo>
                  <a:cubicBezTo>
                    <a:pt x="12147" y="66437"/>
                    <a:pt x="-25193" y="235546"/>
                    <a:pt x="18824" y="103357"/>
                  </a:cubicBezTo>
                  <a:lnTo>
                    <a:pt x="294131" y="86130"/>
                  </a:lnTo>
                  <a:cubicBezTo>
                    <a:pt x="397352" y="80051"/>
                    <a:pt x="500757" y="76843"/>
                    <a:pt x="603853" y="68904"/>
                  </a:cubicBezTo>
                  <a:cubicBezTo>
                    <a:pt x="643702" y="65835"/>
                    <a:pt x="795803" y="45341"/>
                    <a:pt x="844747" y="34452"/>
                  </a:cubicBezTo>
                  <a:cubicBezTo>
                    <a:pt x="862453" y="30513"/>
                    <a:pt x="878239" y="17775"/>
                    <a:pt x="896368" y="17226"/>
                  </a:cubicBezTo>
                  <a:close/>
                </a:path>
              </a:pathLst>
            </a:custGeom>
            <a:pattFill prst="dotGrid">
              <a:fgClr>
                <a:schemeClr val="bg1">
                  <a:lumMod val="9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38" name="Group 4">
              <a:extLst>
                <a:ext uri="{FF2B5EF4-FFF2-40B4-BE49-F238E27FC236}">
                  <a16:creationId xmlns:a16="http://schemas.microsoft.com/office/drawing/2014/main" xmlns="" id="{54CF8F33-453A-45BE-B988-F8BB194E6484}"/>
                </a:ext>
              </a:extLst>
            </p:cNvPr>
            <p:cNvGrpSpPr/>
            <p:nvPr/>
          </p:nvGrpSpPr>
          <p:grpSpPr>
            <a:xfrm>
              <a:off x="4776273" y="1352546"/>
              <a:ext cx="5730667" cy="1030252"/>
              <a:chOff x="2523585" y="442765"/>
              <a:chExt cx="6257862" cy="1413365"/>
            </a:xfrm>
          </p:grpSpPr>
          <p:sp>
            <p:nvSpPr>
              <p:cNvPr id="47" name="TextBox 23">
                <a:extLst>
                  <a:ext uri="{FF2B5EF4-FFF2-40B4-BE49-F238E27FC236}">
                    <a16:creationId xmlns:a16="http://schemas.microsoft.com/office/drawing/2014/main" xmlns="" id="{B533C95B-6D36-440A-89C8-175EC191625C}"/>
                  </a:ext>
                </a:extLst>
              </p:cNvPr>
              <p:cNvSpPr txBox="1"/>
              <p:nvPr/>
            </p:nvSpPr>
            <p:spPr>
              <a:xfrm>
                <a:off x="6825442" y="442765"/>
                <a:ext cx="1459631" cy="501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2000" b="1" dirty="0" smtClean="0">
                    <a:solidFill>
                      <a:srgbClr val="0070C0"/>
                    </a:solidFill>
                    <a:latin typeface="Hand Of Sean" panose="02000500000000000000" pitchFamily="2" charset="-128"/>
                    <a:ea typeface="Hand Of Sean" panose="02000500000000000000" pitchFamily="2" charset="-128"/>
                  </a:rPr>
                  <a:t>البيعة:</a:t>
                </a:r>
                <a:endParaRPr lang="en-US" sz="2400" b="1" dirty="0">
                  <a:solidFill>
                    <a:srgbClr val="0070C0"/>
                  </a:solidFill>
                  <a:latin typeface="Hand Of Sean" panose="02000500000000000000" pitchFamily="2" charset="-128"/>
                  <a:ea typeface="Hand Of Sean" panose="02000500000000000000" pitchFamily="2" charset="-128"/>
                </a:endParaRPr>
              </a:p>
            </p:txBody>
          </p:sp>
          <p:sp>
            <p:nvSpPr>
              <p:cNvPr id="48" name="TextBox 24">
                <a:extLst>
                  <a:ext uri="{FF2B5EF4-FFF2-40B4-BE49-F238E27FC236}">
                    <a16:creationId xmlns:a16="http://schemas.microsoft.com/office/drawing/2014/main" xmlns="" id="{1B9EB52A-015D-488D-B598-B0DB7F544E55}"/>
                  </a:ext>
                </a:extLst>
              </p:cNvPr>
              <p:cNvSpPr txBox="1"/>
              <p:nvPr/>
            </p:nvSpPr>
            <p:spPr>
              <a:xfrm>
                <a:off x="2523585" y="1046066"/>
                <a:ext cx="6257862" cy="8100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b="1" dirty="0" smtClean="0"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هي المبايعة على السمع و الطاعة , و تكون في العَلَن للملك و لولي العهد على القرآن الكريم و السنّة النبوية.</a:t>
                </a:r>
                <a:endParaRPr lang="en-US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grpSp>
          <p:nvGrpSpPr>
            <p:cNvPr id="39" name="Group 7">
              <a:extLst>
                <a:ext uri="{FF2B5EF4-FFF2-40B4-BE49-F238E27FC236}">
                  <a16:creationId xmlns:a16="http://schemas.microsoft.com/office/drawing/2014/main" xmlns="" id="{68C6B186-2980-40AB-8370-2E4C1C8B9EA1}"/>
                </a:ext>
              </a:extLst>
            </p:cNvPr>
            <p:cNvGrpSpPr/>
            <p:nvPr/>
          </p:nvGrpSpPr>
          <p:grpSpPr>
            <a:xfrm>
              <a:off x="10235816" y="1310350"/>
              <a:ext cx="1199153" cy="804078"/>
              <a:chOff x="8485391" y="384878"/>
              <a:chExt cx="1309470" cy="1103086"/>
            </a:xfrm>
          </p:grpSpPr>
          <p:sp>
            <p:nvSpPr>
              <p:cNvPr id="41" name="Rectangle 29">
                <a:extLst>
                  <a:ext uri="{FF2B5EF4-FFF2-40B4-BE49-F238E27FC236}">
                    <a16:creationId xmlns:a16="http://schemas.microsoft.com/office/drawing/2014/main" xmlns="" id="{692190DA-A72F-4D55-877D-0437DA47B195}"/>
                  </a:ext>
                </a:extLst>
              </p:cNvPr>
              <p:cNvSpPr/>
              <p:nvPr/>
            </p:nvSpPr>
            <p:spPr>
              <a:xfrm rot="173929">
                <a:off x="8571248" y="539962"/>
                <a:ext cx="1223613" cy="926092"/>
              </a:xfrm>
              <a:prstGeom prst="rect">
                <a:avLst/>
              </a:prstGeom>
              <a:solidFill>
                <a:schemeClr val="tx1">
                  <a:alpha val="14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43" name="Group 1">
                <a:extLst>
                  <a:ext uri="{FF2B5EF4-FFF2-40B4-BE49-F238E27FC236}">
                    <a16:creationId xmlns:a16="http://schemas.microsoft.com/office/drawing/2014/main" xmlns="" id="{AA62B52E-3995-45C6-A10F-03C5CC1502AB}"/>
                  </a:ext>
                </a:extLst>
              </p:cNvPr>
              <p:cNvGrpSpPr/>
              <p:nvPr/>
            </p:nvGrpSpPr>
            <p:grpSpPr>
              <a:xfrm>
                <a:off x="8485391" y="384878"/>
                <a:ext cx="1291771" cy="1103086"/>
                <a:chOff x="8485391" y="384878"/>
                <a:chExt cx="1291771" cy="1103086"/>
              </a:xfrm>
            </p:grpSpPr>
            <p:sp>
              <p:nvSpPr>
                <p:cNvPr id="45" name="Freeform: Shape 17">
                  <a:extLst>
                    <a:ext uri="{FF2B5EF4-FFF2-40B4-BE49-F238E27FC236}">
                      <a16:creationId xmlns:a16="http://schemas.microsoft.com/office/drawing/2014/main" xmlns="" id="{C3FA542C-2EBD-4CBB-AC4E-0C341B4486B1}"/>
                    </a:ext>
                  </a:extLst>
                </p:cNvPr>
                <p:cNvSpPr/>
                <p:nvPr/>
              </p:nvSpPr>
              <p:spPr>
                <a:xfrm>
                  <a:off x="8485391" y="384878"/>
                  <a:ext cx="1291771" cy="1103086"/>
                </a:xfrm>
                <a:custGeom>
                  <a:avLst/>
                  <a:gdLst>
                    <a:gd name="connsiteX0" fmla="*/ 0 w 1291771"/>
                    <a:gd name="connsiteY0" fmla="*/ 101600 h 1103086"/>
                    <a:gd name="connsiteX1" fmla="*/ 43543 w 1291771"/>
                    <a:gd name="connsiteY1" fmla="*/ 1103086 h 1103086"/>
                    <a:gd name="connsiteX2" fmla="*/ 1030514 w 1291771"/>
                    <a:gd name="connsiteY2" fmla="*/ 972457 h 1103086"/>
                    <a:gd name="connsiteX3" fmla="*/ 1291771 w 1291771"/>
                    <a:gd name="connsiteY3" fmla="*/ 972457 h 1103086"/>
                    <a:gd name="connsiteX4" fmla="*/ 1204685 w 1291771"/>
                    <a:gd name="connsiteY4" fmla="*/ 348343 h 1103086"/>
                    <a:gd name="connsiteX5" fmla="*/ 1219200 w 1291771"/>
                    <a:gd name="connsiteY5" fmla="*/ 0 h 1103086"/>
                    <a:gd name="connsiteX6" fmla="*/ 0 w 1291771"/>
                    <a:gd name="connsiteY6" fmla="*/ 101600 h 1103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91771" h="1103086">
                      <a:moveTo>
                        <a:pt x="0" y="101600"/>
                      </a:moveTo>
                      <a:lnTo>
                        <a:pt x="43543" y="1103086"/>
                      </a:lnTo>
                      <a:lnTo>
                        <a:pt x="1030514" y="972457"/>
                      </a:lnTo>
                      <a:lnTo>
                        <a:pt x="1291771" y="972457"/>
                      </a:lnTo>
                      <a:lnTo>
                        <a:pt x="1204685" y="348343"/>
                      </a:lnTo>
                      <a:lnTo>
                        <a:pt x="1219200" y="0"/>
                      </a:lnTo>
                      <a:lnTo>
                        <a:pt x="0" y="10160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pic>
              <p:nvPicPr>
                <p:cNvPr id="46" name="Graphic 30" descr="Lightbulb">
                  <a:extLst>
                    <a:ext uri="{FF2B5EF4-FFF2-40B4-BE49-F238E27FC236}">
                      <a16:creationId xmlns:a16="http://schemas.microsoft.com/office/drawing/2014/main" xmlns="" id="{C943BEB8-1FE1-40B4-A517-EEF820F261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xmlns="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84988" y="616859"/>
                  <a:ext cx="548640" cy="548640"/>
                </a:xfrm>
                <a:prstGeom prst="rect">
                  <a:avLst/>
                </a:prstGeom>
              </p:spPr>
            </p:pic>
          </p:grpSp>
        </p:grpSp>
        <p:sp>
          <p:nvSpPr>
            <p:cNvPr id="40" name="Freeform: Shape 18">
              <a:extLst>
                <a:ext uri="{FF2B5EF4-FFF2-40B4-BE49-F238E27FC236}">
                  <a16:creationId xmlns:a16="http://schemas.microsoft.com/office/drawing/2014/main" xmlns="" id="{CC0B3BAF-40CF-4E53-A6C9-AC9F133B10C5}"/>
                </a:ext>
              </a:extLst>
            </p:cNvPr>
            <p:cNvSpPr/>
            <p:nvPr/>
          </p:nvSpPr>
          <p:spPr>
            <a:xfrm>
              <a:off x="10344514" y="1200978"/>
              <a:ext cx="365170" cy="497821"/>
            </a:xfrm>
            <a:custGeom>
              <a:avLst/>
              <a:gdLst>
                <a:gd name="connsiteX0" fmla="*/ 159957 w 398764"/>
                <a:gd name="connsiteY0" fmla="*/ 289294 h 682943"/>
                <a:gd name="connsiteX1" fmla="*/ 232529 w 398764"/>
                <a:gd name="connsiteY1" fmla="*/ 652151 h 682943"/>
                <a:gd name="connsiteX2" fmla="*/ 392186 w 398764"/>
                <a:gd name="connsiteY2" fmla="*/ 594094 h 682943"/>
                <a:gd name="connsiteX3" fmla="*/ 334129 w 398764"/>
                <a:gd name="connsiteY3" fmla="*/ 42551 h 682943"/>
                <a:gd name="connsiteX4" fmla="*/ 29329 w 398764"/>
                <a:gd name="connsiteY4" fmla="*/ 57065 h 682943"/>
                <a:gd name="connsiteX5" fmla="*/ 29329 w 398764"/>
                <a:gd name="connsiteY5" fmla="*/ 216723 h 682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764" h="682943">
                  <a:moveTo>
                    <a:pt x="159957" y="289294"/>
                  </a:moveTo>
                  <a:cubicBezTo>
                    <a:pt x="176890" y="445322"/>
                    <a:pt x="193824" y="601351"/>
                    <a:pt x="232529" y="652151"/>
                  </a:cubicBezTo>
                  <a:cubicBezTo>
                    <a:pt x="271234" y="702951"/>
                    <a:pt x="375253" y="695694"/>
                    <a:pt x="392186" y="594094"/>
                  </a:cubicBezTo>
                  <a:cubicBezTo>
                    <a:pt x="409119" y="492494"/>
                    <a:pt x="394605" y="132056"/>
                    <a:pt x="334129" y="42551"/>
                  </a:cubicBezTo>
                  <a:cubicBezTo>
                    <a:pt x="273653" y="-46954"/>
                    <a:pt x="80129" y="28036"/>
                    <a:pt x="29329" y="57065"/>
                  </a:cubicBezTo>
                  <a:cubicBezTo>
                    <a:pt x="-21471" y="86094"/>
                    <a:pt x="3929" y="151408"/>
                    <a:pt x="29329" y="216723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2691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19461" y="367467"/>
            <a:ext cx="1026336" cy="2365989"/>
            <a:chOff x="1115035" y="335569"/>
            <a:chExt cx="1026336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15035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نِظامُ الحُكْم</a:t>
              </a:r>
              <a:endParaRPr lang="ar-SY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9017294" y="2057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rgbClr val="FFFF00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9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4368799" y="1358734"/>
            <a:ext cx="7576497" cy="755430"/>
            <a:chOff x="6808680" y="2416091"/>
            <a:chExt cx="7576494" cy="755430"/>
          </a:xfrm>
        </p:grpSpPr>
        <p:sp>
          <p:nvSpPr>
            <p:cNvPr id="60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467606" y="-746048"/>
              <a:ext cx="739132" cy="709600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79806" y="2522931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255734" y="2416091"/>
              <a:ext cx="69389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بالاستعانة بمصادر التعلّم يذكر الطلبة تاريخ مبايعة خادم الحرمين الشريفين الملك سلمان بن عبد العزيز آل سعود ملكاً على البلاد 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TextBox 56">
            <a:extLst>
              <a:ext uri="{FF2B5EF4-FFF2-40B4-BE49-F238E27FC236}">
                <a16:creationId xmlns="" xmlns:a16="http://schemas.microsoft.com/office/drawing/2014/main" id="{CE3DABDC-7BA6-4BAB-8988-76102F738FB6}"/>
              </a:ext>
            </a:extLst>
          </p:cNvPr>
          <p:cNvSpPr txBox="1"/>
          <p:nvPr/>
        </p:nvSpPr>
        <p:spPr>
          <a:xfrm>
            <a:off x="4559297" y="2363332"/>
            <a:ext cx="6813199" cy="1323439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الملك سلمان بن عبد العزيز عضو في هيئة البيعة السعودية، متزوج من الاميرة </a:t>
            </a:r>
            <a:r>
              <a:rPr lang="ar-SY" sz="20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فهدة </a:t>
            </a:r>
            <a:r>
              <a: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بن الفلاح بن سلطان آل العجمي وله من الأبناء اثني عشر، عمل في الخدمة </a:t>
            </a:r>
            <a:r>
              <a:rPr lang="ar-SY" sz="20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العسكرية </a:t>
            </a:r>
            <a:r>
              <a: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لدى القوات المسلحة السعودية، تم </a:t>
            </a:r>
            <a:r>
              <a:rPr lang="ar-SY" sz="20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تعيينه </a:t>
            </a:r>
            <a:r>
              <a:rPr lang="ar-SY" sz="2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وزيراً عام 2011 ونال العديد من الأوسمة والجوائز </a:t>
            </a:r>
            <a:r>
              <a:rPr lang="ar-SY" sz="20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الدولية</a:t>
            </a:r>
            <a:endParaRPr lang="ar-SY" sz="2000" dirty="0">
              <a:solidFill>
                <a:schemeClr val="bg1"/>
              </a:solidFill>
            </a:endParaRPr>
          </a:p>
        </p:txBody>
      </p:sp>
      <p:pic>
        <p:nvPicPr>
          <p:cNvPr id="6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77984" l="0" r="100000">
                        <a14:foregroundMark x1="68730" y1="11936" x2="53094" y2="16711"/>
                        <a14:foregroundMark x1="61889" y1="67639" x2="16287" y2="72679"/>
                        <a14:foregroundMark x1="52443" y1="72149" x2="46580" y2="74271"/>
                        <a14:foregroundMark x1="27687" y1="74271" x2="2280" y2="758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3033"/>
          <a:stretch/>
        </p:blipFill>
        <p:spPr bwMode="auto">
          <a:xfrm>
            <a:off x="5841529" y="3724870"/>
            <a:ext cx="3271389" cy="30920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046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19461" y="367467"/>
            <a:ext cx="1026336" cy="2365989"/>
            <a:chOff x="1115035" y="335569"/>
            <a:chExt cx="1026336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15035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نِظامُ الحُكْم</a:t>
              </a:r>
              <a:endParaRPr lang="ar-SY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4786" y1="20998" x2="15812" y2="41164"/>
                        <a14:foregroundMark x1="11325" y1="18295" x2="9615" y2="35967"/>
                        <a14:foregroundMark x1="8761" y1="37838" x2="25427" y2="38877"/>
                        <a14:foregroundMark x1="57479" y1="56965" x2="10684" y2="67775"/>
                        <a14:foregroundMark x1="23291" y1="68399" x2="16239" y2="92308"/>
                        <a14:foregroundMark x1="15385" y1="67360" x2="13675" y2="77963"/>
                        <a14:foregroundMark x1="27991" y1="66112" x2="25427" y2="76299"/>
                        <a14:foregroundMark x1="30769" y1="41164" x2="10897" y2="41580"/>
                        <a14:foregroundMark x1="33120" y1="93139" x2="10897" y2="93971"/>
                        <a14:foregroundMark x1="15598" y1="93763" x2="11752" y2="93971"/>
                        <a14:foregroundMark x1="14957" y1="91476" x2="10470" y2="92308"/>
                        <a14:foregroundMark x1="69872" y1="42620" x2="69872" y2="49688"/>
                        <a14:foregroundMark x1="44658" y1="41164" x2="43590" y2="39085"/>
                        <a14:foregroundMark x1="44231" y1="41580" x2="43803" y2="49896"/>
                        <a14:foregroundMark x1="3846" y1="72765" x2="7265" y2="83160"/>
                        <a14:foregroundMark x1="44444" y1="38669" x2="43803" y2="48857"/>
                        <a14:foregroundMark x1="69872" y1="44075" x2="69444" y2="50936"/>
                        <a14:foregroundMark x1="44444" y1="40125" x2="43803" y2="48857"/>
                        <a14:backgroundMark x1="68803" y1="45946" x2="48077" y2="45322"/>
                        <a14:backgroundMark x1="44444" y1="42412" x2="44444" y2="42412"/>
                        <a14:backgroundMark x1="44231" y1="49480" x2="44231" y2="48649"/>
                        <a14:backgroundMark x1="68162" y1="49480" x2="68162" y2="49480"/>
                        <a14:backgroundMark x1="69658" y1="49480" x2="69658" y2="49480"/>
                        <a14:backgroundMark x1="68590" y1="45322" x2="68590" y2="45322"/>
                        <a14:backgroundMark x1="69872" y1="44699" x2="69872" y2="4469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031"/>
          <a:stretch/>
        </p:blipFill>
        <p:spPr bwMode="auto">
          <a:xfrm>
            <a:off x="5524500" y="870015"/>
            <a:ext cx="5016501" cy="586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16" name="مجموعة 15"/>
          <p:cNvGrpSpPr/>
          <p:nvPr/>
        </p:nvGrpSpPr>
        <p:grpSpPr>
          <a:xfrm>
            <a:off x="6908798" y="308415"/>
            <a:ext cx="3311963" cy="471216"/>
            <a:chOff x="2533009" y="1082156"/>
            <a:chExt cx="5526724" cy="471216"/>
          </a:xfrm>
        </p:grpSpPr>
        <p:sp>
          <p:nvSpPr>
            <p:cNvPr id="17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>
              <a:off x="2533009" y="1082156"/>
              <a:ext cx="5526724" cy="47121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 flipH="1">
              <a:off x="3564550" y="1153261"/>
              <a:ext cx="43795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rgbClr val="00206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ماذا تُقدّم حكومة وطني؟</a:t>
              </a:r>
              <a:endParaRPr lang="ar-SY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7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2526">
            <a:off x="1045508" y="3650809"/>
            <a:ext cx="595902" cy="351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19461" y="367467"/>
            <a:ext cx="1026336" cy="2365989"/>
            <a:chOff x="1115035" y="335569"/>
            <a:chExt cx="1026336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15035" y="575526"/>
              <a:ext cx="492443" cy="188607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rgbClr val="0070C0"/>
                  </a:solidFill>
                  <a:latin typeface="Oswald" panose="02000503000000000000" pitchFamily="2" charset="0"/>
                </a:rPr>
                <a:t>المُوَاطَنة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نِظامُ الحُكْم</a:t>
              </a:r>
              <a:endParaRPr lang="ar-SY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:a16="http://schemas.microsoft.com/office/drawing/2014/main" xmlns="" id="{706834C1-82D1-497D-8C56-9F86A9E84F86}"/>
              </a:ext>
            </a:extLst>
          </p:cNvPr>
          <p:cNvGrpSpPr/>
          <p:nvPr/>
        </p:nvGrpSpPr>
        <p:grpSpPr>
          <a:xfrm>
            <a:off x="9017294" y="2057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:a16="http://schemas.microsoft.com/office/drawing/2014/main" xmlns="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:a16="http://schemas.microsoft.com/office/drawing/2014/main" xmlns="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:a16="http://schemas.microsoft.com/office/drawing/2014/main" xmlns="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:a16="http://schemas.microsoft.com/office/drawing/2014/main" xmlns="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rgbClr val="FFFF00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:a16="http://schemas.microsoft.com/office/drawing/2014/main" xmlns="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9" name="Group 85">
            <a:extLst>
              <a:ext uri="{FF2B5EF4-FFF2-40B4-BE49-F238E27FC236}">
                <a16:creationId xmlns:a16="http://schemas.microsoft.com/office/drawing/2014/main" xmlns="" id="{D6ED553C-21E6-427B-B99A-F502605D79B0}"/>
              </a:ext>
            </a:extLst>
          </p:cNvPr>
          <p:cNvGrpSpPr/>
          <p:nvPr/>
        </p:nvGrpSpPr>
        <p:grpSpPr>
          <a:xfrm flipH="1">
            <a:off x="5801210" y="995134"/>
            <a:ext cx="5036497" cy="469198"/>
            <a:chOff x="6808680" y="2432389"/>
            <a:chExt cx="5036495" cy="469198"/>
          </a:xfrm>
        </p:grpSpPr>
        <p:sp>
          <p:nvSpPr>
            <p:cNvPr id="60" name="Rectangle: Top Corners Rounded 47">
              <a:extLst>
                <a:ext uri="{FF2B5EF4-FFF2-40B4-BE49-F238E27FC236}">
                  <a16:creationId xmlns:a16="http://schemas.microsoft.com/office/drawing/2014/main" xmlns="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332574" y="388986"/>
              <a:ext cx="469198" cy="4556004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48">
              <a:extLst>
                <a:ext uri="{FF2B5EF4-FFF2-40B4-BE49-F238E27FC236}">
                  <a16:creationId xmlns:a16="http://schemas.microsoft.com/office/drawing/2014/main" xmlns="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79806" y="2397497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77">
              <a:extLst>
                <a:ext uri="{FF2B5EF4-FFF2-40B4-BE49-F238E27FC236}">
                  <a16:creationId xmlns:a16="http://schemas.microsoft.com/office/drawing/2014/main" xmlns="" id="{4130D395-E325-40CB-B1B9-ACAC5CCBC41D}"/>
                </a:ext>
              </a:extLst>
            </p:cNvPr>
            <p:cNvSpPr txBox="1"/>
            <p:nvPr/>
          </p:nvSpPr>
          <p:spPr>
            <a:xfrm>
              <a:off x="7255735" y="2482322"/>
              <a:ext cx="45894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</a:rPr>
                <a:t>مجلس </a:t>
              </a:r>
              <a:r>
                <a:rPr lang="ar-SY" b="1" dirty="0" smtClean="0">
                  <a:solidFill>
                    <a:schemeClr val="bg1"/>
                  </a:solidFill>
                </a:rPr>
                <a:t>الملك </a:t>
              </a:r>
              <a:r>
                <a:rPr lang="ar-SY" b="1" dirty="0" smtClean="0">
                  <a:solidFill>
                    <a:schemeClr val="bg1"/>
                  </a:solidFill>
                </a:rPr>
                <a:t>و مجلس ولي العهد مفتوحان لكل مواطن. 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5" name="TextBox 56">
            <a:extLst>
              <a:ext uri="{FF2B5EF4-FFF2-40B4-BE49-F238E27FC236}">
                <a16:creationId xmlns="" xmlns:a16="http://schemas.microsoft.com/office/drawing/2014/main" id="{CE3DABDC-7BA6-4BAB-8988-76102F738FB6}"/>
              </a:ext>
            </a:extLst>
          </p:cNvPr>
          <p:cNvSpPr txBox="1"/>
          <p:nvPr/>
        </p:nvSpPr>
        <p:spPr>
          <a:xfrm>
            <a:off x="7189670" y="1653551"/>
            <a:ext cx="2259578" cy="400110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نفهم من هذا ما يأتي:</a:t>
            </a:r>
            <a:endParaRPr lang="ar-SY" sz="2000" dirty="0">
              <a:solidFill>
                <a:schemeClr val="bg1"/>
              </a:solidFill>
            </a:endParaRPr>
          </a:p>
        </p:txBody>
      </p:sp>
      <p:sp>
        <p:nvSpPr>
          <p:cNvPr id="26" name="Arrow: Chevron 33">
            <a:extLst>
              <a:ext uri="{FF2B5EF4-FFF2-40B4-BE49-F238E27FC236}">
                <a16:creationId xmlns:a16="http://schemas.microsoft.com/office/drawing/2014/main" xmlns="" id="{5C15002E-34F3-4921-B422-7B7424F78878}"/>
              </a:ext>
            </a:extLst>
          </p:cNvPr>
          <p:cNvSpPr/>
          <p:nvPr/>
        </p:nvSpPr>
        <p:spPr>
          <a:xfrm rot="10800000">
            <a:off x="9987966" y="2416379"/>
            <a:ext cx="372208" cy="244678"/>
          </a:xfrm>
          <a:prstGeom prst="chevron">
            <a:avLst/>
          </a:prstGeom>
          <a:solidFill>
            <a:srgbClr val="00B05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619679285">
                  <a:custGeom>
                    <a:avLst/>
                    <a:gdLst>
                      <a:gd name="connsiteX0" fmla="*/ 0 w 457425"/>
                      <a:gd name="connsiteY0" fmla="*/ 0 h 601394"/>
                      <a:gd name="connsiteX1" fmla="*/ 228713 w 457425"/>
                      <a:gd name="connsiteY1" fmla="*/ 0 h 601394"/>
                      <a:gd name="connsiteX2" fmla="*/ 457425 w 457425"/>
                      <a:gd name="connsiteY2" fmla="*/ 300697 h 601394"/>
                      <a:gd name="connsiteX3" fmla="*/ 228713 w 457425"/>
                      <a:gd name="connsiteY3" fmla="*/ 601394 h 601394"/>
                      <a:gd name="connsiteX4" fmla="*/ 0 w 457425"/>
                      <a:gd name="connsiteY4" fmla="*/ 601394 h 601394"/>
                      <a:gd name="connsiteX5" fmla="*/ 228713 w 457425"/>
                      <a:gd name="connsiteY5" fmla="*/ 300697 h 601394"/>
                      <a:gd name="connsiteX6" fmla="*/ 0 w 457425"/>
                      <a:gd name="connsiteY6" fmla="*/ 0 h 60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425" h="601394" fill="none" extrusionOk="0">
                        <a:moveTo>
                          <a:pt x="0" y="0"/>
                        </a:moveTo>
                        <a:cubicBezTo>
                          <a:pt x="53228" y="-6318"/>
                          <a:pt x="115565" y="26939"/>
                          <a:pt x="228713" y="0"/>
                        </a:cubicBezTo>
                        <a:cubicBezTo>
                          <a:pt x="347570" y="84893"/>
                          <a:pt x="372561" y="263373"/>
                          <a:pt x="457425" y="300697"/>
                        </a:cubicBezTo>
                        <a:cubicBezTo>
                          <a:pt x="382664" y="461328"/>
                          <a:pt x="322722" y="468775"/>
                          <a:pt x="228713" y="601394"/>
                        </a:cubicBezTo>
                        <a:cubicBezTo>
                          <a:pt x="118789" y="621553"/>
                          <a:pt x="78222" y="592008"/>
                          <a:pt x="0" y="601394"/>
                        </a:cubicBezTo>
                        <a:cubicBezTo>
                          <a:pt x="53854" y="474456"/>
                          <a:pt x="134151" y="442642"/>
                          <a:pt x="228713" y="300697"/>
                        </a:cubicBezTo>
                        <a:cubicBezTo>
                          <a:pt x="120675" y="192658"/>
                          <a:pt x="59231" y="66957"/>
                          <a:pt x="0" y="0"/>
                        </a:cubicBezTo>
                        <a:close/>
                      </a:path>
                      <a:path w="457425" h="601394" stroke="0" extrusionOk="0">
                        <a:moveTo>
                          <a:pt x="0" y="0"/>
                        </a:moveTo>
                        <a:cubicBezTo>
                          <a:pt x="69118" y="-11041"/>
                          <a:pt x="144549" y="207"/>
                          <a:pt x="228713" y="0"/>
                        </a:cubicBezTo>
                        <a:cubicBezTo>
                          <a:pt x="332525" y="80445"/>
                          <a:pt x="403320" y="243191"/>
                          <a:pt x="457425" y="300697"/>
                        </a:cubicBezTo>
                        <a:cubicBezTo>
                          <a:pt x="426834" y="398018"/>
                          <a:pt x="298214" y="476775"/>
                          <a:pt x="228713" y="601394"/>
                        </a:cubicBezTo>
                        <a:cubicBezTo>
                          <a:pt x="158657" y="611200"/>
                          <a:pt x="79632" y="585547"/>
                          <a:pt x="0" y="601394"/>
                        </a:cubicBezTo>
                        <a:cubicBezTo>
                          <a:pt x="65454" y="509437"/>
                          <a:pt x="200903" y="407857"/>
                          <a:pt x="228713" y="300697"/>
                        </a:cubicBezTo>
                        <a:cubicBezTo>
                          <a:pt x="122209" y="162087"/>
                          <a:pt x="82188" y="99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TextBox 38">
            <a:extLst>
              <a:ext uri="{FF2B5EF4-FFF2-40B4-BE49-F238E27FC236}">
                <a16:creationId xmlns:a16="http://schemas.microsoft.com/office/drawing/2014/main" xmlns="" id="{0B07B1C5-B7CB-4471-8A9B-8D05FD8D8202}"/>
              </a:ext>
            </a:extLst>
          </p:cNvPr>
          <p:cNvSpPr txBox="1"/>
          <p:nvPr/>
        </p:nvSpPr>
        <p:spPr>
          <a:xfrm>
            <a:off x="4014742" y="2338663"/>
            <a:ext cx="5448749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الحكومة في المملكة العربية السعودية مسؤولة عن كل مواطن</a:t>
            </a:r>
            <a:endParaRPr lang="en-US" sz="2000" b="1" dirty="0">
              <a:solidFill>
                <a:schemeClr val="bg1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29" name="Arrow: Chevron 33">
            <a:extLst>
              <a:ext uri="{FF2B5EF4-FFF2-40B4-BE49-F238E27FC236}">
                <a16:creationId xmlns:a16="http://schemas.microsoft.com/office/drawing/2014/main" xmlns="" id="{5C15002E-34F3-4921-B422-7B7424F78878}"/>
              </a:ext>
            </a:extLst>
          </p:cNvPr>
          <p:cNvSpPr/>
          <p:nvPr/>
        </p:nvSpPr>
        <p:spPr>
          <a:xfrm rot="10800000">
            <a:off x="9981884" y="3023334"/>
            <a:ext cx="372208" cy="244678"/>
          </a:xfrm>
          <a:prstGeom prst="chevron">
            <a:avLst/>
          </a:prstGeom>
          <a:solidFill>
            <a:srgbClr val="00B05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619679285">
                  <a:custGeom>
                    <a:avLst/>
                    <a:gdLst>
                      <a:gd name="connsiteX0" fmla="*/ 0 w 457425"/>
                      <a:gd name="connsiteY0" fmla="*/ 0 h 601394"/>
                      <a:gd name="connsiteX1" fmla="*/ 228713 w 457425"/>
                      <a:gd name="connsiteY1" fmla="*/ 0 h 601394"/>
                      <a:gd name="connsiteX2" fmla="*/ 457425 w 457425"/>
                      <a:gd name="connsiteY2" fmla="*/ 300697 h 601394"/>
                      <a:gd name="connsiteX3" fmla="*/ 228713 w 457425"/>
                      <a:gd name="connsiteY3" fmla="*/ 601394 h 601394"/>
                      <a:gd name="connsiteX4" fmla="*/ 0 w 457425"/>
                      <a:gd name="connsiteY4" fmla="*/ 601394 h 601394"/>
                      <a:gd name="connsiteX5" fmla="*/ 228713 w 457425"/>
                      <a:gd name="connsiteY5" fmla="*/ 300697 h 601394"/>
                      <a:gd name="connsiteX6" fmla="*/ 0 w 457425"/>
                      <a:gd name="connsiteY6" fmla="*/ 0 h 60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425" h="601394" fill="none" extrusionOk="0">
                        <a:moveTo>
                          <a:pt x="0" y="0"/>
                        </a:moveTo>
                        <a:cubicBezTo>
                          <a:pt x="53228" y="-6318"/>
                          <a:pt x="115565" y="26939"/>
                          <a:pt x="228713" y="0"/>
                        </a:cubicBezTo>
                        <a:cubicBezTo>
                          <a:pt x="347570" y="84893"/>
                          <a:pt x="372561" y="263373"/>
                          <a:pt x="457425" y="300697"/>
                        </a:cubicBezTo>
                        <a:cubicBezTo>
                          <a:pt x="382664" y="461328"/>
                          <a:pt x="322722" y="468775"/>
                          <a:pt x="228713" y="601394"/>
                        </a:cubicBezTo>
                        <a:cubicBezTo>
                          <a:pt x="118789" y="621553"/>
                          <a:pt x="78222" y="592008"/>
                          <a:pt x="0" y="601394"/>
                        </a:cubicBezTo>
                        <a:cubicBezTo>
                          <a:pt x="53854" y="474456"/>
                          <a:pt x="134151" y="442642"/>
                          <a:pt x="228713" y="300697"/>
                        </a:cubicBezTo>
                        <a:cubicBezTo>
                          <a:pt x="120675" y="192658"/>
                          <a:pt x="59231" y="66957"/>
                          <a:pt x="0" y="0"/>
                        </a:cubicBezTo>
                        <a:close/>
                      </a:path>
                      <a:path w="457425" h="601394" stroke="0" extrusionOk="0">
                        <a:moveTo>
                          <a:pt x="0" y="0"/>
                        </a:moveTo>
                        <a:cubicBezTo>
                          <a:pt x="69118" y="-11041"/>
                          <a:pt x="144549" y="207"/>
                          <a:pt x="228713" y="0"/>
                        </a:cubicBezTo>
                        <a:cubicBezTo>
                          <a:pt x="332525" y="80445"/>
                          <a:pt x="403320" y="243191"/>
                          <a:pt x="457425" y="300697"/>
                        </a:cubicBezTo>
                        <a:cubicBezTo>
                          <a:pt x="426834" y="398018"/>
                          <a:pt x="298214" y="476775"/>
                          <a:pt x="228713" y="601394"/>
                        </a:cubicBezTo>
                        <a:cubicBezTo>
                          <a:pt x="158657" y="611200"/>
                          <a:pt x="79632" y="585547"/>
                          <a:pt x="0" y="601394"/>
                        </a:cubicBezTo>
                        <a:cubicBezTo>
                          <a:pt x="65454" y="509437"/>
                          <a:pt x="200903" y="407857"/>
                          <a:pt x="228713" y="300697"/>
                        </a:cubicBezTo>
                        <a:cubicBezTo>
                          <a:pt x="122209" y="162087"/>
                          <a:pt x="82188" y="99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TextBox 38">
            <a:extLst>
              <a:ext uri="{FF2B5EF4-FFF2-40B4-BE49-F238E27FC236}">
                <a16:creationId xmlns:a16="http://schemas.microsoft.com/office/drawing/2014/main" xmlns="" id="{0B07B1C5-B7CB-4471-8A9B-8D05FD8D8202}"/>
              </a:ext>
            </a:extLst>
          </p:cNvPr>
          <p:cNvSpPr txBox="1"/>
          <p:nvPr/>
        </p:nvSpPr>
        <p:spPr>
          <a:xfrm>
            <a:off x="5795046" y="2977948"/>
            <a:ext cx="3662362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العدل أساس الحكم في وطني</a:t>
            </a:r>
            <a:endParaRPr lang="en-US" sz="2000" b="1" dirty="0">
              <a:solidFill>
                <a:schemeClr val="bg1"/>
              </a:solidFill>
              <a:latin typeface="Hand Of Sean" panose="02000500000000000000" pitchFamily="2" charset="-128"/>
              <a:ea typeface="Hand Of Sean" panose="02000500000000000000" pitchFamily="2" charset="-128"/>
            </a:endParaRPr>
          </a:p>
        </p:txBody>
      </p:sp>
      <p:sp>
        <p:nvSpPr>
          <p:cNvPr id="31" name="Arrow: Chevron 33">
            <a:extLst>
              <a:ext uri="{FF2B5EF4-FFF2-40B4-BE49-F238E27FC236}">
                <a16:creationId xmlns:a16="http://schemas.microsoft.com/office/drawing/2014/main" xmlns="" id="{5C15002E-34F3-4921-B422-7B7424F78878}"/>
              </a:ext>
            </a:extLst>
          </p:cNvPr>
          <p:cNvSpPr/>
          <p:nvPr/>
        </p:nvSpPr>
        <p:spPr>
          <a:xfrm rot="10800000">
            <a:off x="9984925" y="3617562"/>
            <a:ext cx="372208" cy="244678"/>
          </a:xfrm>
          <a:prstGeom prst="chevron">
            <a:avLst/>
          </a:prstGeom>
          <a:solidFill>
            <a:srgbClr val="00B05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619679285">
                  <a:custGeom>
                    <a:avLst/>
                    <a:gdLst>
                      <a:gd name="connsiteX0" fmla="*/ 0 w 457425"/>
                      <a:gd name="connsiteY0" fmla="*/ 0 h 601394"/>
                      <a:gd name="connsiteX1" fmla="*/ 228713 w 457425"/>
                      <a:gd name="connsiteY1" fmla="*/ 0 h 601394"/>
                      <a:gd name="connsiteX2" fmla="*/ 457425 w 457425"/>
                      <a:gd name="connsiteY2" fmla="*/ 300697 h 601394"/>
                      <a:gd name="connsiteX3" fmla="*/ 228713 w 457425"/>
                      <a:gd name="connsiteY3" fmla="*/ 601394 h 601394"/>
                      <a:gd name="connsiteX4" fmla="*/ 0 w 457425"/>
                      <a:gd name="connsiteY4" fmla="*/ 601394 h 601394"/>
                      <a:gd name="connsiteX5" fmla="*/ 228713 w 457425"/>
                      <a:gd name="connsiteY5" fmla="*/ 300697 h 601394"/>
                      <a:gd name="connsiteX6" fmla="*/ 0 w 457425"/>
                      <a:gd name="connsiteY6" fmla="*/ 0 h 60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425" h="601394" fill="none" extrusionOk="0">
                        <a:moveTo>
                          <a:pt x="0" y="0"/>
                        </a:moveTo>
                        <a:cubicBezTo>
                          <a:pt x="53228" y="-6318"/>
                          <a:pt x="115565" y="26939"/>
                          <a:pt x="228713" y="0"/>
                        </a:cubicBezTo>
                        <a:cubicBezTo>
                          <a:pt x="347570" y="84893"/>
                          <a:pt x="372561" y="263373"/>
                          <a:pt x="457425" y="300697"/>
                        </a:cubicBezTo>
                        <a:cubicBezTo>
                          <a:pt x="382664" y="461328"/>
                          <a:pt x="322722" y="468775"/>
                          <a:pt x="228713" y="601394"/>
                        </a:cubicBezTo>
                        <a:cubicBezTo>
                          <a:pt x="118789" y="621553"/>
                          <a:pt x="78222" y="592008"/>
                          <a:pt x="0" y="601394"/>
                        </a:cubicBezTo>
                        <a:cubicBezTo>
                          <a:pt x="53854" y="474456"/>
                          <a:pt x="134151" y="442642"/>
                          <a:pt x="228713" y="300697"/>
                        </a:cubicBezTo>
                        <a:cubicBezTo>
                          <a:pt x="120675" y="192658"/>
                          <a:pt x="59231" y="66957"/>
                          <a:pt x="0" y="0"/>
                        </a:cubicBezTo>
                        <a:close/>
                      </a:path>
                      <a:path w="457425" h="601394" stroke="0" extrusionOk="0">
                        <a:moveTo>
                          <a:pt x="0" y="0"/>
                        </a:moveTo>
                        <a:cubicBezTo>
                          <a:pt x="69118" y="-11041"/>
                          <a:pt x="144549" y="207"/>
                          <a:pt x="228713" y="0"/>
                        </a:cubicBezTo>
                        <a:cubicBezTo>
                          <a:pt x="332525" y="80445"/>
                          <a:pt x="403320" y="243191"/>
                          <a:pt x="457425" y="300697"/>
                        </a:cubicBezTo>
                        <a:cubicBezTo>
                          <a:pt x="426834" y="398018"/>
                          <a:pt x="298214" y="476775"/>
                          <a:pt x="228713" y="601394"/>
                        </a:cubicBezTo>
                        <a:cubicBezTo>
                          <a:pt x="158657" y="611200"/>
                          <a:pt x="79632" y="585547"/>
                          <a:pt x="0" y="601394"/>
                        </a:cubicBezTo>
                        <a:cubicBezTo>
                          <a:pt x="65454" y="509437"/>
                          <a:pt x="200903" y="407857"/>
                          <a:pt x="228713" y="300697"/>
                        </a:cubicBezTo>
                        <a:cubicBezTo>
                          <a:pt x="122209" y="162087"/>
                          <a:pt x="82188" y="99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TextBox 38">
            <a:extLst>
              <a:ext uri="{FF2B5EF4-FFF2-40B4-BE49-F238E27FC236}">
                <a16:creationId xmlns:a16="http://schemas.microsoft.com/office/drawing/2014/main" xmlns="" id="{0B07B1C5-B7CB-4471-8A9B-8D05FD8D8202}"/>
              </a:ext>
            </a:extLst>
          </p:cNvPr>
          <p:cNvSpPr txBox="1"/>
          <p:nvPr/>
        </p:nvSpPr>
        <p:spPr>
          <a:xfrm>
            <a:off x="5795046" y="3539005"/>
            <a:ext cx="3665403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الشعور بالأمان تجاه حقوقنا وقضايانا</a:t>
            </a:r>
          </a:p>
        </p:txBody>
      </p:sp>
      <p:sp>
        <p:nvSpPr>
          <p:cNvPr id="33" name="Arrow: Chevron 33">
            <a:extLst>
              <a:ext uri="{FF2B5EF4-FFF2-40B4-BE49-F238E27FC236}">
                <a16:creationId xmlns:a16="http://schemas.microsoft.com/office/drawing/2014/main" xmlns="" id="{5C15002E-34F3-4921-B422-7B7424F78878}"/>
              </a:ext>
            </a:extLst>
          </p:cNvPr>
          <p:cNvSpPr/>
          <p:nvPr/>
        </p:nvSpPr>
        <p:spPr>
          <a:xfrm rot="10800000">
            <a:off x="9987966" y="4194864"/>
            <a:ext cx="372208" cy="244678"/>
          </a:xfrm>
          <a:prstGeom prst="chevron">
            <a:avLst/>
          </a:prstGeom>
          <a:solidFill>
            <a:srgbClr val="00B05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619679285">
                  <a:custGeom>
                    <a:avLst/>
                    <a:gdLst>
                      <a:gd name="connsiteX0" fmla="*/ 0 w 457425"/>
                      <a:gd name="connsiteY0" fmla="*/ 0 h 601394"/>
                      <a:gd name="connsiteX1" fmla="*/ 228713 w 457425"/>
                      <a:gd name="connsiteY1" fmla="*/ 0 h 601394"/>
                      <a:gd name="connsiteX2" fmla="*/ 457425 w 457425"/>
                      <a:gd name="connsiteY2" fmla="*/ 300697 h 601394"/>
                      <a:gd name="connsiteX3" fmla="*/ 228713 w 457425"/>
                      <a:gd name="connsiteY3" fmla="*/ 601394 h 601394"/>
                      <a:gd name="connsiteX4" fmla="*/ 0 w 457425"/>
                      <a:gd name="connsiteY4" fmla="*/ 601394 h 601394"/>
                      <a:gd name="connsiteX5" fmla="*/ 228713 w 457425"/>
                      <a:gd name="connsiteY5" fmla="*/ 300697 h 601394"/>
                      <a:gd name="connsiteX6" fmla="*/ 0 w 457425"/>
                      <a:gd name="connsiteY6" fmla="*/ 0 h 60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57425" h="601394" fill="none" extrusionOk="0">
                        <a:moveTo>
                          <a:pt x="0" y="0"/>
                        </a:moveTo>
                        <a:cubicBezTo>
                          <a:pt x="53228" y="-6318"/>
                          <a:pt x="115565" y="26939"/>
                          <a:pt x="228713" y="0"/>
                        </a:cubicBezTo>
                        <a:cubicBezTo>
                          <a:pt x="347570" y="84893"/>
                          <a:pt x="372561" y="263373"/>
                          <a:pt x="457425" y="300697"/>
                        </a:cubicBezTo>
                        <a:cubicBezTo>
                          <a:pt x="382664" y="461328"/>
                          <a:pt x="322722" y="468775"/>
                          <a:pt x="228713" y="601394"/>
                        </a:cubicBezTo>
                        <a:cubicBezTo>
                          <a:pt x="118789" y="621553"/>
                          <a:pt x="78222" y="592008"/>
                          <a:pt x="0" y="601394"/>
                        </a:cubicBezTo>
                        <a:cubicBezTo>
                          <a:pt x="53854" y="474456"/>
                          <a:pt x="134151" y="442642"/>
                          <a:pt x="228713" y="300697"/>
                        </a:cubicBezTo>
                        <a:cubicBezTo>
                          <a:pt x="120675" y="192658"/>
                          <a:pt x="59231" y="66957"/>
                          <a:pt x="0" y="0"/>
                        </a:cubicBezTo>
                        <a:close/>
                      </a:path>
                      <a:path w="457425" h="601394" stroke="0" extrusionOk="0">
                        <a:moveTo>
                          <a:pt x="0" y="0"/>
                        </a:moveTo>
                        <a:cubicBezTo>
                          <a:pt x="69118" y="-11041"/>
                          <a:pt x="144549" y="207"/>
                          <a:pt x="228713" y="0"/>
                        </a:cubicBezTo>
                        <a:cubicBezTo>
                          <a:pt x="332525" y="80445"/>
                          <a:pt x="403320" y="243191"/>
                          <a:pt x="457425" y="300697"/>
                        </a:cubicBezTo>
                        <a:cubicBezTo>
                          <a:pt x="426834" y="398018"/>
                          <a:pt x="298214" y="476775"/>
                          <a:pt x="228713" y="601394"/>
                        </a:cubicBezTo>
                        <a:cubicBezTo>
                          <a:pt x="158657" y="611200"/>
                          <a:pt x="79632" y="585547"/>
                          <a:pt x="0" y="601394"/>
                        </a:cubicBezTo>
                        <a:cubicBezTo>
                          <a:pt x="65454" y="509437"/>
                          <a:pt x="200903" y="407857"/>
                          <a:pt x="228713" y="300697"/>
                        </a:cubicBezTo>
                        <a:cubicBezTo>
                          <a:pt x="122209" y="162087"/>
                          <a:pt x="82188" y="9917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TextBox 38">
            <a:extLst>
              <a:ext uri="{FF2B5EF4-FFF2-40B4-BE49-F238E27FC236}">
                <a16:creationId xmlns:a16="http://schemas.microsoft.com/office/drawing/2014/main" xmlns="" id="{0B07B1C5-B7CB-4471-8A9B-8D05FD8D8202}"/>
              </a:ext>
            </a:extLst>
          </p:cNvPr>
          <p:cNvSpPr txBox="1"/>
          <p:nvPr/>
        </p:nvSpPr>
        <p:spPr>
          <a:xfrm>
            <a:off x="3827819" y="4100062"/>
            <a:ext cx="5635671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التواضع الذي يعيشه الملك </a:t>
            </a:r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و ولي </a:t>
            </a:r>
            <a:r>
              <a:rPr lang="ar-SY" sz="2000" b="1" dirty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عهده حفظهما </a:t>
            </a:r>
            <a:r>
              <a:rPr lang="ar-SY" sz="2000" b="1" dirty="0" smtClean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الله </a:t>
            </a:r>
            <a:r>
              <a:rPr lang="ar-SY" sz="2000" b="1" dirty="0">
                <a:solidFill>
                  <a:schemeClr val="bg1"/>
                </a:solidFill>
                <a:latin typeface="Hand Of Sean" panose="02000500000000000000" pitchFamily="2" charset="-128"/>
                <a:ea typeface="Hand Of Sean" panose="02000500000000000000" pitchFamily="2" charset="-128"/>
              </a:rPr>
              <a:t>مع المواطنين</a:t>
            </a: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69929" y="4643608"/>
            <a:ext cx="4138374" cy="2214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569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0"/>
                            </p:stCondLst>
                            <p:childTnLst>
                              <p:par>
                                <p:cTn id="8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500"/>
                            </p:stCondLst>
                            <p:childTnLst>
                              <p:par>
                                <p:cTn id="10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5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Freeform: Shape 53">
            <a:extLst>
              <a:ext uri="{FF2B5EF4-FFF2-40B4-BE49-F238E27FC236}">
                <a16:creationId xmlns:a16="http://schemas.microsoft.com/office/drawing/2014/main" xmlns="" id="{4F8881DB-C253-436B-A364-82CABF39AC88}"/>
              </a:ext>
            </a:extLst>
          </p:cNvPr>
          <p:cNvSpPr/>
          <p:nvPr/>
        </p:nvSpPr>
        <p:spPr>
          <a:xfrm>
            <a:off x="1625403" y="5797992"/>
            <a:ext cx="1017040" cy="821601"/>
          </a:xfrm>
          <a:custGeom>
            <a:avLst/>
            <a:gdLst>
              <a:gd name="connsiteX0" fmla="*/ 653340 w 1017040"/>
              <a:gd name="connsiteY0" fmla="*/ 776979 h 821601"/>
              <a:gd name="connsiteX1" fmla="*/ 188883 w 1017040"/>
              <a:gd name="connsiteY1" fmla="*/ 138351 h 821601"/>
              <a:gd name="connsiteX2" fmla="*/ 197 w 1017040"/>
              <a:gd name="connsiteY2" fmla="*/ 123837 h 821601"/>
              <a:gd name="connsiteX3" fmla="*/ 217911 w 1017040"/>
              <a:gd name="connsiteY3" fmla="*/ 7722 h 821601"/>
              <a:gd name="connsiteX4" fmla="*/ 537226 w 1017040"/>
              <a:gd name="connsiteY4" fmla="*/ 370579 h 821601"/>
              <a:gd name="connsiteX5" fmla="*/ 1016197 w 1017040"/>
              <a:gd name="connsiteY5" fmla="*/ 718922 h 821601"/>
              <a:gd name="connsiteX6" fmla="*/ 653340 w 1017040"/>
              <a:gd name="connsiteY6" fmla="*/ 776979 h 821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7040" h="821601">
                <a:moveTo>
                  <a:pt x="653340" y="776979"/>
                </a:moveTo>
                <a:cubicBezTo>
                  <a:pt x="515454" y="680217"/>
                  <a:pt x="297740" y="247208"/>
                  <a:pt x="188883" y="138351"/>
                </a:cubicBezTo>
                <a:cubicBezTo>
                  <a:pt x="80026" y="29494"/>
                  <a:pt x="-4641" y="145608"/>
                  <a:pt x="197" y="123837"/>
                </a:cubicBezTo>
                <a:cubicBezTo>
                  <a:pt x="5035" y="102066"/>
                  <a:pt x="128406" y="-33402"/>
                  <a:pt x="217911" y="7722"/>
                </a:cubicBezTo>
                <a:cubicBezTo>
                  <a:pt x="307416" y="48846"/>
                  <a:pt x="404178" y="252046"/>
                  <a:pt x="537226" y="370579"/>
                </a:cubicBezTo>
                <a:cubicBezTo>
                  <a:pt x="670274" y="489112"/>
                  <a:pt x="999264" y="643931"/>
                  <a:pt x="1016197" y="718922"/>
                </a:cubicBezTo>
                <a:cubicBezTo>
                  <a:pt x="1033130" y="793913"/>
                  <a:pt x="791226" y="873741"/>
                  <a:pt x="653340" y="776979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50369A5B-E709-4DA0-937C-2688E78B2A51}"/>
              </a:ext>
            </a:extLst>
          </p:cNvPr>
          <p:cNvSpPr/>
          <p:nvPr/>
        </p:nvSpPr>
        <p:spPr>
          <a:xfrm>
            <a:off x="7996744" y="2286111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B9F1B188-D8DC-416E-BD29-DE48D1E2B4EE}"/>
              </a:ext>
            </a:extLst>
          </p:cNvPr>
          <p:cNvSpPr/>
          <p:nvPr/>
        </p:nvSpPr>
        <p:spPr>
          <a:xfrm>
            <a:off x="4007652" y="2250830"/>
            <a:ext cx="122779" cy="640861"/>
          </a:xfrm>
          <a:custGeom>
            <a:avLst/>
            <a:gdLst>
              <a:gd name="connsiteX0" fmla="*/ 122779 w 122779"/>
              <a:gd name="connsiteY0" fmla="*/ 0 h 605692"/>
              <a:gd name="connsiteX1" fmla="*/ 32902 w 122779"/>
              <a:gd name="connsiteY1" fmla="*/ 128954 h 605692"/>
              <a:gd name="connsiteX2" fmla="*/ 1640 w 122779"/>
              <a:gd name="connsiteY2" fmla="*/ 296984 h 605692"/>
              <a:gd name="connsiteX3" fmla="*/ 9456 w 122779"/>
              <a:gd name="connsiteY3" fmla="*/ 433754 h 605692"/>
              <a:gd name="connsiteX4" fmla="*/ 52440 w 122779"/>
              <a:gd name="connsiteY4" fmla="*/ 605692 h 60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779" h="605692">
                <a:moveTo>
                  <a:pt x="122779" y="0"/>
                </a:moveTo>
                <a:cubicBezTo>
                  <a:pt x="87935" y="39728"/>
                  <a:pt x="53092" y="79457"/>
                  <a:pt x="32902" y="128954"/>
                </a:cubicBezTo>
                <a:cubicBezTo>
                  <a:pt x="12712" y="178451"/>
                  <a:pt x="5548" y="246184"/>
                  <a:pt x="1640" y="296984"/>
                </a:cubicBezTo>
                <a:cubicBezTo>
                  <a:pt x="-2268" y="347784"/>
                  <a:pt x="989" y="382303"/>
                  <a:pt x="9456" y="433754"/>
                </a:cubicBezTo>
                <a:cubicBezTo>
                  <a:pt x="17923" y="485205"/>
                  <a:pt x="35181" y="545448"/>
                  <a:pt x="52440" y="605692"/>
                </a:cubicBezTo>
              </a:path>
            </a:pathLst>
          </a:custGeom>
          <a:noFill/>
          <a:ln w="7937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BFBA319D-59D0-4256-BECE-51E1DA6B5268}"/>
              </a:ext>
            </a:extLst>
          </p:cNvPr>
          <p:cNvSpPr/>
          <p:nvPr/>
        </p:nvSpPr>
        <p:spPr>
          <a:xfrm>
            <a:off x="896236" y="6141774"/>
            <a:ext cx="3106057" cy="667658"/>
          </a:xfrm>
          <a:prstGeom prst="ellipse">
            <a:avLst/>
          </a:prstGeom>
          <a:gradFill flip="none" rotWithShape="1">
            <a:gsLst>
              <a:gs pos="10000">
                <a:schemeClr val="tx1"/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5BE7FEFE-73BE-484C-9D49-937F94EF5614}"/>
              </a:ext>
            </a:extLst>
          </p:cNvPr>
          <p:cNvGrpSpPr/>
          <p:nvPr/>
        </p:nvGrpSpPr>
        <p:grpSpPr>
          <a:xfrm>
            <a:off x="2097313" y="787399"/>
            <a:ext cx="769257" cy="5704115"/>
            <a:chOff x="3048001" y="798285"/>
            <a:chExt cx="769257" cy="5704115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291BDE17-CF99-4B31-AEC6-32348F17B9AF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333828" y="580572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xmlns="" id="{541F16FC-DCD2-4062-8665-0C08E0C6234D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45143" y="29029"/>
                  </a:lnTo>
                  <a:lnTo>
                    <a:pt x="217714" y="0"/>
                  </a:lnTo>
                  <a:lnTo>
                    <a:pt x="290286" y="14514"/>
                  </a:lnTo>
                  <a:lnTo>
                    <a:pt x="362857" y="14514"/>
                  </a:lnTo>
                  <a:lnTo>
                    <a:pt x="478971" y="14514"/>
                  </a:lnTo>
                  <a:lnTo>
                    <a:pt x="508000" y="14514"/>
                  </a:ln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Right Triangle 17">
            <a:extLst>
              <a:ext uri="{FF2B5EF4-FFF2-40B4-BE49-F238E27FC236}">
                <a16:creationId xmlns:a16="http://schemas.microsoft.com/office/drawing/2014/main" xmlns="" id="{73BF00BF-766D-4818-AB0E-8EAA2FDA5BE6}"/>
              </a:ext>
            </a:extLst>
          </p:cNvPr>
          <p:cNvSpPr/>
          <p:nvPr/>
        </p:nvSpPr>
        <p:spPr>
          <a:xfrm flipH="1" flipV="1">
            <a:off x="1716053" y="170587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F794BB3-48E6-452D-8D02-7BCF2C6C62D0}"/>
              </a:ext>
            </a:extLst>
          </p:cNvPr>
          <p:cNvGrpSpPr/>
          <p:nvPr/>
        </p:nvGrpSpPr>
        <p:grpSpPr>
          <a:xfrm>
            <a:off x="9586687" y="787399"/>
            <a:ext cx="769257" cy="5704115"/>
            <a:chOff x="3048001" y="798285"/>
            <a:chExt cx="769257" cy="570411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xmlns="" id="{114BC6FE-7588-4525-98B4-1111DD4209D8}"/>
                </a:ext>
              </a:extLst>
            </p:cNvPr>
            <p:cNvSpPr/>
            <p:nvPr/>
          </p:nvSpPr>
          <p:spPr>
            <a:xfrm>
              <a:off x="3352801" y="798285"/>
              <a:ext cx="464457" cy="5704115"/>
            </a:xfrm>
            <a:custGeom>
              <a:avLst/>
              <a:gdLst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333828 w 464457"/>
                <a:gd name="connsiteY2" fmla="*/ 580572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  <a:gd name="connsiteX0" fmla="*/ 188685 w 464457"/>
                <a:gd name="connsiteY0" fmla="*/ 0 h 5704115"/>
                <a:gd name="connsiteX1" fmla="*/ 362857 w 464457"/>
                <a:gd name="connsiteY1" fmla="*/ 275772 h 5704115"/>
                <a:gd name="connsiteX2" fmla="*/ 406400 w 464457"/>
                <a:gd name="connsiteY2" fmla="*/ 609601 h 5704115"/>
                <a:gd name="connsiteX3" fmla="*/ 406400 w 464457"/>
                <a:gd name="connsiteY3" fmla="*/ 1582058 h 5704115"/>
                <a:gd name="connsiteX4" fmla="*/ 449943 w 464457"/>
                <a:gd name="connsiteY4" fmla="*/ 3410858 h 5704115"/>
                <a:gd name="connsiteX5" fmla="*/ 464457 w 464457"/>
                <a:gd name="connsiteY5" fmla="*/ 4673600 h 5704115"/>
                <a:gd name="connsiteX6" fmla="*/ 435428 w 464457"/>
                <a:gd name="connsiteY6" fmla="*/ 5646058 h 5704115"/>
                <a:gd name="connsiteX7" fmla="*/ 203200 w 464457"/>
                <a:gd name="connsiteY7" fmla="*/ 5704115 h 5704115"/>
                <a:gd name="connsiteX8" fmla="*/ 14514 w 464457"/>
                <a:gd name="connsiteY8" fmla="*/ 5631543 h 5704115"/>
                <a:gd name="connsiteX9" fmla="*/ 0 w 464457"/>
                <a:gd name="connsiteY9" fmla="*/ 3817258 h 5704115"/>
                <a:gd name="connsiteX10" fmla="*/ 72571 w 464457"/>
                <a:gd name="connsiteY10" fmla="*/ 2235200 h 5704115"/>
                <a:gd name="connsiteX11" fmla="*/ 14514 w 464457"/>
                <a:gd name="connsiteY11" fmla="*/ 1132115 h 5704115"/>
                <a:gd name="connsiteX12" fmla="*/ 101600 w 464457"/>
                <a:gd name="connsiteY12" fmla="*/ 508000 h 5704115"/>
                <a:gd name="connsiteX13" fmla="*/ 188685 w 464457"/>
                <a:gd name="connsiteY13" fmla="*/ 0 h 5704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64457" h="5704115">
                  <a:moveTo>
                    <a:pt x="188685" y="0"/>
                  </a:moveTo>
                  <a:lnTo>
                    <a:pt x="362857" y="275772"/>
                  </a:lnTo>
                  <a:lnTo>
                    <a:pt x="406400" y="609601"/>
                  </a:lnTo>
                  <a:lnTo>
                    <a:pt x="406400" y="1582058"/>
                  </a:lnTo>
                  <a:lnTo>
                    <a:pt x="449943" y="3410858"/>
                  </a:lnTo>
                  <a:lnTo>
                    <a:pt x="464457" y="4673600"/>
                  </a:lnTo>
                  <a:lnTo>
                    <a:pt x="435428" y="5646058"/>
                  </a:lnTo>
                  <a:lnTo>
                    <a:pt x="203200" y="5704115"/>
                  </a:lnTo>
                  <a:lnTo>
                    <a:pt x="14514" y="5631543"/>
                  </a:lnTo>
                  <a:lnTo>
                    <a:pt x="0" y="3817258"/>
                  </a:lnTo>
                  <a:lnTo>
                    <a:pt x="72571" y="2235200"/>
                  </a:lnTo>
                  <a:lnTo>
                    <a:pt x="14514" y="1132115"/>
                  </a:lnTo>
                  <a:lnTo>
                    <a:pt x="101600" y="508000"/>
                  </a:lnTo>
                  <a:lnTo>
                    <a:pt x="188685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xmlns="" id="{3A72E434-EB8D-47AD-BD7B-039D71ED97AE}"/>
                </a:ext>
              </a:extLst>
            </p:cNvPr>
            <p:cNvSpPr/>
            <p:nvPr/>
          </p:nvSpPr>
          <p:spPr>
            <a:xfrm>
              <a:off x="3048001" y="801914"/>
              <a:ext cx="508000" cy="5689600"/>
            </a:xfrm>
            <a:custGeom>
              <a:avLst/>
              <a:gdLst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0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45143 w 508000"/>
                <a:gd name="connsiteY12" fmla="*/ 29029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90286 w 508000"/>
                <a:gd name="connsiteY14" fmla="*/ 14514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62857 w 508000"/>
                <a:gd name="connsiteY15" fmla="*/ 14514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76937 w 508000"/>
                <a:gd name="connsiteY14" fmla="*/ 4502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  <a:gd name="connsiteX0" fmla="*/ 58057 w 508000"/>
                <a:gd name="connsiteY0" fmla="*/ 5544457 h 5689600"/>
                <a:gd name="connsiteX1" fmla="*/ 58057 w 508000"/>
                <a:gd name="connsiteY1" fmla="*/ 4702629 h 5689600"/>
                <a:gd name="connsiteX2" fmla="*/ 43543 w 508000"/>
                <a:gd name="connsiteY2" fmla="*/ 4122057 h 5689600"/>
                <a:gd name="connsiteX3" fmla="*/ 58057 w 508000"/>
                <a:gd name="connsiteY3" fmla="*/ 3367314 h 5689600"/>
                <a:gd name="connsiteX4" fmla="*/ 14514 w 508000"/>
                <a:gd name="connsiteY4" fmla="*/ 2685143 h 5689600"/>
                <a:gd name="connsiteX5" fmla="*/ 43543 w 508000"/>
                <a:gd name="connsiteY5" fmla="*/ 2264229 h 5689600"/>
                <a:gd name="connsiteX6" fmla="*/ 14514 w 508000"/>
                <a:gd name="connsiteY6" fmla="*/ 1669143 h 5689600"/>
                <a:gd name="connsiteX7" fmla="*/ 14514 w 508000"/>
                <a:gd name="connsiteY7" fmla="*/ 1291771 h 5689600"/>
                <a:gd name="connsiteX8" fmla="*/ 14514 w 508000"/>
                <a:gd name="connsiteY8" fmla="*/ 885371 h 5689600"/>
                <a:gd name="connsiteX9" fmla="*/ 14514 w 508000"/>
                <a:gd name="connsiteY9" fmla="*/ 406400 h 5689600"/>
                <a:gd name="connsiteX10" fmla="*/ 0 w 508000"/>
                <a:gd name="connsiteY10" fmla="*/ 72571 h 5689600"/>
                <a:gd name="connsiteX11" fmla="*/ 0 w 508000"/>
                <a:gd name="connsiteY11" fmla="*/ 0 h 5689600"/>
                <a:gd name="connsiteX12" fmla="*/ 115108 w 508000"/>
                <a:gd name="connsiteY12" fmla="*/ 62402 h 5689600"/>
                <a:gd name="connsiteX13" fmla="*/ 217714 w 508000"/>
                <a:gd name="connsiteY13" fmla="*/ 50058 h 5689600"/>
                <a:gd name="connsiteX14" fmla="*/ 256914 w 508000"/>
                <a:gd name="connsiteY14" fmla="*/ 37874 h 5689600"/>
                <a:gd name="connsiteX15" fmla="*/ 352845 w 508000"/>
                <a:gd name="connsiteY15" fmla="*/ 41212 h 5689600"/>
                <a:gd name="connsiteX16" fmla="*/ 478971 w 508000"/>
                <a:gd name="connsiteY16" fmla="*/ 14514 h 5689600"/>
                <a:gd name="connsiteX17" fmla="*/ 508000 w 508000"/>
                <a:gd name="connsiteY17" fmla="*/ 14514 h 5689600"/>
                <a:gd name="connsiteX18" fmla="*/ 508000 w 508000"/>
                <a:gd name="connsiteY18" fmla="*/ 2002971 h 5689600"/>
                <a:gd name="connsiteX19" fmla="*/ 493486 w 508000"/>
                <a:gd name="connsiteY19" fmla="*/ 3018971 h 5689600"/>
                <a:gd name="connsiteX20" fmla="*/ 478971 w 508000"/>
                <a:gd name="connsiteY20" fmla="*/ 4034971 h 5689600"/>
                <a:gd name="connsiteX21" fmla="*/ 508000 w 508000"/>
                <a:gd name="connsiteY21" fmla="*/ 4818743 h 5689600"/>
                <a:gd name="connsiteX22" fmla="*/ 449943 w 508000"/>
                <a:gd name="connsiteY22" fmla="*/ 5457371 h 5689600"/>
                <a:gd name="connsiteX23" fmla="*/ 508000 w 508000"/>
                <a:gd name="connsiteY23" fmla="*/ 5689600 h 5689600"/>
                <a:gd name="connsiteX24" fmla="*/ 217714 w 508000"/>
                <a:gd name="connsiteY24" fmla="*/ 5675086 h 5689600"/>
                <a:gd name="connsiteX25" fmla="*/ 14514 w 508000"/>
                <a:gd name="connsiteY25" fmla="*/ 5689600 h 5689600"/>
                <a:gd name="connsiteX26" fmla="*/ 58057 w 508000"/>
                <a:gd name="connsiteY26" fmla="*/ 5544457 h 568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000" h="5689600">
                  <a:moveTo>
                    <a:pt x="58057" y="5544457"/>
                  </a:moveTo>
                  <a:lnTo>
                    <a:pt x="58057" y="4702629"/>
                  </a:lnTo>
                  <a:lnTo>
                    <a:pt x="43543" y="4122057"/>
                  </a:lnTo>
                  <a:lnTo>
                    <a:pt x="58057" y="3367314"/>
                  </a:lnTo>
                  <a:lnTo>
                    <a:pt x="14514" y="2685143"/>
                  </a:lnTo>
                  <a:lnTo>
                    <a:pt x="43543" y="2264229"/>
                  </a:lnTo>
                  <a:lnTo>
                    <a:pt x="14514" y="1669143"/>
                  </a:lnTo>
                  <a:lnTo>
                    <a:pt x="14514" y="1291771"/>
                  </a:lnTo>
                  <a:lnTo>
                    <a:pt x="14514" y="885371"/>
                  </a:lnTo>
                  <a:lnTo>
                    <a:pt x="14514" y="406400"/>
                  </a:lnTo>
                  <a:lnTo>
                    <a:pt x="0" y="72571"/>
                  </a:lnTo>
                  <a:lnTo>
                    <a:pt x="0" y="0"/>
                  </a:lnTo>
                  <a:lnTo>
                    <a:pt x="115108" y="62402"/>
                  </a:lnTo>
                  <a:lnTo>
                    <a:pt x="217714" y="50058"/>
                  </a:lnTo>
                  <a:lnTo>
                    <a:pt x="256914" y="37874"/>
                  </a:lnTo>
                  <a:cubicBezTo>
                    <a:pt x="285554" y="41211"/>
                    <a:pt x="315836" y="45105"/>
                    <a:pt x="352845" y="41212"/>
                  </a:cubicBezTo>
                  <a:cubicBezTo>
                    <a:pt x="389855" y="37319"/>
                    <a:pt x="453112" y="18964"/>
                    <a:pt x="478971" y="14514"/>
                  </a:cubicBezTo>
                  <a:cubicBezTo>
                    <a:pt x="504830" y="10064"/>
                    <a:pt x="498324" y="14514"/>
                    <a:pt x="508000" y="14514"/>
                  </a:cubicBezTo>
                  <a:lnTo>
                    <a:pt x="508000" y="2002971"/>
                  </a:lnTo>
                  <a:lnTo>
                    <a:pt x="493486" y="3018971"/>
                  </a:lnTo>
                  <a:lnTo>
                    <a:pt x="478971" y="4034971"/>
                  </a:lnTo>
                  <a:lnTo>
                    <a:pt x="508000" y="4818743"/>
                  </a:lnTo>
                  <a:lnTo>
                    <a:pt x="449943" y="5457371"/>
                  </a:lnTo>
                  <a:lnTo>
                    <a:pt x="508000" y="5689600"/>
                  </a:lnTo>
                  <a:lnTo>
                    <a:pt x="217714" y="5675086"/>
                  </a:lnTo>
                  <a:lnTo>
                    <a:pt x="14514" y="5689600"/>
                  </a:lnTo>
                  <a:lnTo>
                    <a:pt x="58057" y="5544457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Right Triangle 18">
            <a:extLst>
              <a:ext uri="{FF2B5EF4-FFF2-40B4-BE49-F238E27FC236}">
                <a16:creationId xmlns:a16="http://schemas.microsoft.com/office/drawing/2014/main" xmlns="" id="{75984B28-161B-48CD-AD02-1FD6E4D632E8}"/>
              </a:ext>
            </a:extLst>
          </p:cNvPr>
          <p:cNvSpPr/>
          <p:nvPr/>
        </p:nvSpPr>
        <p:spPr>
          <a:xfrm flipH="1" flipV="1">
            <a:off x="9256227" y="1796367"/>
            <a:ext cx="1030514" cy="532839"/>
          </a:xfrm>
          <a:prstGeom prst="rtTriangle">
            <a:avLst/>
          </a:prstGeom>
          <a:solidFill>
            <a:schemeClr val="tx1">
              <a:alpha val="82000"/>
            </a:schemeClr>
          </a:solidFill>
          <a:ln>
            <a:noFill/>
          </a:ln>
          <a:effectLst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084E83F8-4F1D-41AD-BCBF-8A8B98563E74}"/>
              </a:ext>
            </a:extLst>
          </p:cNvPr>
          <p:cNvSpPr/>
          <p:nvPr/>
        </p:nvSpPr>
        <p:spPr>
          <a:xfrm>
            <a:off x="1553029" y="1219200"/>
            <a:ext cx="9390742" cy="667657"/>
          </a:xfrm>
          <a:custGeom>
            <a:avLst/>
            <a:gdLst>
              <a:gd name="connsiteX0" fmla="*/ 217714 w 9390742"/>
              <a:gd name="connsiteY0" fmla="*/ 0 h 667657"/>
              <a:gd name="connsiteX1" fmla="*/ 769257 w 9390742"/>
              <a:gd name="connsiteY1" fmla="*/ 14514 h 667657"/>
              <a:gd name="connsiteX2" fmla="*/ 2351314 w 9390742"/>
              <a:gd name="connsiteY2" fmla="*/ 29029 h 667657"/>
              <a:gd name="connsiteX3" fmla="*/ 2481942 w 9390742"/>
              <a:gd name="connsiteY3" fmla="*/ 29029 h 667657"/>
              <a:gd name="connsiteX4" fmla="*/ 3788228 w 9390742"/>
              <a:gd name="connsiteY4" fmla="*/ 43543 h 667657"/>
              <a:gd name="connsiteX5" fmla="*/ 5428342 w 9390742"/>
              <a:gd name="connsiteY5" fmla="*/ 43543 h 667657"/>
              <a:gd name="connsiteX6" fmla="*/ 6516914 w 9390742"/>
              <a:gd name="connsiteY6" fmla="*/ 116114 h 667657"/>
              <a:gd name="connsiteX7" fmla="*/ 7823200 w 9390742"/>
              <a:gd name="connsiteY7" fmla="*/ 72571 h 667657"/>
              <a:gd name="connsiteX8" fmla="*/ 9260114 w 9390742"/>
              <a:gd name="connsiteY8" fmla="*/ 29029 h 667657"/>
              <a:gd name="connsiteX9" fmla="*/ 9332685 w 9390742"/>
              <a:gd name="connsiteY9" fmla="*/ 130629 h 667657"/>
              <a:gd name="connsiteX10" fmla="*/ 9347200 w 9390742"/>
              <a:gd name="connsiteY10" fmla="*/ 246743 h 667657"/>
              <a:gd name="connsiteX11" fmla="*/ 9376228 w 9390742"/>
              <a:gd name="connsiteY11" fmla="*/ 449943 h 667657"/>
              <a:gd name="connsiteX12" fmla="*/ 9390742 w 9390742"/>
              <a:gd name="connsiteY12" fmla="*/ 609600 h 667657"/>
              <a:gd name="connsiteX13" fmla="*/ 7881257 w 9390742"/>
              <a:gd name="connsiteY13" fmla="*/ 667657 h 667657"/>
              <a:gd name="connsiteX14" fmla="*/ 5820228 w 9390742"/>
              <a:gd name="connsiteY14" fmla="*/ 667657 h 667657"/>
              <a:gd name="connsiteX15" fmla="*/ 3933371 w 9390742"/>
              <a:gd name="connsiteY15" fmla="*/ 638629 h 667657"/>
              <a:gd name="connsiteX16" fmla="*/ 2191657 w 9390742"/>
              <a:gd name="connsiteY16" fmla="*/ 609600 h 667657"/>
              <a:gd name="connsiteX17" fmla="*/ 1059542 w 9390742"/>
              <a:gd name="connsiteY17" fmla="*/ 537029 h 667657"/>
              <a:gd name="connsiteX18" fmla="*/ 43542 w 9390742"/>
              <a:gd name="connsiteY18" fmla="*/ 580571 h 667657"/>
              <a:gd name="connsiteX19" fmla="*/ 29028 w 9390742"/>
              <a:gd name="connsiteY19" fmla="*/ 449943 h 667657"/>
              <a:gd name="connsiteX20" fmla="*/ 0 w 9390742"/>
              <a:gd name="connsiteY20" fmla="*/ 319314 h 667657"/>
              <a:gd name="connsiteX21" fmla="*/ 43542 w 9390742"/>
              <a:gd name="connsiteY21" fmla="*/ 217714 h 667657"/>
              <a:gd name="connsiteX22" fmla="*/ 0 w 9390742"/>
              <a:gd name="connsiteY22" fmla="*/ 101600 h 667657"/>
              <a:gd name="connsiteX23" fmla="*/ 0 w 9390742"/>
              <a:gd name="connsiteY23" fmla="*/ 14514 h 667657"/>
              <a:gd name="connsiteX24" fmla="*/ 217714 w 9390742"/>
              <a:gd name="connsiteY24" fmla="*/ 0 h 66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9390742" h="667657">
                <a:moveTo>
                  <a:pt x="217714" y="0"/>
                </a:moveTo>
                <a:lnTo>
                  <a:pt x="769257" y="14514"/>
                </a:lnTo>
                <a:lnTo>
                  <a:pt x="2351314" y="29029"/>
                </a:lnTo>
                <a:lnTo>
                  <a:pt x="2481942" y="29029"/>
                </a:lnTo>
                <a:lnTo>
                  <a:pt x="3788228" y="43543"/>
                </a:lnTo>
                <a:lnTo>
                  <a:pt x="5428342" y="43543"/>
                </a:lnTo>
                <a:lnTo>
                  <a:pt x="6516914" y="116114"/>
                </a:lnTo>
                <a:lnTo>
                  <a:pt x="7823200" y="72571"/>
                </a:lnTo>
                <a:lnTo>
                  <a:pt x="9260114" y="29029"/>
                </a:lnTo>
                <a:lnTo>
                  <a:pt x="9332685" y="130629"/>
                </a:lnTo>
                <a:lnTo>
                  <a:pt x="9347200" y="246743"/>
                </a:lnTo>
                <a:lnTo>
                  <a:pt x="9376228" y="449943"/>
                </a:lnTo>
                <a:lnTo>
                  <a:pt x="9390742" y="609600"/>
                </a:lnTo>
                <a:lnTo>
                  <a:pt x="7881257" y="667657"/>
                </a:lnTo>
                <a:lnTo>
                  <a:pt x="5820228" y="667657"/>
                </a:lnTo>
                <a:lnTo>
                  <a:pt x="3933371" y="638629"/>
                </a:lnTo>
                <a:lnTo>
                  <a:pt x="2191657" y="609600"/>
                </a:lnTo>
                <a:lnTo>
                  <a:pt x="1059542" y="537029"/>
                </a:lnTo>
                <a:lnTo>
                  <a:pt x="43542" y="580571"/>
                </a:lnTo>
                <a:lnTo>
                  <a:pt x="29028" y="449943"/>
                </a:lnTo>
                <a:lnTo>
                  <a:pt x="0" y="319314"/>
                </a:lnTo>
                <a:lnTo>
                  <a:pt x="43542" y="217714"/>
                </a:lnTo>
                <a:lnTo>
                  <a:pt x="0" y="101600"/>
                </a:lnTo>
                <a:lnTo>
                  <a:pt x="0" y="14514"/>
                </a:lnTo>
                <a:lnTo>
                  <a:pt x="217714" y="0"/>
                </a:lnTo>
                <a:close/>
              </a:path>
            </a:pathLst>
          </a:custGeom>
          <a:blipFill dpi="0" rotWithShape="0">
            <a:blip r:embed="rId4"/>
            <a:srcRect/>
            <a:stretch>
              <a:fillRect t="-97000" b="-12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B564B5D0-F350-418E-BC34-F6EACBA43B8D}"/>
              </a:ext>
            </a:extLst>
          </p:cNvPr>
          <p:cNvSpPr/>
          <p:nvPr/>
        </p:nvSpPr>
        <p:spPr>
          <a:xfrm>
            <a:off x="2633889" y="6072660"/>
            <a:ext cx="7082153" cy="66765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26000"/>
                </a:schemeClr>
              </a:gs>
              <a:gs pos="100000">
                <a:srgbClr val="FEFEF6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621DDEA3-3807-4A4D-96A4-3F4F039368AC}"/>
              </a:ext>
            </a:extLst>
          </p:cNvPr>
          <p:cNvGrpSpPr/>
          <p:nvPr/>
        </p:nvGrpSpPr>
        <p:grpSpPr>
          <a:xfrm>
            <a:off x="4024510" y="1238738"/>
            <a:ext cx="175846" cy="688156"/>
            <a:chOff x="4024510" y="1238738"/>
            <a:chExt cx="175846" cy="688156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E05FEAE2-4736-419F-B035-2035BCC82369}"/>
                </a:ext>
              </a:extLst>
            </p:cNvPr>
            <p:cNvSpPr/>
            <p:nvPr/>
          </p:nvSpPr>
          <p:spPr>
            <a:xfrm>
              <a:off x="4064000" y="1238738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E3E9E16A-BC55-45C7-83F8-99BF0A1F7A9E}"/>
                </a:ext>
              </a:extLst>
            </p:cNvPr>
            <p:cNvSpPr/>
            <p:nvPr/>
          </p:nvSpPr>
          <p:spPr>
            <a:xfrm>
              <a:off x="4024510" y="1850569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0BB1258E-3078-4489-82F2-4425A86C7493}"/>
                </a:ext>
              </a:extLst>
            </p:cNvPr>
            <p:cNvSpPr/>
            <p:nvPr/>
          </p:nvSpPr>
          <p:spPr>
            <a:xfrm rot="392642">
              <a:off x="4053664" y="1881175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D35A3115-35FB-4C2B-A243-F275B864E49A}"/>
              </a:ext>
            </a:extLst>
          </p:cNvPr>
          <p:cNvGrpSpPr/>
          <p:nvPr/>
        </p:nvGrpSpPr>
        <p:grpSpPr>
          <a:xfrm>
            <a:off x="8013602" y="1274019"/>
            <a:ext cx="175846" cy="688156"/>
            <a:chOff x="8013602" y="1274019"/>
            <a:chExt cx="175846" cy="688156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55EAA271-DA41-470D-9A8D-0609E5F88006}"/>
                </a:ext>
              </a:extLst>
            </p:cNvPr>
            <p:cNvSpPr/>
            <p:nvPr/>
          </p:nvSpPr>
          <p:spPr>
            <a:xfrm>
              <a:off x="8053092" y="1274019"/>
              <a:ext cx="62523" cy="648119"/>
            </a:xfrm>
            <a:custGeom>
              <a:avLst/>
              <a:gdLst>
                <a:gd name="connsiteX0" fmla="*/ 0 w 57163"/>
                <a:gd name="connsiteY0" fmla="*/ 0 h 597877"/>
                <a:gd name="connsiteX1" fmla="*/ 50800 w 57163"/>
                <a:gd name="connsiteY1" fmla="*/ 285262 h 597877"/>
                <a:gd name="connsiteX2" fmla="*/ 54708 w 57163"/>
                <a:gd name="connsiteY2" fmla="*/ 597877 h 597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63" h="597877">
                  <a:moveTo>
                    <a:pt x="0" y="0"/>
                  </a:moveTo>
                  <a:cubicBezTo>
                    <a:pt x="20841" y="92808"/>
                    <a:pt x="41682" y="185616"/>
                    <a:pt x="50800" y="285262"/>
                  </a:cubicBezTo>
                  <a:cubicBezTo>
                    <a:pt x="59918" y="384908"/>
                    <a:pt x="57313" y="491392"/>
                    <a:pt x="54708" y="597877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49DBEEFE-E853-4B9C-8ADB-98B29F1FF68C}"/>
                </a:ext>
              </a:extLst>
            </p:cNvPr>
            <p:cNvSpPr/>
            <p:nvPr/>
          </p:nvSpPr>
          <p:spPr>
            <a:xfrm>
              <a:off x="8013602" y="1885850"/>
              <a:ext cx="175846" cy="7815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B9D267FB-88EE-4662-94C2-4B452C4031EC}"/>
                </a:ext>
              </a:extLst>
            </p:cNvPr>
            <p:cNvSpPr/>
            <p:nvPr/>
          </p:nvSpPr>
          <p:spPr>
            <a:xfrm rot="392642">
              <a:off x="8042756" y="1916456"/>
              <a:ext cx="140677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53" name="Freeform: Shape 52">
            <a:extLst>
              <a:ext uri="{FF2B5EF4-FFF2-40B4-BE49-F238E27FC236}">
                <a16:creationId xmlns:a16="http://schemas.microsoft.com/office/drawing/2014/main" xmlns="" id="{DD066D19-C9AE-43B9-86FD-0162ECEFDF1E}"/>
              </a:ext>
            </a:extLst>
          </p:cNvPr>
          <p:cNvSpPr/>
          <p:nvPr/>
        </p:nvSpPr>
        <p:spPr>
          <a:xfrm flipH="1">
            <a:off x="2402113" y="5888829"/>
            <a:ext cx="1046444" cy="70690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xmlns="" id="{DD1A40BF-0C89-4305-B703-16C5F86D068F}"/>
              </a:ext>
            </a:extLst>
          </p:cNvPr>
          <p:cNvSpPr/>
          <p:nvPr/>
        </p:nvSpPr>
        <p:spPr>
          <a:xfrm>
            <a:off x="9463200" y="5547891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xmlns="" id="{8FC2F978-9529-499E-AE00-AF31C6604808}"/>
              </a:ext>
            </a:extLst>
          </p:cNvPr>
          <p:cNvSpPr/>
          <p:nvPr/>
        </p:nvSpPr>
        <p:spPr>
          <a:xfrm>
            <a:off x="2097313" y="5509653"/>
            <a:ext cx="872151" cy="1023262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85000"/>
                </a:schemeClr>
              </a:gs>
              <a:gs pos="100000">
                <a:srgbClr val="9E8067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xmlns="" id="{EF06A241-DEAE-4854-BC2D-827F463A216D}"/>
              </a:ext>
            </a:extLst>
          </p:cNvPr>
          <p:cNvSpPr/>
          <p:nvPr/>
        </p:nvSpPr>
        <p:spPr>
          <a:xfrm>
            <a:off x="1316991" y="5296800"/>
            <a:ext cx="1301857" cy="1370643"/>
          </a:xfrm>
          <a:custGeom>
            <a:avLst/>
            <a:gdLst>
              <a:gd name="connsiteX0" fmla="*/ 842733 w 1301857"/>
              <a:gd name="connsiteY0" fmla="*/ 1295630 h 1370643"/>
              <a:gd name="connsiteX1" fmla="*/ 683076 w 1301857"/>
              <a:gd name="connsiteY1" fmla="*/ 468316 h 1370643"/>
              <a:gd name="connsiteX2" fmla="*/ 904 w 1301857"/>
              <a:gd name="connsiteY2" fmla="*/ 3859 h 1370643"/>
              <a:gd name="connsiteX3" fmla="*/ 842733 w 1301857"/>
              <a:gd name="connsiteY3" fmla="*/ 279630 h 1370643"/>
              <a:gd name="connsiteX4" fmla="*/ 1205590 w 1301857"/>
              <a:gd name="connsiteY4" fmla="*/ 845687 h 1370643"/>
              <a:gd name="connsiteX5" fmla="*/ 1278161 w 1301857"/>
              <a:gd name="connsiteY5" fmla="*/ 1281116 h 1370643"/>
              <a:gd name="connsiteX6" fmla="*/ 842733 w 1301857"/>
              <a:gd name="connsiteY6" fmla="*/ 1295630 h 1370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01857" h="1370643">
                <a:moveTo>
                  <a:pt x="842733" y="1295630"/>
                </a:moveTo>
                <a:cubicBezTo>
                  <a:pt x="743552" y="1160163"/>
                  <a:pt x="823381" y="683611"/>
                  <a:pt x="683076" y="468316"/>
                </a:cubicBezTo>
                <a:cubicBezTo>
                  <a:pt x="542771" y="253021"/>
                  <a:pt x="-25705" y="35306"/>
                  <a:pt x="904" y="3859"/>
                </a:cubicBezTo>
                <a:cubicBezTo>
                  <a:pt x="27513" y="-27588"/>
                  <a:pt x="641952" y="139325"/>
                  <a:pt x="842733" y="279630"/>
                </a:cubicBezTo>
                <a:cubicBezTo>
                  <a:pt x="1043514" y="419935"/>
                  <a:pt x="1133019" y="678773"/>
                  <a:pt x="1205590" y="845687"/>
                </a:cubicBezTo>
                <a:cubicBezTo>
                  <a:pt x="1278161" y="1012601"/>
                  <a:pt x="1336218" y="1206125"/>
                  <a:pt x="1278161" y="1281116"/>
                </a:cubicBezTo>
                <a:cubicBezTo>
                  <a:pt x="1220104" y="1356107"/>
                  <a:pt x="941914" y="1431097"/>
                  <a:pt x="842733" y="129563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xmlns="" id="{534F4588-C577-4A25-9E21-AD78131846CB}"/>
              </a:ext>
            </a:extLst>
          </p:cNvPr>
          <p:cNvSpPr/>
          <p:nvPr/>
        </p:nvSpPr>
        <p:spPr>
          <a:xfrm>
            <a:off x="2496201" y="5529082"/>
            <a:ext cx="692671" cy="1138361"/>
          </a:xfrm>
          <a:custGeom>
            <a:avLst/>
            <a:gdLst>
              <a:gd name="connsiteX0" fmla="*/ 3397 w 715368"/>
              <a:gd name="connsiteY0" fmla="*/ 1669142 h 1742606"/>
              <a:gd name="connsiteX1" fmla="*/ 206597 w 715368"/>
              <a:gd name="connsiteY1" fmla="*/ 566057 h 1742606"/>
              <a:gd name="connsiteX2" fmla="*/ 714597 w 715368"/>
              <a:gd name="connsiteY2" fmla="*/ 0 h 1742606"/>
              <a:gd name="connsiteX3" fmla="*/ 322711 w 715368"/>
              <a:gd name="connsiteY3" fmla="*/ 566057 h 1742606"/>
              <a:gd name="connsiteX4" fmla="*/ 351740 w 715368"/>
              <a:gd name="connsiteY4" fmla="*/ 1364342 h 1742606"/>
              <a:gd name="connsiteX5" fmla="*/ 351740 w 715368"/>
              <a:gd name="connsiteY5" fmla="*/ 1611085 h 1742606"/>
              <a:gd name="connsiteX6" fmla="*/ 3397 w 715368"/>
              <a:gd name="connsiteY6" fmla="*/ 1669142 h 1742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5368" h="1742606">
                <a:moveTo>
                  <a:pt x="3397" y="1669142"/>
                </a:moveTo>
                <a:cubicBezTo>
                  <a:pt x="-20793" y="1494971"/>
                  <a:pt x="88064" y="844247"/>
                  <a:pt x="206597" y="566057"/>
                </a:cubicBezTo>
                <a:cubicBezTo>
                  <a:pt x="325130" y="287867"/>
                  <a:pt x="695245" y="0"/>
                  <a:pt x="714597" y="0"/>
                </a:cubicBezTo>
                <a:cubicBezTo>
                  <a:pt x="733949" y="0"/>
                  <a:pt x="383187" y="338667"/>
                  <a:pt x="322711" y="566057"/>
                </a:cubicBezTo>
                <a:cubicBezTo>
                  <a:pt x="262235" y="793447"/>
                  <a:pt x="346902" y="1190171"/>
                  <a:pt x="351740" y="1364342"/>
                </a:cubicBezTo>
                <a:cubicBezTo>
                  <a:pt x="356578" y="1538513"/>
                  <a:pt x="414635" y="1562704"/>
                  <a:pt x="351740" y="1611085"/>
                </a:cubicBezTo>
                <a:cubicBezTo>
                  <a:pt x="288845" y="1659466"/>
                  <a:pt x="27587" y="1843313"/>
                  <a:pt x="3397" y="1669142"/>
                </a:cubicBezTo>
                <a:close/>
              </a:path>
            </a:pathLst>
          </a:custGeom>
          <a:solidFill>
            <a:srgbClr val="007E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F29D031D-DABC-4B5B-859B-E2DD79BF2864}"/>
              </a:ext>
            </a:extLst>
          </p:cNvPr>
          <p:cNvGrpSpPr/>
          <p:nvPr/>
        </p:nvGrpSpPr>
        <p:grpSpPr>
          <a:xfrm flipH="1">
            <a:off x="8476753" y="5428403"/>
            <a:ext cx="3106057" cy="1391915"/>
            <a:chOff x="8391450" y="5381493"/>
            <a:chExt cx="3106057" cy="1391915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5B17E516-F1F0-4323-8836-D6AF425AA092}"/>
                </a:ext>
              </a:extLst>
            </p:cNvPr>
            <p:cNvSpPr/>
            <p:nvPr/>
          </p:nvSpPr>
          <p:spPr>
            <a:xfrm>
              <a:off x="9251850" y="6020062"/>
              <a:ext cx="885807" cy="563507"/>
            </a:xfrm>
            <a:custGeom>
              <a:avLst/>
              <a:gdLst>
                <a:gd name="connsiteX0" fmla="*/ 653340 w 1017040"/>
                <a:gd name="connsiteY0" fmla="*/ 776979 h 821601"/>
                <a:gd name="connsiteX1" fmla="*/ 188883 w 1017040"/>
                <a:gd name="connsiteY1" fmla="*/ 138351 h 821601"/>
                <a:gd name="connsiteX2" fmla="*/ 197 w 1017040"/>
                <a:gd name="connsiteY2" fmla="*/ 123837 h 821601"/>
                <a:gd name="connsiteX3" fmla="*/ 217911 w 1017040"/>
                <a:gd name="connsiteY3" fmla="*/ 7722 h 821601"/>
                <a:gd name="connsiteX4" fmla="*/ 537226 w 1017040"/>
                <a:gd name="connsiteY4" fmla="*/ 370579 h 821601"/>
                <a:gd name="connsiteX5" fmla="*/ 1016197 w 1017040"/>
                <a:gd name="connsiteY5" fmla="*/ 718922 h 821601"/>
                <a:gd name="connsiteX6" fmla="*/ 653340 w 1017040"/>
                <a:gd name="connsiteY6" fmla="*/ 776979 h 82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17040" h="821601">
                  <a:moveTo>
                    <a:pt x="653340" y="776979"/>
                  </a:moveTo>
                  <a:cubicBezTo>
                    <a:pt x="515454" y="680217"/>
                    <a:pt x="297740" y="247208"/>
                    <a:pt x="188883" y="138351"/>
                  </a:cubicBezTo>
                  <a:cubicBezTo>
                    <a:pt x="80026" y="29494"/>
                    <a:pt x="-4641" y="145608"/>
                    <a:pt x="197" y="123837"/>
                  </a:cubicBezTo>
                  <a:cubicBezTo>
                    <a:pt x="5035" y="102066"/>
                    <a:pt x="128406" y="-33402"/>
                    <a:pt x="217911" y="7722"/>
                  </a:cubicBezTo>
                  <a:cubicBezTo>
                    <a:pt x="307416" y="48846"/>
                    <a:pt x="404178" y="252046"/>
                    <a:pt x="537226" y="370579"/>
                  </a:cubicBezTo>
                  <a:cubicBezTo>
                    <a:pt x="670274" y="489112"/>
                    <a:pt x="999264" y="643931"/>
                    <a:pt x="1016197" y="718922"/>
                  </a:cubicBezTo>
                  <a:cubicBezTo>
                    <a:pt x="1033130" y="793913"/>
                    <a:pt x="791226" y="873741"/>
                    <a:pt x="653340" y="776979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xmlns="" id="{14AA5780-E5A3-41F3-B600-29C193A945B2}"/>
                </a:ext>
              </a:extLst>
            </p:cNvPr>
            <p:cNvSpPr/>
            <p:nvPr/>
          </p:nvSpPr>
          <p:spPr>
            <a:xfrm>
              <a:off x="8391450" y="6105750"/>
              <a:ext cx="3106057" cy="667658"/>
            </a:xfrm>
            <a:prstGeom prst="ellipse">
              <a:avLst/>
            </a:prstGeom>
            <a:gradFill flip="none" rotWithShape="1">
              <a:gsLst>
                <a:gs pos="10000">
                  <a:schemeClr val="tx1"/>
                </a:gs>
                <a:gs pos="100000">
                  <a:srgbClr val="FEFEF6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139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5D908DF5-F424-4081-B2F0-6A61395A67A9}"/>
                </a:ext>
              </a:extLst>
            </p:cNvPr>
            <p:cNvSpPr/>
            <p:nvPr/>
          </p:nvSpPr>
          <p:spPr>
            <a:xfrm flipH="1">
              <a:off x="9897327" y="5852805"/>
              <a:ext cx="1046444" cy="706903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69C1D45D-DD0B-4600-A541-FED175493402}"/>
                </a:ext>
              </a:extLst>
            </p:cNvPr>
            <p:cNvSpPr/>
            <p:nvPr/>
          </p:nvSpPr>
          <p:spPr>
            <a:xfrm>
              <a:off x="8787146" y="5381493"/>
              <a:ext cx="1379724" cy="1221428"/>
            </a:xfrm>
            <a:custGeom>
              <a:avLst/>
              <a:gdLst>
                <a:gd name="connsiteX0" fmla="*/ 842733 w 1301857"/>
                <a:gd name="connsiteY0" fmla="*/ 1295630 h 1370643"/>
                <a:gd name="connsiteX1" fmla="*/ 683076 w 1301857"/>
                <a:gd name="connsiteY1" fmla="*/ 468316 h 1370643"/>
                <a:gd name="connsiteX2" fmla="*/ 904 w 1301857"/>
                <a:gd name="connsiteY2" fmla="*/ 3859 h 1370643"/>
                <a:gd name="connsiteX3" fmla="*/ 842733 w 1301857"/>
                <a:gd name="connsiteY3" fmla="*/ 279630 h 1370643"/>
                <a:gd name="connsiteX4" fmla="*/ 1205590 w 1301857"/>
                <a:gd name="connsiteY4" fmla="*/ 845687 h 1370643"/>
                <a:gd name="connsiteX5" fmla="*/ 1278161 w 1301857"/>
                <a:gd name="connsiteY5" fmla="*/ 1281116 h 1370643"/>
                <a:gd name="connsiteX6" fmla="*/ 842733 w 1301857"/>
                <a:gd name="connsiteY6" fmla="*/ 1295630 h 137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01857" h="1370643">
                  <a:moveTo>
                    <a:pt x="842733" y="1295630"/>
                  </a:moveTo>
                  <a:cubicBezTo>
                    <a:pt x="743552" y="1160163"/>
                    <a:pt x="823381" y="683611"/>
                    <a:pt x="683076" y="468316"/>
                  </a:cubicBezTo>
                  <a:cubicBezTo>
                    <a:pt x="542771" y="253021"/>
                    <a:pt x="-25705" y="35306"/>
                    <a:pt x="904" y="3859"/>
                  </a:cubicBezTo>
                  <a:cubicBezTo>
                    <a:pt x="27513" y="-27588"/>
                    <a:pt x="641952" y="139325"/>
                    <a:pt x="842733" y="279630"/>
                  </a:cubicBezTo>
                  <a:cubicBezTo>
                    <a:pt x="1043514" y="419935"/>
                    <a:pt x="1133019" y="678773"/>
                    <a:pt x="1205590" y="845687"/>
                  </a:cubicBezTo>
                  <a:cubicBezTo>
                    <a:pt x="1278161" y="1012601"/>
                    <a:pt x="1336218" y="1206125"/>
                    <a:pt x="1278161" y="1281116"/>
                  </a:cubicBezTo>
                  <a:cubicBezTo>
                    <a:pt x="1220104" y="1356107"/>
                    <a:pt x="941914" y="1431097"/>
                    <a:pt x="842733" y="129563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E71FE574-8E90-46DF-B1AF-D325C95EB472}"/>
                </a:ext>
              </a:extLst>
            </p:cNvPr>
            <p:cNvSpPr/>
            <p:nvPr/>
          </p:nvSpPr>
          <p:spPr>
            <a:xfrm>
              <a:off x="10008825" y="5455935"/>
              <a:ext cx="692671" cy="1138361"/>
            </a:xfrm>
            <a:custGeom>
              <a:avLst/>
              <a:gdLst>
                <a:gd name="connsiteX0" fmla="*/ 3397 w 715368"/>
                <a:gd name="connsiteY0" fmla="*/ 1669142 h 1742606"/>
                <a:gd name="connsiteX1" fmla="*/ 206597 w 715368"/>
                <a:gd name="connsiteY1" fmla="*/ 566057 h 1742606"/>
                <a:gd name="connsiteX2" fmla="*/ 714597 w 715368"/>
                <a:gd name="connsiteY2" fmla="*/ 0 h 1742606"/>
                <a:gd name="connsiteX3" fmla="*/ 322711 w 715368"/>
                <a:gd name="connsiteY3" fmla="*/ 566057 h 1742606"/>
                <a:gd name="connsiteX4" fmla="*/ 351740 w 715368"/>
                <a:gd name="connsiteY4" fmla="*/ 1364342 h 1742606"/>
                <a:gd name="connsiteX5" fmla="*/ 351740 w 715368"/>
                <a:gd name="connsiteY5" fmla="*/ 1611085 h 1742606"/>
                <a:gd name="connsiteX6" fmla="*/ 3397 w 715368"/>
                <a:gd name="connsiteY6" fmla="*/ 1669142 h 174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5368" h="1742606">
                  <a:moveTo>
                    <a:pt x="3397" y="1669142"/>
                  </a:moveTo>
                  <a:cubicBezTo>
                    <a:pt x="-20793" y="1494971"/>
                    <a:pt x="88064" y="844247"/>
                    <a:pt x="206597" y="566057"/>
                  </a:cubicBezTo>
                  <a:cubicBezTo>
                    <a:pt x="325130" y="287867"/>
                    <a:pt x="695245" y="0"/>
                    <a:pt x="714597" y="0"/>
                  </a:cubicBezTo>
                  <a:cubicBezTo>
                    <a:pt x="733949" y="0"/>
                    <a:pt x="383187" y="338667"/>
                    <a:pt x="322711" y="566057"/>
                  </a:cubicBezTo>
                  <a:cubicBezTo>
                    <a:pt x="262235" y="793447"/>
                    <a:pt x="346902" y="1190171"/>
                    <a:pt x="351740" y="1364342"/>
                  </a:cubicBezTo>
                  <a:cubicBezTo>
                    <a:pt x="356578" y="1538513"/>
                    <a:pt x="414635" y="1562704"/>
                    <a:pt x="351740" y="1611085"/>
                  </a:cubicBezTo>
                  <a:cubicBezTo>
                    <a:pt x="288845" y="1659466"/>
                    <a:pt x="27587" y="1843313"/>
                    <a:pt x="3397" y="1669142"/>
                  </a:cubicBezTo>
                  <a:close/>
                </a:path>
              </a:pathLst>
            </a:custGeom>
            <a:solidFill>
              <a:srgbClr val="007E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2" name="Oval 61">
            <a:extLst>
              <a:ext uri="{FF2B5EF4-FFF2-40B4-BE49-F238E27FC236}">
                <a16:creationId xmlns:a16="http://schemas.microsoft.com/office/drawing/2014/main" xmlns="" id="{C0448C2B-A4C3-491E-8298-B8AABDF5BFA7}"/>
              </a:ext>
            </a:extLst>
          </p:cNvPr>
          <p:cNvSpPr/>
          <p:nvPr/>
        </p:nvSpPr>
        <p:spPr>
          <a:xfrm>
            <a:off x="2020727" y="1489570"/>
            <a:ext cx="739824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lowchart: Summing Junction 11">
            <a:extLst>
              <a:ext uri="{FF2B5EF4-FFF2-40B4-BE49-F238E27FC236}">
                <a16:creationId xmlns:a16="http://schemas.microsoft.com/office/drawing/2014/main" xmlns="" id="{F4B2DE9A-D439-4C9C-95CC-985934B13A07}"/>
              </a:ext>
            </a:extLst>
          </p:cNvPr>
          <p:cNvSpPr/>
          <p:nvPr/>
        </p:nvSpPr>
        <p:spPr>
          <a:xfrm>
            <a:off x="2256149" y="1390079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xmlns="" id="{BF10FF22-8275-4432-927D-E2E8954F88AD}"/>
              </a:ext>
            </a:extLst>
          </p:cNvPr>
          <p:cNvSpPr/>
          <p:nvPr/>
        </p:nvSpPr>
        <p:spPr>
          <a:xfrm>
            <a:off x="9583018" y="1531291"/>
            <a:ext cx="663250" cy="263365"/>
          </a:xfrm>
          <a:prstGeom prst="ellipse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A07959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lowchart: Summing Junction 12">
            <a:extLst>
              <a:ext uri="{FF2B5EF4-FFF2-40B4-BE49-F238E27FC236}">
                <a16:creationId xmlns:a16="http://schemas.microsoft.com/office/drawing/2014/main" xmlns="" id="{85BD9B79-9A4D-4C93-9FAE-791D64977C32}"/>
              </a:ext>
            </a:extLst>
          </p:cNvPr>
          <p:cNvSpPr/>
          <p:nvPr/>
        </p:nvSpPr>
        <p:spPr>
          <a:xfrm>
            <a:off x="9818202" y="1447238"/>
            <a:ext cx="211580" cy="211580"/>
          </a:xfrm>
          <a:prstGeom prst="flowChartSummingJunction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33EF4D74-C438-43C0-9825-F988D0CD04DA}"/>
              </a:ext>
            </a:extLst>
          </p:cNvPr>
          <p:cNvGrpSpPr/>
          <p:nvPr/>
        </p:nvGrpSpPr>
        <p:grpSpPr>
          <a:xfrm>
            <a:off x="3435857" y="1933130"/>
            <a:ext cx="5355771" cy="3326116"/>
            <a:chOff x="3435857" y="1933130"/>
            <a:chExt cx="5355771" cy="3326116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B1A9CCC0-5F4F-4C20-A0CA-47B60ACE01F9}"/>
                </a:ext>
              </a:extLst>
            </p:cNvPr>
            <p:cNvSpPr/>
            <p:nvPr/>
          </p:nvSpPr>
          <p:spPr>
            <a:xfrm>
              <a:off x="3435857" y="2457989"/>
              <a:ext cx="5355771" cy="2801257"/>
            </a:xfrm>
            <a:custGeom>
              <a:avLst/>
              <a:gdLst>
                <a:gd name="connsiteX0" fmla="*/ 0 w 5355771"/>
                <a:gd name="connsiteY0" fmla="*/ 0 h 2801257"/>
                <a:gd name="connsiteX1" fmla="*/ 696685 w 5355771"/>
                <a:gd name="connsiteY1" fmla="*/ 103751 h 2801257"/>
                <a:gd name="connsiteX2" fmla="*/ 1654628 w 5355771"/>
                <a:gd name="connsiteY2" fmla="*/ 121042 h 2801257"/>
                <a:gd name="connsiteX3" fmla="*/ 2743200 w 5355771"/>
                <a:gd name="connsiteY3" fmla="*/ 172917 h 2801257"/>
                <a:gd name="connsiteX4" fmla="*/ 3991428 w 5355771"/>
                <a:gd name="connsiteY4" fmla="*/ 51875 h 2801257"/>
                <a:gd name="connsiteX5" fmla="*/ 5326743 w 5355771"/>
                <a:gd name="connsiteY5" fmla="*/ 69167 h 2801257"/>
                <a:gd name="connsiteX6" fmla="*/ 5326743 w 5355771"/>
                <a:gd name="connsiteY6" fmla="*/ 207500 h 2801257"/>
                <a:gd name="connsiteX7" fmla="*/ 5312228 w 5355771"/>
                <a:gd name="connsiteY7" fmla="*/ 518751 h 2801257"/>
                <a:gd name="connsiteX8" fmla="*/ 5283200 w 5355771"/>
                <a:gd name="connsiteY8" fmla="*/ 778127 h 2801257"/>
                <a:gd name="connsiteX9" fmla="*/ 5283200 w 5355771"/>
                <a:gd name="connsiteY9" fmla="*/ 899169 h 2801257"/>
                <a:gd name="connsiteX10" fmla="*/ 5341257 w 5355771"/>
                <a:gd name="connsiteY10" fmla="*/ 1210420 h 2801257"/>
                <a:gd name="connsiteX11" fmla="*/ 5355771 w 5355771"/>
                <a:gd name="connsiteY11" fmla="*/ 1763755 h 2801257"/>
                <a:gd name="connsiteX12" fmla="*/ 5355771 w 5355771"/>
                <a:gd name="connsiteY12" fmla="*/ 2075005 h 2801257"/>
                <a:gd name="connsiteX13" fmla="*/ 5312228 w 5355771"/>
                <a:gd name="connsiteY13" fmla="*/ 2126881 h 2801257"/>
                <a:gd name="connsiteX14" fmla="*/ 5283200 w 5355771"/>
                <a:gd name="connsiteY14" fmla="*/ 2247923 h 2801257"/>
                <a:gd name="connsiteX15" fmla="*/ 5341257 w 5355771"/>
                <a:gd name="connsiteY15" fmla="*/ 2265214 h 2801257"/>
                <a:gd name="connsiteX16" fmla="*/ 5355771 w 5355771"/>
                <a:gd name="connsiteY16" fmla="*/ 2749382 h 2801257"/>
                <a:gd name="connsiteX17" fmla="*/ 4310743 w 5355771"/>
                <a:gd name="connsiteY17" fmla="*/ 2783966 h 2801257"/>
                <a:gd name="connsiteX18" fmla="*/ 3106057 w 5355771"/>
                <a:gd name="connsiteY18" fmla="*/ 2801257 h 2801257"/>
                <a:gd name="connsiteX19" fmla="*/ 1596571 w 5355771"/>
                <a:gd name="connsiteY19" fmla="*/ 2766674 h 2801257"/>
                <a:gd name="connsiteX20" fmla="*/ 101600 w 5355771"/>
                <a:gd name="connsiteY20" fmla="*/ 2766674 h 2801257"/>
                <a:gd name="connsiteX21" fmla="*/ 72571 w 5355771"/>
                <a:gd name="connsiteY21" fmla="*/ 2576465 h 2801257"/>
                <a:gd name="connsiteX22" fmla="*/ 72571 w 5355771"/>
                <a:gd name="connsiteY22" fmla="*/ 2005839 h 2801257"/>
                <a:gd name="connsiteX23" fmla="*/ 72571 w 5355771"/>
                <a:gd name="connsiteY23" fmla="*/ 1694588 h 2801257"/>
                <a:gd name="connsiteX24" fmla="*/ 58057 w 5355771"/>
                <a:gd name="connsiteY24" fmla="*/ 1158545 h 2801257"/>
                <a:gd name="connsiteX25" fmla="*/ 58057 w 5355771"/>
                <a:gd name="connsiteY25" fmla="*/ 847294 h 2801257"/>
                <a:gd name="connsiteX26" fmla="*/ 101600 w 5355771"/>
                <a:gd name="connsiteY26" fmla="*/ 726252 h 2801257"/>
                <a:gd name="connsiteX27" fmla="*/ 130628 w 5355771"/>
                <a:gd name="connsiteY27" fmla="*/ 708961 h 2801257"/>
                <a:gd name="connsiteX28" fmla="*/ 87085 w 5355771"/>
                <a:gd name="connsiteY28" fmla="*/ 639793 h 2801257"/>
                <a:gd name="connsiteX29" fmla="*/ 14514 w 5355771"/>
                <a:gd name="connsiteY29" fmla="*/ 622501 h 2801257"/>
                <a:gd name="connsiteX30" fmla="*/ 0 w 5355771"/>
                <a:gd name="connsiteY30" fmla="*/ 0 h 2801257"/>
                <a:gd name="connsiteX31" fmla="*/ 4652545 w 5355771"/>
                <a:gd name="connsiteY31" fmla="*/ 283026 h 2801257"/>
                <a:gd name="connsiteX32" fmla="*/ 4543687 w 5355771"/>
                <a:gd name="connsiteY32" fmla="*/ 391884 h 2801257"/>
                <a:gd name="connsiteX33" fmla="*/ 4652545 w 5355771"/>
                <a:gd name="connsiteY33" fmla="*/ 500742 h 2801257"/>
                <a:gd name="connsiteX34" fmla="*/ 4761403 w 5355771"/>
                <a:gd name="connsiteY34" fmla="*/ 391884 h 2801257"/>
                <a:gd name="connsiteX35" fmla="*/ 4652545 w 5355771"/>
                <a:gd name="connsiteY35" fmla="*/ 283026 h 2801257"/>
                <a:gd name="connsiteX36" fmla="*/ 676899 w 5355771"/>
                <a:gd name="connsiteY36" fmla="*/ 283027 h 2801257"/>
                <a:gd name="connsiteX37" fmla="*/ 568041 w 5355771"/>
                <a:gd name="connsiteY37" fmla="*/ 391885 h 2801257"/>
                <a:gd name="connsiteX38" fmla="*/ 676899 w 5355771"/>
                <a:gd name="connsiteY38" fmla="*/ 500743 h 2801257"/>
                <a:gd name="connsiteX39" fmla="*/ 785757 w 5355771"/>
                <a:gd name="connsiteY39" fmla="*/ 391885 h 2801257"/>
                <a:gd name="connsiteX40" fmla="*/ 676899 w 5355771"/>
                <a:gd name="connsiteY40" fmla="*/ 283027 h 280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355771" h="2801257">
                  <a:moveTo>
                    <a:pt x="0" y="0"/>
                  </a:moveTo>
                  <a:lnTo>
                    <a:pt x="696685" y="103751"/>
                  </a:lnTo>
                  <a:lnTo>
                    <a:pt x="1654628" y="121042"/>
                  </a:lnTo>
                  <a:lnTo>
                    <a:pt x="2743200" y="172917"/>
                  </a:lnTo>
                  <a:lnTo>
                    <a:pt x="3991428" y="51875"/>
                  </a:lnTo>
                  <a:lnTo>
                    <a:pt x="5326743" y="69167"/>
                  </a:lnTo>
                  <a:lnTo>
                    <a:pt x="5326743" y="207500"/>
                  </a:lnTo>
                  <a:lnTo>
                    <a:pt x="5312228" y="518751"/>
                  </a:lnTo>
                  <a:lnTo>
                    <a:pt x="5283200" y="778127"/>
                  </a:lnTo>
                  <a:lnTo>
                    <a:pt x="5283200" y="899169"/>
                  </a:lnTo>
                  <a:lnTo>
                    <a:pt x="5341257" y="1210420"/>
                  </a:lnTo>
                  <a:lnTo>
                    <a:pt x="5355771" y="1763755"/>
                  </a:lnTo>
                  <a:lnTo>
                    <a:pt x="5355771" y="2075005"/>
                  </a:lnTo>
                  <a:lnTo>
                    <a:pt x="5312228" y="2126881"/>
                  </a:lnTo>
                  <a:lnTo>
                    <a:pt x="5283200" y="2247923"/>
                  </a:lnTo>
                  <a:lnTo>
                    <a:pt x="5341257" y="2265214"/>
                  </a:lnTo>
                  <a:lnTo>
                    <a:pt x="5355771" y="2749382"/>
                  </a:lnTo>
                  <a:lnTo>
                    <a:pt x="4310743" y="2783966"/>
                  </a:lnTo>
                  <a:lnTo>
                    <a:pt x="3106057" y="2801257"/>
                  </a:lnTo>
                  <a:lnTo>
                    <a:pt x="1596571" y="2766674"/>
                  </a:lnTo>
                  <a:lnTo>
                    <a:pt x="101600" y="2766674"/>
                  </a:lnTo>
                  <a:lnTo>
                    <a:pt x="72571" y="2576465"/>
                  </a:lnTo>
                  <a:lnTo>
                    <a:pt x="72571" y="2005839"/>
                  </a:lnTo>
                  <a:lnTo>
                    <a:pt x="72571" y="1694588"/>
                  </a:lnTo>
                  <a:lnTo>
                    <a:pt x="58057" y="1158545"/>
                  </a:lnTo>
                  <a:lnTo>
                    <a:pt x="58057" y="847294"/>
                  </a:lnTo>
                  <a:lnTo>
                    <a:pt x="101600" y="726252"/>
                  </a:lnTo>
                  <a:lnTo>
                    <a:pt x="130628" y="708961"/>
                  </a:lnTo>
                  <a:lnTo>
                    <a:pt x="87085" y="639793"/>
                  </a:lnTo>
                  <a:lnTo>
                    <a:pt x="14514" y="622501"/>
                  </a:lnTo>
                  <a:lnTo>
                    <a:pt x="0" y="0"/>
                  </a:lnTo>
                  <a:close/>
                  <a:moveTo>
                    <a:pt x="4652545" y="283026"/>
                  </a:moveTo>
                  <a:cubicBezTo>
                    <a:pt x="4592424" y="283026"/>
                    <a:pt x="4543687" y="331763"/>
                    <a:pt x="4543687" y="391884"/>
                  </a:cubicBezTo>
                  <a:cubicBezTo>
                    <a:pt x="4543687" y="452005"/>
                    <a:pt x="4592424" y="500742"/>
                    <a:pt x="4652545" y="500742"/>
                  </a:cubicBezTo>
                  <a:cubicBezTo>
                    <a:pt x="4712666" y="500742"/>
                    <a:pt x="4761403" y="452005"/>
                    <a:pt x="4761403" y="391884"/>
                  </a:cubicBezTo>
                  <a:cubicBezTo>
                    <a:pt x="4761403" y="331763"/>
                    <a:pt x="4712666" y="283026"/>
                    <a:pt x="4652545" y="283026"/>
                  </a:cubicBezTo>
                  <a:close/>
                  <a:moveTo>
                    <a:pt x="676899" y="283027"/>
                  </a:moveTo>
                  <a:cubicBezTo>
                    <a:pt x="616778" y="283027"/>
                    <a:pt x="568041" y="331764"/>
                    <a:pt x="568041" y="391885"/>
                  </a:cubicBezTo>
                  <a:cubicBezTo>
                    <a:pt x="568041" y="452006"/>
                    <a:pt x="616778" y="500743"/>
                    <a:pt x="676899" y="500743"/>
                  </a:cubicBezTo>
                  <a:cubicBezTo>
                    <a:pt x="737020" y="500743"/>
                    <a:pt x="785757" y="452006"/>
                    <a:pt x="785757" y="391885"/>
                  </a:cubicBezTo>
                  <a:cubicBezTo>
                    <a:pt x="785757" y="331764"/>
                    <a:pt x="737020" y="283027"/>
                    <a:pt x="676899" y="283027"/>
                  </a:cubicBezTo>
                  <a:close/>
                </a:path>
              </a:pathLst>
            </a:custGeom>
            <a:blipFill dpi="0" rotWithShape="1">
              <a:blip r:embed="rId3"/>
              <a:srcRect/>
              <a:stretch>
                <a:fillRect/>
              </a:stretch>
            </a:blipFill>
            <a:ln>
              <a:noFill/>
            </a:ln>
            <a:scene3d>
              <a:camera prst="obliqueBottomLeft"/>
              <a:lightRig rig="threePt" dir="t"/>
            </a:scene3d>
            <a:sp3d extrusionH="285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427B7B13-1917-46DD-86D9-60B046D37DDC}"/>
                </a:ext>
              </a:extLst>
            </p:cNvPr>
            <p:cNvSpPr/>
            <p:nvPr/>
          </p:nvSpPr>
          <p:spPr>
            <a:xfrm>
              <a:off x="4056185" y="1933130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A34D2A18-0D83-4AA3-8EEB-91EAB61C0600}"/>
                </a:ext>
              </a:extLst>
            </p:cNvPr>
            <p:cNvSpPr/>
            <p:nvPr/>
          </p:nvSpPr>
          <p:spPr>
            <a:xfrm rot="20454436" flipV="1">
              <a:off x="3990099" y="2220410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A8E04582-8603-4891-9D3E-2F5C0818D3ED}"/>
                </a:ext>
              </a:extLst>
            </p:cNvPr>
            <p:cNvSpPr/>
            <p:nvPr/>
          </p:nvSpPr>
          <p:spPr>
            <a:xfrm rot="20454436" flipV="1">
              <a:off x="4022793" y="2159416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82C0B8F-565A-49B9-BBEA-7A1D93FF7A72}"/>
                </a:ext>
              </a:extLst>
            </p:cNvPr>
            <p:cNvSpPr/>
            <p:nvPr/>
          </p:nvSpPr>
          <p:spPr>
            <a:xfrm rot="20454436" flipV="1">
              <a:off x="4067938" y="2104319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4EE26ABF-1069-4192-902C-CF283E461407}"/>
                </a:ext>
              </a:extLst>
            </p:cNvPr>
            <p:cNvCxnSpPr>
              <a:stCxn id="36" idx="0"/>
              <a:endCxn id="36" idx="0"/>
            </p:cNvCxnSpPr>
            <p:nvPr/>
          </p:nvCxnSpPr>
          <p:spPr>
            <a:xfrm>
              <a:off x="4065195" y="2133730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21DC7FA5-0141-4F88-8495-B458288E6789}"/>
                </a:ext>
              </a:extLst>
            </p:cNvPr>
            <p:cNvSpPr/>
            <p:nvPr/>
          </p:nvSpPr>
          <p:spPr>
            <a:xfrm>
              <a:off x="3950677" y="2051601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3275C41-BE87-4B5B-BB29-E122E92C5E85}"/>
                </a:ext>
              </a:extLst>
            </p:cNvPr>
            <p:cNvSpPr/>
            <p:nvPr/>
          </p:nvSpPr>
          <p:spPr>
            <a:xfrm rot="5559045">
              <a:off x="4174527" y="2045296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2394E00-A267-4300-8503-B19C6DAA1F6C}"/>
                </a:ext>
              </a:extLst>
            </p:cNvPr>
            <p:cNvSpPr/>
            <p:nvPr/>
          </p:nvSpPr>
          <p:spPr>
            <a:xfrm>
              <a:off x="8045277" y="1968411"/>
              <a:ext cx="146009" cy="970286"/>
            </a:xfrm>
            <a:custGeom>
              <a:avLst/>
              <a:gdLst>
                <a:gd name="connsiteX0" fmla="*/ 19539 w 91837"/>
                <a:gd name="connsiteY0" fmla="*/ 0 h 875323"/>
                <a:gd name="connsiteX1" fmla="*/ 58616 w 91837"/>
                <a:gd name="connsiteY1" fmla="*/ 183661 h 875323"/>
                <a:gd name="connsiteX2" fmla="*/ 89877 w 91837"/>
                <a:gd name="connsiteY2" fmla="*/ 566615 h 875323"/>
                <a:gd name="connsiteX3" fmla="*/ 0 w 91837"/>
                <a:gd name="connsiteY3" fmla="*/ 875323 h 875323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  <a:gd name="connsiteX0" fmla="*/ 76557 w 152175"/>
                <a:gd name="connsiteY0" fmla="*/ 0 h 886450"/>
                <a:gd name="connsiteX1" fmla="*/ 115634 w 152175"/>
                <a:gd name="connsiteY1" fmla="*/ 183661 h 886450"/>
                <a:gd name="connsiteX2" fmla="*/ 146895 w 152175"/>
                <a:gd name="connsiteY2" fmla="*/ 566615 h 886450"/>
                <a:gd name="connsiteX3" fmla="*/ 0 w 152175"/>
                <a:gd name="connsiteY3" fmla="*/ 886450 h 88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175" h="886450">
                  <a:moveTo>
                    <a:pt x="76557" y="0"/>
                  </a:moveTo>
                  <a:cubicBezTo>
                    <a:pt x="90234" y="44612"/>
                    <a:pt x="103911" y="89225"/>
                    <a:pt x="115634" y="183661"/>
                  </a:cubicBezTo>
                  <a:cubicBezTo>
                    <a:pt x="127357" y="278097"/>
                    <a:pt x="166167" y="449484"/>
                    <a:pt x="146895" y="566615"/>
                  </a:cubicBezTo>
                  <a:cubicBezTo>
                    <a:pt x="127623" y="683746"/>
                    <a:pt x="129653" y="837951"/>
                    <a:pt x="0" y="886450"/>
                  </a:cubicBez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B4ACEC97-9A5F-4DC0-BC98-276199B073FC}"/>
                </a:ext>
              </a:extLst>
            </p:cNvPr>
            <p:cNvSpPr/>
            <p:nvPr/>
          </p:nvSpPr>
          <p:spPr>
            <a:xfrm rot="20454436" flipV="1">
              <a:off x="7979191" y="2255691"/>
              <a:ext cx="330110" cy="65041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04AE4CB-7D84-46D9-AE4C-C853A482EADD}"/>
                </a:ext>
              </a:extLst>
            </p:cNvPr>
            <p:cNvSpPr/>
            <p:nvPr/>
          </p:nvSpPr>
          <p:spPr>
            <a:xfrm rot="20454436" flipV="1">
              <a:off x="8011885" y="2194697"/>
              <a:ext cx="263659" cy="56788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499D117F-4E7D-46CD-8187-41F590C3873C}"/>
                </a:ext>
              </a:extLst>
            </p:cNvPr>
            <p:cNvSpPr/>
            <p:nvPr/>
          </p:nvSpPr>
          <p:spPr>
            <a:xfrm rot="20454436" flipV="1">
              <a:off x="8057030" y="2139600"/>
              <a:ext cx="172142" cy="45719"/>
            </a:xfrm>
            <a:custGeom>
              <a:avLst/>
              <a:gdLst>
                <a:gd name="connsiteX0" fmla="*/ 0 w 175846"/>
                <a:gd name="connsiteY0" fmla="*/ 7815 h 7815"/>
                <a:gd name="connsiteX1" fmla="*/ 175846 w 175846"/>
                <a:gd name="connsiteY1" fmla="*/ 0 h 7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846" h="7815">
                  <a:moveTo>
                    <a:pt x="0" y="7815"/>
                  </a:moveTo>
                  <a:lnTo>
                    <a:pt x="175846" y="0"/>
                  </a:lnTo>
                </a:path>
              </a:pathLst>
            </a:custGeom>
            <a:noFill/>
            <a:ln w="793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xmlns="" id="{F1470CE1-1936-49D3-A6AF-3FA1FCDFE877}"/>
                </a:ext>
              </a:extLst>
            </p:cNvPr>
            <p:cNvCxnSpPr>
              <a:stCxn id="48" idx="0"/>
              <a:endCxn id="48" idx="0"/>
            </p:cNvCxnSpPr>
            <p:nvPr/>
          </p:nvCxnSpPr>
          <p:spPr>
            <a:xfrm>
              <a:off x="8054287" y="2169011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ABA92D05-4174-4645-820F-5970165485BF}"/>
                </a:ext>
              </a:extLst>
            </p:cNvPr>
            <p:cNvSpPr/>
            <p:nvPr/>
          </p:nvSpPr>
          <p:spPr>
            <a:xfrm>
              <a:off x="7939769" y="2086882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1A70C3E6-7218-4455-BDDA-022CB2968B67}"/>
                </a:ext>
              </a:extLst>
            </p:cNvPr>
            <p:cNvSpPr/>
            <p:nvPr/>
          </p:nvSpPr>
          <p:spPr>
            <a:xfrm rot="5559045">
              <a:off x="8163619" y="2080577"/>
              <a:ext cx="152400" cy="101537"/>
            </a:xfrm>
            <a:custGeom>
              <a:avLst/>
              <a:gdLst>
                <a:gd name="connsiteX0" fmla="*/ 152400 w 152400"/>
                <a:gd name="connsiteY0" fmla="*/ 101537 h 101537"/>
                <a:gd name="connsiteX1" fmla="*/ 27354 w 152400"/>
                <a:gd name="connsiteY1" fmla="*/ 11661 h 101537"/>
                <a:gd name="connsiteX2" fmla="*/ 0 w 152400"/>
                <a:gd name="connsiteY2" fmla="*/ 3845 h 10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101537">
                  <a:moveTo>
                    <a:pt x="152400" y="101537"/>
                  </a:moveTo>
                  <a:cubicBezTo>
                    <a:pt x="102577" y="64740"/>
                    <a:pt x="52754" y="27943"/>
                    <a:pt x="27354" y="11661"/>
                  </a:cubicBezTo>
                  <a:cubicBezTo>
                    <a:pt x="1954" y="-4621"/>
                    <a:pt x="977" y="-388"/>
                    <a:pt x="0" y="3845"/>
                  </a:cubicBezTo>
                </a:path>
              </a:pathLst>
            </a:custGeom>
            <a:noFill/>
            <a:ln w="66675">
              <a:solidFill>
                <a:srgbClr val="66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91056F6A-2633-4757-983E-68DBADE2A9D7}"/>
                </a:ext>
              </a:extLst>
            </p:cNvPr>
            <p:cNvSpPr txBox="1"/>
            <p:nvPr/>
          </p:nvSpPr>
          <p:spPr>
            <a:xfrm>
              <a:off x="3860744" y="3125332"/>
              <a:ext cx="45260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h="25400" prst="softRound"/>
              </a:sp3d>
            </a:bodyPr>
            <a:lstStyle/>
            <a:p>
              <a:pPr algn="ctr"/>
              <a:r>
                <a:rPr lang="ar-SY" sz="4000" b="1" dirty="0" smtClean="0">
                  <a:solidFill>
                    <a:srgbClr val="00B050"/>
                  </a:solidFill>
                  <a:effectLst>
                    <a:glow rad="139700">
                      <a:schemeClr val="accent6">
                        <a:satMod val="175000"/>
                        <a:alpha val="40000"/>
                      </a:schemeClr>
                    </a:glow>
                  </a:effectLst>
                  <a:latin typeface="Hand Of Sean" panose="02000500000000000000" pitchFamily="2" charset="-128"/>
                  <a:ea typeface="Hand Of Sean" panose="02000500000000000000" pitchFamily="2" charset="-128"/>
                </a:rPr>
                <a:t>انتهى الدرس</a:t>
              </a:r>
              <a:endParaRPr lang="en-US" sz="4000" b="1" dirty="0">
                <a:solidFill>
                  <a:srgbClr val="00B05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  <a:latin typeface="Hand Of Sean" panose="02000500000000000000" pitchFamily="2" charset="-128"/>
                <a:ea typeface="Hand Of Sean" panose="02000500000000000000" pitchFamily="2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628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3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2352</TotalTime>
  <Words>298</Words>
  <Application>Microsoft Office PowerPoint</Application>
  <PresentationFormat>مخصص</PresentationFormat>
  <Paragraphs>45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1188</cp:revision>
  <dcterms:created xsi:type="dcterms:W3CDTF">2020-10-10T04:32:51Z</dcterms:created>
  <dcterms:modified xsi:type="dcterms:W3CDTF">2021-08-26T20:27:12Z</dcterms:modified>
</cp:coreProperties>
</file>