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theme+xml" PartName="/ppt/theme/theme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theme+xml" PartName="/ppt/theme/theme1.xml"/>
  <Default ContentType="image/jpeg" Extension="jpeg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slideLayout+xml" PartName="/ppt/slideLayouts/slideLayout1.xml"/>
  <Default ContentType="audio/wav" Extension="wav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89964" autoAdjust="0"/>
  </p:normalViewPr>
  <p:slideViewPr>
    <p:cSldViewPr>
      <p:cViewPr varScale="1">
        <p:scale>
          <a:sx n="78" d="100"/>
          <a:sy n="78" d="100"/>
        </p:scale>
        <p:origin x="-92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B8F80-60A3-41A8-8137-421E06916F8A}" type="datetimeFigureOut">
              <a:rPr lang="en-US" smtClean="0"/>
              <a:pPr/>
              <a:t>8/8/2014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C2D19A-9554-4FE8-87A2-38A47FC52C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ar-SA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C86E3DC-DE8F-426B-8B82-FFA2D2AB6CED}" type="datetimeFigureOut">
              <a:rPr lang="ar-SA" smtClean="0"/>
              <a:pPr/>
              <a:t>12/10/1435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AB87555-4CA3-4F2F-A7D6-BA56839192E5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split orient="vert"/>
    <p:sndAc>
      <p:stSnd>
        <p:snd r:embed="rId13" name="camera.wav" builtIn="1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01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376375020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45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68310340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47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436096" y="2060848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Make mistakes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192" y="2238980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did  well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12160" y="2492897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Make a decision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32040" y="2959060"/>
            <a:ext cx="15841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         </a:t>
            </a:r>
            <a:r>
              <a:rPr lang="en-US" sz="1050" dirty="0" smtClean="0">
                <a:solidFill>
                  <a:srgbClr val="FF0000"/>
                </a:solidFill>
              </a:rPr>
              <a:t>did               best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36296" y="3031068"/>
            <a:ext cx="9361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  make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6056" y="3212976"/>
            <a:ext cx="6480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noise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8104" y="2743036"/>
            <a:ext cx="5040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do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88224" y="2708920"/>
            <a:ext cx="7200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 </a:t>
            </a:r>
            <a:r>
              <a:rPr lang="en-US" sz="1050" dirty="0" err="1" smtClean="0">
                <a:solidFill>
                  <a:srgbClr val="FF0000"/>
                </a:solidFill>
              </a:rPr>
              <a:t>favour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804248" y="3861048"/>
            <a:ext cx="432048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308304" y="4077072"/>
            <a:ext cx="57606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012160" y="4293096"/>
            <a:ext cx="720080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444208" y="4581128"/>
            <a:ext cx="57606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148064" y="4869160"/>
            <a:ext cx="432048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8100392" y="5013176"/>
            <a:ext cx="360040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940152" y="5157192"/>
            <a:ext cx="504056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868144" y="5445224"/>
            <a:ext cx="504056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907704" y="5013176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07704" y="5157192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07704" y="5263316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63688" y="5407332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07704" y="5517232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c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35696" y="5661248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b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4579118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48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87" y="0"/>
            <a:ext cx="914558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292080" y="4005064"/>
            <a:ext cx="21602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 dirty="0" smtClean="0">
                <a:solidFill>
                  <a:srgbClr val="FF0000"/>
                </a:solidFill>
              </a:rPr>
              <a:t>has  been  working for 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80112" y="4437112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 dirty="0" smtClean="0">
                <a:solidFill>
                  <a:srgbClr val="FF0000"/>
                </a:solidFill>
              </a:rPr>
              <a:t>must be in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4048" y="4797153"/>
            <a:ext cx="21602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haven’t seen Andy for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2080" y="5085185"/>
            <a:ext cx="21602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may do business with us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4048" y="5373216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‘d rather not go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8064" y="5661248"/>
            <a:ext cx="20162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has Joe been a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4008" y="5877272"/>
            <a:ext cx="20162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Had better ask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8064" y="6237312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Put an advertisement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3568" y="2671028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directions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5576" y="2420888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invitation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23728" y="2060849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arrangements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35696" y="1806932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FF0000"/>
                </a:solidFill>
              </a:rPr>
              <a:t>organisations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5576" y="1734924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education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9552" y="1446892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discussion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87624" y="1124744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development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47664" y="836712"/>
            <a:ext cx="10081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advertisement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7452320" y="1052736"/>
            <a:ext cx="57606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5868144" y="1268760"/>
            <a:ext cx="57606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012160" y="1628800"/>
            <a:ext cx="720080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732240" y="1916832"/>
            <a:ext cx="64807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660232" y="2132856"/>
            <a:ext cx="64807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004048" y="2348880"/>
            <a:ext cx="792088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868144" y="2708920"/>
            <a:ext cx="57606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6012160" y="2924944"/>
            <a:ext cx="64807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2804927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49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87" y="0"/>
            <a:ext cx="914558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899592" y="2564904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899592" y="3356992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899592" y="3933056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99592" y="4941168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971600" y="5949280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0166865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50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012160" y="5157192"/>
            <a:ext cx="18002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position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56176" y="5301208"/>
            <a:ext cx="10081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suitable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84168" y="5445224"/>
            <a:ext cx="20162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Consider my self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72200" y="5589240"/>
            <a:ext cx="17281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 punctual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28184" y="5733256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available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2160" y="5877272"/>
            <a:ext cx="187220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I have enclosed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2160" y="6021288"/>
            <a:ext cx="187220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For your review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80112" y="6199420"/>
            <a:ext cx="28803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Will be taken into consideration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5461378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51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719128734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52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/>
          <p:cNvSpPr/>
          <p:nvPr/>
        </p:nvSpPr>
        <p:spPr>
          <a:xfrm>
            <a:off x="755576" y="1268760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3851920" y="1484784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364088" y="1772816"/>
            <a:ext cx="216024" cy="720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 flipV="1">
            <a:off x="755576" y="1988840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195736" y="2204864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851920" y="2492896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64088" y="2708920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195736" y="2996952"/>
            <a:ext cx="288032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851920" y="3212976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195736" y="3429000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55576" y="4077072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411760" y="4293096"/>
            <a:ext cx="288032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211960" y="4581128"/>
            <a:ext cx="288032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55576" y="4797152"/>
            <a:ext cx="144016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55576" y="5085184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55576" y="5301208"/>
            <a:ext cx="144016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211960" y="5517232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411760" y="5805264"/>
            <a:ext cx="288032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283968" y="6021288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755576" y="6237312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1971491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53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547664" y="2924944"/>
            <a:ext cx="33123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since I have watched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24544" y="3140968"/>
            <a:ext cx="32403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came across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9672" y="3356992"/>
            <a:ext cx="33123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Has been taking English lessons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3645024"/>
            <a:ext cx="37444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been to Dubai since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5656" y="3933056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-108520" y="3895164"/>
            <a:ext cx="35283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don’t have to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80528" y="4149080"/>
            <a:ext cx="37444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can’t be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9672" y="4437112"/>
            <a:ext cx="33843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might rain later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2429531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54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87" y="0"/>
            <a:ext cx="914558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val 4"/>
          <p:cNvSpPr/>
          <p:nvPr/>
        </p:nvSpPr>
        <p:spPr>
          <a:xfrm>
            <a:off x="683568" y="1700808"/>
            <a:ext cx="28803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83568" y="2348880"/>
            <a:ext cx="288032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3568" y="3284984"/>
            <a:ext cx="288032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83568" y="3861048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83568" y="4581128"/>
            <a:ext cx="216024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83568" y="5589240"/>
            <a:ext cx="288032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8418817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928670"/>
            <a:ext cx="8643998" cy="2357454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en-US" sz="16600" b="1" dirty="0" smtClean="0">
                <a:solidFill>
                  <a:srgbClr val="FF0000"/>
                </a:solidFill>
              </a:rPr>
              <a:t>Unit 3 </a:t>
            </a:r>
            <a:endParaRPr lang="en-US" sz="166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3643314"/>
            <a:ext cx="8143932" cy="1614494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en-US" sz="8000" b="1" dirty="0" smtClean="0">
                <a:solidFill>
                  <a:srgbClr val="0070C0"/>
                </a:solidFill>
              </a:rPr>
              <a:t>Work and leisure </a:t>
            </a:r>
            <a:endParaRPr lang="en-US" sz="8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38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09496836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39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87" y="0"/>
            <a:ext cx="914558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499992" y="5373216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B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27984" y="5517232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B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27984" y="5623356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9992" y="5767372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C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4048" y="5767372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27984" y="5911388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99992" y="6127412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B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99992" y="6271428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76056" y="6271428"/>
            <a:ext cx="1440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7146562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40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699792" y="438780"/>
            <a:ext cx="1440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510788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784" y="662499"/>
            <a:ext cx="288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b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9792" y="798820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99792" y="908720"/>
            <a:ext cx="1440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c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99792" y="1052736"/>
            <a:ext cx="1440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99792" y="1158860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39952" y="1628800"/>
            <a:ext cx="10081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tennis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39952" y="1844824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707904" y="1734924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boxing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67944" y="1844824"/>
            <a:ext cx="10801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Water polo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67944" y="1988840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Snowboarding 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39952" y="2132856"/>
            <a:ext cx="9361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basketball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83968" y="2238980"/>
            <a:ext cx="9361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windsurfing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11960" y="2382996"/>
            <a:ext cx="9361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football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96136" y="3789040"/>
            <a:ext cx="13681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Have always wanted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28184" y="4327212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gave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80112" y="4725144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Have been 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60232" y="4831268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Have enjoyed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36296" y="5191308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Have been reading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72200" y="5661248"/>
            <a:ext cx="13681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chemeClr val="accent6"/>
                </a:solidFill>
              </a:rPr>
              <a:t>Has been studying</a:t>
            </a:r>
            <a:endParaRPr lang="en-US" sz="1050" dirty="0">
              <a:solidFill>
                <a:schemeClr val="accent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868144" y="5911388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Has been leading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12160" y="6055404"/>
            <a:ext cx="11521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went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1693358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41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87" y="0"/>
            <a:ext cx="914558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833124904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42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555776" y="548680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d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0" y="654804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c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83768" y="798820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b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3768" y="908720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a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55776" y="1052736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e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55776" y="1158860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g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11760" y="1340768"/>
            <a:ext cx="3600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f</a:t>
            </a:r>
            <a:endParaRPr lang="en-US" sz="1050" dirty="0">
              <a:solidFill>
                <a:srgbClr val="FF0000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4716016" y="4077072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932040" y="4293096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380312" y="4365104"/>
            <a:ext cx="720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380312" y="4437112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724128" y="4725144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932040" y="5157192"/>
            <a:ext cx="720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932040" y="5229200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355976" y="5661248"/>
            <a:ext cx="720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724128" y="594928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5292080" y="5733256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48214926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43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49805047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an0044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100392" y="1124744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3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00392" y="1268760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4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72400" y="1412776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3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00392" y="1556792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2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72400" y="1700808"/>
            <a:ext cx="216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2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00392" y="1844824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1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00392" y="1988840"/>
            <a:ext cx="288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FF0000"/>
                </a:solidFill>
              </a:rPr>
              <a:t>2</a:t>
            </a:r>
            <a:endParaRPr 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3102177"/>
      </p:ext>
    </p:extLst>
  </p:cSld>
  <p:clrMapOvr>
    <a:masterClrMapping/>
  </p:clrMapOvr>
  <p:transition spd="slow">
    <p:split orient="vert"/>
    <p:sndAc>
      <p:stSnd>
        <p:snd r:embed="rId2" name="camera.wav" builtIn="1"/>
      </p:stSnd>
    </p:sndAc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1827</TotalTime>
  <Words>164</Words>
  <Application>Microsoft Office PowerPoint</Application>
  <PresentationFormat>On-screen Show (4:3)</PresentationFormat>
  <Paragraphs>92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Median</vt:lpstr>
      <vt:lpstr>Slide 1</vt:lpstr>
      <vt:lpstr>Unit 3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ABUMADA</dc:creator>
  <cp:lastModifiedBy>Ekhaa</cp:lastModifiedBy>
  <cp:revision>187</cp:revision>
  <dcterms:created xsi:type="dcterms:W3CDTF">2014-07-14T17:59:03Z</dcterms:created>
  <dcterms:modified xsi:type="dcterms:W3CDTF">2014-08-08T01:45:19Z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2189039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D6.2.8</vt:lpwstr>
  </property>
</Properties>
</file>