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9964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B8F80-60A3-41A8-8137-421E06916F8A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2D19A-9554-4FE8-87A2-38A47FC52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  <p:sndAc>
      <p:stSnd>
        <p:snd r:embed="rId13" name="camera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0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76375020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4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68310340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4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436096" y="206084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Make mistakes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2238980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did  well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2492897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Make a decision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959060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         </a:t>
            </a:r>
            <a:r>
              <a:rPr lang="en-US" sz="1050" dirty="0" smtClean="0">
                <a:solidFill>
                  <a:srgbClr val="FF0000"/>
                </a:solidFill>
              </a:rPr>
              <a:t>did               best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3031068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  make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3212976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noise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2743036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do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2708920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 </a:t>
            </a:r>
            <a:r>
              <a:rPr lang="en-US" sz="1050" dirty="0" err="1" smtClean="0">
                <a:solidFill>
                  <a:srgbClr val="FF0000"/>
                </a:solidFill>
              </a:rPr>
              <a:t>favour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4248" y="3861048"/>
            <a:ext cx="43204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08304" y="4077072"/>
            <a:ext cx="57606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2160" y="4293096"/>
            <a:ext cx="720080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44208" y="4581128"/>
            <a:ext cx="57606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48064" y="4869160"/>
            <a:ext cx="43204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00392" y="5013176"/>
            <a:ext cx="360040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40152" y="5157192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68144" y="5445224"/>
            <a:ext cx="50405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07704" y="5013176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7704" y="5157192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7704" y="5263316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3688" y="5407332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7704" y="5517232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5696" y="5661248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579118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4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92080" y="4005064"/>
            <a:ext cx="216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>
                <a:solidFill>
                  <a:srgbClr val="FF0000"/>
                </a:solidFill>
              </a:rPr>
              <a:t>has  been  working for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443711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>
                <a:solidFill>
                  <a:srgbClr val="FF0000"/>
                </a:solidFill>
              </a:rPr>
              <a:t>must be in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797153"/>
            <a:ext cx="216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haven’t seen Andy for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5085185"/>
            <a:ext cx="216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may do business with us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373216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‘d rather not go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5661248"/>
            <a:ext cx="20162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has Joe been a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5877272"/>
            <a:ext cx="20162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Had better ask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623731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Put an advertisement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267102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directions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242088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invitation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2060849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arrangements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1806932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FF0000"/>
                </a:solidFill>
              </a:rPr>
              <a:t>organisations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1734924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education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1446892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discussion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1124744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development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7664" y="836712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advertisement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52320" y="1052736"/>
            <a:ext cx="57606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68144" y="1268760"/>
            <a:ext cx="57606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12160" y="1628800"/>
            <a:ext cx="720080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32240" y="1916832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60232" y="2132856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04048" y="2348880"/>
            <a:ext cx="79208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68144" y="2708920"/>
            <a:ext cx="57606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12160" y="2924944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804927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4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899592" y="256490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99592" y="3356992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99592" y="393305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99592" y="4941168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71600" y="59492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166865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5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12160" y="5157192"/>
            <a:ext cx="18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position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5301208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suitable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5445224"/>
            <a:ext cx="20162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Consider my self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5589240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 punctual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573325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available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5877272"/>
            <a:ext cx="18722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I have enclosed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6021288"/>
            <a:ext cx="18722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For your review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6199420"/>
            <a:ext cx="288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Will be taken into consideration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461378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5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19128734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5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755576" y="1268760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51920" y="148478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64088" y="1772816"/>
            <a:ext cx="216024" cy="72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755576" y="1988840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95736" y="220486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51920" y="2492896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64088" y="270892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95736" y="2996952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1920" y="3212976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95736" y="3429000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5576" y="4077072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11760" y="4293096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11960" y="4581128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5576" y="4797152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5576" y="508518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55576" y="5301208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11960" y="551723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11760" y="5805264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83968" y="6021288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5576" y="623731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971491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5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664" y="2924944"/>
            <a:ext cx="33123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since I have watched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4544" y="3140968"/>
            <a:ext cx="3240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came across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3356992"/>
            <a:ext cx="33123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Has been taking English lessons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645024"/>
            <a:ext cx="37444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been to Dubai since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9330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08520" y="3895164"/>
            <a:ext cx="35283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don’t have to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0528" y="4149080"/>
            <a:ext cx="37444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can’t be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4437112"/>
            <a:ext cx="3384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might rain later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429531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5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683568" y="1700808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3568" y="2348880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3568" y="3284984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3568" y="3861048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3568" y="4581128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3568" y="5589240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8418817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643998" cy="235745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Unit 3 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643314"/>
            <a:ext cx="8143932" cy="1614494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Work and leisure </a:t>
            </a:r>
            <a:endParaRPr lang="en-US" sz="8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3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09496836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3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99992" y="5373216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5517232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5623356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5767372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767372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5911388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6127412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6271428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6271428"/>
            <a:ext cx="144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146562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4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99792" y="438780"/>
            <a:ext cx="144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510788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662499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b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798820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908720"/>
            <a:ext cx="144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1052736"/>
            <a:ext cx="144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1158860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16288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tennis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18448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07904" y="1734924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boxing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1844824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Water polo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1988840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Snowboarding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2132856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basketball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968" y="2238980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windsurfing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2382996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football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3789040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Have always wanted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184" y="4327212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gave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2" y="4725144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Have been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0232" y="4831268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Have enjoyed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6296" y="5191308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Have been reading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2200" y="5661248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6"/>
                </a:solidFill>
              </a:rPr>
              <a:t>Has been studying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8144" y="591138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Has been leading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2160" y="6055404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went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693358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4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33124904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4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55776" y="548680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654804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798820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908720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1052736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1158860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1340768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16016" y="407707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32040" y="429309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80312" y="436510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80312" y="443711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24128" y="47251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32040" y="515719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32040" y="522920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55976" y="5661248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24128" y="594928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292080" y="573325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8214926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4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9805047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4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100392" y="1124744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3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392" y="1268760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4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00" y="1412776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3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392" y="1556792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2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400" y="1700808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2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0392" y="1844824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1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0392" y="1988840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2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102177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1827</TotalTime>
  <Words>164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Slide 1</vt:lpstr>
      <vt:lpstr>Unit 3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ABUMADA</dc:creator>
  <cp:lastModifiedBy>Ekhaa</cp:lastModifiedBy>
  <cp:revision>187</cp:revision>
  <dcterms:created xsi:type="dcterms:W3CDTF">2014-07-14T17:59:03Z</dcterms:created>
  <dcterms:modified xsi:type="dcterms:W3CDTF">2014-08-08T01:45:19Z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2189039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D6.2.8</vt:lpwstr>
  </property>
</Properties>
</file>