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sldIdLst>
    <p:sldId id="256" r:id="rId2"/>
  </p:sldIdLst>
  <p:sldSz cx="12192000" cy="6858000"/>
  <p:notesSz cx="6797675" cy="9928225"/>
  <p:defaultTextStyle>
    <a:defPPr>
      <a:defRPr lang="ar-SA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8080"/>
    <a:srgbClr val="FF00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5005" autoAdjust="0"/>
    <p:restoredTop sz="95349" autoAdjust="0"/>
  </p:normalViewPr>
  <p:slideViewPr>
    <p:cSldViewPr snapToGrid="0">
      <p:cViewPr varScale="1">
        <p:scale>
          <a:sx n="84" d="100"/>
          <a:sy n="84" d="100"/>
        </p:scale>
        <p:origin x="624" y="5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ar-SA" smtClean="0"/>
              <a:t>انقر لتحرير نمط العنوان الثانوي الرئيسي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647E5C-283E-4DB5-A2A9-6A0B9B6EB920}" type="datetimeFigureOut">
              <a:rPr lang="ar-SA" smtClean="0"/>
              <a:t>05/11/43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C596FD-7AF2-48F1-A737-CD2140D22858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4445502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647E5C-283E-4DB5-A2A9-6A0B9B6EB920}" type="datetimeFigureOut">
              <a:rPr lang="ar-SA" smtClean="0"/>
              <a:t>05/11/43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C596FD-7AF2-48F1-A737-CD2140D22858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42404053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647E5C-283E-4DB5-A2A9-6A0B9B6EB920}" type="datetimeFigureOut">
              <a:rPr lang="ar-SA" smtClean="0"/>
              <a:t>05/11/43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C596FD-7AF2-48F1-A737-CD2140D22858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2785813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647E5C-283E-4DB5-A2A9-6A0B9B6EB920}" type="datetimeFigureOut">
              <a:rPr lang="ar-SA" smtClean="0"/>
              <a:t>05/11/43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C596FD-7AF2-48F1-A737-CD2140D22858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9033270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647E5C-283E-4DB5-A2A9-6A0B9B6EB920}" type="datetimeFigureOut">
              <a:rPr lang="ar-SA" smtClean="0"/>
              <a:t>05/11/43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C596FD-7AF2-48F1-A737-CD2140D22858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5822681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647E5C-283E-4DB5-A2A9-6A0B9B6EB920}" type="datetimeFigureOut">
              <a:rPr lang="ar-SA" smtClean="0"/>
              <a:t>05/11/43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C596FD-7AF2-48F1-A737-CD2140D22858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6260839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5" name="عنصر نائب للنص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7" name="عنصر نائب للتاريخ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647E5C-283E-4DB5-A2A9-6A0B9B6EB920}" type="datetimeFigureOut">
              <a:rPr lang="ar-SA" smtClean="0"/>
              <a:t>05/11/43</a:t>
            </a:fld>
            <a:endParaRPr lang="ar-SA"/>
          </a:p>
        </p:txBody>
      </p:sp>
      <p:sp>
        <p:nvSpPr>
          <p:cNvPr id="8" name="عنصر نائب للتذييل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عنصر نائب لرقم الشريحة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C596FD-7AF2-48F1-A737-CD2140D22858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7417745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647E5C-283E-4DB5-A2A9-6A0B9B6EB920}" type="datetimeFigureOut">
              <a:rPr lang="ar-SA" smtClean="0"/>
              <a:t>05/11/43</a:t>
            </a:fld>
            <a:endParaRPr lang="ar-SA"/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C596FD-7AF2-48F1-A737-CD2140D22858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1726449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647E5C-283E-4DB5-A2A9-6A0B9B6EB920}" type="datetimeFigureOut">
              <a:rPr lang="ar-SA" smtClean="0"/>
              <a:t>05/11/43</a:t>
            </a:fld>
            <a:endParaRPr lang="ar-SA"/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C596FD-7AF2-48F1-A737-CD2140D22858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3257032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647E5C-283E-4DB5-A2A9-6A0B9B6EB920}" type="datetimeFigureOut">
              <a:rPr lang="ar-SA" smtClean="0"/>
              <a:t>05/11/43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C596FD-7AF2-48F1-A737-CD2140D22858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40874339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SA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647E5C-283E-4DB5-A2A9-6A0B9B6EB920}" type="datetimeFigureOut">
              <a:rPr lang="ar-SA" smtClean="0"/>
              <a:t>05/11/43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C596FD-7AF2-48F1-A737-CD2140D22858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0693985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عنوان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4647E5C-283E-4DB5-A2A9-6A0B9B6EB920}" type="datetimeFigureOut">
              <a:rPr lang="ar-SA" smtClean="0"/>
              <a:t>05/11/43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4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C596FD-7AF2-48F1-A737-CD2140D22858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4108125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r" defTabSz="914400" rtl="1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r" defTabSz="914400" rtl="1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SA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صورة 23"/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890" t="3354" r="16387" b="3385"/>
          <a:stretch/>
        </p:blipFill>
        <p:spPr>
          <a:xfrm>
            <a:off x="9478977" y="3331675"/>
            <a:ext cx="2605775" cy="3367889"/>
          </a:xfrm>
          <a:prstGeom prst="rect">
            <a:avLst/>
          </a:prstGeom>
        </p:spPr>
      </p:pic>
      <p:pic>
        <p:nvPicPr>
          <p:cNvPr id="25" name="صورة 24"/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890" t="3354" r="16387" b="3385"/>
          <a:stretch/>
        </p:blipFill>
        <p:spPr>
          <a:xfrm>
            <a:off x="9478976" y="0"/>
            <a:ext cx="2605775" cy="3367889"/>
          </a:xfrm>
          <a:prstGeom prst="rect">
            <a:avLst/>
          </a:prstGeom>
        </p:spPr>
      </p:pic>
      <p:pic>
        <p:nvPicPr>
          <p:cNvPr id="26" name="صورة 25"/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890" t="3354" r="16387" b="3385"/>
          <a:stretch/>
        </p:blipFill>
        <p:spPr>
          <a:xfrm>
            <a:off x="6873200" y="3331675"/>
            <a:ext cx="2605775" cy="3367889"/>
          </a:xfrm>
          <a:prstGeom prst="rect">
            <a:avLst/>
          </a:prstGeom>
        </p:spPr>
      </p:pic>
      <p:pic>
        <p:nvPicPr>
          <p:cNvPr id="27" name="صورة 26"/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890" t="3354" r="16387" b="3385"/>
          <a:stretch/>
        </p:blipFill>
        <p:spPr>
          <a:xfrm>
            <a:off x="6873199" y="0"/>
            <a:ext cx="2605775" cy="3367889"/>
          </a:xfrm>
          <a:prstGeom prst="rect">
            <a:avLst/>
          </a:prstGeom>
        </p:spPr>
      </p:pic>
      <p:pic>
        <p:nvPicPr>
          <p:cNvPr id="28" name="صورة 27"/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890" t="3354" r="16387" b="3385"/>
          <a:stretch/>
        </p:blipFill>
        <p:spPr>
          <a:xfrm>
            <a:off x="4267422" y="3331675"/>
            <a:ext cx="2605775" cy="3367889"/>
          </a:xfrm>
          <a:prstGeom prst="rect">
            <a:avLst/>
          </a:prstGeom>
        </p:spPr>
      </p:pic>
      <p:pic>
        <p:nvPicPr>
          <p:cNvPr id="29" name="صورة 28"/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890" t="3354" r="16387" b="3385"/>
          <a:stretch/>
        </p:blipFill>
        <p:spPr>
          <a:xfrm>
            <a:off x="4267421" y="0"/>
            <a:ext cx="2605775" cy="3367889"/>
          </a:xfrm>
          <a:prstGeom prst="rect">
            <a:avLst/>
          </a:prstGeom>
        </p:spPr>
      </p:pic>
      <p:pic>
        <p:nvPicPr>
          <p:cNvPr id="30" name="صورة 29"/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890" t="3354" r="16387" b="3385"/>
          <a:stretch/>
        </p:blipFill>
        <p:spPr>
          <a:xfrm>
            <a:off x="1596650" y="3331675"/>
            <a:ext cx="2605775" cy="3367889"/>
          </a:xfrm>
          <a:prstGeom prst="rect">
            <a:avLst/>
          </a:prstGeom>
        </p:spPr>
      </p:pic>
      <p:pic>
        <p:nvPicPr>
          <p:cNvPr id="31" name="صورة 30"/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890" t="3354" r="16387" b="3385"/>
          <a:stretch/>
        </p:blipFill>
        <p:spPr>
          <a:xfrm>
            <a:off x="1596649" y="0"/>
            <a:ext cx="2605775" cy="3367889"/>
          </a:xfrm>
          <a:prstGeom prst="rect">
            <a:avLst/>
          </a:prstGeom>
        </p:spPr>
      </p:pic>
      <p:grpSp>
        <p:nvGrpSpPr>
          <p:cNvPr id="35" name="مجموعة 34"/>
          <p:cNvGrpSpPr/>
          <p:nvPr/>
        </p:nvGrpSpPr>
        <p:grpSpPr>
          <a:xfrm>
            <a:off x="9920965" y="587214"/>
            <a:ext cx="1720929" cy="2410976"/>
            <a:chOff x="9920965" y="587214"/>
            <a:chExt cx="1720929" cy="2410976"/>
          </a:xfrm>
        </p:grpSpPr>
        <p:sp>
          <p:nvSpPr>
            <p:cNvPr id="32" name="مستطيل 31"/>
            <p:cNvSpPr/>
            <p:nvPr/>
          </p:nvSpPr>
          <p:spPr>
            <a:xfrm>
              <a:off x="9921831" y="848824"/>
              <a:ext cx="1720063" cy="1815882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ar-SA" sz="1400" b="1" dirty="0">
                  <a:solidFill>
                    <a:schemeClr val="accent4">
                      <a:lumMod val="75000"/>
                    </a:schemeClr>
                  </a:solidFill>
                </a:rPr>
                <a:t>امام عطائك وتميزك </a:t>
              </a:r>
              <a:endParaRPr lang="ar-SA" sz="1400" b="1" dirty="0" smtClean="0">
                <a:solidFill>
                  <a:schemeClr val="accent4">
                    <a:lumMod val="75000"/>
                  </a:schemeClr>
                </a:solidFill>
              </a:endParaRPr>
            </a:p>
            <a:p>
              <a:pPr algn="ctr"/>
              <a:r>
                <a:rPr lang="ar-SA" sz="1400" b="1" dirty="0" smtClean="0">
                  <a:solidFill>
                    <a:schemeClr val="accent4">
                      <a:lumMod val="75000"/>
                    </a:schemeClr>
                  </a:solidFill>
                </a:rPr>
                <a:t>لا </a:t>
              </a:r>
              <a:r>
                <a:rPr lang="ar-SA" sz="1400" b="1" dirty="0">
                  <a:solidFill>
                    <a:schemeClr val="accent4">
                      <a:lumMod val="75000"/>
                    </a:schemeClr>
                  </a:solidFill>
                </a:rPr>
                <a:t>أملك إلا ان اقدم لك باقة من أحرف الشكر والثناء الجزيل </a:t>
              </a:r>
              <a:endParaRPr lang="ar-SA" sz="1400" b="1" dirty="0" smtClean="0">
                <a:solidFill>
                  <a:schemeClr val="accent4">
                    <a:lumMod val="75000"/>
                  </a:schemeClr>
                </a:solidFill>
              </a:endParaRPr>
            </a:p>
            <a:p>
              <a:pPr algn="ctr"/>
              <a:r>
                <a:rPr lang="ar-SA" sz="1400" b="1" dirty="0" smtClean="0">
                  <a:solidFill>
                    <a:schemeClr val="accent4">
                      <a:lumMod val="75000"/>
                    </a:schemeClr>
                  </a:solidFill>
                </a:rPr>
                <a:t>كم </a:t>
              </a:r>
              <a:r>
                <a:rPr lang="ar-SA" sz="1400" b="1" dirty="0">
                  <a:solidFill>
                    <a:schemeClr val="accent4">
                      <a:lumMod val="75000"/>
                    </a:schemeClr>
                  </a:solidFill>
                </a:rPr>
                <a:t>أنا فخورة بك أيتها الأم الراقية بوركتِ وبورك لك في ابنائك </a:t>
              </a:r>
              <a:r>
                <a:rPr lang="ar-SA" sz="1400" b="1" dirty="0" smtClean="0">
                  <a:solidFill>
                    <a:schemeClr val="accent4">
                      <a:lumMod val="75000"/>
                    </a:schemeClr>
                  </a:solidFill>
                </a:rPr>
                <a:t>.</a:t>
              </a:r>
            </a:p>
            <a:p>
              <a:pPr algn="ctr"/>
              <a:endParaRPr lang="ar-SA" sz="1400" b="1" cap="none" spc="0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endParaRPr>
            </a:p>
          </p:txBody>
        </p:sp>
        <p:sp>
          <p:nvSpPr>
            <p:cNvPr id="33" name="مستطيل 32"/>
            <p:cNvSpPr/>
            <p:nvPr/>
          </p:nvSpPr>
          <p:spPr>
            <a:xfrm>
              <a:off x="9920965" y="587214"/>
              <a:ext cx="1720063" cy="523220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ar-SA" sz="1400" b="1" dirty="0" smtClean="0">
                  <a:solidFill>
                    <a:srgbClr val="008080"/>
                  </a:solidFill>
                </a:rPr>
                <a:t>غاليتي </a:t>
              </a:r>
            </a:p>
            <a:p>
              <a:pPr algn="ctr"/>
              <a:endParaRPr lang="ar-SA" sz="1400" b="1" cap="none" spc="0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endParaRPr>
            </a:p>
          </p:txBody>
        </p:sp>
        <p:sp>
          <p:nvSpPr>
            <p:cNvPr id="34" name="مستطيل 33"/>
            <p:cNvSpPr/>
            <p:nvPr/>
          </p:nvSpPr>
          <p:spPr>
            <a:xfrm>
              <a:off x="9920965" y="2444192"/>
              <a:ext cx="1720063" cy="553998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ar-SA" sz="1600" b="1" dirty="0" smtClean="0">
                  <a:solidFill>
                    <a:srgbClr val="008080"/>
                  </a:solidFill>
                </a:rPr>
                <a:t>أ . تهاني سالمين</a:t>
              </a:r>
            </a:p>
            <a:p>
              <a:pPr algn="ctr"/>
              <a:endParaRPr lang="ar-SA" sz="1400" b="1" cap="none" spc="0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endParaRPr>
            </a:p>
          </p:txBody>
        </p:sp>
      </p:grpSp>
      <p:grpSp>
        <p:nvGrpSpPr>
          <p:cNvPr id="36" name="مجموعة 35"/>
          <p:cNvGrpSpPr/>
          <p:nvPr/>
        </p:nvGrpSpPr>
        <p:grpSpPr>
          <a:xfrm>
            <a:off x="7385994" y="650589"/>
            <a:ext cx="1720929" cy="2410976"/>
            <a:chOff x="9920965" y="587214"/>
            <a:chExt cx="1720929" cy="2410976"/>
          </a:xfrm>
        </p:grpSpPr>
        <p:sp>
          <p:nvSpPr>
            <p:cNvPr id="37" name="مستطيل 36"/>
            <p:cNvSpPr/>
            <p:nvPr/>
          </p:nvSpPr>
          <p:spPr>
            <a:xfrm>
              <a:off x="9921831" y="848824"/>
              <a:ext cx="1720063" cy="1815882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ar-SA" sz="1400" b="1" dirty="0">
                  <a:solidFill>
                    <a:schemeClr val="accent4">
                      <a:lumMod val="75000"/>
                    </a:schemeClr>
                  </a:solidFill>
                </a:rPr>
                <a:t>امام عطائك وتميزك </a:t>
              </a:r>
              <a:endParaRPr lang="ar-SA" sz="1400" b="1" dirty="0" smtClean="0">
                <a:solidFill>
                  <a:schemeClr val="accent4">
                    <a:lumMod val="75000"/>
                  </a:schemeClr>
                </a:solidFill>
              </a:endParaRPr>
            </a:p>
            <a:p>
              <a:pPr algn="ctr"/>
              <a:r>
                <a:rPr lang="ar-SA" sz="1400" b="1" dirty="0" smtClean="0">
                  <a:solidFill>
                    <a:schemeClr val="accent4">
                      <a:lumMod val="75000"/>
                    </a:schemeClr>
                  </a:solidFill>
                </a:rPr>
                <a:t>لا </a:t>
              </a:r>
              <a:r>
                <a:rPr lang="ar-SA" sz="1400" b="1" dirty="0">
                  <a:solidFill>
                    <a:schemeClr val="accent4">
                      <a:lumMod val="75000"/>
                    </a:schemeClr>
                  </a:solidFill>
                </a:rPr>
                <a:t>أملك إلا ان اقدم لك باقة من أحرف الشكر والثناء الجزيل </a:t>
              </a:r>
              <a:endParaRPr lang="ar-SA" sz="1400" b="1" dirty="0" smtClean="0">
                <a:solidFill>
                  <a:schemeClr val="accent4">
                    <a:lumMod val="75000"/>
                  </a:schemeClr>
                </a:solidFill>
              </a:endParaRPr>
            </a:p>
            <a:p>
              <a:pPr algn="ctr"/>
              <a:r>
                <a:rPr lang="ar-SA" sz="1400" b="1" dirty="0" smtClean="0">
                  <a:solidFill>
                    <a:schemeClr val="accent4">
                      <a:lumMod val="75000"/>
                    </a:schemeClr>
                  </a:solidFill>
                </a:rPr>
                <a:t>كم </a:t>
              </a:r>
              <a:r>
                <a:rPr lang="ar-SA" sz="1400" b="1" dirty="0">
                  <a:solidFill>
                    <a:schemeClr val="accent4">
                      <a:lumMod val="75000"/>
                    </a:schemeClr>
                  </a:solidFill>
                </a:rPr>
                <a:t>أنا فخورة بك أيتها الأم الراقية بوركتِ وبورك لك في ابنائك </a:t>
              </a:r>
              <a:r>
                <a:rPr lang="ar-SA" sz="1400" b="1" dirty="0" smtClean="0">
                  <a:solidFill>
                    <a:schemeClr val="accent4">
                      <a:lumMod val="75000"/>
                    </a:schemeClr>
                  </a:solidFill>
                </a:rPr>
                <a:t>.</a:t>
              </a:r>
            </a:p>
            <a:p>
              <a:pPr algn="ctr"/>
              <a:endParaRPr lang="ar-SA" sz="1400" b="1" cap="none" spc="0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endParaRPr>
            </a:p>
          </p:txBody>
        </p:sp>
        <p:sp>
          <p:nvSpPr>
            <p:cNvPr id="38" name="مستطيل 37"/>
            <p:cNvSpPr/>
            <p:nvPr/>
          </p:nvSpPr>
          <p:spPr>
            <a:xfrm>
              <a:off x="9920965" y="587214"/>
              <a:ext cx="1720063" cy="523220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ar-SA" sz="1400" b="1" dirty="0" smtClean="0">
                  <a:solidFill>
                    <a:srgbClr val="008080"/>
                  </a:solidFill>
                </a:rPr>
                <a:t>غاليتي </a:t>
              </a:r>
            </a:p>
            <a:p>
              <a:pPr algn="ctr"/>
              <a:endParaRPr lang="ar-SA" sz="1400" b="1" cap="none" spc="0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endParaRPr>
            </a:p>
          </p:txBody>
        </p:sp>
        <p:sp>
          <p:nvSpPr>
            <p:cNvPr id="39" name="مستطيل 38"/>
            <p:cNvSpPr/>
            <p:nvPr/>
          </p:nvSpPr>
          <p:spPr>
            <a:xfrm>
              <a:off x="9920965" y="2444192"/>
              <a:ext cx="1720063" cy="553998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ar-SA" sz="1600" b="1" dirty="0" smtClean="0">
                  <a:solidFill>
                    <a:srgbClr val="008080"/>
                  </a:solidFill>
                </a:rPr>
                <a:t>أ . تهاني سالمين</a:t>
              </a:r>
            </a:p>
            <a:p>
              <a:pPr algn="ctr"/>
              <a:endParaRPr lang="ar-SA" sz="1400" b="1" cap="none" spc="0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endParaRPr>
            </a:p>
          </p:txBody>
        </p:sp>
      </p:grpSp>
      <p:grpSp>
        <p:nvGrpSpPr>
          <p:cNvPr id="40" name="مجموعة 39"/>
          <p:cNvGrpSpPr/>
          <p:nvPr/>
        </p:nvGrpSpPr>
        <p:grpSpPr>
          <a:xfrm>
            <a:off x="4787650" y="587214"/>
            <a:ext cx="1720929" cy="2410976"/>
            <a:chOff x="9920965" y="587214"/>
            <a:chExt cx="1720929" cy="2410976"/>
          </a:xfrm>
        </p:grpSpPr>
        <p:sp>
          <p:nvSpPr>
            <p:cNvPr id="41" name="مستطيل 40"/>
            <p:cNvSpPr/>
            <p:nvPr/>
          </p:nvSpPr>
          <p:spPr>
            <a:xfrm>
              <a:off x="9921831" y="848824"/>
              <a:ext cx="1720063" cy="1815882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ar-SA" sz="1400" b="1" dirty="0">
                  <a:solidFill>
                    <a:schemeClr val="accent4">
                      <a:lumMod val="75000"/>
                    </a:schemeClr>
                  </a:solidFill>
                </a:rPr>
                <a:t>امام عطائك وتميزك </a:t>
              </a:r>
              <a:endParaRPr lang="ar-SA" sz="1400" b="1" dirty="0" smtClean="0">
                <a:solidFill>
                  <a:schemeClr val="accent4">
                    <a:lumMod val="75000"/>
                  </a:schemeClr>
                </a:solidFill>
              </a:endParaRPr>
            </a:p>
            <a:p>
              <a:pPr algn="ctr"/>
              <a:r>
                <a:rPr lang="ar-SA" sz="1400" b="1" dirty="0" smtClean="0">
                  <a:solidFill>
                    <a:schemeClr val="accent4">
                      <a:lumMod val="75000"/>
                    </a:schemeClr>
                  </a:solidFill>
                </a:rPr>
                <a:t>لا </a:t>
              </a:r>
              <a:r>
                <a:rPr lang="ar-SA" sz="1400" b="1" dirty="0">
                  <a:solidFill>
                    <a:schemeClr val="accent4">
                      <a:lumMod val="75000"/>
                    </a:schemeClr>
                  </a:solidFill>
                </a:rPr>
                <a:t>أملك إلا ان اقدم لك باقة من أحرف الشكر والثناء الجزيل </a:t>
              </a:r>
              <a:endParaRPr lang="ar-SA" sz="1400" b="1" dirty="0" smtClean="0">
                <a:solidFill>
                  <a:schemeClr val="accent4">
                    <a:lumMod val="75000"/>
                  </a:schemeClr>
                </a:solidFill>
              </a:endParaRPr>
            </a:p>
            <a:p>
              <a:pPr algn="ctr"/>
              <a:r>
                <a:rPr lang="ar-SA" sz="1400" b="1" dirty="0" smtClean="0">
                  <a:solidFill>
                    <a:schemeClr val="accent4">
                      <a:lumMod val="75000"/>
                    </a:schemeClr>
                  </a:solidFill>
                </a:rPr>
                <a:t>كم </a:t>
              </a:r>
              <a:r>
                <a:rPr lang="ar-SA" sz="1400" b="1" dirty="0">
                  <a:solidFill>
                    <a:schemeClr val="accent4">
                      <a:lumMod val="75000"/>
                    </a:schemeClr>
                  </a:solidFill>
                </a:rPr>
                <a:t>أنا فخورة بك أيتها الأم الراقية بوركتِ وبورك لك في ابنائك </a:t>
              </a:r>
              <a:r>
                <a:rPr lang="ar-SA" sz="1400" b="1" dirty="0" smtClean="0">
                  <a:solidFill>
                    <a:schemeClr val="accent4">
                      <a:lumMod val="75000"/>
                    </a:schemeClr>
                  </a:solidFill>
                </a:rPr>
                <a:t>.</a:t>
              </a:r>
            </a:p>
            <a:p>
              <a:pPr algn="ctr"/>
              <a:endParaRPr lang="ar-SA" sz="1400" b="1" cap="none" spc="0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endParaRPr>
            </a:p>
          </p:txBody>
        </p:sp>
        <p:sp>
          <p:nvSpPr>
            <p:cNvPr id="42" name="مستطيل 41"/>
            <p:cNvSpPr/>
            <p:nvPr/>
          </p:nvSpPr>
          <p:spPr>
            <a:xfrm>
              <a:off x="9920965" y="587214"/>
              <a:ext cx="1720063" cy="523220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ar-SA" sz="1400" b="1" dirty="0" smtClean="0">
                  <a:solidFill>
                    <a:srgbClr val="008080"/>
                  </a:solidFill>
                </a:rPr>
                <a:t>غاليتي </a:t>
              </a:r>
            </a:p>
            <a:p>
              <a:pPr algn="ctr"/>
              <a:endParaRPr lang="ar-SA" sz="1400" b="1" cap="none" spc="0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endParaRPr>
            </a:p>
          </p:txBody>
        </p:sp>
        <p:sp>
          <p:nvSpPr>
            <p:cNvPr id="43" name="مستطيل 42"/>
            <p:cNvSpPr/>
            <p:nvPr/>
          </p:nvSpPr>
          <p:spPr>
            <a:xfrm>
              <a:off x="9920965" y="2444192"/>
              <a:ext cx="1720063" cy="553998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ar-SA" sz="1600" b="1" dirty="0" smtClean="0">
                  <a:solidFill>
                    <a:srgbClr val="008080"/>
                  </a:solidFill>
                </a:rPr>
                <a:t>أ . تهاني سالمين</a:t>
              </a:r>
            </a:p>
            <a:p>
              <a:pPr algn="ctr"/>
              <a:endParaRPr lang="ar-SA" sz="1400" b="1" cap="none" spc="0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endParaRPr>
            </a:p>
          </p:txBody>
        </p:sp>
      </p:grpSp>
      <p:grpSp>
        <p:nvGrpSpPr>
          <p:cNvPr id="44" name="مجموعة 43"/>
          <p:cNvGrpSpPr/>
          <p:nvPr/>
        </p:nvGrpSpPr>
        <p:grpSpPr>
          <a:xfrm>
            <a:off x="1997018" y="650589"/>
            <a:ext cx="1720929" cy="2410976"/>
            <a:chOff x="9920965" y="587214"/>
            <a:chExt cx="1720929" cy="2410976"/>
          </a:xfrm>
        </p:grpSpPr>
        <p:sp>
          <p:nvSpPr>
            <p:cNvPr id="45" name="مستطيل 44"/>
            <p:cNvSpPr/>
            <p:nvPr/>
          </p:nvSpPr>
          <p:spPr>
            <a:xfrm>
              <a:off x="9921831" y="848824"/>
              <a:ext cx="1720063" cy="1815882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ar-SA" sz="1400" b="1" dirty="0">
                  <a:solidFill>
                    <a:schemeClr val="accent4">
                      <a:lumMod val="75000"/>
                    </a:schemeClr>
                  </a:solidFill>
                </a:rPr>
                <a:t>امام عطائك وتميزك </a:t>
              </a:r>
              <a:endParaRPr lang="ar-SA" sz="1400" b="1" dirty="0" smtClean="0">
                <a:solidFill>
                  <a:schemeClr val="accent4">
                    <a:lumMod val="75000"/>
                  </a:schemeClr>
                </a:solidFill>
              </a:endParaRPr>
            </a:p>
            <a:p>
              <a:pPr algn="ctr"/>
              <a:r>
                <a:rPr lang="ar-SA" sz="1400" b="1" dirty="0" smtClean="0">
                  <a:solidFill>
                    <a:schemeClr val="accent4">
                      <a:lumMod val="75000"/>
                    </a:schemeClr>
                  </a:solidFill>
                </a:rPr>
                <a:t>لا </a:t>
              </a:r>
              <a:r>
                <a:rPr lang="ar-SA" sz="1400" b="1" dirty="0">
                  <a:solidFill>
                    <a:schemeClr val="accent4">
                      <a:lumMod val="75000"/>
                    </a:schemeClr>
                  </a:solidFill>
                </a:rPr>
                <a:t>أملك إلا ان اقدم لك باقة من أحرف الشكر والثناء الجزيل </a:t>
              </a:r>
              <a:endParaRPr lang="ar-SA" sz="1400" b="1" dirty="0" smtClean="0">
                <a:solidFill>
                  <a:schemeClr val="accent4">
                    <a:lumMod val="75000"/>
                  </a:schemeClr>
                </a:solidFill>
              </a:endParaRPr>
            </a:p>
            <a:p>
              <a:pPr algn="ctr"/>
              <a:r>
                <a:rPr lang="ar-SA" sz="1400" b="1" dirty="0" smtClean="0">
                  <a:solidFill>
                    <a:schemeClr val="accent4">
                      <a:lumMod val="75000"/>
                    </a:schemeClr>
                  </a:solidFill>
                </a:rPr>
                <a:t>كم </a:t>
              </a:r>
              <a:r>
                <a:rPr lang="ar-SA" sz="1400" b="1" dirty="0">
                  <a:solidFill>
                    <a:schemeClr val="accent4">
                      <a:lumMod val="75000"/>
                    </a:schemeClr>
                  </a:solidFill>
                </a:rPr>
                <a:t>أنا فخورة بك أيتها الأم الراقية بوركتِ وبورك لك في ابنائك </a:t>
              </a:r>
              <a:r>
                <a:rPr lang="ar-SA" sz="1400" b="1" dirty="0" smtClean="0">
                  <a:solidFill>
                    <a:schemeClr val="accent4">
                      <a:lumMod val="75000"/>
                    </a:schemeClr>
                  </a:solidFill>
                </a:rPr>
                <a:t>.</a:t>
              </a:r>
            </a:p>
            <a:p>
              <a:pPr algn="ctr"/>
              <a:endParaRPr lang="ar-SA" sz="1400" b="1" cap="none" spc="0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endParaRPr>
            </a:p>
          </p:txBody>
        </p:sp>
        <p:sp>
          <p:nvSpPr>
            <p:cNvPr id="46" name="مستطيل 45"/>
            <p:cNvSpPr/>
            <p:nvPr/>
          </p:nvSpPr>
          <p:spPr>
            <a:xfrm>
              <a:off x="9920965" y="587214"/>
              <a:ext cx="1720063" cy="523220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ar-SA" sz="1400" b="1" dirty="0" smtClean="0">
                  <a:solidFill>
                    <a:srgbClr val="008080"/>
                  </a:solidFill>
                </a:rPr>
                <a:t>غاليتي </a:t>
              </a:r>
            </a:p>
            <a:p>
              <a:pPr algn="ctr"/>
              <a:endParaRPr lang="ar-SA" sz="1400" b="1" cap="none" spc="0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endParaRPr>
            </a:p>
          </p:txBody>
        </p:sp>
        <p:sp>
          <p:nvSpPr>
            <p:cNvPr id="47" name="مستطيل 46"/>
            <p:cNvSpPr/>
            <p:nvPr/>
          </p:nvSpPr>
          <p:spPr>
            <a:xfrm>
              <a:off x="9920965" y="2444192"/>
              <a:ext cx="1720063" cy="553998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ar-SA" sz="1600" b="1" dirty="0" smtClean="0">
                  <a:solidFill>
                    <a:srgbClr val="008080"/>
                  </a:solidFill>
                </a:rPr>
                <a:t>أ . تهاني سالمين</a:t>
              </a:r>
            </a:p>
            <a:p>
              <a:pPr algn="ctr"/>
              <a:endParaRPr lang="ar-SA" sz="1400" b="1" cap="none" spc="0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endParaRPr>
            </a:p>
          </p:txBody>
        </p:sp>
      </p:grpSp>
      <p:grpSp>
        <p:nvGrpSpPr>
          <p:cNvPr id="49" name="مجموعة 48"/>
          <p:cNvGrpSpPr/>
          <p:nvPr/>
        </p:nvGrpSpPr>
        <p:grpSpPr>
          <a:xfrm>
            <a:off x="2039071" y="3852256"/>
            <a:ext cx="1720929" cy="2410976"/>
            <a:chOff x="9920965" y="587214"/>
            <a:chExt cx="1720929" cy="2410976"/>
          </a:xfrm>
        </p:grpSpPr>
        <p:sp>
          <p:nvSpPr>
            <p:cNvPr id="50" name="مستطيل 49"/>
            <p:cNvSpPr/>
            <p:nvPr/>
          </p:nvSpPr>
          <p:spPr>
            <a:xfrm>
              <a:off x="9921831" y="848824"/>
              <a:ext cx="1720063" cy="1815882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ar-SA" sz="1400" b="1" dirty="0">
                  <a:solidFill>
                    <a:schemeClr val="accent4">
                      <a:lumMod val="75000"/>
                    </a:schemeClr>
                  </a:solidFill>
                </a:rPr>
                <a:t>امام عطائك وتميزك </a:t>
              </a:r>
              <a:endParaRPr lang="ar-SA" sz="1400" b="1" dirty="0" smtClean="0">
                <a:solidFill>
                  <a:schemeClr val="accent4">
                    <a:lumMod val="75000"/>
                  </a:schemeClr>
                </a:solidFill>
              </a:endParaRPr>
            </a:p>
            <a:p>
              <a:pPr algn="ctr"/>
              <a:r>
                <a:rPr lang="ar-SA" sz="1400" b="1" dirty="0" smtClean="0">
                  <a:solidFill>
                    <a:schemeClr val="accent4">
                      <a:lumMod val="75000"/>
                    </a:schemeClr>
                  </a:solidFill>
                </a:rPr>
                <a:t>لا </a:t>
              </a:r>
              <a:r>
                <a:rPr lang="ar-SA" sz="1400" b="1" dirty="0">
                  <a:solidFill>
                    <a:schemeClr val="accent4">
                      <a:lumMod val="75000"/>
                    </a:schemeClr>
                  </a:solidFill>
                </a:rPr>
                <a:t>أملك إلا ان اقدم لك باقة من أحرف الشكر والثناء الجزيل </a:t>
              </a:r>
              <a:endParaRPr lang="ar-SA" sz="1400" b="1" dirty="0" smtClean="0">
                <a:solidFill>
                  <a:schemeClr val="accent4">
                    <a:lumMod val="75000"/>
                  </a:schemeClr>
                </a:solidFill>
              </a:endParaRPr>
            </a:p>
            <a:p>
              <a:pPr algn="ctr"/>
              <a:r>
                <a:rPr lang="ar-SA" sz="1400" b="1" dirty="0" smtClean="0">
                  <a:solidFill>
                    <a:schemeClr val="accent4">
                      <a:lumMod val="75000"/>
                    </a:schemeClr>
                  </a:solidFill>
                </a:rPr>
                <a:t>كم </a:t>
              </a:r>
              <a:r>
                <a:rPr lang="ar-SA" sz="1400" b="1" dirty="0">
                  <a:solidFill>
                    <a:schemeClr val="accent4">
                      <a:lumMod val="75000"/>
                    </a:schemeClr>
                  </a:solidFill>
                </a:rPr>
                <a:t>أنا فخورة بك أيتها الأم الراقية بوركتِ وبورك لك في ابنائك </a:t>
              </a:r>
              <a:r>
                <a:rPr lang="ar-SA" sz="1400" b="1" dirty="0" smtClean="0">
                  <a:solidFill>
                    <a:schemeClr val="accent4">
                      <a:lumMod val="75000"/>
                    </a:schemeClr>
                  </a:solidFill>
                </a:rPr>
                <a:t>.</a:t>
              </a:r>
            </a:p>
            <a:p>
              <a:pPr algn="ctr"/>
              <a:endParaRPr lang="ar-SA" sz="1400" b="1" cap="none" spc="0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endParaRPr>
            </a:p>
          </p:txBody>
        </p:sp>
        <p:sp>
          <p:nvSpPr>
            <p:cNvPr id="51" name="مستطيل 50"/>
            <p:cNvSpPr/>
            <p:nvPr/>
          </p:nvSpPr>
          <p:spPr>
            <a:xfrm>
              <a:off x="9920965" y="587214"/>
              <a:ext cx="1720063" cy="523220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ar-SA" sz="1400" b="1" dirty="0" smtClean="0">
                  <a:solidFill>
                    <a:srgbClr val="008080"/>
                  </a:solidFill>
                </a:rPr>
                <a:t>غاليتي </a:t>
              </a:r>
            </a:p>
            <a:p>
              <a:pPr algn="ctr"/>
              <a:endParaRPr lang="ar-SA" sz="1400" b="1" cap="none" spc="0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endParaRPr>
            </a:p>
          </p:txBody>
        </p:sp>
        <p:sp>
          <p:nvSpPr>
            <p:cNvPr id="52" name="مستطيل 51"/>
            <p:cNvSpPr/>
            <p:nvPr/>
          </p:nvSpPr>
          <p:spPr>
            <a:xfrm>
              <a:off x="9920965" y="2444192"/>
              <a:ext cx="1720063" cy="553998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ar-SA" sz="1600" b="1" dirty="0" smtClean="0">
                  <a:solidFill>
                    <a:srgbClr val="008080"/>
                  </a:solidFill>
                </a:rPr>
                <a:t>أ . تهاني سالمين</a:t>
              </a:r>
            </a:p>
            <a:p>
              <a:pPr algn="ctr"/>
              <a:endParaRPr lang="ar-SA" sz="1400" b="1" cap="none" spc="0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endParaRPr>
            </a:p>
          </p:txBody>
        </p:sp>
      </p:grpSp>
      <p:grpSp>
        <p:nvGrpSpPr>
          <p:cNvPr id="53" name="مجموعة 52"/>
          <p:cNvGrpSpPr/>
          <p:nvPr/>
        </p:nvGrpSpPr>
        <p:grpSpPr>
          <a:xfrm>
            <a:off x="4709843" y="3918889"/>
            <a:ext cx="1720929" cy="2410976"/>
            <a:chOff x="9920965" y="587214"/>
            <a:chExt cx="1720929" cy="2410976"/>
          </a:xfrm>
        </p:grpSpPr>
        <p:sp>
          <p:nvSpPr>
            <p:cNvPr id="54" name="مستطيل 53"/>
            <p:cNvSpPr/>
            <p:nvPr/>
          </p:nvSpPr>
          <p:spPr>
            <a:xfrm>
              <a:off x="9921831" y="848824"/>
              <a:ext cx="1720063" cy="1815882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ar-SA" sz="1400" b="1" dirty="0">
                  <a:solidFill>
                    <a:schemeClr val="accent4">
                      <a:lumMod val="75000"/>
                    </a:schemeClr>
                  </a:solidFill>
                </a:rPr>
                <a:t>امام عطائك وتميزك </a:t>
              </a:r>
              <a:endParaRPr lang="ar-SA" sz="1400" b="1" dirty="0" smtClean="0">
                <a:solidFill>
                  <a:schemeClr val="accent4">
                    <a:lumMod val="75000"/>
                  </a:schemeClr>
                </a:solidFill>
              </a:endParaRPr>
            </a:p>
            <a:p>
              <a:pPr algn="ctr"/>
              <a:r>
                <a:rPr lang="ar-SA" sz="1400" b="1" dirty="0" smtClean="0">
                  <a:solidFill>
                    <a:schemeClr val="accent4">
                      <a:lumMod val="75000"/>
                    </a:schemeClr>
                  </a:solidFill>
                </a:rPr>
                <a:t>لا </a:t>
              </a:r>
              <a:r>
                <a:rPr lang="ar-SA" sz="1400" b="1" dirty="0">
                  <a:solidFill>
                    <a:schemeClr val="accent4">
                      <a:lumMod val="75000"/>
                    </a:schemeClr>
                  </a:solidFill>
                </a:rPr>
                <a:t>أملك إلا ان اقدم لك باقة من أحرف الشكر والثناء الجزيل </a:t>
              </a:r>
              <a:endParaRPr lang="ar-SA" sz="1400" b="1" dirty="0" smtClean="0">
                <a:solidFill>
                  <a:schemeClr val="accent4">
                    <a:lumMod val="75000"/>
                  </a:schemeClr>
                </a:solidFill>
              </a:endParaRPr>
            </a:p>
            <a:p>
              <a:pPr algn="ctr"/>
              <a:r>
                <a:rPr lang="ar-SA" sz="1400" b="1" dirty="0" smtClean="0">
                  <a:solidFill>
                    <a:schemeClr val="accent4">
                      <a:lumMod val="75000"/>
                    </a:schemeClr>
                  </a:solidFill>
                </a:rPr>
                <a:t>كم </a:t>
              </a:r>
              <a:r>
                <a:rPr lang="ar-SA" sz="1400" b="1" dirty="0">
                  <a:solidFill>
                    <a:schemeClr val="accent4">
                      <a:lumMod val="75000"/>
                    </a:schemeClr>
                  </a:solidFill>
                </a:rPr>
                <a:t>أنا فخورة بك أيتها الأم الراقية بوركتِ وبورك لك في ابنائك </a:t>
              </a:r>
              <a:r>
                <a:rPr lang="ar-SA" sz="1400" b="1" dirty="0" smtClean="0">
                  <a:solidFill>
                    <a:schemeClr val="accent4">
                      <a:lumMod val="75000"/>
                    </a:schemeClr>
                  </a:solidFill>
                </a:rPr>
                <a:t>.</a:t>
              </a:r>
            </a:p>
            <a:p>
              <a:pPr algn="ctr"/>
              <a:endParaRPr lang="ar-SA" sz="1400" b="1" cap="none" spc="0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endParaRPr>
            </a:p>
          </p:txBody>
        </p:sp>
        <p:sp>
          <p:nvSpPr>
            <p:cNvPr id="55" name="مستطيل 54"/>
            <p:cNvSpPr/>
            <p:nvPr/>
          </p:nvSpPr>
          <p:spPr>
            <a:xfrm>
              <a:off x="9920965" y="587214"/>
              <a:ext cx="1720063" cy="523220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ar-SA" sz="1400" b="1" dirty="0" smtClean="0">
                  <a:solidFill>
                    <a:srgbClr val="008080"/>
                  </a:solidFill>
                </a:rPr>
                <a:t>غاليتي </a:t>
              </a:r>
            </a:p>
            <a:p>
              <a:pPr algn="ctr"/>
              <a:endParaRPr lang="ar-SA" sz="1400" b="1" cap="none" spc="0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endParaRPr>
            </a:p>
          </p:txBody>
        </p:sp>
        <p:sp>
          <p:nvSpPr>
            <p:cNvPr id="56" name="مستطيل 55"/>
            <p:cNvSpPr/>
            <p:nvPr/>
          </p:nvSpPr>
          <p:spPr>
            <a:xfrm>
              <a:off x="9920965" y="2444192"/>
              <a:ext cx="1720063" cy="553998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ar-SA" sz="1600" b="1" dirty="0" smtClean="0">
                  <a:solidFill>
                    <a:srgbClr val="008080"/>
                  </a:solidFill>
                </a:rPr>
                <a:t>أ . تهاني سالمين</a:t>
              </a:r>
            </a:p>
            <a:p>
              <a:pPr algn="ctr"/>
              <a:endParaRPr lang="ar-SA" sz="1400" b="1" cap="none" spc="0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endParaRPr>
            </a:p>
          </p:txBody>
        </p:sp>
      </p:grpSp>
      <p:grpSp>
        <p:nvGrpSpPr>
          <p:cNvPr id="57" name="مجموعة 56"/>
          <p:cNvGrpSpPr/>
          <p:nvPr/>
        </p:nvGrpSpPr>
        <p:grpSpPr>
          <a:xfrm>
            <a:off x="7385994" y="3982264"/>
            <a:ext cx="1720929" cy="2410976"/>
            <a:chOff x="9920965" y="587214"/>
            <a:chExt cx="1720929" cy="2410976"/>
          </a:xfrm>
        </p:grpSpPr>
        <p:sp>
          <p:nvSpPr>
            <p:cNvPr id="58" name="مستطيل 57"/>
            <p:cNvSpPr/>
            <p:nvPr/>
          </p:nvSpPr>
          <p:spPr>
            <a:xfrm>
              <a:off x="9921831" y="848824"/>
              <a:ext cx="1720063" cy="1815882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ar-SA" sz="1400" b="1" dirty="0">
                  <a:solidFill>
                    <a:schemeClr val="accent4">
                      <a:lumMod val="75000"/>
                    </a:schemeClr>
                  </a:solidFill>
                </a:rPr>
                <a:t>امام عطائك وتميزك </a:t>
              </a:r>
              <a:endParaRPr lang="ar-SA" sz="1400" b="1" dirty="0" smtClean="0">
                <a:solidFill>
                  <a:schemeClr val="accent4">
                    <a:lumMod val="75000"/>
                  </a:schemeClr>
                </a:solidFill>
              </a:endParaRPr>
            </a:p>
            <a:p>
              <a:pPr algn="ctr"/>
              <a:r>
                <a:rPr lang="ar-SA" sz="1400" b="1" dirty="0" smtClean="0">
                  <a:solidFill>
                    <a:schemeClr val="accent4">
                      <a:lumMod val="75000"/>
                    </a:schemeClr>
                  </a:solidFill>
                </a:rPr>
                <a:t>لا </a:t>
              </a:r>
              <a:r>
                <a:rPr lang="ar-SA" sz="1400" b="1" dirty="0">
                  <a:solidFill>
                    <a:schemeClr val="accent4">
                      <a:lumMod val="75000"/>
                    </a:schemeClr>
                  </a:solidFill>
                </a:rPr>
                <a:t>أملك إلا ان اقدم لك باقة من أحرف الشكر والثناء الجزيل </a:t>
              </a:r>
              <a:endParaRPr lang="ar-SA" sz="1400" b="1" dirty="0" smtClean="0">
                <a:solidFill>
                  <a:schemeClr val="accent4">
                    <a:lumMod val="75000"/>
                  </a:schemeClr>
                </a:solidFill>
              </a:endParaRPr>
            </a:p>
            <a:p>
              <a:pPr algn="ctr"/>
              <a:r>
                <a:rPr lang="ar-SA" sz="1400" b="1" dirty="0" smtClean="0">
                  <a:solidFill>
                    <a:schemeClr val="accent4">
                      <a:lumMod val="75000"/>
                    </a:schemeClr>
                  </a:solidFill>
                </a:rPr>
                <a:t>كم </a:t>
              </a:r>
              <a:r>
                <a:rPr lang="ar-SA" sz="1400" b="1" dirty="0">
                  <a:solidFill>
                    <a:schemeClr val="accent4">
                      <a:lumMod val="75000"/>
                    </a:schemeClr>
                  </a:solidFill>
                </a:rPr>
                <a:t>أنا فخورة بك أيتها الأم الراقية بوركتِ وبورك لك في ابنائك </a:t>
              </a:r>
              <a:r>
                <a:rPr lang="ar-SA" sz="1400" b="1" dirty="0" smtClean="0">
                  <a:solidFill>
                    <a:schemeClr val="accent4">
                      <a:lumMod val="75000"/>
                    </a:schemeClr>
                  </a:solidFill>
                </a:rPr>
                <a:t>.</a:t>
              </a:r>
            </a:p>
            <a:p>
              <a:pPr algn="ctr"/>
              <a:endParaRPr lang="ar-SA" sz="1400" b="1" cap="none" spc="0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endParaRPr>
            </a:p>
          </p:txBody>
        </p:sp>
        <p:sp>
          <p:nvSpPr>
            <p:cNvPr id="59" name="مستطيل 58"/>
            <p:cNvSpPr/>
            <p:nvPr/>
          </p:nvSpPr>
          <p:spPr>
            <a:xfrm>
              <a:off x="9920965" y="587214"/>
              <a:ext cx="1720063" cy="523220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ar-SA" sz="1400" b="1" dirty="0" smtClean="0">
                  <a:solidFill>
                    <a:srgbClr val="008080"/>
                  </a:solidFill>
                </a:rPr>
                <a:t>غاليتي </a:t>
              </a:r>
            </a:p>
            <a:p>
              <a:pPr algn="ctr"/>
              <a:endParaRPr lang="ar-SA" sz="1400" b="1" cap="none" spc="0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endParaRPr>
            </a:p>
          </p:txBody>
        </p:sp>
        <p:sp>
          <p:nvSpPr>
            <p:cNvPr id="60" name="مستطيل 59"/>
            <p:cNvSpPr/>
            <p:nvPr/>
          </p:nvSpPr>
          <p:spPr>
            <a:xfrm>
              <a:off x="9920965" y="2444192"/>
              <a:ext cx="1720063" cy="553998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ar-SA" sz="1600" b="1" dirty="0" smtClean="0">
                  <a:solidFill>
                    <a:srgbClr val="008080"/>
                  </a:solidFill>
                </a:rPr>
                <a:t>أ . تهاني سالمين</a:t>
              </a:r>
            </a:p>
            <a:p>
              <a:pPr algn="ctr"/>
              <a:endParaRPr lang="ar-SA" sz="1400" b="1" cap="none" spc="0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endParaRPr>
            </a:p>
          </p:txBody>
        </p:sp>
      </p:grpSp>
      <p:grpSp>
        <p:nvGrpSpPr>
          <p:cNvPr id="61" name="مجموعة 60"/>
          <p:cNvGrpSpPr/>
          <p:nvPr/>
        </p:nvGrpSpPr>
        <p:grpSpPr>
          <a:xfrm>
            <a:off x="9993392" y="3979122"/>
            <a:ext cx="1720929" cy="2410976"/>
            <a:chOff x="9920965" y="587214"/>
            <a:chExt cx="1720929" cy="2410976"/>
          </a:xfrm>
        </p:grpSpPr>
        <p:sp>
          <p:nvSpPr>
            <p:cNvPr id="62" name="مستطيل 61"/>
            <p:cNvSpPr/>
            <p:nvPr/>
          </p:nvSpPr>
          <p:spPr>
            <a:xfrm>
              <a:off x="9921831" y="848824"/>
              <a:ext cx="1720063" cy="1815882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ar-SA" sz="1400" b="1" dirty="0">
                  <a:solidFill>
                    <a:schemeClr val="accent4">
                      <a:lumMod val="75000"/>
                    </a:schemeClr>
                  </a:solidFill>
                </a:rPr>
                <a:t>امام عطائك وتميزك </a:t>
              </a:r>
              <a:endParaRPr lang="ar-SA" sz="1400" b="1" dirty="0" smtClean="0">
                <a:solidFill>
                  <a:schemeClr val="accent4">
                    <a:lumMod val="75000"/>
                  </a:schemeClr>
                </a:solidFill>
              </a:endParaRPr>
            </a:p>
            <a:p>
              <a:pPr algn="ctr"/>
              <a:r>
                <a:rPr lang="ar-SA" sz="1400" b="1" dirty="0" smtClean="0">
                  <a:solidFill>
                    <a:schemeClr val="accent4">
                      <a:lumMod val="75000"/>
                    </a:schemeClr>
                  </a:solidFill>
                </a:rPr>
                <a:t>لا </a:t>
              </a:r>
              <a:r>
                <a:rPr lang="ar-SA" sz="1400" b="1" dirty="0">
                  <a:solidFill>
                    <a:schemeClr val="accent4">
                      <a:lumMod val="75000"/>
                    </a:schemeClr>
                  </a:solidFill>
                </a:rPr>
                <a:t>أملك إلا ان اقدم لك باقة من أحرف الشكر والثناء الجزيل </a:t>
              </a:r>
              <a:endParaRPr lang="ar-SA" sz="1400" b="1" dirty="0" smtClean="0">
                <a:solidFill>
                  <a:schemeClr val="accent4">
                    <a:lumMod val="75000"/>
                  </a:schemeClr>
                </a:solidFill>
              </a:endParaRPr>
            </a:p>
            <a:p>
              <a:pPr algn="ctr"/>
              <a:r>
                <a:rPr lang="ar-SA" sz="1400" b="1" dirty="0" smtClean="0">
                  <a:solidFill>
                    <a:schemeClr val="accent4">
                      <a:lumMod val="75000"/>
                    </a:schemeClr>
                  </a:solidFill>
                </a:rPr>
                <a:t>كم </a:t>
              </a:r>
              <a:r>
                <a:rPr lang="ar-SA" sz="1400" b="1" dirty="0">
                  <a:solidFill>
                    <a:schemeClr val="accent4">
                      <a:lumMod val="75000"/>
                    </a:schemeClr>
                  </a:solidFill>
                </a:rPr>
                <a:t>أنا فخورة بك أيتها الأم الراقية بوركتِ وبورك لك في ابنائك </a:t>
              </a:r>
              <a:r>
                <a:rPr lang="ar-SA" sz="1400" b="1" dirty="0" smtClean="0">
                  <a:solidFill>
                    <a:schemeClr val="accent4">
                      <a:lumMod val="75000"/>
                    </a:schemeClr>
                  </a:solidFill>
                </a:rPr>
                <a:t>.</a:t>
              </a:r>
            </a:p>
            <a:p>
              <a:pPr algn="ctr"/>
              <a:endParaRPr lang="ar-SA" sz="1400" b="1" cap="none" spc="0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endParaRPr>
            </a:p>
          </p:txBody>
        </p:sp>
        <p:sp>
          <p:nvSpPr>
            <p:cNvPr id="63" name="مستطيل 62"/>
            <p:cNvSpPr/>
            <p:nvPr/>
          </p:nvSpPr>
          <p:spPr>
            <a:xfrm>
              <a:off x="9920965" y="587214"/>
              <a:ext cx="1720063" cy="523220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ar-SA" sz="1400" b="1" dirty="0" smtClean="0">
                  <a:solidFill>
                    <a:srgbClr val="008080"/>
                  </a:solidFill>
                </a:rPr>
                <a:t>غاليتي </a:t>
              </a:r>
            </a:p>
            <a:p>
              <a:pPr algn="ctr"/>
              <a:endParaRPr lang="ar-SA" sz="1400" b="1" cap="none" spc="0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endParaRPr>
            </a:p>
          </p:txBody>
        </p:sp>
        <p:sp>
          <p:nvSpPr>
            <p:cNvPr id="64" name="مستطيل 63"/>
            <p:cNvSpPr/>
            <p:nvPr/>
          </p:nvSpPr>
          <p:spPr>
            <a:xfrm>
              <a:off x="9920965" y="2444192"/>
              <a:ext cx="1720063" cy="553998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ar-SA" sz="1600" b="1" dirty="0" smtClean="0">
                  <a:solidFill>
                    <a:srgbClr val="008080"/>
                  </a:solidFill>
                </a:rPr>
                <a:t>أ . تهاني سالمين</a:t>
              </a:r>
            </a:p>
            <a:p>
              <a:pPr algn="ctr"/>
              <a:endParaRPr lang="ar-SA" sz="1400" b="1" cap="none" spc="0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530508177"/>
      </p:ext>
    </p:extLst>
  </p:cSld>
  <p:clrMapOvr>
    <a:masterClrMapping/>
  </p:clrMapOvr>
</p:sld>
</file>

<file path=ppt/theme/theme1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455</TotalTime>
  <Words>264</Words>
  <Application>Microsoft Office PowerPoint</Application>
  <PresentationFormat>ملء الشاشة</PresentationFormat>
  <Paragraphs>40</Paragraphs>
  <Slides>1</Slides>
  <Notes>0</Notes>
  <HiddenSlides>0</HiddenSlides>
  <MMClips>0</MMClips>
  <ScaleCrop>false</ScaleCrop>
  <HeadingPairs>
    <vt:vector size="6" baseType="variant">
      <vt:variant>
        <vt:lpstr>الخطوط المستخدمة</vt:lpstr>
      </vt:variant>
      <vt:variant>
        <vt:i4>4</vt:i4>
      </vt:variant>
      <vt:variant>
        <vt:lpstr>نسق</vt:lpstr>
      </vt:variant>
      <vt:variant>
        <vt:i4>1</vt:i4>
      </vt:variant>
      <vt:variant>
        <vt:lpstr>عناوين الشرائح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Times New Roman</vt:lpstr>
      <vt:lpstr>نسق Office</vt:lpstr>
      <vt:lpstr>عرض تقديمي في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عرض تقديمي في PowerPoint</dc:title>
  <dc:creator>حساب Microsoft</dc:creator>
  <cp:lastModifiedBy>حساب Microsoft</cp:lastModifiedBy>
  <cp:revision>7</cp:revision>
  <cp:lastPrinted>2022-06-04T13:22:20Z</cp:lastPrinted>
  <dcterms:created xsi:type="dcterms:W3CDTF">2022-06-04T08:50:42Z</dcterms:created>
  <dcterms:modified xsi:type="dcterms:W3CDTF">2022-06-04T16:26:08Z</dcterms:modified>
</cp:coreProperties>
</file>