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5349" autoAdjust="0"/>
  </p:normalViewPr>
  <p:slideViewPr>
    <p:cSldViewPr snapToGrid="0">
      <p:cViewPr varScale="1">
        <p:scale>
          <a:sx n="84" d="100"/>
          <a:sy n="84" d="100"/>
        </p:scale>
        <p:origin x="62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455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040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858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33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226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608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177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264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570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743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939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47E5C-283E-4DB5-A2A9-6A0B9B6EB920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596FD-7AF2-48F1-A737-CD2140D228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081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صورة 2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9478977" y="3331675"/>
            <a:ext cx="2605775" cy="3367889"/>
          </a:xfrm>
          <a:prstGeom prst="rect">
            <a:avLst/>
          </a:prstGeom>
        </p:spPr>
      </p:pic>
      <p:pic>
        <p:nvPicPr>
          <p:cNvPr id="25" name="صورة 2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9478976" y="0"/>
            <a:ext cx="2605775" cy="3367889"/>
          </a:xfrm>
          <a:prstGeom prst="rect">
            <a:avLst/>
          </a:prstGeom>
        </p:spPr>
      </p:pic>
      <p:pic>
        <p:nvPicPr>
          <p:cNvPr id="26" name="صورة 25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6873200" y="3331675"/>
            <a:ext cx="2605775" cy="3367889"/>
          </a:xfrm>
          <a:prstGeom prst="rect">
            <a:avLst/>
          </a:prstGeom>
        </p:spPr>
      </p:pic>
      <p:pic>
        <p:nvPicPr>
          <p:cNvPr id="27" name="صورة 26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6873199" y="0"/>
            <a:ext cx="2605775" cy="3367889"/>
          </a:xfrm>
          <a:prstGeom prst="rect">
            <a:avLst/>
          </a:prstGeom>
        </p:spPr>
      </p:pic>
      <p:pic>
        <p:nvPicPr>
          <p:cNvPr id="28" name="صورة 27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4267422" y="3331675"/>
            <a:ext cx="2605775" cy="3367889"/>
          </a:xfrm>
          <a:prstGeom prst="rect">
            <a:avLst/>
          </a:prstGeom>
        </p:spPr>
      </p:pic>
      <p:pic>
        <p:nvPicPr>
          <p:cNvPr id="29" name="صورة 2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4267421" y="0"/>
            <a:ext cx="2605775" cy="3367889"/>
          </a:xfrm>
          <a:prstGeom prst="rect">
            <a:avLst/>
          </a:prstGeom>
        </p:spPr>
      </p:pic>
      <p:pic>
        <p:nvPicPr>
          <p:cNvPr id="30" name="صورة 29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1596650" y="3331675"/>
            <a:ext cx="2605775" cy="3367889"/>
          </a:xfrm>
          <a:prstGeom prst="rect">
            <a:avLst/>
          </a:prstGeom>
        </p:spPr>
      </p:pic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0" t="3354" r="16387" b="3385"/>
          <a:stretch/>
        </p:blipFill>
        <p:spPr>
          <a:xfrm>
            <a:off x="1596649" y="0"/>
            <a:ext cx="2605775" cy="3367889"/>
          </a:xfrm>
          <a:prstGeom prst="rect">
            <a:avLst/>
          </a:prstGeom>
        </p:spPr>
      </p:pic>
      <p:grpSp>
        <p:nvGrpSpPr>
          <p:cNvPr id="35" name="مجموعة 34"/>
          <p:cNvGrpSpPr/>
          <p:nvPr/>
        </p:nvGrpSpPr>
        <p:grpSpPr>
          <a:xfrm>
            <a:off x="9920965" y="587214"/>
            <a:ext cx="1720929" cy="2410976"/>
            <a:chOff x="9920965" y="587214"/>
            <a:chExt cx="1720929" cy="2410976"/>
          </a:xfrm>
        </p:grpSpPr>
        <p:sp>
          <p:nvSpPr>
            <p:cNvPr id="32" name="مستطيل 31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33" name="مستطيل 32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34" name="مستطيل 33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  <p:grpSp>
        <p:nvGrpSpPr>
          <p:cNvPr id="36" name="مجموعة 35"/>
          <p:cNvGrpSpPr/>
          <p:nvPr/>
        </p:nvGrpSpPr>
        <p:grpSpPr>
          <a:xfrm>
            <a:off x="7385994" y="650589"/>
            <a:ext cx="1720929" cy="2410976"/>
            <a:chOff x="9920965" y="587214"/>
            <a:chExt cx="1720929" cy="2410976"/>
          </a:xfrm>
        </p:grpSpPr>
        <p:sp>
          <p:nvSpPr>
            <p:cNvPr id="37" name="مستطيل 36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38" name="مستطيل 37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39" name="مستطيل 38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  <p:grpSp>
        <p:nvGrpSpPr>
          <p:cNvPr id="40" name="مجموعة 39"/>
          <p:cNvGrpSpPr/>
          <p:nvPr/>
        </p:nvGrpSpPr>
        <p:grpSpPr>
          <a:xfrm>
            <a:off x="4787650" y="587214"/>
            <a:ext cx="1720929" cy="2410976"/>
            <a:chOff x="9920965" y="587214"/>
            <a:chExt cx="1720929" cy="2410976"/>
          </a:xfrm>
        </p:grpSpPr>
        <p:sp>
          <p:nvSpPr>
            <p:cNvPr id="41" name="مستطيل 40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42" name="مستطيل 41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43" name="مستطيل 42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  <p:grpSp>
        <p:nvGrpSpPr>
          <p:cNvPr id="44" name="مجموعة 43"/>
          <p:cNvGrpSpPr/>
          <p:nvPr/>
        </p:nvGrpSpPr>
        <p:grpSpPr>
          <a:xfrm>
            <a:off x="1997018" y="650589"/>
            <a:ext cx="1720929" cy="2410976"/>
            <a:chOff x="9920965" y="587214"/>
            <a:chExt cx="1720929" cy="2410976"/>
          </a:xfrm>
        </p:grpSpPr>
        <p:sp>
          <p:nvSpPr>
            <p:cNvPr id="45" name="مستطيل 44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46" name="مستطيل 45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47" name="مستطيل 46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  <p:grpSp>
        <p:nvGrpSpPr>
          <p:cNvPr id="49" name="مجموعة 48"/>
          <p:cNvGrpSpPr/>
          <p:nvPr/>
        </p:nvGrpSpPr>
        <p:grpSpPr>
          <a:xfrm>
            <a:off x="2039071" y="3852256"/>
            <a:ext cx="1720929" cy="2410976"/>
            <a:chOff x="9920965" y="587214"/>
            <a:chExt cx="1720929" cy="2410976"/>
          </a:xfrm>
        </p:grpSpPr>
        <p:sp>
          <p:nvSpPr>
            <p:cNvPr id="50" name="مستطيل 49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51" name="مستطيل 50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52" name="مستطيل 51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  <p:grpSp>
        <p:nvGrpSpPr>
          <p:cNvPr id="53" name="مجموعة 52"/>
          <p:cNvGrpSpPr/>
          <p:nvPr/>
        </p:nvGrpSpPr>
        <p:grpSpPr>
          <a:xfrm>
            <a:off x="4709843" y="3918889"/>
            <a:ext cx="1720929" cy="2410976"/>
            <a:chOff x="9920965" y="587214"/>
            <a:chExt cx="1720929" cy="2410976"/>
          </a:xfrm>
        </p:grpSpPr>
        <p:sp>
          <p:nvSpPr>
            <p:cNvPr id="54" name="مستطيل 53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55" name="مستطيل 54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56" name="مستطيل 55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  <p:grpSp>
        <p:nvGrpSpPr>
          <p:cNvPr id="57" name="مجموعة 56"/>
          <p:cNvGrpSpPr/>
          <p:nvPr/>
        </p:nvGrpSpPr>
        <p:grpSpPr>
          <a:xfrm>
            <a:off x="7385994" y="3982264"/>
            <a:ext cx="1720929" cy="2410976"/>
            <a:chOff x="9920965" y="587214"/>
            <a:chExt cx="1720929" cy="2410976"/>
          </a:xfrm>
        </p:grpSpPr>
        <p:sp>
          <p:nvSpPr>
            <p:cNvPr id="58" name="مستطيل 57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59" name="مستطيل 58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60" name="مستطيل 59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  <p:grpSp>
        <p:nvGrpSpPr>
          <p:cNvPr id="61" name="مجموعة 60"/>
          <p:cNvGrpSpPr/>
          <p:nvPr/>
        </p:nvGrpSpPr>
        <p:grpSpPr>
          <a:xfrm>
            <a:off x="9993392" y="3979122"/>
            <a:ext cx="1720929" cy="2410976"/>
            <a:chOff x="9920965" y="587214"/>
            <a:chExt cx="1720929" cy="2410976"/>
          </a:xfrm>
        </p:grpSpPr>
        <p:sp>
          <p:nvSpPr>
            <p:cNvPr id="62" name="مستطيل 61"/>
            <p:cNvSpPr/>
            <p:nvPr/>
          </p:nvSpPr>
          <p:spPr>
            <a:xfrm>
              <a:off x="9921831" y="848824"/>
              <a:ext cx="1720063" cy="181588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امام عطائك وتميزك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لا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أملك إلا ان اقدم لك باقة من أحرف الشكر والثناء الجزيل </a:t>
              </a:r>
              <a:endParaRPr lang="ar-SA" sz="1400" b="1" dirty="0" smtClean="0">
                <a:solidFill>
                  <a:schemeClr val="accent4">
                    <a:lumMod val="75000"/>
                  </a:schemeClr>
                </a:solidFill>
              </a:endParaRPr>
            </a:p>
            <a:p>
              <a:pPr algn="ctr"/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كم </a:t>
              </a:r>
              <a:r>
                <a:rPr lang="ar-SA" sz="1400" b="1" dirty="0">
                  <a:solidFill>
                    <a:schemeClr val="accent4">
                      <a:lumMod val="75000"/>
                    </a:schemeClr>
                  </a:solidFill>
                </a:rPr>
                <a:t>أنا فخورة بك أيتها الأم الراقية بوركتِ وبورك لك في ابنائك </a:t>
              </a:r>
              <a:r>
                <a:rPr lang="ar-SA" sz="1400" b="1" dirty="0" smtClean="0">
                  <a:solidFill>
                    <a:schemeClr val="accent4">
                      <a:lumMod val="75000"/>
                    </a:schemeClr>
                  </a:solidFill>
                </a:rPr>
                <a:t>.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63" name="مستطيل 62"/>
            <p:cNvSpPr/>
            <p:nvPr/>
          </p:nvSpPr>
          <p:spPr>
            <a:xfrm>
              <a:off x="9920965" y="587214"/>
              <a:ext cx="1720063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400" b="1" dirty="0" smtClean="0">
                  <a:solidFill>
                    <a:srgbClr val="008080"/>
                  </a:solidFill>
                </a:rPr>
                <a:t>غاليتي 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  <p:sp>
          <p:nvSpPr>
            <p:cNvPr id="64" name="مستطيل 63"/>
            <p:cNvSpPr/>
            <p:nvPr/>
          </p:nvSpPr>
          <p:spPr>
            <a:xfrm>
              <a:off x="9920965" y="2444192"/>
              <a:ext cx="1720063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1600" b="1" dirty="0" smtClean="0">
                  <a:solidFill>
                    <a:srgbClr val="008080"/>
                  </a:solidFill>
                </a:rPr>
                <a:t>أ . تهاني سالمين</a:t>
              </a:r>
            </a:p>
            <a:p>
              <a:pPr algn="ctr"/>
              <a:endParaRPr lang="ar-SA" sz="14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05081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264</Words>
  <Application>Microsoft Office PowerPoint</Application>
  <PresentationFormat>ملء الشاشة</PresentationFormat>
  <Paragraphs>40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7</cp:revision>
  <cp:lastPrinted>2022-06-04T13:22:20Z</cp:lastPrinted>
  <dcterms:created xsi:type="dcterms:W3CDTF">2022-06-04T08:50:42Z</dcterms:created>
  <dcterms:modified xsi:type="dcterms:W3CDTF">2022-06-04T16:26:08Z</dcterms:modified>
</cp:coreProperties>
</file>