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86" r:id="rId2"/>
    <p:sldId id="256" r:id="rId3"/>
    <p:sldId id="298" r:id="rId4"/>
    <p:sldId id="257" r:id="rId5"/>
    <p:sldId id="258" r:id="rId6"/>
    <p:sldId id="281" r:id="rId7"/>
    <p:sldId id="299" r:id="rId8"/>
    <p:sldId id="287" r:id="rId9"/>
    <p:sldId id="300" r:id="rId10"/>
    <p:sldId id="301" r:id="rId11"/>
    <p:sldId id="302" r:id="rId12"/>
    <p:sldId id="303" r:id="rId13"/>
    <p:sldId id="305" r:id="rId14"/>
    <p:sldId id="304" r:id="rId15"/>
    <p:sldId id="306" r:id="rId16"/>
    <p:sldId id="29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DE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28AD5-4A67-4B52-9DD2-2242E1A69282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91E30-2460-4055-BC89-8C8F41DB8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454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50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91E30-2460-4055-BC89-8C8F41DB86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850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52E5ED6-8A72-4955-8F9F-F8C1B99C3393}" type="datetimeFigureOut">
              <a:rPr lang="en-US" smtClean="0"/>
              <a:pPr/>
              <a:t>10/24/2015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F977E63-668B-4AA5-B1E8-131A574B96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media" Target="../media/media6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5.mp3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microsoft.com/office/2007/relationships/hdphoto" Target="../media/hdphoto12.wdp"/><Relationship Id="rId25" Type="http://schemas.microsoft.com/office/2007/relationships/hdphoto" Target="../media/hdphoto15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video" Target="NULL" TargetMode="External"/><Relationship Id="rId11" Type="http://schemas.microsoft.com/office/2007/relationships/hdphoto" Target="../media/hdphoto9.wdp"/><Relationship Id="rId24" Type="http://schemas.openxmlformats.org/officeDocument/2006/relationships/image" Target="../media/image32.png"/><Relationship Id="rId5" Type="http://schemas.openxmlformats.org/officeDocument/2006/relationships/image" Target="../media/image24.png"/><Relationship Id="rId15" Type="http://schemas.microsoft.com/office/2007/relationships/hdphoto" Target="../media/hdphoto11.wdp"/><Relationship Id="rId23" Type="http://schemas.openxmlformats.org/officeDocument/2006/relationships/image" Target="../media/image12.png"/><Relationship Id="rId10" Type="http://schemas.openxmlformats.org/officeDocument/2006/relationships/image" Target="../media/image26.png"/><Relationship Id="rId19" Type="http://schemas.microsoft.com/office/2007/relationships/hdphoto" Target="../media/hdphoto13.wdp"/><Relationship Id="rId4" Type="http://schemas.openxmlformats.org/officeDocument/2006/relationships/image" Target="../media/image23.png"/><Relationship Id="rId9" Type="http://schemas.microsoft.com/office/2007/relationships/hdphoto" Target="../media/hdphoto8.wdp"/><Relationship Id="rId14" Type="http://schemas.openxmlformats.org/officeDocument/2006/relationships/image" Target="../media/image28.png"/><Relationship Id="rId22" Type="http://schemas.microsoft.com/office/2007/relationships/media" Target="../media/media7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12" Type="http://schemas.microsoft.com/office/2007/relationships/hdphoto" Target="../media/hdphoto3.wdp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microsoft.com/office/2007/relationships/hdphoto" Target="../media/hdphoto5.wdp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3.mp3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4.mp3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11" y="0"/>
            <a:ext cx="9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1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16" y="1"/>
            <a:ext cx="921651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شكل حر 5"/>
          <p:cNvSpPr/>
          <p:nvPr/>
        </p:nvSpPr>
        <p:spPr>
          <a:xfrm>
            <a:off x="2015714" y="2060848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788024" y="5085184"/>
            <a:ext cx="432048" cy="34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83568" y="5085184"/>
            <a:ext cx="432048" cy="34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83568" y="3068960"/>
            <a:ext cx="432048" cy="345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26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90" y="22208"/>
            <a:ext cx="9143999" cy="683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717032"/>
            <a:ext cx="4892321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18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1 Track 21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08304" y="108217"/>
            <a:ext cx="609600" cy="609600"/>
          </a:xfrm>
          <a:prstGeom prst="rect">
            <a:avLst/>
          </a:prstGeom>
        </p:spPr>
      </p:pic>
      <p:pic>
        <p:nvPicPr>
          <p:cNvPr id="5" name="22 Track 2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662789" y="4365104"/>
            <a:ext cx="609600" cy="609600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>
          <a:xfrm>
            <a:off x="5436096" y="1889982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/>
          <p:cNvCxnSpPr/>
          <p:nvPr/>
        </p:nvCxnSpPr>
        <p:spPr>
          <a:xfrm>
            <a:off x="3203848" y="2073527"/>
            <a:ext cx="80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/>
          <p:nvPr/>
        </p:nvCxnSpPr>
        <p:spPr>
          <a:xfrm>
            <a:off x="4427984" y="2348880"/>
            <a:ext cx="7200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/>
          <p:cNvCxnSpPr/>
          <p:nvPr/>
        </p:nvCxnSpPr>
        <p:spPr>
          <a:xfrm>
            <a:off x="3788424" y="2564904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/>
          <p:cNvCxnSpPr/>
          <p:nvPr/>
        </p:nvCxnSpPr>
        <p:spPr>
          <a:xfrm>
            <a:off x="2339752" y="2804801"/>
            <a:ext cx="5760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>
            <a:off x="5508104" y="2804801"/>
            <a:ext cx="5760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>
            <a:off x="1547664" y="3212976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8260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549133" y="2298099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99792" y="4221088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99792" y="2298099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549133" y="4188799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316416" y="2313022"/>
            <a:ext cx="288032" cy="216024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93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458"/>
            <a:ext cx="9144000" cy="689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2563"/>
            <a:ext cx="1008112" cy="16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982" y="2042821"/>
            <a:ext cx="325562" cy="16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357" y="2247355"/>
            <a:ext cx="853430" cy="22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936" y="2362338"/>
            <a:ext cx="507677" cy="26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982" y="2624366"/>
            <a:ext cx="500534" cy="23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215" y="2624365"/>
            <a:ext cx="876101" cy="27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546" y="2902493"/>
            <a:ext cx="637406" cy="22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357" y="2854002"/>
            <a:ext cx="847959" cy="3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3 Track 2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11771"/>
            <a:ext cx="3960440" cy="344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22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9144000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788024" y="2924944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7361" y="764704"/>
            <a:ext cx="29813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6660232" y="2954288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604448" y="2954288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88024" y="5229200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660232" y="5229200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604448" y="5229200"/>
            <a:ext cx="288032" cy="360040"/>
          </a:xfrm>
          <a:prstGeom prst="rect">
            <a:avLst/>
          </a:prstGeom>
          <a:solidFill>
            <a:srgbClr val="CD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7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223628" y="4023570"/>
            <a:ext cx="66967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والحمد الله والصلاة والسلام على رسول الله</a:t>
            </a:r>
            <a:endParaRPr lang="ar-SA" sz="4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56629" y="1867646"/>
            <a:ext cx="669674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 End</a:t>
            </a:r>
            <a:endParaRPr lang="ar-SA" sz="115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67544" y="2796239"/>
            <a:ext cx="8208912" cy="381642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CD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Sea , winter , cake</a:t>
            </a:r>
            <a:endParaRPr lang="en-US" sz="2000" b="1" spc="50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11560" y="1340768"/>
            <a:ext cx="7776864" cy="129614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CD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</a:t>
            </a:r>
            <a:r>
              <a:rPr lang="en-US" sz="4000" b="1" dirty="0" smtClean="0">
                <a:solidFill>
                  <a:sysClr val="windowText" lastClr="000000"/>
                </a:solidFill>
              </a:rPr>
              <a:t>Talk about one of these subjects 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2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9592" y="2780928"/>
            <a:ext cx="6840760" cy="33843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4</a:t>
            </a: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MYSTRIES</a:t>
            </a:r>
            <a:endParaRPr 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49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439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77" y="5667375"/>
            <a:ext cx="9164394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20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19913"/>
            <a:ext cx="4320480" cy="3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62919"/>
            <a:ext cx="792088" cy="26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465"/>
            <a:ext cx="4248472" cy="3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2534"/>
            <a:ext cx="2160240" cy="2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5536" y="2026004"/>
            <a:ext cx="2808312" cy="25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91580" y="4293096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516216" y="4301480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516216" y="5589240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791580" y="5592897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635896" y="5592897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635896" y="4301480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16 Track 1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58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3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15" grpId="0"/>
      <p:bldP spid="16" grpId="0"/>
      <p:bldP spid="1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7 Track 17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2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18 Track 18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27984" y="836712"/>
            <a:ext cx="609600" cy="609600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233" y="2361812"/>
            <a:ext cx="1698767" cy="28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55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32452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شكل حر 3"/>
          <p:cNvSpPr/>
          <p:nvPr/>
        </p:nvSpPr>
        <p:spPr>
          <a:xfrm>
            <a:off x="1889701" y="3147618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شكل حر 8"/>
          <p:cNvSpPr/>
          <p:nvPr/>
        </p:nvSpPr>
        <p:spPr>
          <a:xfrm>
            <a:off x="3419872" y="4077072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شكل حر 9"/>
          <p:cNvSpPr/>
          <p:nvPr/>
        </p:nvSpPr>
        <p:spPr>
          <a:xfrm>
            <a:off x="2411760" y="4941168"/>
            <a:ext cx="252027" cy="187588"/>
          </a:xfrm>
          <a:custGeom>
            <a:avLst/>
            <a:gdLst>
              <a:gd name="connsiteX0" fmla="*/ 0 w 582569"/>
              <a:gd name="connsiteY0" fmla="*/ 513512 h 682206"/>
              <a:gd name="connsiteX1" fmla="*/ 124691 w 582569"/>
              <a:gd name="connsiteY1" fmla="*/ 652058 h 682206"/>
              <a:gd name="connsiteX2" fmla="*/ 581891 w 582569"/>
              <a:gd name="connsiteY2" fmla="*/ 894 h 682206"/>
              <a:gd name="connsiteX3" fmla="*/ 235527 w 582569"/>
              <a:gd name="connsiteY3" fmla="*/ 499658 h 682206"/>
              <a:gd name="connsiteX4" fmla="*/ 235527 w 582569"/>
              <a:gd name="connsiteY4" fmla="*/ 499658 h 6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69" h="682206">
                <a:moveTo>
                  <a:pt x="0" y="513512"/>
                </a:moveTo>
                <a:cubicBezTo>
                  <a:pt x="13854" y="625503"/>
                  <a:pt x="27709" y="737494"/>
                  <a:pt x="124691" y="652058"/>
                </a:cubicBezTo>
                <a:cubicBezTo>
                  <a:pt x="221673" y="566622"/>
                  <a:pt x="563418" y="26294"/>
                  <a:pt x="581891" y="894"/>
                </a:cubicBezTo>
                <a:cubicBezTo>
                  <a:pt x="600364" y="-24506"/>
                  <a:pt x="235527" y="499658"/>
                  <a:pt x="235527" y="499658"/>
                </a:cubicBezTo>
                <a:lnTo>
                  <a:pt x="235527" y="4996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3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2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9 Track 19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6296" y="47359"/>
            <a:ext cx="609600" cy="6096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43808" y="3789040"/>
            <a:ext cx="2160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843808" y="4229472"/>
            <a:ext cx="2160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843808" y="4653136"/>
            <a:ext cx="21602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18813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637</TotalTime>
  <Words>42</Words>
  <Application>Microsoft Office PowerPoint</Application>
  <PresentationFormat>عرض على الشاشة (3:4)‏</PresentationFormat>
  <Paragraphs>31</Paragraphs>
  <Slides>16</Slides>
  <Notes>2</Notes>
  <HiddenSlides>0</HiddenSlides>
  <MMClips>7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حيوية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acer</cp:lastModifiedBy>
  <cp:revision>48</cp:revision>
  <dcterms:created xsi:type="dcterms:W3CDTF">2015-08-23T18:14:25Z</dcterms:created>
  <dcterms:modified xsi:type="dcterms:W3CDTF">2015-10-24T14:31:21Z</dcterms:modified>
</cp:coreProperties>
</file>