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Default ContentType="audio/wav" Extension="wav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7772400" cy="108077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  <p:sndAc>
      <p:stSnd>
        <p:snd r:embed="rId13" name="camera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2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3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2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2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2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3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2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3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3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2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3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2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3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2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3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2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3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2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3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108077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772400" cy="1082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muostfa mshaf</dc:creator>
  <cp:lastModifiedBy>2279663997</cp:lastModifiedBy>
  <cp:revision>5</cp:revision>
  <dcterms:created xsi:type="dcterms:W3CDTF">2006-08-16T00:00:00Z</dcterms:created>
  <dcterms:modified xsi:type="dcterms:W3CDTF">2014-08-04T06:18:11Z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1689315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D6.2.8</vt:lpwstr>
  </property>
</Properties>
</file>