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0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2" r:id="rId3"/>
    <p:sldId id="281" r:id="rId4"/>
    <p:sldId id="297" r:id="rId5"/>
    <p:sldId id="289" r:id="rId6"/>
    <p:sldId id="290" r:id="rId7"/>
    <p:sldId id="286" r:id="rId8"/>
    <p:sldId id="298" r:id="rId9"/>
    <p:sldId id="299" r:id="rId10"/>
    <p:sldId id="300" r:id="rId11"/>
    <p:sldId id="301" r:id="rId12"/>
  </p:sldIdLst>
  <p:sldSz cx="9144000" cy="6858000" type="screen4x3"/>
  <p:notesSz cx="6797675" cy="9928225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5A06"/>
    <a:srgbClr val="FF0066"/>
    <a:srgbClr val="1C662E"/>
    <a:srgbClr val="E4C34A"/>
    <a:srgbClr val="916801"/>
    <a:srgbClr val="FFBA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1" d="100"/>
          <a:sy n="71" d="100"/>
        </p:scale>
        <p:origin x="811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0278F3D-17FA-41CB-9C15-5112B31EA4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BAFB9C-53E3-442E-BEC2-F52F3049C4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6205AA3-936F-4A18-B6A5-61BDE58B6FB6}" type="datetimeFigureOut">
              <a:rPr lang="ar-SA"/>
              <a:pPr>
                <a:defRPr/>
              </a:pPr>
              <a:t>10/03/42</a:t>
            </a:fld>
            <a:endParaRPr lang="ar-S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1E640B-6B2D-46D2-9230-75384A61C6E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851275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5095F2-A395-497E-8745-FA76821B5AC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5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>
                <a:latin typeface="Calibri" panose="020F0502020204030204" pitchFamily="34" charset="0"/>
                <a:ea typeface="Majalla UI"/>
                <a:cs typeface="Majalla UI"/>
              </a:defRPr>
            </a:lvl1pPr>
          </a:lstStyle>
          <a:p>
            <a:fld id="{38C2E487-358D-4B99-90C2-674A524E0DDD}" type="slidenum">
              <a:rPr lang="ar-SA" altLang="en-US"/>
              <a:pPr/>
              <a:t>‹#›</a:t>
            </a:fld>
            <a:endParaRPr lang="ar-S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C163DAC-023D-4EFD-A431-68F2E895F6E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EA0980-B8D8-446A-BA51-3F9ED08C896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15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01E03D0-48B3-435E-B83B-51188BC46778}" type="datetimeFigureOut">
              <a:rPr lang="ar-SA"/>
              <a:pPr>
                <a:defRPr/>
              </a:pPr>
              <a:t>10/03/42</a:t>
            </a:fld>
            <a:endParaRPr lang="ar-S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92FABDE-D80D-4BCA-9269-BBC3640789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S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330AB89-C843-47CD-8094-5657C4D405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40D352-B56E-47DB-8D1D-7B1732CA5B4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3851275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7B9726-E8CC-46A9-A1A9-AD3D0DFCFB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15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>
                <a:latin typeface="Calibri" panose="020F0502020204030204" pitchFamily="34" charset="0"/>
                <a:ea typeface="Majalla UI"/>
                <a:cs typeface="Majalla UI"/>
              </a:defRPr>
            </a:lvl1pPr>
          </a:lstStyle>
          <a:p>
            <a:fld id="{B7A7E8B0-70AC-4B45-8027-5BCA9ECAF38A}" type="slidenum">
              <a:rPr lang="ar-SA" altLang="en-US"/>
              <a:pPr/>
              <a:t>‹#›</a:t>
            </a:fld>
            <a:endParaRPr lang="ar-S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E93C5157-DA52-450E-B08C-EC20FE7859C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BE1B9E89-78B1-4976-A440-F6307A6DFA4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en-US"/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597996F7-6346-4D0D-A131-12B00C4462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24881ED7-B5A9-4B67-B29D-A7FCE4E71F46}" type="slidenum">
              <a:rPr lang="ar-SA" altLang="en-US">
                <a:cs typeface="Majalla UI"/>
              </a:rPr>
              <a:pPr algn="l">
                <a:spcBef>
                  <a:spcPct val="0"/>
                </a:spcBef>
              </a:pPr>
              <a:t>1</a:t>
            </a:fld>
            <a:endParaRPr lang="ar-SA" altLang="en-US">
              <a:cs typeface="Majalla UI"/>
            </a:endParaRPr>
          </a:p>
        </p:txBody>
      </p:sp>
      <p:sp>
        <p:nvSpPr>
          <p:cNvPr id="11269" name="Footer Placeholder 4">
            <a:extLst>
              <a:ext uri="{FF2B5EF4-FFF2-40B4-BE49-F238E27FC236}">
                <a16:creationId xmlns:a16="http://schemas.microsoft.com/office/drawing/2014/main" id="{3C0B66BE-6C32-455F-9E69-0E5D6C9A20A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ar-SA" altLang="en-US">
              <a:ea typeface="Majalla UI"/>
              <a:cs typeface="Majalla U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7">
            <a:extLst>
              <a:ext uri="{FF2B5EF4-FFF2-40B4-BE49-F238E27FC236}">
                <a16:creationId xmlns:a16="http://schemas.microsoft.com/office/drawing/2014/main" id="{47AB071E-03E9-46A1-A0F4-FE84C0193CE0}"/>
              </a:ext>
            </a:extLst>
          </p:cNvPr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Oval 8">
            <a:extLst>
              <a:ext uri="{FF2B5EF4-FFF2-40B4-BE49-F238E27FC236}">
                <a16:creationId xmlns:a16="http://schemas.microsoft.com/office/drawing/2014/main" id="{8095C63F-36C0-4B0D-81A0-F9D767AE3AB3}"/>
              </a:ext>
            </a:extLst>
          </p:cNvPr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6">
            <a:extLst>
              <a:ext uri="{FF2B5EF4-FFF2-40B4-BE49-F238E27FC236}">
                <a16:creationId xmlns:a16="http://schemas.microsoft.com/office/drawing/2014/main" id="{DA25F578-D62A-4B5B-96E9-3D5D9445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6C7F2-913C-4049-9FAA-9190BBD1E1D2}" type="datetime1">
              <a:rPr lang="ar-SA"/>
              <a:pPr>
                <a:defRPr/>
              </a:pPr>
              <a:t>10/03/42</a:t>
            </a:fld>
            <a:endParaRPr lang="ar-SA"/>
          </a:p>
        </p:txBody>
      </p:sp>
      <p:sp>
        <p:nvSpPr>
          <p:cNvPr id="7" name="Footer Placeholder 19">
            <a:extLst>
              <a:ext uri="{FF2B5EF4-FFF2-40B4-BE49-F238E27FC236}">
                <a16:creationId xmlns:a16="http://schemas.microsoft.com/office/drawing/2014/main" id="{C17B24BE-9EE1-44AE-B979-B7A90AE33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C48E7394-409C-49B7-9C33-49A2823ED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EC3676-C0F6-4371-AA2E-7B1630B277D6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912104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3">
            <a:extLst>
              <a:ext uri="{FF2B5EF4-FFF2-40B4-BE49-F238E27FC236}">
                <a16:creationId xmlns:a16="http://schemas.microsoft.com/office/drawing/2014/main" id="{7C29BF91-55FB-4938-BCE2-3E07ACE3B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08957-691D-40D9-BA1D-B46076F7D37C}" type="datetime1">
              <a:rPr lang="ar-SA"/>
              <a:pPr>
                <a:defRPr/>
              </a:pPr>
              <a:t>10/03/42</a:t>
            </a:fld>
            <a:endParaRPr lang="ar-SA"/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5CDDC06D-D54D-4B03-9A81-19195E14D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21">
            <a:extLst>
              <a:ext uri="{FF2B5EF4-FFF2-40B4-BE49-F238E27FC236}">
                <a16:creationId xmlns:a16="http://schemas.microsoft.com/office/drawing/2014/main" id="{43019778-6CF2-4F02-9218-628BC099C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F3F4A3-816E-4534-9C0B-CD37AFCDB2E3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460587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3">
            <a:extLst>
              <a:ext uri="{FF2B5EF4-FFF2-40B4-BE49-F238E27FC236}">
                <a16:creationId xmlns:a16="http://schemas.microsoft.com/office/drawing/2014/main" id="{68C26768-E845-43D5-8179-FA124549F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7D4A9-08C3-4B25-82A5-96592D99FBBD}" type="datetime1">
              <a:rPr lang="ar-SA"/>
              <a:pPr>
                <a:defRPr/>
              </a:pPr>
              <a:t>10/03/42</a:t>
            </a:fld>
            <a:endParaRPr lang="ar-SA"/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27EC17EA-B2CA-44FA-B135-0EF5FF810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21">
            <a:extLst>
              <a:ext uri="{FF2B5EF4-FFF2-40B4-BE49-F238E27FC236}">
                <a16:creationId xmlns:a16="http://schemas.microsoft.com/office/drawing/2014/main" id="{27C4855A-D035-467F-AED1-8D4F3F20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00D49F-EFD8-4DC8-BA31-FF1A844FEA1F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3361297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3">
            <a:extLst>
              <a:ext uri="{FF2B5EF4-FFF2-40B4-BE49-F238E27FC236}">
                <a16:creationId xmlns:a16="http://schemas.microsoft.com/office/drawing/2014/main" id="{87A365A4-E45D-419B-BB31-56D2D572D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1596A-11FD-4729-A6C5-635EAEC5D4AB}" type="datetime1">
              <a:rPr lang="ar-SA"/>
              <a:pPr>
                <a:defRPr/>
              </a:pPr>
              <a:t>10/03/42</a:t>
            </a:fld>
            <a:endParaRPr lang="ar-SA"/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35396E71-814A-4536-9188-392331552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21">
            <a:extLst>
              <a:ext uri="{FF2B5EF4-FFF2-40B4-BE49-F238E27FC236}">
                <a16:creationId xmlns:a16="http://schemas.microsoft.com/office/drawing/2014/main" id="{405812E7-E0F2-43B8-A978-E333A846A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696B0-CCF4-4A19-84D1-DAA09125DFF3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450190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22C2FCF0-DE41-4147-8D59-AB960938139B}"/>
              </a:ext>
            </a:extLst>
          </p:cNvPr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0666D9B7-E999-4283-A9B8-D82D75194496}"/>
              </a:ext>
            </a:extLst>
          </p:cNvPr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Oval 7">
            <a:extLst>
              <a:ext uri="{FF2B5EF4-FFF2-40B4-BE49-F238E27FC236}">
                <a16:creationId xmlns:a16="http://schemas.microsoft.com/office/drawing/2014/main" id="{A5BE504B-EA52-4AAD-8068-179F4C5FE5D1}"/>
              </a:ext>
            </a:extLst>
          </p:cNvPr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val 8">
            <a:extLst>
              <a:ext uri="{FF2B5EF4-FFF2-40B4-BE49-F238E27FC236}">
                <a16:creationId xmlns:a16="http://schemas.microsoft.com/office/drawing/2014/main" id="{840B66E4-548E-4AA7-96B5-F046F122D8E1}"/>
              </a:ext>
            </a:extLst>
          </p:cNvPr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692D540-44A4-4468-B6A2-A8CC09CFE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D81AE-B72E-4DA2-8F4D-C00514BDD628}" type="datetime1">
              <a:rPr lang="ar-SA"/>
              <a:pPr>
                <a:defRPr/>
              </a:pPr>
              <a:t>10/03/42</a:t>
            </a:fld>
            <a:endParaRPr lang="ar-SA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9EFE813-11DF-4C08-A3FD-C660474FA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82E79CD-A23D-4A35-83A1-402CF7F03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75DD79-00AE-4AA9-BF81-884EA6332621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90748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23">
            <a:extLst>
              <a:ext uri="{FF2B5EF4-FFF2-40B4-BE49-F238E27FC236}">
                <a16:creationId xmlns:a16="http://schemas.microsoft.com/office/drawing/2014/main" id="{F1B65E1F-010D-4A15-AABB-5C5150230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96A81-F46A-486A-A3F1-082BED17818D}" type="datetime1">
              <a:rPr lang="ar-SA"/>
              <a:pPr>
                <a:defRPr/>
              </a:pPr>
              <a:t>10/03/42</a:t>
            </a:fld>
            <a:endParaRPr lang="ar-SA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71B993A8-369A-4774-80FF-B33C17CD1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Slide Number Placeholder 21">
            <a:extLst>
              <a:ext uri="{FF2B5EF4-FFF2-40B4-BE49-F238E27FC236}">
                <a16:creationId xmlns:a16="http://schemas.microsoft.com/office/drawing/2014/main" id="{419A6F72-9ACF-49FE-89B0-6B032E241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587518-4144-47E9-8EC6-3229EC18A461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988521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E3BF6C-F171-402F-B475-8CE7467EE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DC182-F594-4C86-85F1-0EAABB61B444}" type="datetime1">
              <a:rPr lang="ar-SA"/>
              <a:pPr>
                <a:defRPr/>
              </a:pPr>
              <a:t>10/03/42</a:t>
            </a:fld>
            <a:endParaRPr lang="ar-S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F846A1-22F1-4D61-B49F-632E34D7B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14C566-FC62-4B75-A432-DCC522E02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86DED3-1FAA-4914-98D1-D87097EC5664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228181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3">
            <a:extLst>
              <a:ext uri="{FF2B5EF4-FFF2-40B4-BE49-F238E27FC236}">
                <a16:creationId xmlns:a16="http://schemas.microsoft.com/office/drawing/2014/main" id="{352CE309-2AF7-4813-949B-A4472550E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B9011-9B04-4FF8-A491-895CA870AF4F}" type="datetime1">
              <a:rPr lang="ar-SA"/>
              <a:pPr>
                <a:defRPr/>
              </a:pPr>
              <a:t>10/03/42</a:t>
            </a:fld>
            <a:endParaRPr lang="ar-SA"/>
          </a:p>
        </p:txBody>
      </p:sp>
      <p:sp>
        <p:nvSpPr>
          <p:cNvPr id="4" name="Footer Placeholder 9">
            <a:extLst>
              <a:ext uri="{FF2B5EF4-FFF2-40B4-BE49-F238E27FC236}">
                <a16:creationId xmlns:a16="http://schemas.microsoft.com/office/drawing/2014/main" id="{6F280D2C-8010-40CC-8BE3-558ED725F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Slide Number Placeholder 21">
            <a:extLst>
              <a:ext uri="{FF2B5EF4-FFF2-40B4-BE49-F238E27FC236}">
                <a16:creationId xmlns:a16="http://schemas.microsoft.com/office/drawing/2014/main" id="{3F00E436-F801-4886-B482-3A7448B9F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AA9D1B-A511-412E-A976-9B4A652168B1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3047756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AB8CF3D-C947-4A1B-8BDE-98252097B52C}"/>
              </a:ext>
            </a:extLst>
          </p:cNvPr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DE7270F-28A2-4533-B109-870DE46BAA71}"/>
              </a:ext>
            </a:extLst>
          </p:cNvPr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Date Placeholder 1">
            <a:extLst>
              <a:ext uri="{FF2B5EF4-FFF2-40B4-BE49-F238E27FC236}">
                <a16:creationId xmlns:a16="http://schemas.microsoft.com/office/drawing/2014/main" id="{BC9FFDCF-BEDE-4071-ABB8-221FB12DD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97847-19DC-49FC-A5E5-43787BD1DC23}" type="datetime1">
              <a:rPr lang="ar-SA"/>
              <a:pPr>
                <a:defRPr/>
              </a:pPr>
              <a:t>10/03/42</a:t>
            </a:fld>
            <a:endParaRPr lang="ar-S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00791B3D-D7DF-4CBD-B819-9AD7CB3D4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ADBA160C-05C7-4567-B61E-6EBC9096A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FB7CF-F24B-4F70-B3AE-E69999C58F52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2822174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03E470-F8B0-47E3-9608-7ADE1FBD5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CA44F-9AF6-49F3-8B01-ACA6B3379B42}" type="datetime1">
              <a:rPr lang="ar-SA"/>
              <a:pPr>
                <a:defRPr/>
              </a:pPr>
              <a:t>10/03/42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ED9188-D586-4872-AA98-16550B161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FA3757-2908-47C6-B1B7-8054D6F5E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2A8854-D974-4705-A0E6-C3785333389B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3114145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0561D06-21BF-47F3-97C4-22994C6D0992}"/>
              </a:ext>
            </a:extLst>
          </p:cNvPr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3464" eaLnBrk="1" fontAlgn="auto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 dirty="0">
              <a:latin typeface="+mn-lt"/>
              <a:cs typeface="+mn-cs"/>
            </a:endParaRPr>
          </a:p>
        </p:txBody>
      </p:sp>
      <p:sp>
        <p:nvSpPr>
          <p:cNvPr id="6" name="Flowchart: Process 8">
            <a:extLst>
              <a:ext uri="{FF2B5EF4-FFF2-40B4-BE49-F238E27FC236}">
                <a16:creationId xmlns:a16="http://schemas.microsoft.com/office/drawing/2014/main" id="{64171F00-6E1E-4352-89EA-2F03BA40FC26}"/>
              </a:ext>
            </a:extLst>
          </p:cNvPr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Flowchart: Process 9">
            <a:extLst>
              <a:ext uri="{FF2B5EF4-FFF2-40B4-BE49-F238E27FC236}">
                <a16:creationId xmlns:a16="http://schemas.microsoft.com/office/drawing/2014/main" id="{348BDD2B-559A-445D-A548-20181530B65A}"/>
              </a:ext>
            </a:extLst>
          </p:cNvPr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A823C26F-1AA3-47FC-A635-0FD2AA93F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2F1FD-6D1A-4AA5-B65B-A4980D4874CE}" type="datetime1">
              <a:rPr lang="ar-SA"/>
              <a:pPr>
                <a:defRPr/>
              </a:pPr>
              <a:t>10/03/42</a:t>
            </a:fld>
            <a:endParaRPr lang="ar-SA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E713F61F-1A2F-48DA-BCA6-7C714D202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DC2E2AC0-4380-46D8-8F44-75150572F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DCB40E-568B-4169-BB96-B60E19B962BD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2358556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>
            <a:extLst>
              <a:ext uri="{FF2B5EF4-FFF2-40B4-BE49-F238E27FC236}">
                <a16:creationId xmlns:a16="http://schemas.microsoft.com/office/drawing/2014/main" id="{26299C04-AE15-4EE8-8774-448F134463EC}"/>
              </a:ext>
            </a:extLst>
          </p:cNvPr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4F68446-64A5-4B85-8BC9-A4F8F4E2CC0C}"/>
              </a:ext>
            </a:extLst>
          </p:cNvPr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Donut 10">
            <a:extLst>
              <a:ext uri="{FF2B5EF4-FFF2-40B4-BE49-F238E27FC236}">
                <a16:creationId xmlns:a16="http://schemas.microsoft.com/office/drawing/2014/main" id="{0A79DFFA-43E4-46D4-B821-29A90FCB0B60}"/>
              </a:ext>
            </a:extLst>
          </p:cNvPr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08F7302-25C5-4BFB-8F27-AD801B300B7F}"/>
              </a:ext>
            </a:extLst>
          </p:cNvPr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80BA2152-723A-4712-9676-FEE518267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8">
            <a:extLst>
              <a:ext uri="{FF2B5EF4-FFF2-40B4-BE49-F238E27FC236}">
                <a16:creationId xmlns:a16="http://schemas.microsoft.com/office/drawing/2014/main" id="{F38FB8C1-15F4-4FC4-958F-9714F0A7173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4" name="Date Placeholder 23">
            <a:extLst>
              <a:ext uri="{FF2B5EF4-FFF2-40B4-BE49-F238E27FC236}">
                <a16:creationId xmlns:a16="http://schemas.microsoft.com/office/drawing/2014/main" id="{FB7C7C86-5948-4597-B60C-6B3BDF8E6D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fld id="{5758955E-E6C2-464E-A942-8BCF171567A4}" type="datetime1">
              <a:rPr lang="ar-SA"/>
              <a:pPr>
                <a:defRPr/>
              </a:pPr>
              <a:t>10/03/42</a:t>
            </a:fld>
            <a:endParaRPr lang="ar-SA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152BE8A2-B3C8-4B65-91B4-1642CF61F1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algn="r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endParaRPr lang="ar-SA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6AFAC487-2430-442B-8B6E-F0E0086E60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1" eaLnBrk="1" hangingPunct="1">
              <a:defRPr sz="1200">
                <a:solidFill>
                  <a:srgbClr val="B5A788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1pPr>
          </a:lstStyle>
          <a:p>
            <a:fld id="{F12758C1-4577-47CA-8CF0-464710773164}" type="slidenum">
              <a:rPr lang="ar-SA" altLang="en-US"/>
              <a:pPr/>
              <a:t>‹#›</a:t>
            </a:fld>
            <a:endParaRPr lang="ar-SA" alt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63DF609-B959-4A3D-AF87-FA74CB550DC3}"/>
              </a:ext>
            </a:extLst>
          </p:cNvPr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3" r:id="rId2"/>
    <p:sldLayoutId id="2147483879" r:id="rId3"/>
    <p:sldLayoutId id="2147483874" r:id="rId4"/>
    <p:sldLayoutId id="2147483880" r:id="rId5"/>
    <p:sldLayoutId id="2147483875" r:id="rId6"/>
    <p:sldLayoutId id="2147483881" r:id="rId7"/>
    <p:sldLayoutId id="2147483882" r:id="rId8"/>
    <p:sldLayoutId id="2147483883" r:id="rId9"/>
    <p:sldLayoutId id="2147483876" r:id="rId10"/>
    <p:sldLayoutId id="2147483877" r:id="rId11"/>
  </p:sldLayoutIdLst>
  <p:hf hdr="0" ft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Majalla UI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  <a:ea typeface="Majalla UI"/>
          <a:cs typeface="Majalla UI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  <a:ea typeface="Majalla UI"/>
          <a:cs typeface="Majalla UI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  <a:ea typeface="Majalla UI"/>
          <a:cs typeface="Majalla UI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  <a:ea typeface="Majalla UI"/>
          <a:cs typeface="Majalla UI"/>
        </a:defRPr>
      </a:lvl5pPr>
      <a:lvl6pPr marL="457200" algn="l" rtl="1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  <a:ea typeface="Majalla UI"/>
          <a:cs typeface="Majalla UI"/>
        </a:defRPr>
      </a:lvl6pPr>
      <a:lvl7pPr marL="914400" algn="l" rtl="1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  <a:ea typeface="Majalla UI"/>
          <a:cs typeface="Majalla UI"/>
        </a:defRPr>
      </a:lvl7pPr>
      <a:lvl8pPr marL="1371600" algn="l" rtl="1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  <a:ea typeface="Majalla UI"/>
          <a:cs typeface="Majalla UI"/>
        </a:defRPr>
      </a:lvl8pPr>
      <a:lvl9pPr marL="1828800" algn="l" rtl="1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anose="020B0502020104020203" pitchFamily="34" charset="0"/>
          <a:ea typeface="Majalla UI"/>
          <a:cs typeface="Majalla UI"/>
        </a:defRPr>
      </a:lvl9pPr>
      <a:extLst/>
    </p:titleStyle>
    <p:bodyStyle>
      <a:lvl1pPr marL="365125" indent="-282575" algn="r" rtl="1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82" charset="2"/>
        <a:buChar char=""/>
        <a:defRPr sz="3200" kern="1200">
          <a:solidFill>
            <a:schemeClr val="tx1"/>
          </a:solidFill>
          <a:latin typeface="+mn-lt"/>
          <a:ea typeface="Majalla UI"/>
          <a:cs typeface="+mn-cs"/>
        </a:defRPr>
      </a:lvl1pPr>
      <a:lvl2pPr marL="639763" indent="-236538" algn="r" rtl="1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 kern="1200">
          <a:solidFill>
            <a:schemeClr val="tx1"/>
          </a:solidFill>
          <a:latin typeface="+mn-lt"/>
          <a:ea typeface="Majalla UI"/>
          <a:cs typeface="+mn-cs"/>
        </a:defRPr>
      </a:lvl2pPr>
      <a:lvl3pPr marL="885825" indent="-22860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82" charset="2"/>
        <a:buChar char=""/>
        <a:defRPr sz="2400" kern="1200">
          <a:solidFill>
            <a:schemeClr val="tx1"/>
          </a:solidFill>
          <a:latin typeface="+mn-lt"/>
          <a:ea typeface="Majalla UI"/>
          <a:cs typeface="+mn-cs"/>
        </a:defRPr>
      </a:lvl3pPr>
      <a:lvl4pPr marL="1096963" indent="-173038" algn="r" rtl="1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anose="05020102010507070707" pitchFamily="82" charset="2"/>
        <a:buChar char=""/>
        <a:defRPr sz="2000" kern="1200">
          <a:solidFill>
            <a:schemeClr val="tx1"/>
          </a:solidFill>
          <a:latin typeface="+mn-lt"/>
          <a:ea typeface="Majalla UI"/>
          <a:cs typeface="+mn-cs"/>
        </a:defRPr>
      </a:lvl4pPr>
      <a:lvl5pPr marL="1296988" indent="-182563" algn="r" rtl="1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anose="05020102010507070707" pitchFamily="82" charset="2"/>
        <a:buChar char=""/>
        <a:defRPr sz="2000" kern="1200">
          <a:solidFill>
            <a:schemeClr val="tx1"/>
          </a:solidFill>
          <a:latin typeface="+mn-lt"/>
          <a:ea typeface="Majalla UI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49318-F8B8-473F-AC63-5D4B43D261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ar-SA" dirty="0">
              <a:solidFill>
                <a:schemeClr val="tx2">
                  <a:satMod val="130000"/>
                </a:schemeClr>
              </a:solidFill>
              <a:ea typeface="+mj-ea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2DD20F-D0CB-43F0-AFEA-93D35E4D90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1925" y="2349500"/>
            <a:ext cx="7407275" cy="3722688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ar-SA" dirty="0">
              <a:ea typeface="+mn-ea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ar-TN" sz="5400" b="1" dirty="0">
                <a:solidFill>
                  <a:srgbClr val="7C5A06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ea typeface="+mn-ea"/>
              </a:rPr>
              <a:t>مقرر</a:t>
            </a:r>
            <a:r>
              <a:rPr lang="ar-SA" sz="5400" b="1" dirty="0">
                <a:solidFill>
                  <a:srgbClr val="7C5A06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ea typeface="+mn-ea"/>
              </a:rPr>
              <a:t> إدارة التفاوض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ar-SA" sz="3600" dirty="0">
                <a:ea typeface="+mn-ea"/>
              </a:rPr>
              <a:t>د. يوسف النملة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ar-SA" sz="3200" dirty="0">
                <a:solidFill>
                  <a:schemeClr val="tx1">
                    <a:lumMod val="95000"/>
                    <a:lumOff val="5000"/>
                  </a:schemeClr>
                </a:solidFill>
                <a:ea typeface="+mn-ea"/>
              </a:rPr>
              <a:t>المستوى السابع- دار 423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ea typeface="+mn-ea"/>
            </a:endParaRPr>
          </a:p>
        </p:txBody>
      </p:sp>
      <p:pic>
        <p:nvPicPr>
          <p:cNvPr id="10244" name="Picture 4">
            <a:extLst>
              <a:ext uri="{FF2B5EF4-FFF2-40B4-BE49-F238E27FC236}">
                <a16:creationId xmlns:a16="http://schemas.microsoft.com/office/drawing/2014/main" id="{367F67F8-537A-4AD7-A4E2-D8FE79B060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723900"/>
            <a:ext cx="814387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3">
            <a:extLst>
              <a:ext uri="{FF2B5EF4-FFF2-40B4-BE49-F238E27FC236}">
                <a16:creationId xmlns:a16="http://schemas.microsoft.com/office/drawing/2014/main" id="{219D6537-3037-4651-BFC1-406AFAE3DC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0"/>
            <a:ext cx="814387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Slide Number Placeholder 8">
            <a:extLst>
              <a:ext uri="{FF2B5EF4-FFF2-40B4-BE49-F238E27FC236}">
                <a16:creationId xmlns:a16="http://schemas.microsoft.com/office/drawing/2014/main" id="{E0335788-7D78-4F0C-B0FC-00950C3D8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82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1pPr>
            <a:lvl2pPr marL="742950" indent="-285750" algn="r" rtl="1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Font typeface="Wingdings 2" panose="05020102010507070707" pitchFamily="82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3pPr>
            <a:lvl4pPr marL="1600200" indent="-228600" algn="r" rtl="1">
              <a:spcBef>
                <a:spcPct val="20000"/>
              </a:spcBef>
              <a:buClr>
                <a:srgbClr val="C32D2E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4pPr>
            <a:lvl5pPr marL="2057400" indent="-228600" algn="r" rtl="1">
              <a:spcBef>
                <a:spcPct val="20000"/>
              </a:spcBef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57893439-7AC3-456D-A67D-D8B9CB398E2B}" type="slidenum">
              <a:rPr lang="ar-SA" altLang="en-US" sz="1200" b="1"/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ar-SA" altLang="en-US" sz="1200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FF5A42-0F26-468A-9F86-31F92AE34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>
              <a:solidFill>
                <a:schemeClr val="tx2">
                  <a:satMod val="130000"/>
                </a:schemeClr>
              </a:solidFill>
              <a:ea typeface="+mj-ea"/>
            </a:endParaRPr>
          </a:p>
        </p:txBody>
      </p:sp>
      <p:sp>
        <p:nvSpPr>
          <p:cNvPr id="20483" name="عنصر نائب للمحتوى 2">
            <a:extLst>
              <a:ext uri="{FF2B5EF4-FFF2-40B4-BE49-F238E27FC236}">
                <a16:creationId xmlns:a16="http://schemas.microsoft.com/office/drawing/2014/main" id="{CD80D987-80DC-4092-B4A5-7F2D8DEEE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anose="05020102010507070707" pitchFamily="82" charset="2"/>
              <a:buNone/>
            </a:pPr>
            <a:endParaRPr lang="en-US" altLang="en-US" sz="7200">
              <a:cs typeface="Majalla UI"/>
            </a:endParaRPr>
          </a:p>
          <a:p>
            <a:pPr algn="ctr" eaLnBrk="1" hangingPunct="1">
              <a:buFont typeface="Wingdings 2" panose="05020102010507070707" pitchFamily="82" charset="2"/>
              <a:buNone/>
            </a:pPr>
            <a:r>
              <a:rPr lang="en-US" altLang="en-US" sz="7200">
                <a:cs typeface="Majalla UI"/>
              </a:rPr>
              <a:t>   Quiz      </a:t>
            </a:r>
          </a:p>
          <a:p>
            <a:pPr eaLnBrk="1" hangingPunct="1">
              <a:buFont typeface="Wingdings 2" panose="05020102010507070707" pitchFamily="82" charset="2"/>
              <a:buNone/>
            </a:pPr>
            <a:endParaRPr lang="en-US" altLang="en-US">
              <a:cs typeface="Majalla UI"/>
            </a:endParaRPr>
          </a:p>
          <a:p>
            <a:pPr eaLnBrk="1" hangingPunct="1">
              <a:buFont typeface="Wingdings 2" panose="05020102010507070707" pitchFamily="82" charset="2"/>
              <a:buNone/>
            </a:pPr>
            <a:endParaRPr lang="en-US" altLang="en-US">
              <a:cs typeface="Majalla UI"/>
            </a:endParaRPr>
          </a:p>
        </p:txBody>
      </p:sp>
      <p:sp>
        <p:nvSpPr>
          <p:cNvPr id="20484" name="عنصر نائب لرقم الشريحة 3">
            <a:extLst>
              <a:ext uri="{FF2B5EF4-FFF2-40B4-BE49-F238E27FC236}">
                <a16:creationId xmlns:a16="http://schemas.microsoft.com/office/drawing/2014/main" id="{CDCA315F-DC05-46F9-A439-BB20FE75C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82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1pPr>
            <a:lvl2pPr marL="742950" indent="-285750" algn="r" rtl="1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Font typeface="Wingdings 2" panose="05020102010507070707" pitchFamily="82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3pPr>
            <a:lvl4pPr marL="1600200" indent="-228600" algn="r" rtl="1">
              <a:spcBef>
                <a:spcPct val="20000"/>
              </a:spcBef>
              <a:buClr>
                <a:srgbClr val="C32D2E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4pPr>
            <a:lvl5pPr marL="2057400" indent="-228600" algn="r" rtl="1">
              <a:spcBef>
                <a:spcPct val="20000"/>
              </a:spcBef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8C4B42E6-AE64-4401-911B-4A77AB7F171B}" type="slidenum">
              <a:rPr lang="ar-SA" altLang="en-US" sz="1200">
                <a:solidFill>
                  <a:srgbClr val="B5A788"/>
                </a:solidFill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ar-SA" altLang="en-US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DDCAD53-9264-4DB0-AB6A-7FD0112C9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>
              <a:solidFill>
                <a:schemeClr val="tx2">
                  <a:satMod val="130000"/>
                </a:schemeClr>
              </a:solidFill>
              <a:ea typeface="+mj-ea"/>
            </a:endParaRPr>
          </a:p>
        </p:txBody>
      </p:sp>
      <p:sp>
        <p:nvSpPr>
          <p:cNvPr id="21507" name="عنصر نائب للمحتوى 2">
            <a:extLst>
              <a:ext uri="{FF2B5EF4-FFF2-40B4-BE49-F238E27FC236}">
                <a16:creationId xmlns:a16="http://schemas.microsoft.com/office/drawing/2014/main" id="{3CE6ACC8-1CF1-4ECA-9E0D-50B53950F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anose="05020102010507070707" pitchFamily="82" charset="2"/>
              <a:buNone/>
            </a:pPr>
            <a:endParaRPr lang="ar-SA" altLang="en-US" sz="880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 eaLnBrk="1" hangingPunct="1">
              <a:buFont typeface="Wingdings 2" panose="05020102010507070707" pitchFamily="82" charset="2"/>
              <a:buNone/>
            </a:pPr>
            <a:r>
              <a:rPr lang="en-US" altLang="en-US" sz="8800">
                <a:latin typeface="Sakkal Majalla" panose="02000000000000000000" pitchFamily="2" charset="-78"/>
                <a:cs typeface="Sakkal Majalla" panose="02000000000000000000" pitchFamily="2" charset="-78"/>
              </a:rPr>
              <a:t>     </a:t>
            </a:r>
            <a:r>
              <a:rPr lang="ar-SA" altLang="en-US" sz="8800">
                <a:latin typeface="Sakkal Majalla" panose="02000000000000000000" pitchFamily="2" charset="-78"/>
                <a:cs typeface="Sakkal Majalla" panose="02000000000000000000" pitchFamily="2" charset="-78"/>
              </a:rPr>
              <a:t>إلى اللقاء</a:t>
            </a:r>
            <a:endParaRPr lang="en-US" altLang="en-US" sz="880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508" name="عنصر نائب لرقم الشريحة 3">
            <a:extLst>
              <a:ext uri="{FF2B5EF4-FFF2-40B4-BE49-F238E27FC236}">
                <a16:creationId xmlns:a16="http://schemas.microsoft.com/office/drawing/2014/main" id="{11DEBEBD-F1C7-4FC2-8A38-52C394E01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82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1pPr>
            <a:lvl2pPr marL="742950" indent="-285750" algn="r" rtl="1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Font typeface="Wingdings 2" panose="05020102010507070707" pitchFamily="82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3pPr>
            <a:lvl4pPr marL="1600200" indent="-228600" algn="r" rtl="1">
              <a:spcBef>
                <a:spcPct val="20000"/>
              </a:spcBef>
              <a:buClr>
                <a:srgbClr val="C32D2E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4pPr>
            <a:lvl5pPr marL="2057400" indent="-228600" algn="r" rtl="1">
              <a:spcBef>
                <a:spcPct val="20000"/>
              </a:spcBef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B56740AE-644F-4EA5-8107-71093E6FA140}" type="slidenum">
              <a:rPr lang="ar-SA" altLang="en-US" sz="1200">
                <a:solidFill>
                  <a:srgbClr val="B5A788"/>
                </a:solidFill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ar-SA" altLang="en-US" sz="1200">
              <a:solidFill>
                <a:srgbClr val="B5A788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FC974-9A83-4770-A815-644C77C3F8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ar-SA" dirty="0">
              <a:solidFill>
                <a:schemeClr val="tx2">
                  <a:satMod val="130000"/>
                </a:schemeClr>
              </a:solidFill>
              <a:ea typeface="+mj-ea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26CAF2-3D1A-4C39-A89F-12138ED5C8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1925" y="1571625"/>
            <a:ext cx="7407275" cy="4714875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ar-SA" dirty="0">
              <a:ea typeface="+mn-ea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ar-SA" sz="4400" b="1" dirty="0">
              <a:solidFill>
                <a:srgbClr val="1C662E"/>
              </a:solidFill>
              <a:ea typeface="+mn-ea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ar-SA" sz="4400" b="1">
                <a:solidFill>
                  <a:srgbClr val="1C662E"/>
                </a:solidFill>
                <a:ea typeface="+mn-ea"/>
              </a:rPr>
              <a:t>اللقاء الثالث</a:t>
            </a:r>
            <a:endParaRPr lang="ar-SA" sz="4400" b="1" dirty="0">
              <a:solidFill>
                <a:srgbClr val="1C662E"/>
              </a:solidFill>
              <a:ea typeface="+mn-ea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ar-EG" sz="4400" b="1" dirty="0">
                <a:solidFill>
                  <a:srgbClr val="1C662E"/>
                </a:solidFill>
                <a:ea typeface="+mn-ea"/>
              </a:rPr>
              <a:t>مبادئ التفاوض</a:t>
            </a:r>
            <a:endParaRPr lang="ar-SA" sz="4400" b="1" dirty="0">
              <a:solidFill>
                <a:srgbClr val="1C662E"/>
              </a:solidFill>
              <a:ea typeface="+mn-ea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ar-SA" sz="1200" dirty="0">
              <a:solidFill>
                <a:srgbClr val="916801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ar-SA" sz="1200" dirty="0">
              <a:solidFill>
                <a:srgbClr val="916801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ar-SA" sz="3600" dirty="0">
              <a:solidFill>
                <a:srgbClr val="916801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12292" name="Picture 4">
            <a:extLst>
              <a:ext uri="{FF2B5EF4-FFF2-40B4-BE49-F238E27FC236}">
                <a16:creationId xmlns:a16="http://schemas.microsoft.com/office/drawing/2014/main" id="{77DFC58F-04B7-4898-A489-3D4BBC1087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723900"/>
            <a:ext cx="814387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3">
            <a:extLst>
              <a:ext uri="{FF2B5EF4-FFF2-40B4-BE49-F238E27FC236}">
                <a16:creationId xmlns:a16="http://schemas.microsoft.com/office/drawing/2014/main" id="{95A7DFA0-6E6F-48DF-BEFA-8FE9AB2ED1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0"/>
            <a:ext cx="814387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Slide Number Placeholder 6">
            <a:extLst>
              <a:ext uri="{FF2B5EF4-FFF2-40B4-BE49-F238E27FC236}">
                <a16:creationId xmlns:a16="http://schemas.microsoft.com/office/drawing/2014/main" id="{5DD7B8AB-8D6B-4854-A9B6-3FCA2F527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82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1pPr>
            <a:lvl2pPr marL="742950" indent="-285750" algn="r" rtl="1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Font typeface="Wingdings 2" panose="05020102010507070707" pitchFamily="82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3pPr>
            <a:lvl4pPr marL="1600200" indent="-228600" algn="r" rtl="1">
              <a:spcBef>
                <a:spcPct val="20000"/>
              </a:spcBef>
              <a:buClr>
                <a:srgbClr val="C32D2E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4pPr>
            <a:lvl5pPr marL="2057400" indent="-228600" algn="r" rtl="1">
              <a:spcBef>
                <a:spcPct val="20000"/>
              </a:spcBef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A33783F3-BBBB-4F2E-A295-46C91FB5F48C}" type="slidenum">
              <a:rPr lang="ar-SA" altLang="en-US" sz="1200" b="1"/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ar-SA" altLang="en-US" sz="1200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FCB2A-0113-4544-BD6E-C976A220E3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74613"/>
            <a:ext cx="7858125" cy="854075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ar-SA" sz="4400" b="1" dirty="0">
                <a:solidFill>
                  <a:srgbClr val="0070C0"/>
                </a:solidFill>
                <a:ea typeface="+mj-ea"/>
              </a:rPr>
              <a:t>1. مبادئ تتعلق بالمفاوض نفسه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15C6189-4CE5-41DF-8687-7F7CE297A7DD}"/>
              </a:ext>
            </a:extLst>
          </p:cNvPr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3316" name="Slide Number Placeholder 5">
            <a:extLst>
              <a:ext uri="{FF2B5EF4-FFF2-40B4-BE49-F238E27FC236}">
                <a16:creationId xmlns:a16="http://schemas.microsoft.com/office/drawing/2014/main" id="{59D5BF26-F75D-4FE6-AE37-778EFFCF5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82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1pPr>
            <a:lvl2pPr marL="742950" indent="-285750" algn="r" rtl="1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Font typeface="Wingdings 2" panose="05020102010507070707" pitchFamily="82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3pPr>
            <a:lvl4pPr marL="1600200" indent="-228600" algn="r" rtl="1">
              <a:spcBef>
                <a:spcPct val="20000"/>
              </a:spcBef>
              <a:buClr>
                <a:srgbClr val="C32D2E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4pPr>
            <a:lvl5pPr marL="2057400" indent="-228600" algn="r" rtl="1">
              <a:spcBef>
                <a:spcPct val="20000"/>
              </a:spcBef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3685141B-1B62-4FD8-8698-A280F96C0A10}" type="slidenum">
              <a:rPr lang="ar-SA" altLang="en-US" sz="1200" b="1"/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ar-SA" altLang="en-US" sz="1200" b="1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0BCB7ADE-990D-4260-BC5E-D4381C3F0DF4}"/>
              </a:ext>
            </a:extLst>
          </p:cNvPr>
          <p:cNvSpPr txBox="1">
            <a:spLocks noChangeArrowheads="1"/>
          </p:cNvSpPr>
          <p:nvPr/>
        </p:nvSpPr>
        <p:spPr>
          <a:xfrm>
            <a:off x="1143000" y="1571625"/>
            <a:ext cx="7500938" cy="7143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/>
          <a:lstStyle/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atin typeface="+mn-lt"/>
                <a:cs typeface="+mn-cs"/>
              </a:rPr>
              <a:t>1. فاوض الأشخاص الذين يملكون السلطة</a:t>
            </a: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2800" dirty="0">
              <a:latin typeface="+mn-lt"/>
              <a:cs typeface="+mn-cs"/>
            </a:endParaRPr>
          </a:p>
          <a:p>
            <a:pPr marL="514350" indent="-514350" algn="just" rtl="1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2800" b="1" dirty="0">
              <a:latin typeface="+mn-lt"/>
              <a:cs typeface="+mn-cs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96DF50C6-DE69-4FBF-8CA9-02B41A5AD775}"/>
              </a:ext>
            </a:extLst>
          </p:cNvPr>
          <p:cNvSpPr txBox="1">
            <a:spLocks noChangeArrowheads="1"/>
          </p:cNvSpPr>
          <p:nvPr/>
        </p:nvSpPr>
        <p:spPr>
          <a:xfrm>
            <a:off x="1071563" y="2571750"/>
            <a:ext cx="7500937" cy="4286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/>
          <a:lstStyle/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atin typeface="+mn-lt"/>
                <a:cs typeface="+mn-cs"/>
              </a:rPr>
              <a:t>2. ضع أهدافًا كبيرة</a:t>
            </a: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2800" dirty="0">
              <a:latin typeface="+mn-lt"/>
              <a:cs typeface="+mn-cs"/>
            </a:endParaRPr>
          </a:p>
          <a:p>
            <a:pPr marL="514350" indent="-514350" algn="just" rtl="1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2800" b="1" dirty="0">
              <a:latin typeface="+mn-lt"/>
              <a:cs typeface="+mn-cs"/>
            </a:endParaRP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3107B440-B899-4368-A9A3-DC750DC964FF}"/>
              </a:ext>
            </a:extLst>
          </p:cNvPr>
          <p:cNvSpPr txBox="1">
            <a:spLocks noChangeArrowheads="1"/>
          </p:cNvSpPr>
          <p:nvPr/>
        </p:nvSpPr>
        <p:spPr>
          <a:xfrm>
            <a:off x="1071563" y="3357563"/>
            <a:ext cx="7500937" cy="6429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/>
          <a:lstStyle/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atin typeface="+mn-lt"/>
                <a:cs typeface="+mn-cs"/>
              </a:rPr>
              <a:t>3. لا تركز على الأهداف قصيرة المدى</a:t>
            </a: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2800" dirty="0">
              <a:latin typeface="+mn-lt"/>
              <a:cs typeface="+mn-cs"/>
            </a:endParaRPr>
          </a:p>
          <a:p>
            <a:pPr marL="514350" indent="-514350" algn="just" rtl="1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2800" b="1" dirty="0">
              <a:latin typeface="+mn-lt"/>
              <a:cs typeface="+mn-cs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C50BD7DB-AFBA-4703-AA76-029CC06904A4}"/>
              </a:ext>
            </a:extLst>
          </p:cNvPr>
          <p:cNvSpPr txBox="1">
            <a:spLocks noChangeArrowheads="1"/>
          </p:cNvSpPr>
          <p:nvPr/>
        </p:nvSpPr>
        <p:spPr>
          <a:xfrm>
            <a:off x="1071563" y="4286250"/>
            <a:ext cx="7500937" cy="5715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/>
          <a:lstStyle/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atin typeface="+mn-lt"/>
                <a:cs typeface="+mn-cs"/>
              </a:rPr>
              <a:t>4. كن هادئًا واضبط أعصابك</a:t>
            </a: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2800" dirty="0">
              <a:latin typeface="+mn-lt"/>
              <a:cs typeface="+mn-cs"/>
            </a:endParaRPr>
          </a:p>
          <a:p>
            <a:pPr marL="514350" indent="-514350" algn="just" rtl="1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2800" b="1" dirty="0">
              <a:latin typeface="+mn-lt"/>
              <a:cs typeface="+mn-cs"/>
            </a:endParaRPr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F20154E3-8E85-4D30-A6E7-EB9E26486AB4}"/>
              </a:ext>
            </a:extLst>
          </p:cNvPr>
          <p:cNvSpPr txBox="1">
            <a:spLocks noChangeArrowheads="1"/>
          </p:cNvSpPr>
          <p:nvPr/>
        </p:nvSpPr>
        <p:spPr>
          <a:xfrm>
            <a:off x="1071563" y="5214938"/>
            <a:ext cx="7500937" cy="6429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/>
          <a:lstStyle/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atin typeface="+mn-lt"/>
                <a:cs typeface="+mn-cs"/>
              </a:rPr>
              <a:t>5. كن متفائلًا</a:t>
            </a: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2800" dirty="0">
              <a:latin typeface="+mn-lt"/>
              <a:cs typeface="+mn-cs"/>
            </a:endParaRPr>
          </a:p>
          <a:p>
            <a:pPr marL="514350" indent="-514350" algn="just" rtl="1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2800" b="1" dirty="0">
              <a:latin typeface="+mn-lt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4AF6274-AC46-4C0F-887F-C2C8C6E41500}"/>
              </a:ext>
            </a:extLst>
          </p:cNvPr>
          <p:cNvSpPr txBox="1"/>
          <p:nvPr/>
        </p:nvSpPr>
        <p:spPr>
          <a:xfrm>
            <a:off x="324121" y="2285992"/>
            <a:ext cx="461665" cy="3643338"/>
          </a:xfrm>
          <a:prstGeom prst="rect">
            <a:avLst/>
          </a:prstGeom>
          <a:noFill/>
        </p:spPr>
        <p:txBody>
          <a:bodyPr vert="vert270" rtlCol="1">
            <a:spAutoFit/>
          </a:bodyPr>
          <a:lstStyle/>
          <a:p>
            <a:pPr algn="ctr" rtl="1" eaLnBrk="1" fontAlgn="auto" hangingPunct="1">
              <a:spcBef>
                <a:spcPts val="1200"/>
              </a:spcBef>
              <a:spcAft>
                <a:spcPts val="0"/>
              </a:spcAft>
              <a:defRPr/>
            </a:pPr>
            <a:r>
              <a:rPr lang="ar-SA" b="1" dirty="0">
                <a:latin typeface="+mn-lt"/>
                <a:cs typeface="+mn-cs"/>
              </a:rPr>
              <a:t>الفصل الثاني : </a:t>
            </a:r>
            <a:r>
              <a:rPr lang="ar-EG" b="1" dirty="0">
                <a:latin typeface="+mn-lt"/>
                <a:cs typeface="+mn-cs"/>
              </a:rPr>
              <a:t>مبادئ التفاوض</a:t>
            </a:r>
            <a:endParaRPr lang="ar-SA" b="1" dirty="0">
              <a:solidFill>
                <a:srgbClr val="1C662E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60BC2-8842-4344-9D0B-24ABB87956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74613"/>
            <a:ext cx="7858125" cy="854075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ar-SA" sz="4400" b="1" dirty="0">
                <a:solidFill>
                  <a:srgbClr val="0070C0"/>
                </a:solidFill>
                <a:ea typeface="+mj-ea"/>
              </a:rPr>
              <a:t>1. مبادئ تتعلق بالمفاوض نفسه (يتبع)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A73CB6D-CF7A-42C5-9E33-A86FF51A98C0}"/>
              </a:ext>
            </a:extLst>
          </p:cNvPr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4340" name="Slide Number Placeholder 5">
            <a:extLst>
              <a:ext uri="{FF2B5EF4-FFF2-40B4-BE49-F238E27FC236}">
                <a16:creationId xmlns:a16="http://schemas.microsoft.com/office/drawing/2014/main" id="{B420450A-F18D-427A-87DD-82CF40E0C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82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1pPr>
            <a:lvl2pPr marL="742950" indent="-285750" algn="r" rtl="1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Font typeface="Wingdings 2" panose="05020102010507070707" pitchFamily="82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3pPr>
            <a:lvl4pPr marL="1600200" indent="-228600" algn="r" rtl="1">
              <a:spcBef>
                <a:spcPct val="20000"/>
              </a:spcBef>
              <a:buClr>
                <a:srgbClr val="C32D2E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4pPr>
            <a:lvl5pPr marL="2057400" indent="-228600" algn="r" rtl="1">
              <a:spcBef>
                <a:spcPct val="20000"/>
              </a:spcBef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1354F70A-C10F-4D88-8F3D-D3DEBF1581CD}" type="slidenum">
              <a:rPr lang="ar-SA" altLang="en-US" sz="1200" b="1"/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ar-SA" altLang="en-US" sz="1200" b="1"/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CD84B17E-2848-4128-A020-25FF45D1E861}"/>
              </a:ext>
            </a:extLst>
          </p:cNvPr>
          <p:cNvSpPr txBox="1">
            <a:spLocks noChangeArrowheads="1"/>
          </p:cNvSpPr>
          <p:nvPr/>
        </p:nvSpPr>
        <p:spPr>
          <a:xfrm>
            <a:off x="1071563" y="1285875"/>
            <a:ext cx="7500937" cy="6429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/>
          <a:lstStyle/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atin typeface="+mn-lt"/>
                <a:cs typeface="+mn-cs"/>
              </a:rPr>
              <a:t>6. لا تروّج لنفسك، روّج لأفكارك</a:t>
            </a: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2800" dirty="0">
              <a:latin typeface="+mn-lt"/>
              <a:cs typeface="+mn-cs"/>
            </a:endParaRPr>
          </a:p>
          <a:p>
            <a:pPr marL="514350" indent="-514350" algn="just" rtl="1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2800" b="1" dirty="0">
              <a:latin typeface="+mn-lt"/>
              <a:cs typeface="+mn-cs"/>
            </a:endParaRPr>
          </a:p>
        </p:txBody>
      </p:sp>
      <p:sp>
        <p:nvSpPr>
          <p:cNvPr id="21" name="Rectangle 3">
            <a:extLst>
              <a:ext uri="{FF2B5EF4-FFF2-40B4-BE49-F238E27FC236}">
                <a16:creationId xmlns:a16="http://schemas.microsoft.com/office/drawing/2014/main" id="{BA9A1AB2-6BD2-4BA3-8AF5-79ED32FD1CAC}"/>
              </a:ext>
            </a:extLst>
          </p:cNvPr>
          <p:cNvSpPr txBox="1">
            <a:spLocks noChangeArrowheads="1"/>
          </p:cNvSpPr>
          <p:nvPr/>
        </p:nvSpPr>
        <p:spPr>
          <a:xfrm>
            <a:off x="1071563" y="2214563"/>
            <a:ext cx="7500937" cy="10001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/>
          <a:lstStyle/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atin typeface="+mn-lt"/>
                <a:cs typeface="+mn-cs"/>
              </a:rPr>
              <a:t>7. تفهّم حاجات الطرف الآخر، وتعامل معه من مصدر قوة</a:t>
            </a: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2800" dirty="0">
              <a:latin typeface="+mn-lt"/>
              <a:cs typeface="+mn-cs"/>
            </a:endParaRPr>
          </a:p>
          <a:p>
            <a:pPr marL="514350" indent="-514350" algn="just" rtl="1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2800" b="1" dirty="0">
              <a:latin typeface="+mn-lt"/>
              <a:cs typeface="+mn-cs"/>
            </a:endParaRPr>
          </a:p>
        </p:txBody>
      </p:sp>
      <p:sp>
        <p:nvSpPr>
          <p:cNvPr id="22" name="Rectangle 3">
            <a:extLst>
              <a:ext uri="{FF2B5EF4-FFF2-40B4-BE49-F238E27FC236}">
                <a16:creationId xmlns:a16="http://schemas.microsoft.com/office/drawing/2014/main" id="{0FFCC737-70BF-4A25-AD21-296978DCF745}"/>
              </a:ext>
            </a:extLst>
          </p:cNvPr>
          <p:cNvSpPr txBox="1">
            <a:spLocks noChangeArrowheads="1"/>
          </p:cNvSpPr>
          <p:nvPr/>
        </p:nvSpPr>
        <p:spPr>
          <a:xfrm>
            <a:off x="1071563" y="3571875"/>
            <a:ext cx="7500937" cy="6429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/>
          <a:lstStyle/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atin typeface="+mn-lt"/>
                <a:cs typeface="+mn-cs"/>
              </a:rPr>
              <a:t>8. استعد بكل ما تحتاج</a:t>
            </a: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2800" dirty="0">
              <a:latin typeface="+mn-lt"/>
              <a:cs typeface="+mn-cs"/>
            </a:endParaRPr>
          </a:p>
          <a:p>
            <a:pPr marL="514350" indent="-514350" algn="just" rtl="1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2800" b="1" dirty="0">
              <a:latin typeface="+mn-lt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7E5BE07-73AF-4535-8F80-597AB085547C}"/>
              </a:ext>
            </a:extLst>
          </p:cNvPr>
          <p:cNvSpPr txBox="1"/>
          <p:nvPr/>
        </p:nvSpPr>
        <p:spPr>
          <a:xfrm>
            <a:off x="324121" y="2285992"/>
            <a:ext cx="461665" cy="3643338"/>
          </a:xfrm>
          <a:prstGeom prst="rect">
            <a:avLst/>
          </a:prstGeom>
          <a:noFill/>
        </p:spPr>
        <p:txBody>
          <a:bodyPr vert="vert270" rtlCol="1">
            <a:spAutoFit/>
          </a:bodyPr>
          <a:lstStyle/>
          <a:p>
            <a:pPr algn="ctr" rtl="1" eaLnBrk="1" fontAlgn="auto" hangingPunct="1">
              <a:spcBef>
                <a:spcPts val="1200"/>
              </a:spcBef>
              <a:spcAft>
                <a:spcPts val="0"/>
              </a:spcAft>
              <a:defRPr/>
            </a:pPr>
            <a:r>
              <a:rPr lang="ar-SA" b="1" dirty="0">
                <a:latin typeface="+mn-lt"/>
                <a:cs typeface="+mn-cs"/>
              </a:rPr>
              <a:t>الفصل الثاني : </a:t>
            </a:r>
            <a:r>
              <a:rPr lang="ar-EG" b="1" dirty="0">
                <a:latin typeface="+mn-lt"/>
                <a:cs typeface="+mn-cs"/>
              </a:rPr>
              <a:t>مبادئ التفاوض</a:t>
            </a:r>
            <a:endParaRPr lang="ar-SA" b="1" dirty="0">
              <a:solidFill>
                <a:srgbClr val="1C662E"/>
              </a:solidFill>
              <a:latin typeface="+mn-lt"/>
              <a:cs typeface="+mn-cs"/>
            </a:endParaRPr>
          </a:p>
        </p:txBody>
      </p:sp>
      <p:sp>
        <p:nvSpPr>
          <p:cNvPr id="23" name="Rectangle 3">
            <a:extLst>
              <a:ext uri="{FF2B5EF4-FFF2-40B4-BE49-F238E27FC236}">
                <a16:creationId xmlns:a16="http://schemas.microsoft.com/office/drawing/2014/main" id="{14AAAA80-5290-42E1-9536-AD7D02B97FFE}"/>
              </a:ext>
            </a:extLst>
          </p:cNvPr>
          <p:cNvSpPr txBox="1">
            <a:spLocks noChangeArrowheads="1"/>
          </p:cNvSpPr>
          <p:nvPr/>
        </p:nvSpPr>
        <p:spPr>
          <a:xfrm>
            <a:off x="1071563" y="4500563"/>
            <a:ext cx="7500937" cy="6429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/>
          <a:lstStyle/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atin typeface="+mn-lt"/>
                <a:cs typeface="+mn-cs"/>
              </a:rPr>
              <a:t>9. لا تستعجل الأمور </a:t>
            </a: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2800" dirty="0">
              <a:latin typeface="+mn-lt"/>
              <a:cs typeface="+mn-cs"/>
            </a:endParaRPr>
          </a:p>
          <a:p>
            <a:pPr marL="514350" indent="-514350" algn="just" rtl="1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2800" b="1" dirty="0">
              <a:latin typeface="+mn-lt"/>
              <a:cs typeface="+mn-cs"/>
            </a:endParaRPr>
          </a:p>
        </p:txBody>
      </p:sp>
      <p:sp>
        <p:nvSpPr>
          <p:cNvPr id="24" name="Rectangle 3">
            <a:extLst>
              <a:ext uri="{FF2B5EF4-FFF2-40B4-BE49-F238E27FC236}">
                <a16:creationId xmlns:a16="http://schemas.microsoft.com/office/drawing/2014/main" id="{880F958F-ED8F-4E70-B34A-5B8261ED961C}"/>
              </a:ext>
            </a:extLst>
          </p:cNvPr>
          <p:cNvSpPr txBox="1">
            <a:spLocks noChangeArrowheads="1"/>
          </p:cNvSpPr>
          <p:nvPr/>
        </p:nvSpPr>
        <p:spPr>
          <a:xfrm>
            <a:off x="1071563" y="5429250"/>
            <a:ext cx="7500937" cy="9286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/>
          <a:lstStyle/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atin typeface="+mn-lt"/>
                <a:cs typeface="+mn-cs"/>
              </a:rPr>
              <a:t>10. تعامل مع الطرف الآخر بوصفه طرفًا قويا ولكن من الممكن التغلب عليه </a:t>
            </a: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2800" dirty="0">
              <a:latin typeface="+mn-lt"/>
              <a:cs typeface="+mn-cs"/>
            </a:endParaRPr>
          </a:p>
          <a:p>
            <a:pPr marL="514350" indent="-514350" algn="just" rtl="1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2800" b="1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2F98A-342E-42E9-9866-AD545805B0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74613"/>
            <a:ext cx="7858125" cy="854075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ar-SA" sz="4400" b="1" dirty="0">
                <a:solidFill>
                  <a:srgbClr val="0070C0"/>
                </a:solidFill>
                <a:ea typeface="+mj-ea"/>
              </a:rPr>
              <a:t>1. مبادئ تتعلق بالمفاوض نفسه (يتبع)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3BD2858-5772-48EE-85A6-BCCA7CB0D92F}"/>
              </a:ext>
            </a:extLst>
          </p:cNvPr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5364" name="Slide Number Placeholder 5">
            <a:extLst>
              <a:ext uri="{FF2B5EF4-FFF2-40B4-BE49-F238E27FC236}">
                <a16:creationId xmlns:a16="http://schemas.microsoft.com/office/drawing/2014/main" id="{98C89278-B4A5-44D3-901E-061259D5C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82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1pPr>
            <a:lvl2pPr marL="742950" indent="-285750" algn="r" rtl="1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Font typeface="Wingdings 2" panose="05020102010507070707" pitchFamily="82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3pPr>
            <a:lvl4pPr marL="1600200" indent="-228600" algn="r" rtl="1">
              <a:spcBef>
                <a:spcPct val="20000"/>
              </a:spcBef>
              <a:buClr>
                <a:srgbClr val="C32D2E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4pPr>
            <a:lvl5pPr marL="2057400" indent="-228600" algn="r" rtl="1">
              <a:spcBef>
                <a:spcPct val="20000"/>
              </a:spcBef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E2C79606-37CD-40B2-BE9C-71023A8A4B73}" type="slidenum">
              <a:rPr lang="ar-SA" altLang="en-US" sz="1200" b="1"/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ar-SA" altLang="en-US" sz="1200" b="1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2D1B4C14-215F-4351-8351-22326A82C71F}"/>
              </a:ext>
            </a:extLst>
          </p:cNvPr>
          <p:cNvSpPr txBox="1">
            <a:spLocks noChangeArrowheads="1"/>
          </p:cNvSpPr>
          <p:nvPr/>
        </p:nvSpPr>
        <p:spPr>
          <a:xfrm>
            <a:off x="1071563" y="1000125"/>
            <a:ext cx="7500937" cy="14287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/>
          <a:lstStyle/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atin typeface="+mn-lt"/>
                <a:cs typeface="+mn-cs"/>
              </a:rPr>
              <a:t>11. راع مبدأ السرية واحرص على عدم إفشاء ما لديك دفعة واحدة</a:t>
            </a: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2800" b="1" dirty="0">
              <a:latin typeface="+mn-lt"/>
              <a:cs typeface="+mn-cs"/>
            </a:endParaRP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2800" dirty="0">
              <a:latin typeface="+mn-lt"/>
              <a:cs typeface="+mn-cs"/>
            </a:endParaRPr>
          </a:p>
          <a:p>
            <a:pPr marL="514350" indent="-514350" algn="just" rtl="1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2800" b="1" dirty="0">
              <a:latin typeface="+mn-lt"/>
              <a:cs typeface="+mn-cs"/>
            </a:endParaRP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96A624F5-9FF5-435B-93E2-431F70634A92}"/>
              </a:ext>
            </a:extLst>
          </p:cNvPr>
          <p:cNvSpPr txBox="1">
            <a:spLocks noChangeArrowheads="1"/>
          </p:cNvSpPr>
          <p:nvPr/>
        </p:nvSpPr>
        <p:spPr>
          <a:xfrm>
            <a:off x="1071563" y="2571750"/>
            <a:ext cx="7500937" cy="10715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/>
          <a:lstStyle/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atin typeface="+mn-lt"/>
                <a:cs typeface="+mn-cs"/>
              </a:rPr>
              <a:t>12. قم بتهيئة الطرف الآخر وإعداده نفسيًا لتقبل الاقتناع بالرأي الذي تتبناه </a:t>
            </a: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2800" dirty="0">
              <a:latin typeface="+mn-lt"/>
              <a:cs typeface="+mn-cs"/>
            </a:endParaRPr>
          </a:p>
          <a:p>
            <a:pPr marL="514350" indent="-514350" algn="just" rtl="1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2800" b="1" dirty="0">
              <a:latin typeface="+mn-lt"/>
              <a:cs typeface="+mn-cs"/>
            </a:endParaRP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253A3FA5-0D40-4C55-AB39-51755C65070E}"/>
              </a:ext>
            </a:extLst>
          </p:cNvPr>
          <p:cNvSpPr txBox="1">
            <a:spLocks noChangeArrowheads="1"/>
          </p:cNvSpPr>
          <p:nvPr/>
        </p:nvSpPr>
        <p:spPr>
          <a:xfrm>
            <a:off x="1071563" y="3786188"/>
            <a:ext cx="7500937" cy="6429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/>
          <a:lstStyle/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atin typeface="+mn-lt"/>
                <a:cs typeface="+mn-cs"/>
              </a:rPr>
              <a:t>13. كن مقبولًا في طرح أفكارك وتمتع باليقظة والحذر</a:t>
            </a: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2800" dirty="0">
              <a:latin typeface="+mn-lt"/>
              <a:cs typeface="+mn-cs"/>
            </a:endParaRPr>
          </a:p>
          <a:p>
            <a:pPr marL="514350" indent="-514350" algn="just" rtl="1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2800" b="1" dirty="0">
              <a:latin typeface="+mn-lt"/>
              <a:cs typeface="+mn-cs"/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3764E3CA-9DA4-44F4-AA26-7E48498FA25E}"/>
              </a:ext>
            </a:extLst>
          </p:cNvPr>
          <p:cNvSpPr txBox="1">
            <a:spLocks noChangeArrowheads="1"/>
          </p:cNvSpPr>
          <p:nvPr/>
        </p:nvSpPr>
        <p:spPr>
          <a:xfrm>
            <a:off x="1071563" y="4572000"/>
            <a:ext cx="7500937" cy="10715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/>
          <a:lstStyle/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atin typeface="+mn-lt"/>
                <a:cs typeface="+mn-cs"/>
              </a:rPr>
              <a:t>14. اختتم الجلسة التفاوضية بملاحظة إيجابية, بغض النظر عن النتيجة التي وصلت لها</a:t>
            </a: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2800" dirty="0">
              <a:latin typeface="+mn-lt"/>
              <a:cs typeface="+mn-cs"/>
            </a:endParaRPr>
          </a:p>
          <a:p>
            <a:pPr marL="514350" indent="-514350" algn="just" rtl="1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2800" b="1" dirty="0">
              <a:latin typeface="+mn-lt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4019C2D-2A01-49A0-B678-3DCC94E9C8FF}"/>
              </a:ext>
            </a:extLst>
          </p:cNvPr>
          <p:cNvSpPr txBox="1"/>
          <p:nvPr/>
        </p:nvSpPr>
        <p:spPr>
          <a:xfrm>
            <a:off x="324121" y="2285992"/>
            <a:ext cx="461665" cy="3643338"/>
          </a:xfrm>
          <a:prstGeom prst="rect">
            <a:avLst/>
          </a:prstGeom>
          <a:noFill/>
        </p:spPr>
        <p:txBody>
          <a:bodyPr vert="vert270" rtlCol="1">
            <a:spAutoFit/>
          </a:bodyPr>
          <a:lstStyle/>
          <a:p>
            <a:pPr algn="ctr" rtl="1" eaLnBrk="1" fontAlgn="auto" hangingPunct="1">
              <a:spcBef>
                <a:spcPts val="1200"/>
              </a:spcBef>
              <a:spcAft>
                <a:spcPts val="0"/>
              </a:spcAft>
              <a:defRPr/>
            </a:pPr>
            <a:r>
              <a:rPr lang="ar-SA" b="1" dirty="0">
                <a:latin typeface="+mn-lt"/>
                <a:cs typeface="+mn-cs"/>
              </a:rPr>
              <a:t>الفصل الثاني : </a:t>
            </a:r>
            <a:r>
              <a:rPr lang="ar-EG" b="1" dirty="0">
                <a:latin typeface="+mn-lt"/>
                <a:cs typeface="+mn-cs"/>
              </a:rPr>
              <a:t>مبادئ التفاوض</a:t>
            </a:r>
            <a:endParaRPr lang="ar-SA" b="1" dirty="0">
              <a:solidFill>
                <a:srgbClr val="1C662E"/>
              </a:solidFill>
              <a:latin typeface="+mn-lt"/>
              <a:cs typeface="+mn-cs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5C8620E5-6A30-4E34-A918-41374ABE5873}"/>
              </a:ext>
            </a:extLst>
          </p:cNvPr>
          <p:cNvSpPr txBox="1">
            <a:spLocks noChangeArrowheads="1"/>
          </p:cNvSpPr>
          <p:nvPr/>
        </p:nvSpPr>
        <p:spPr>
          <a:xfrm>
            <a:off x="1071563" y="5786438"/>
            <a:ext cx="7500937" cy="500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/>
          <a:lstStyle/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atin typeface="+mn-lt"/>
                <a:cs typeface="+mn-cs"/>
              </a:rPr>
              <a:t>15. لا ترسل أحدًا نيابةً عنك قدر الإمكان</a:t>
            </a: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2800" dirty="0">
              <a:latin typeface="+mn-lt"/>
              <a:cs typeface="+mn-cs"/>
            </a:endParaRPr>
          </a:p>
          <a:p>
            <a:pPr marL="514350" indent="-514350" algn="just" rtl="1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2800" b="1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56E58-73B5-4C1B-A672-47CD49B6CC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74613"/>
            <a:ext cx="7858125" cy="854075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ar-SA" sz="4400" b="1" dirty="0">
                <a:solidFill>
                  <a:srgbClr val="0070C0"/>
                </a:solidFill>
                <a:ea typeface="+mj-ea"/>
              </a:rPr>
              <a:t>1. مبادئ تتعلق بالمفاوض نفسه (يتبع)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66EB3C3-AC6C-4AC8-A2B6-3D093E9C5616}"/>
              </a:ext>
            </a:extLst>
          </p:cNvPr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6388" name="Slide Number Placeholder 5">
            <a:extLst>
              <a:ext uri="{FF2B5EF4-FFF2-40B4-BE49-F238E27FC236}">
                <a16:creationId xmlns:a16="http://schemas.microsoft.com/office/drawing/2014/main" id="{B3A30754-B0A9-4DCA-8C39-E79F055E0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82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1pPr>
            <a:lvl2pPr marL="742950" indent="-285750" algn="r" rtl="1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Font typeface="Wingdings 2" panose="05020102010507070707" pitchFamily="82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3pPr>
            <a:lvl4pPr marL="1600200" indent="-228600" algn="r" rtl="1">
              <a:spcBef>
                <a:spcPct val="20000"/>
              </a:spcBef>
              <a:buClr>
                <a:srgbClr val="C32D2E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4pPr>
            <a:lvl5pPr marL="2057400" indent="-228600" algn="r" rtl="1">
              <a:spcBef>
                <a:spcPct val="20000"/>
              </a:spcBef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891D2825-86F1-4581-972C-06EF51C72330}" type="slidenum">
              <a:rPr lang="ar-SA" altLang="en-US" sz="1200" b="1"/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ar-SA" altLang="en-US" sz="1200" b="1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CEDBC5C5-A0A4-411C-88DB-06BFFAD39A1D}"/>
              </a:ext>
            </a:extLst>
          </p:cNvPr>
          <p:cNvSpPr txBox="1">
            <a:spLocks noChangeArrowheads="1"/>
          </p:cNvSpPr>
          <p:nvPr/>
        </p:nvSpPr>
        <p:spPr>
          <a:xfrm>
            <a:off x="1071563" y="1071563"/>
            <a:ext cx="7500937" cy="10001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/>
          <a:lstStyle/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atin typeface="+mn-lt"/>
                <a:cs typeface="+mn-cs"/>
              </a:rPr>
              <a:t>16. شكل فريقًا تفاوضيًا مناسبًا وتأكد من انسجام أعضاء الفريق (المرأة والرجل)</a:t>
            </a: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2800" dirty="0">
              <a:latin typeface="+mn-lt"/>
              <a:cs typeface="+mn-cs"/>
            </a:endParaRPr>
          </a:p>
          <a:p>
            <a:pPr marL="514350" indent="-514350" algn="just" rtl="1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2800" b="1" dirty="0">
              <a:latin typeface="+mn-lt"/>
              <a:cs typeface="+mn-cs"/>
            </a:endParaRP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464A96D9-FEF5-4377-8D1F-7955786F88E4}"/>
              </a:ext>
            </a:extLst>
          </p:cNvPr>
          <p:cNvSpPr txBox="1">
            <a:spLocks noChangeArrowheads="1"/>
          </p:cNvSpPr>
          <p:nvPr/>
        </p:nvSpPr>
        <p:spPr>
          <a:xfrm>
            <a:off x="1071563" y="2214563"/>
            <a:ext cx="7500937" cy="10001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/>
          <a:lstStyle/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atin typeface="+mn-lt"/>
                <a:cs typeface="+mn-cs"/>
              </a:rPr>
              <a:t>17. استمع لتفهم، لا لترد</a:t>
            </a: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2800" dirty="0">
              <a:latin typeface="+mn-lt"/>
              <a:cs typeface="+mn-cs"/>
            </a:endParaRPr>
          </a:p>
          <a:p>
            <a:pPr marL="514350" indent="-514350" algn="just" rtl="1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2800" b="1" dirty="0">
              <a:latin typeface="+mn-lt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8399718-A1DE-487E-A179-4C5AA8540F63}"/>
              </a:ext>
            </a:extLst>
          </p:cNvPr>
          <p:cNvSpPr txBox="1"/>
          <p:nvPr/>
        </p:nvSpPr>
        <p:spPr>
          <a:xfrm>
            <a:off x="324121" y="2285992"/>
            <a:ext cx="461665" cy="3643338"/>
          </a:xfrm>
          <a:prstGeom prst="rect">
            <a:avLst/>
          </a:prstGeom>
          <a:noFill/>
        </p:spPr>
        <p:txBody>
          <a:bodyPr vert="vert270" rtlCol="1">
            <a:spAutoFit/>
          </a:bodyPr>
          <a:lstStyle/>
          <a:p>
            <a:pPr algn="ctr" rtl="1" eaLnBrk="1" fontAlgn="auto" hangingPunct="1">
              <a:spcBef>
                <a:spcPts val="1200"/>
              </a:spcBef>
              <a:spcAft>
                <a:spcPts val="0"/>
              </a:spcAft>
              <a:defRPr/>
            </a:pPr>
            <a:r>
              <a:rPr lang="ar-SA" b="1" dirty="0">
                <a:latin typeface="+mn-lt"/>
                <a:cs typeface="+mn-cs"/>
              </a:rPr>
              <a:t>الفصل الثاني : </a:t>
            </a:r>
            <a:r>
              <a:rPr lang="ar-EG" b="1" dirty="0">
                <a:latin typeface="+mn-lt"/>
                <a:cs typeface="+mn-cs"/>
              </a:rPr>
              <a:t>مبادئ التفاوض</a:t>
            </a:r>
            <a:endParaRPr lang="ar-SA" b="1" dirty="0">
              <a:solidFill>
                <a:srgbClr val="1C662E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E6E6B-59C0-43FB-8343-619732816A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74613"/>
            <a:ext cx="7858125" cy="854075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ar-SA" sz="4400" b="1" dirty="0">
                <a:solidFill>
                  <a:srgbClr val="0070C0"/>
                </a:solidFill>
                <a:ea typeface="+mj-ea"/>
              </a:rPr>
              <a:t>2. مبادئ تتعلق بالسلوك التفاوضي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3CD44D4-18B5-451A-812A-1437EE99DE39}"/>
              </a:ext>
            </a:extLst>
          </p:cNvPr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7412" name="Slide Number Placeholder 5">
            <a:extLst>
              <a:ext uri="{FF2B5EF4-FFF2-40B4-BE49-F238E27FC236}">
                <a16:creationId xmlns:a16="http://schemas.microsoft.com/office/drawing/2014/main" id="{A20052C5-E0D0-4DEA-B30E-E6A51CB3B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82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1pPr>
            <a:lvl2pPr marL="742950" indent="-285750" algn="r" rtl="1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Font typeface="Wingdings 2" panose="05020102010507070707" pitchFamily="82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3pPr>
            <a:lvl4pPr marL="1600200" indent="-228600" algn="r" rtl="1">
              <a:spcBef>
                <a:spcPct val="20000"/>
              </a:spcBef>
              <a:buClr>
                <a:srgbClr val="C32D2E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4pPr>
            <a:lvl5pPr marL="2057400" indent="-228600" algn="r" rtl="1">
              <a:spcBef>
                <a:spcPct val="20000"/>
              </a:spcBef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790863DC-E8CB-4919-BA88-E2FA6AC519FD}" type="slidenum">
              <a:rPr lang="ar-SA" altLang="en-US" sz="1200" b="1"/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ar-SA" altLang="en-US" sz="1200" b="1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6488753A-CC81-4028-B0CA-1A9A9F2D3567}"/>
              </a:ext>
            </a:extLst>
          </p:cNvPr>
          <p:cNvSpPr txBox="1">
            <a:spLocks noChangeArrowheads="1"/>
          </p:cNvSpPr>
          <p:nvPr/>
        </p:nvSpPr>
        <p:spPr>
          <a:xfrm>
            <a:off x="1071563" y="1214438"/>
            <a:ext cx="7500937" cy="7858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rmAutofit/>
          </a:bodyPr>
          <a:lstStyle/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atin typeface="+mn-lt"/>
                <a:cs typeface="+mn-cs"/>
              </a:rPr>
              <a:t>1. كن كما أنت </a:t>
            </a: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2400" dirty="0">
              <a:latin typeface="+mn-lt"/>
              <a:cs typeface="+mn-cs"/>
            </a:endParaRPr>
          </a:p>
          <a:p>
            <a:pPr marL="514350" indent="-514350" algn="just" rtl="1" eaLnBrk="1" fontAlgn="auto" hangingPunct="1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2400" b="1" dirty="0">
              <a:latin typeface="+mn-lt"/>
              <a:cs typeface="+mn-cs"/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A75AA825-7395-4C25-A0E6-750513AA3F67}"/>
              </a:ext>
            </a:extLst>
          </p:cNvPr>
          <p:cNvSpPr txBox="1">
            <a:spLocks noChangeArrowheads="1"/>
          </p:cNvSpPr>
          <p:nvPr/>
        </p:nvSpPr>
        <p:spPr>
          <a:xfrm>
            <a:off x="1071563" y="2214563"/>
            <a:ext cx="7500937" cy="7858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rmAutofit/>
          </a:bodyPr>
          <a:lstStyle/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atin typeface="+mn-lt"/>
                <a:cs typeface="+mn-cs"/>
              </a:rPr>
              <a:t>2. كن إيجابيًا عند مناقشة مشكلات الآخرين </a:t>
            </a: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2400" dirty="0">
              <a:latin typeface="+mn-lt"/>
              <a:cs typeface="+mn-cs"/>
            </a:endParaRP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3600" dirty="0">
              <a:latin typeface="+mn-lt"/>
              <a:cs typeface="+mn-cs"/>
            </a:endParaRPr>
          </a:p>
          <a:p>
            <a:pPr marL="514350" indent="-514350" algn="just" rtl="1" eaLnBrk="1" fontAlgn="auto" hangingPunct="1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3300" b="1" dirty="0">
              <a:latin typeface="+mn-lt"/>
              <a:cs typeface="+mn-cs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6A5CB106-369E-4B28-88BD-0FFFC3FBA275}"/>
              </a:ext>
            </a:extLst>
          </p:cNvPr>
          <p:cNvSpPr txBox="1">
            <a:spLocks noChangeArrowheads="1"/>
          </p:cNvSpPr>
          <p:nvPr/>
        </p:nvSpPr>
        <p:spPr>
          <a:xfrm>
            <a:off x="1071563" y="3214688"/>
            <a:ext cx="7500937" cy="7143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rmAutofit/>
          </a:bodyPr>
          <a:lstStyle/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atin typeface="+mn-lt"/>
                <a:cs typeface="+mn-cs"/>
              </a:rPr>
              <a:t>3. لا تحرج الأشخاص الآخرين إذا ما </a:t>
            </a:r>
            <a:r>
              <a:rPr lang="ar-SA" sz="3200" b="1" dirty="0" err="1">
                <a:latin typeface="+mn-lt"/>
                <a:cs typeface="+mn-cs"/>
              </a:rPr>
              <a:t>أخطأوا</a:t>
            </a:r>
            <a:r>
              <a:rPr lang="ar-SA" sz="3200" b="1" dirty="0">
                <a:latin typeface="+mn-lt"/>
                <a:cs typeface="+mn-cs"/>
              </a:rPr>
              <a:t> </a:t>
            </a: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2800" b="1" dirty="0">
              <a:latin typeface="+mn-lt"/>
              <a:cs typeface="+mn-cs"/>
            </a:endParaRP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3600" dirty="0">
              <a:latin typeface="+mn-lt"/>
              <a:cs typeface="+mn-cs"/>
            </a:endParaRPr>
          </a:p>
          <a:p>
            <a:pPr marL="514350" indent="-514350" algn="just" rtl="1" eaLnBrk="1" fontAlgn="auto" hangingPunct="1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3300" b="1" dirty="0">
              <a:latin typeface="+mn-lt"/>
              <a:cs typeface="+mn-cs"/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458F3C85-2987-4DFE-A003-517782C021DA}"/>
              </a:ext>
            </a:extLst>
          </p:cNvPr>
          <p:cNvSpPr txBox="1">
            <a:spLocks noChangeArrowheads="1"/>
          </p:cNvSpPr>
          <p:nvPr/>
        </p:nvSpPr>
        <p:spPr>
          <a:xfrm>
            <a:off x="1071563" y="4143375"/>
            <a:ext cx="7500937" cy="9286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rmAutofit fontScale="92500" lnSpcReduction="10000"/>
          </a:bodyPr>
          <a:lstStyle/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500" b="1" dirty="0">
                <a:latin typeface="+mn-lt"/>
                <a:cs typeface="+mn-cs"/>
              </a:rPr>
              <a:t>4. احذر من الاستطراد في توضيح أفكار لا صلة لها بالموضوع </a:t>
            </a: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2800" b="1" dirty="0">
              <a:latin typeface="+mn-lt"/>
              <a:cs typeface="+mn-cs"/>
            </a:endParaRP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3600" dirty="0">
              <a:latin typeface="+mn-lt"/>
              <a:cs typeface="+mn-cs"/>
            </a:endParaRPr>
          </a:p>
          <a:p>
            <a:pPr marL="514350" indent="-514350" algn="just" rtl="1" eaLnBrk="1" fontAlgn="auto" hangingPunct="1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3300" b="1" dirty="0">
              <a:latin typeface="+mn-lt"/>
              <a:cs typeface="+mn-cs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5F171F83-EEC5-489C-A512-C844C7C42E8F}"/>
              </a:ext>
            </a:extLst>
          </p:cNvPr>
          <p:cNvSpPr txBox="1">
            <a:spLocks noChangeArrowheads="1"/>
          </p:cNvSpPr>
          <p:nvPr/>
        </p:nvSpPr>
        <p:spPr>
          <a:xfrm>
            <a:off x="1071563" y="5357813"/>
            <a:ext cx="7500937" cy="5715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rmAutofit/>
          </a:bodyPr>
          <a:lstStyle/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atin typeface="+mn-lt"/>
                <a:cs typeface="+mn-cs"/>
              </a:rPr>
              <a:t>5. لا تكن فظًا  </a:t>
            </a: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2800" b="1" dirty="0">
              <a:latin typeface="+mn-lt"/>
              <a:cs typeface="+mn-cs"/>
            </a:endParaRP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2800" b="1" dirty="0">
              <a:latin typeface="+mn-lt"/>
              <a:cs typeface="+mn-cs"/>
            </a:endParaRP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3600" dirty="0">
              <a:latin typeface="+mn-lt"/>
              <a:cs typeface="+mn-cs"/>
            </a:endParaRPr>
          </a:p>
          <a:p>
            <a:pPr marL="514350" indent="-514350" algn="just" rtl="1" eaLnBrk="1" fontAlgn="auto" hangingPunct="1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3300" b="1" dirty="0">
              <a:latin typeface="+mn-lt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4CCE419-AAA7-4CEA-A162-823B1A58C66F}"/>
              </a:ext>
            </a:extLst>
          </p:cNvPr>
          <p:cNvSpPr txBox="1"/>
          <p:nvPr/>
        </p:nvSpPr>
        <p:spPr>
          <a:xfrm>
            <a:off x="324121" y="2285992"/>
            <a:ext cx="461665" cy="3643338"/>
          </a:xfrm>
          <a:prstGeom prst="rect">
            <a:avLst/>
          </a:prstGeom>
          <a:noFill/>
        </p:spPr>
        <p:txBody>
          <a:bodyPr vert="vert270" rtlCol="1">
            <a:spAutoFit/>
          </a:bodyPr>
          <a:lstStyle/>
          <a:p>
            <a:pPr algn="ctr" rtl="1" eaLnBrk="1" fontAlgn="auto" hangingPunct="1">
              <a:spcBef>
                <a:spcPts val="1200"/>
              </a:spcBef>
              <a:spcAft>
                <a:spcPts val="0"/>
              </a:spcAft>
              <a:defRPr/>
            </a:pPr>
            <a:r>
              <a:rPr lang="ar-SA" b="1" dirty="0">
                <a:latin typeface="+mn-lt"/>
                <a:cs typeface="+mn-cs"/>
              </a:rPr>
              <a:t>الفصل الثاني : </a:t>
            </a:r>
            <a:r>
              <a:rPr lang="ar-EG" b="1" dirty="0">
                <a:latin typeface="+mn-lt"/>
                <a:cs typeface="+mn-cs"/>
              </a:rPr>
              <a:t>مبادئ التفاوض</a:t>
            </a:r>
            <a:endParaRPr lang="ar-SA" b="1" dirty="0">
              <a:solidFill>
                <a:srgbClr val="1C662E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4A24F-6EDD-4644-BE09-F99862D28F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74613"/>
            <a:ext cx="7858125" cy="854075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ar-SA" sz="4400" b="1" dirty="0">
                <a:solidFill>
                  <a:srgbClr val="0070C0"/>
                </a:solidFill>
                <a:ea typeface="+mj-ea"/>
              </a:rPr>
              <a:t>2. مبادئ تتعلق بالسلوك التفاوضي (يتبع)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9A31717-C0D6-4D3E-9D30-F6F586296583}"/>
              </a:ext>
            </a:extLst>
          </p:cNvPr>
          <p:cNvCxnSpPr/>
          <p:nvPr/>
        </p:nvCxnSpPr>
        <p:spPr>
          <a:xfrm>
            <a:off x="1025152" y="928670"/>
            <a:ext cx="8136000" cy="1588"/>
          </a:xfrm>
          <a:prstGeom prst="line">
            <a:avLst/>
          </a:prstGeom>
          <a:ln w="82550" cmpd="thickThin">
            <a:solidFill>
              <a:srgbClr val="E4C34A"/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8436" name="Slide Number Placeholder 5">
            <a:extLst>
              <a:ext uri="{FF2B5EF4-FFF2-40B4-BE49-F238E27FC236}">
                <a16:creationId xmlns:a16="http://schemas.microsoft.com/office/drawing/2014/main" id="{F567BABF-0513-4F78-A11E-F0242142C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82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1pPr>
            <a:lvl2pPr marL="742950" indent="-285750" algn="r" rtl="1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Font typeface="Wingdings 2" panose="05020102010507070707" pitchFamily="82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3pPr>
            <a:lvl4pPr marL="1600200" indent="-228600" algn="r" rtl="1">
              <a:spcBef>
                <a:spcPct val="20000"/>
              </a:spcBef>
              <a:buClr>
                <a:srgbClr val="C32D2E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4pPr>
            <a:lvl5pPr marL="2057400" indent="-228600" algn="r" rtl="1">
              <a:spcBef>
                <a:spcPct val="20000"/>
              </a:spcBef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62800964-6523-4529-A70F-787F49CD0151}" type="slidenum">
              <a:rPr lang="ar-SA" altLang="en-US" sz="1200" b="1"/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ar-SA" altLang="en-US" sz="1200" b="1"/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1E0E79B1-7731-47E6-A585-818781929D62}"/>
              </a:ext>
            </a:extLst>
          </p:cNvPr>
          <p:cNvSpPr txBox="1">
            <a:spLocks noChangeArrowheads="1"/>
          </p:cNvSpPr>
          <p:nvPr/>
        </p:nvSpPr>
        <p:spPr>
          <a:xfrm>
            <a:off x="1071563" y="1214438"/>
            <a:ext cx="7500937" cy="8572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rmAutofit fontScale="92500" lnSpcReduction="20000"/>
          </a:bodyPr>
          <a:lstStyle/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500" b="1" dirty="0">
                <a:latin typeface="+mn-lt"/>
                <a:cs typeface="+mn-cs"/>
              </a:rPr>
              <a:t>6. أظهر الاهتمام بالآخرين من خلال تعليقات شخصية محببة </a:t>
            </a: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2800" b="1" dirty="0">
              <a:latin typeface="+mn-lt"/>
              <a:cs typeface="+mn-cs"/>
            </a:endParaRP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3600" dirty="0">
              <a:latin typeface="+mn-lt"/>
              <a:cs typeface="+mn-cs"/>
            </a:endParaRPr>
          </a:p>
          <a:p>
            <a:pPr marL="514350" indent="-514350" algn="just" rtl="1" eaLnBrk="1" fontAlgn="auto" hangingPunct="1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3300" b="1" dirty="0">
              <a:latin typeface="+mn-lt"/>
              <a:cs typeface="+mn-cs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6520AFB9-8B50-41DB-84AD-3D9B3D0CE3D7}"/>
              </a:ext>
            </a:extLst>
          </p:cNvPr>
          <p:cNvSpPr txBox="1">
            <a:spLocks noChangeArrowheads="1"/>
          </p:cNvSpPr>
          <p:nvPr/>
        </p:nvSpPr>
        <p:spPr>
          <a:xfrm>
            <a:off x="1071563" y="2357438"/>
            <a:ext cx="7500937" cy="6429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rmAutofit/>
          </a:bodyPr>
          <a:lstStyle/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atin typeface="+mn-lt"/>
                <a:cs typeface="+mn-cs"/>
              </a:rPr>
              <a:t>7. لا تسرف في الضغط على الطرف الآخر</a:t>
            </a: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2800" b="1" dirty="0">
              <a:latin typeface="+mn-lt"/>
              <a:cs typeface="+mn-cs"/>
            </a:endParaRP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3600" dirty="0">
              <a:latin typeface="+mn-lt"/>
              <a:cs typeface="+mn-cs"/>
            </a:endParaRPr>
          </a:p>
          <a:p>
            <a:pPr marL="514350" indent="-514350" algn="just" rtl="1" eaLnBrk="1" fontAlgn="auto" hangingPunct="1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3300" b="1" dirty="0">
              <a:latin typeface="+mn-lt"/>
              <a:cs typeface="+mn-cs"/>
            </a:endParaRP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C78EB9A9-1280-4938-ADED-AB716C6DD64F}"/>
              </a:ext>
            </a:extLst>
          </p:cNvPr>
          <p:cNvSpPr txBox="1">
            <a:spLocks noChangeArrowheads="1"/>
          </p:cNvSpPr>
          <p:nvPr/>
        </p:nvSpPr>
        <p:spPr>
          <a:xfrm>
            <a:off x="1071563" y="3286125"/>
            <a:ext cx="7500937" cy="7143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rmAutofit/>
          </a:bodyPr>
          <a:lstStyle/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atin typeface="+mn-lt"/>
                <a:cs typeface="+mn-cs"/>
              </a:rPr>
              <a:t>8. فكر قبل أن تتكلم </a:t>
            </a: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2800" b="1" dirty="0">
              <a:latin typeface="+mn-lt"/>
              <a:cs typeface="+mn-cs"/>
            </a:endParaRPr>
          </a:p>
          <a:p>
            <a:pPr algn="just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SA" sz="3600" dirty="0">
              <a:latin typeface="+mn-lt"/>
              <a:cs typeface="+mn-cs"/>
            </a:endParaRPr>
          </a:p>
          <a:p>
            <a:pPr marL="514350" indent="-514350" algn="just" rtl="1" eaLnBrk="1" fontAlgn="auto" hangingPunct="1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3300" b="1" dirty="0">
              <a:latin typeface="+mn-lt"/>
              <a:cs typeface="+mn-cs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88AB9FA6-8CDE-4CEF-971A-E97C60792C04}"/>
              </a:ext>
            </a:extLst>
          </p:cNvPr>
          <p:cNvSpPr txBox="1">
            <a:spLocks noChangeArrowheads="1"/>
          </p:cNvSpPr>
          <p:nvPr/>
        </p:nvSpPr>
        <p:spPr>
          <a:xfrm>
            <a:off x="1071563" y="4214813"/>
            <a:ext cx="7500937" cy="6429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rmAutofit/>
          </a:bodyPr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latin typeface="+mn-lt"/>
                <a:cs typeface="+mn-cs"/>
              </a:rPr>
              <a:t>9. كن متفهمًا للأحاسيس الشخصية </a:t>
            </a:r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1D362C6C-6E28-4618-834A-FCF7DD7F0A54}"/>
              </a:ext>
            </a:extLst>
          </p:cNvPr>
          <p:cNvSpPr txBox="1">
            <a:spLocks noChangeArrowheads="1"/>
          </p:cNvSpPr>
          <p:nvPr/>
        </p:nvSpPr>
        <p:spPr>
          <a:xfrm>
            <a:off x="1071563" y="5286375"/>
            <a:ext cx="7500937" cy="7858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0">
            <a:normAutofit fontScale="40000" lnSpcReduction="20000"/>
          </a:bodyPr>
          <a:lstStyle/>
          <a:p>
            <a:pPr algn="just" rtl="1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sz="8000" b="1" dirty="0">
                <a:latin typeface="+mn-lt"/>
                <a:cs typeface="+mn-cs"/>
              </a:rPr>
              <a:t>10. اعرف الفروق الثقافية</a:t>
            </a:r>
          </a:p>
          <a:p>
            <a:pPr algn="just" rtl="1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b="1" dirty="0">
                <a:latin typeface="+mn-lt"/>
                <a:cs typeface="+mn-cs"/>
              </a:rPr>
              <a:t> </a:t>
            </a:r>
          </a:p>
          <a:p>
            <a:pPr algn="just" rtl="1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ar-SA" sz="2800" b="1" dirty="0">
              <a:latin typeface="+mn-lt"/>
              <a:cs typeface="+mn-cs"/>
            </a:endParaRPr>
          </a:p>
          <a:p>
            <a:pPr algn="just" rtl="1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ar-SA" sz="3600" dirty="0">
              <a:latin typeface="+mn-lt"/>
              <a:cs typeface="+mn-cs"/>
            </a:endParaRPr>
          </a:p>
          <a:p>
            <a:pPr marL="514350" indent="-514350" algn="just" rtl="1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3300" b="1" dirty="0">
              <a:latin typeface="+mn-lt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522404C-3D46-4ED6-BA3E-6571DD63F9E8}"/>
              </a:ext>
            </a:extLst>
          </p:cNvPr>
          <p:cNvSpPr txBox="1"/>
          <p:nvPr/>
        </p:nvSpPr>
        <p:spPr>
          <a:xfrm>
            <a:off x="324121" y="2285992"/>
            <a:ext cx="461665" cy="3643338"/>
          </a:xfrm>
          <a:prstGeom prst="rect">
            <a:avLst/>
          </a:prstGeom>
          <a:noFill/>
        </p:spPr>
        <p:txBody>
          <a:bodyPr vert="vert270" rtlCol="1">
            <a:spAutoFit/>
          </a:bodyPr>
          <a:lstStyle/>
          <a:p>
            <a:pPr algn="ctr" rtl="1" eaLnBrk="1" fontAlgn="auto" hangingPunct="1">
              <a:spcBef>
                <a:spcPts val="1200"/>
              </a:spcBef>
              <a:spcAft>
                <a:spcPts val="0"/>
              </a:spcAft>
              <a:defRPr/>
            </a:pPr>
            <a:r>
              <a:rPr lang="ar-SA" b="1" dirty="0">
                <a:latin typeface="+mn-lt"/>
                <a:cs typeface="+mn-cs"/>
              </a:rPr>
              <a:t>الفصل الثاني : </a:t>
            </a:r>
            <a:r>
              <a:rPr lang="ar-EG" b="1" dirty="0">
                <a:latin typeface="+mn-lt"/>
                <a:cs typeface="+mn-cs"/>
              </a:rPr>
              <a:t>مبادئ التفاوض</a:t>
            </a:r>
            <a:endParaRPr lang="ar-SA" b="1" dirty="0">
              <a:solidFill>
                <a:srgbClr val="1C662E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BE7ACD4-55CA-4836-AF4D-A24A7FF42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>
              <a:solidFill>
                <a:schemeClr val="tx2">
                  <a:satMod val="130000"/>
                </a:schemeClr>
              </a:solidFill>
              <a:ea typeface="+mj-ea"/>
            </a:endParaRPr>
          </a:p>
        </p:txBody>
      </p:sp>
      <p:sp>
        <p:nvSpPr>
          <p:cNvPr id="19459" name="عنصر نائب لرقم الشريحة 3">
            <a:extLst>
              <a:ext uri="{FF2B5EF4-FFF2-40B4-BE49-F238E27FC236}">
                <a16:creationId xmlns:a16="http://schemas.microsoft.com/office/drawing/2014/main" id="{7936F703-5F1C-4D42-B436-47AE2FADB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82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1pPr>
            <a:lvl2pPr marL="742950" indent="-285750" algn="r" rtl="1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Font typeface="Wingdings 2" panose="05020102010507070707" pitchFamily="82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3pPr>
            <a:lvl4pPr marL="1600200" indent="-228600" algn="r" rtl="1">
              <a:spcBef>
                <a:spcPct val="20000"/>
              </a:spcBef>
              <a:buClr>
                <a:srgbClr val="C32D2E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4pPr>
            <a:lvl5pPr marL="2057400" indent="-228600" algn="r" rtl="1">
              <a:spcBef>
                <a:spcPct val="20000"/>
              </a:spcBef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82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Majalla UI"/>
                <a:cs typeface="Majalla UI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DE1A18CB-6985-49FC-8697-9C2D38870E84}" type="slidenum">
              <a:rPr lang="ar-SA" altLang="en-US" sz="1200">
                <a:solidFill>
                  <a:srgbClr val="B5A788"/>
                </a:solidFill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ar-SA" altLang="en-US" sz="1200">
              <a:solidFill>
                <a:srgbClr val="B5A788"/>
              </a:solidFill>
            </a:endParaRPr>
          </a:p>
        </p:txBody>
      </p:sp>
      <p:sp>
        <p:nvSpPr>
          <p:cNvPr id="6" name="TextBox 19">
            <a:extLst>
              <a:ext uri="{FF2B5EF4-FFF2-40B4-BE49-F238E27FC236}">
                <a16:creationId xmlns:a16="http://schemas.microsoft.com/office/drawing/2014/main" id="{3FC6A9A4-E41A-4D7C-AF11-BF3A1C05CEC2}"/>
              </a:ext>
            </a:extLst>
          </p:cNvPr>
          <p:cNvSpPr txBox="1"/>
          <p:nvPr/>
        </p:nvSpPr>
        <p:spPr>
          <a:xfrm>
            <a:off x="324121" y="2285992"/>
            <a:ext cx="461665" cy="3643338"/>
          </a:xfrm>
          <a:prstGeom prst="rect">
            <a:avLst/>
          </a:prstGeom>
          <a:noFill/>
        </p:spPr>
        <p:txBody>
          <a:bodyPr vert="vert270" rtlCol="1">
            <a:spAutoFit/>
          </a:bodyPr>
          <a:lstStyle/>
          <a:p>
            <a:pPr algn="ctr" rtl="1" eaLnBrk="1" fontAlgn="auto" hangingPunct="1">
              <a:spcBef>
                <a:spcPts val="1200"/>
              </a:spcBef>
              <a:spcAft>
                <a:spcPts val="0"/>
              </a:spcAft>
              <a:defRPr/>
            </a:pPr>
            <a:r>
              <a:rPr lang="ar-SA" b="1" dirty="0">
                <a:latin typeface="+mn-lt"/>
                <a:cs typeface="+mn-cs"/>
              </a:rPr>
              <a:t>الفصل الثاني : </a:t>
            </a:r>
            <a:r>
              <a:rPr lang="ar-EG" b="1" dirty="0">
                <a:latin typeface="+mn-lt"/>
                <a:cs typeface="+mn-cs"/>
              </a:rPr>
              <a:t>مبادئ التفاوض</a:t>
            </a:r>
            <a:endParaRPr lang="ar-SA" b="1" dirty="0">
              <a:solidFill>
                <a:srgbClr val="1C662E"/>
              </a:solidFill>
              <a:latin typeface="+mn-lt"/>
              <a:cs typeface="+mn-cs"/>
            </a:endParaRPr>
          </a:p>
        </p:txBody>
      </p:sp>
      <p:pic>
        <p:nvPicPr>
          <p:cNvPr id="19461" name="Picture 3">
            <a:extLst>
              <a:ext uri="{FF2B5EF4-FFF2-40B4-BE49-F238E27FC236}">
                <a16:creationId xmlns:a16="http://schemas.microsoft.com/office/drawing/2014/main" id="{080AD4C3-EF38-42FF-80A8-A00D1780415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41" t="7614" r="18239" b="4070"/>
          <a:stretch>
            <a:fillRect/>
          </a:stretch>
        </p:blipFill>
        <p:spPr>
          <a:xfrm>
            <a:off x="1428750" y="571500"/>
            <a:ext cx="7215188" cy="5929313"/>
          </a:xfr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1323</TotalTime>
  <Words>348</Words>
  <Application>Microsoft Office PowerPoint</Application>
  <PresentationFormat>عرض على الشاشة (4:3)</PresentationFormat>
  <Paragraphs>76</Paragraphs>
  <Slides>11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9" baseType="lpstr">
      <vt:lpstr>Arial</vt:lpstr>
      <vt:lpstr>Gill Sans MT</vt:lpstr>
      <vt:lpstr>Majalla UI</vt:lpstr>
      <vt:lpstr>Wingdings 2</vt:lpstr>
      <vt:lpstr>Verdana</vt:lpstr>
      <vt:lpstr>Calibri</vt:lpstr>
      <vt:lpstr>Sakkal Majalla</vt:lpstr>
      <vt:lpstr>Solstice</vt:lpstr>
      <vt:lpstr>عرض تقديمي في PowerPoint</vt:lpstr>
      <vt:lpstr>عرض تقديمي في PowerPoint</vt:lpstr>
      <vt:lpstr>1. مبادئ تتعلق بالمفاوض نفسه</vt:lpstr>
      <vt:lpstr>1. مبادئ تتعلق بالمفاوض نفسه (يتبع)</vt:lpstr>
      <vt:lpstr>1. مبادئ تتعلق بالمفاوض نفسه (يتبع)</vt:lpstr>
      <vt:lpstr>1. مبادئ تتعلق بالمفاوض نفسه (يتبع)</vt:lpstr>
      <vt:lpstr>2. مبادئ تتعلق بالسلوك التفاوضي</vt:lpstr>
      <vt:lpstr>2. مبادئ تتعلق بالسلوك التفاوضي (يتبع)</vt:lpstr>
      <vt:lpstr>عرض تقديمي في PowerPoint</vt:lpstr>
      <vt:lpstr>عرض تقديمي في PowerPoint</vt:lpstr>
      <vt:lpstr>عرض تقديمي في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tmradwche</dc:creator>
  <cp:lastModifiedBy>ن</cp:lastModifiedBy>
  <cp:revision>476</cp:revision>
  <dcterms:created xsi:type="dcterms:W3CDTF">2014-02-10T15:25:03Z</dcterms:created>
  <dcterms:modified xsi:type="dcterms:W3CDTF">2020-10-26T06:15:33Z</dcterms:modified>
</cp:coreProperties>
</file>