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media4.mp4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u="sng" dirty="0"/>
            <a:t>النقاط التعليمية </a:t>
          </a:r>
          <a:endParaRPr lang="en-US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u="sng" dirty="0">
              <a:solidFill>
                <a:schemeClr val="tx1"/>
              </a:solidFill>
            </a:rPr>
            <a:t>فيديو تعليمي</a:t>
          </a:r>
          <a:endParaRPr lang="en-US" u="sn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u="sng" dirty="0"/>
            <a:t>تقييم ذاتي</a:t>
          </a:r>
          <a:endParaRPr lang="en-US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ScaleX="145566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1016BB0F-C4E1-4462-BF4E-1B0FCEF6516F}" type="presOf" srcId="{084ADB5C-F302-4F38-9CD3-EF38457053FC}" destId="{D8CBA6BB-E49D-4714-801A-49546D2345D7}" srcOrd="0" destOrd="0" presId="urn:microsoft.com/office/officeart/2009/layout/CircleArrowProcess"/>
    <dgm:cxn modelId="{E9F1EF1F-5BCC-46E9-8B79-183960E4370C}" type="presOf" srcId="{9AC257C7-8F7E-4761-AE53-D5C78E2F2338}" destId="{A4F35536-276F-4986-B6D1-D35FC6B710CB}" srcOrd="0" destOrd="0" presId="urn:microsoft.com/office/officeart/2009/layout/CircleArrowProcess"/>
    <dgm:cxn modelId="{7F8742A8-B008-4ED4-B91D-0317E4197DAB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CA65EA2E-CEFB-4D74-AF09-C94BBF7B95B3}" type="presOf" srcId="{729F3B20-48D7-4D2D-824A-21AFC52B186C}" destId="{4691D0AA-56A2-451E-8217-0ED678FAA2BE}" srcOrd="0" destOrd="0" presId="urn:microsoft.com/office/officeart/2009/layout/CircleArrowProcess"/>
    <dgm:cxn modelId="{0927CFC8-A0DC-4D80-B49E-DB1C509F3DF2}" type="presParOf" srcId="{4691D0AA-56A2-451E-8217-0ED678FAA2BE}" destId="{2D7D06C6-D129-4896-87E8-555816851082}" srcOrd="0" destOrd="0" presId="urn:microsoft.com/office/officeart/2009/layout/CircleArrowProcess"/>
    <dgm:cxn modelId="{769FEC49-1D30-41D0-932C-7198A575A421}" type="presParOf" srcId="{2D7D06C6-D129-4896-87E8-555816851082}" destId="{BC0708A9-AD5F-4F4D-B4BB-9962099E9F3A}" srcOrd="0" destOrd="0" presId="urn:microsoft.com/office/officeart/2009/layout/CircleArrowProcess"/>
    <dgm:cxn modelId="{2F0A2F43-EE27-463B-83D1-B494B8ED4290}" type="presParOf" srcId="{4691D0AA-56A2-451E-8217-0ED678FAA2BE}" destId="{A4F35536-276F-4986-B6D1-D35FC6B710CB}" srcOrd="1" destOrd="0" presId="urn:microsoft.com/office/officeart/2009/layout/CircleArrowProcess"/>
    <dgm:cxn modelId="{A451DE48-A4E2-4D3B-98AD-8890D3CD90ED}" type="presParOf" srcId="{4691D0AA-56A2-451E-8217-0ED678FAA2BE}" destId="{37862842-662E-4980-B326-F28EC6AEAD57}" srcOrd="2" destOrd="0" presId="urn:microsoft.com/office/officeart/2009/layout/CircleArrowProcess"/>
    <dgm:cxn modelId="{003C8A80-82D3-47AA-9B36-AFB462D6E82F}" type="presParOf" srcId="{37862842-662E-4980-B326-F28EC6AEAD57}" destId="{09651805-0E4F-4713-9F73-1925FD8A7DBD}" srcOrd="0" destOrd="0" presId="urn:microsoft.com/office/officeart/2009/layout/CircleArrowProcess"/>
    <dgm:cxn modelId="{0CF1E68B-87AB-4CCF-AE14-6441805D19B1}" type="presParOf" srcId="{4691D0AA-56A2-451E-8217-0ED678FAA2BE}" destId="{D8CBA6BB-E49D-4714-801A-49546D2345D7}" srcOrd="3" destOrd="0" presId="urn:microsoft.com/office/officeart/2009/layout/CircleArrowProcess"/>
    <dgm:cxn modelId="{1B490C79-BFDF-4EDF-B806-26934953D427}" type="presParOf" srcId="{4691D0AA-56A2-451E-8217-0ED678FAA2BE}" destId="{4F0CAF4E-2AEA-4A47-850F-C736851F3FDD}" srcOrd="4" destOrd="0" presId="urn:microsoft.com/office/officeart/2009/layout/CircleArrowProcess"/>
    <dgm:cxn modelId="{653E2297-C07B-4658-B042-90E02E78E271}" type="presParOf" srcId="{4F0CAF4E-2AEA-4A47-850F-C736851F3FDD}" destId="{E0B9D4DC-9C9B-469D-AB98-41A8D40404A2}" srcOrd="0" destOrd="0" presId="urn:microsoft.com/office/officeart/2009/layout/CircleArrowProcess"/>
    <dgm:cxn modelId="{2D30DFC2-FC40-4934-B2B4-6B67BCFBB07E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slide" Target="slide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71048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="" xmlns:a16="http://schemas.microsoft.com/office/drawing/2014/main" id="{F6DEB2C0-E645-4348-ACE6-310280481F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7454" y="466759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77886"/>
            <a:ext cx="12192000" cy="12932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الألعاب الصغيرة –المشي و الجري والرمي واللقف 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="" xmlns:a16="http://schemas.microsoft.com/office/drawing/2014/main" id="{7935382F-414F-4AB6-9A92-15AB39CBE4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5540" y="511302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15246" cy="19855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3076509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6976" y="3348914"/>
            <a:ext cx="3807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الألعاب الصغيرة المشي و الجري و الرمي واللقف</a:t>
            </a:r>
            <a:endParaRPr lang="en-US" sz="3200" b="1" dirty="0"/>
          </a:p>
          <a:p>
            <a:pPr algn="ctr"/>
            <a:endParaRPr lang="en-US" sz="3200" b="1" dirty="0">
              <a:cs typeface="+mj-cs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="" xmlns:a16="http://schemas.microsoft.com/office/drawing/2014/main" id="{39C43E39-2D2B-4FA4-88C4-351DB058F8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85220" y="566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406" y="2092960"/>
            <a:ext cx="5439954" cy="30799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BH" sz="2400" b="1" dirty="0"/>
              <a:t>النقاط التعليمية </a:t>
            </a:r>
          </a:p>
          <a:p>
            <a:pPr algn="r" rtl="1"/>
            <a:r>
              <a:rPr lang="ar-BH" sz="2400" dirty="0"/>
              <a:t>الرمي بيد واحده أو باليدين معًا إلى الأعلى.</a:t>
            </a:r>
          </a:p>
          <a:p>
            <a:pPr algn="r" rtl="1"/>
            <a:r>
              <a:rPr lang="ar-BH" sz="2400" dirty="0"/>
              <a:t>اللقف باليدين معًا.</a:t>
            </a:r>
          </a:p>
          <a:p>
            <a:pPr algn="r" rtl="1"/>
            <a:r>
              <a:rPr lang="ar-BH" sz="2400" b="1" u="sng" dirty="0"/>
              <a:t>الرمي واللقف من وضع:</a:t>
            </a:r>
          </a:p>
          <a:p>
            <a:pPr marL="0" indent="0" algn="r" rtl="1">
              <a:buNone/>
            </a:pPr>
            <a:r>
              <a:rPr lang="ar-BH" sz="2400" dirty="0"/>
              <a:t>1.الجلوس على الأرض. </a:t>
            </a:r>
          </a:p>
          <a:p>
            <a:pPr marL="0" indent="0" algn="r" rtl="1">
              <a:buNone/>
            </a:pPr>
            <a:r>
              <a:rPr lang="ar-BH" sz="2400" dirty="0"/>
              <a:t>2.الوقوف.</a:t>
            </a:r>
          </a:p>
          <a:p>
            <a:pPr marL="0" indent="0" algn="r" rtl="1">
              <a:buNone/>
            </a:pPr>
            <a:r>
              <a:rPr lang="ar-BH" sz="2400" dirty="0"/>
              <a:t>3.المشي للأمام.</a:t>
            </a:r>
          </a:p>
          <a:p>
            <a:endParaRPr lang="en-US" sz="2400" dirty="0"/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351692" y="5650970"/>
            <a:ext cx="973016" cy="94957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="" xmlns:a16="http://schemas.microsoft.com/office/drawing/2014/main" id="{A021F994-4AAD-4CC4-8A5D-EFD8C7AA7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5360" y="6125755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477" t="38438" r="45678" b="25572"/>
          <a:stretch/>
        </p:blipFill>
        <p:spPr>
          <a:xfrm>
            <a:off x="732015" y="1861401"/>
            <a:ext cx="4525509" cy="35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44830"/>
            <a:ext cx="12383589" cy="7002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82295" y="115455"/>
            <a:ext cx="973016" cy="94957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العاب الرمي و اللق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15738" y="416873"/>
            <a:ext cx="8608422" cy="60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379" y="1596566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الرمي</a:t>
            </a:r>
            <a:r>
              <a:rPr lang="ar-B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B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واللقف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Image result for question 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5103" y="2921170"/>
            <a:ext cx="1541242" cy="1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14860" y="1765843"/>
            <a:ext cx="2193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 معي ...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7534" y="3275112"/>
            <a:ext cx="4669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كم يد نستخدم للقف الادوات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Image result for sand glass 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" y="439442"/>
            <a:ext cx="1573535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42899" y="4698096"/>
            <a:ext cx="1606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يد واحدة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1917" y="4698096"/>
            <a:ext cx="888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يدان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24" y="4569326"/>
            <a:ext cx="624402" cy="767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7" y="4587457"/>
            <a:ext cx="624402" cy="767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3867" y="4559406"/>
            <a:ext cx="624402" cy="767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526">
            <a:off x="2407346" y="4385383"/>
            <a:ext cx="1144109" cy="11150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54291" y="4421472"/>
            <a:ext cx="2610399" cy="968789"/>
          </a:xfrm>
          <a:prstGeom prst="rect">
            <a:avLst/>
          </a:prstGeom>
          <a:solidFill>
            <a:srgbClr val="FDFDFD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rId8" action="ppaction://hlinksldjump" highlightClick="1"/>
          </p:cNvPr>
          <p:cNvSpPr/>
          <p:nvPr/>
        </p:nvSpPr>
        <p:spPr>
          <a:xfrm>
            <a:off x="326111" y="5465130"/>
            <a:ext cx="973016" cy="94957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6">
            <a:hlinkClick r:id="" action="ppaction://media"/>
            <a:extLst>
              <a:ext uri="{FF2B5EF4-FFF2-40B4-BE49-F238E27FC236}">
                <a16:creationId xmlns="" xmlns:a16="http://schemas.microsoft.com/office/drawing/2014/main" id="{06506761-6F41-4E4A-BC1A-09159CA35C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32436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384" y="972045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الرمي واللقف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4941" y="4919702"/>
            <a:ext cx="1580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أحسنت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Image result for clapping 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603" y="4307260"/>
            <a:ext cx="1964338" cy="1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05469" y="2791985"/>
            <a:ext cx="4918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لقف الأدوات باليدين معًا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386861" y="5474676"/>
            <a:ext cx="973016" cy="94957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="" xmlns:a16="http://schemas.microsoft.com/office/drawing/2014/main" id="{83937FA5-B9B4-4676-B0F4-C737C4524E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1397" y="51698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عرض الاول الابتدائي - الرمي واللق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الرمي و اللقف</Template>
  <TotalTime>3</TotalTime>
  <Words>79</Words>
  <Application>Microsoft Office PowerPoint</Application>
  <PresentationFormat>Widescreen</PresentationFormat>
  <Paragraphs>21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عرض الاول الابتدائي - الرمي واللقف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Hiba Saleh Ali Mohammed</cp:lastModifiedBy>
  <cp:revision>17</cp:revision>
  <dcterms:created xsi:type="dcterms:W3CDTF">2020-03-18T19:51:11Z</dcterms:created>
  <dcterms:modified xsi:type="dcterms:W3CDTF">2020-03-25T08:53:18Z</dcterms:modified>
</cp:coreProperties>
</file>