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media4.mp4" ContentType="audi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3" r:id="rId4"/>
    <p:sldId id="262" r:id="rId5"/>
    <p:sldId id="258" r:id="rId6"/>
    <p:sldId id="261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EFE"/>
    <a:srgbClr val="FDFDFD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slide" Target="../slides/slide5.xml"/><Relationship Id="rId1" Type="http://schemas.openxmlformats.org/officeDocument/2006/relationships/slide" Target="../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9F3B20-48D7-4D2D-824A-21AFC52B186C}" type="doc">
      <dgm:prSet loTypeId="urn:microsoft.com/office/officeart/2009/layout/CircleArrowProcess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AC257C7-8F7E-4761-AE53-D5C78E2F2338}">
      <dgm:prSet phldrT="[Text]"/>
      <dgm:spPr/>
      <dgm:t>
        <a:bodyPr/>
        <a:lstStyle/>
        <a:p>
          <a:r>
            <a:rPr lang="ar-BH" u="sng" dirty="0"/>
            <a:t>النقاط التعليمية </a:t>
          </a:r>
          <a:endParaRPr lang="en-US" u="sng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47454CB-AA36-428F-8297-ABB99A50A2A5}" type="parTrans" cxnId="{698829F6-58DA-4972-A0E0-42239BF4E326}">
      <dgm:prSet/>
      <dgm:spPr/>
      <dgm:t>
        <a:bodyPr/>
        <a:lstStyle/>
        <a:p>
          <a:endParaRPr lang="en-US"/>
        </a:p>
      </dgm:t>
    </dgm:pt>
    <dgm:pt modelId="{AC38CFAD-8324-41DF-9966-42C71C2354E1}" type="sibTrans" cxnId="{698829F6-58DA-4972-A0E0-42239BF4E326}">
      <dgm:prSet/>
      <dgm:spPr/>
      <dgm:t>
        <a:bodyPr/>
        <a:lstStyle/>
        <a:p>
          <a:endParaRPr lang="en-US"/>
        </a:p>
      </dgm:t>
    </dgm:pt>
    <dgm:pt modelId="{084ADB5C-F302-4F38-9CD3-EF38457053FC}">
      <dgm:prSet phldrT="[Text]"/>
      <dgm:spPr/>
      <dgm:t>
        <a:bodyPr/>
        <a:lstStyle/>
        <a:p>
          <a:r>
            <a:rPr lang="ar-BH" u="sng" dirty="0">
              <a:solidFill>
                <a:schemeClr val="tx1"/>
              </a:solidFill>
            </a:rPr>
            <a:t>فيديو تعليمي</a:t>
          </a:r>
          <a:endParaRPr lang="en-US" u="sng" dirty="0">
            <a:solidFill>
              <a:schemeClr val="tx1"/>
            </a:solidFill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BED309E0-7084-44BB-8694-C5269E97CA94}" type="parTrans" cxnId="{A86735C0-89B8-4C4D-96F1-5797AE6D7CD4}">
      <dgm:prSet/>
      <dgm:spPr/>
      <dgm:t>
        <a:bodyPr/>
        <a:lstStyle/>
        <a:p>
          <a:endParaRPr lang="en-US"/>
        </a:p>
      </dgm:t>
    </dgm:pt>
    <dgm:pt modelId="{CD09B5C5-B6C0-4079-BB63-0A031AF1D2E4}" type="sibTrans" cxnId="{A86735C0-89B8-4C4D-96F1-5797AE6D7CD4}">
      <dgm:prSet/>
      <dgm:spPr/>
      <dgm:t>
        <a:bodyPr/>
        <a:lstStyle/>
        <a:p>
          <a:endParaRPr lang="en-US"/>
        </a:p>
      </dgm:t>
    </dgm:pt>
    <dgm:pt modelId="{4F4A0151-E250-4BAC-88DD-CCD7642AC6A4}">
      <dgm:prSet phldrT="[Text]"/>
      <dgm:spPr/>
      <dgm:t>
        <a:bodyPr/>
        <a:lstStyle/>
        <a:p>
          <a:r>
            <a:rPr lang="ar-BH" u="sng" dirty="0"/>
            <a:t>تقييم ذاتي</a:t>
          </a:r>
          <a:endParaRPr lang="en-US" u="sng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4BF9D8F1-1A38-4DCB-A5B5-53A8754DA3E1}" type="parTrans" cxnId="{0E9FC0E6-B162-4472-8D23-7BF1B74FCB27}">
      <dgm:prSet/>
      <dgm:spPr/>
      <dgm:t>
        <a:bodyPr/>
        <a:lstStyle/>
        <a:p>
          <a:endParaRPr lang="en-US"/>
        </a:p>
      </dgm:t>
    </dgm:pt>
    <dgm:pt modelId="{43BCA23C-78FD-46CC-A3D8-B9009A96425A}" type="sibTrans" cxnId="{0E9FC0E6-B162-4472-8D23-7BF1B74FCB27}">
      <dgm:prSet/>
      <dgm:spPr/>
      <dgm:t>
        <a:bodyPr/>
        <a:lstStyle/>
        <a:p>
          <a:endParaRPr lang="en-US"/>
        </a:p>
      </dgm:t>
    </dgm:pt>
    <dgm:pt modelId="{4691D0AA-56A2-451E-8217-0ED678FAA2BE}" type="pres">
      <dgm:prSet presAssocID="{729F3B20-48D7-4D2D-824A-21AFC52B186C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pPr rtl="1"/>
          <a:endParaRPr lang="ar-BH"/>
        </a:p>
      </dgm:t>
    </dgm:pt>
    <dgm:pt modelId="{2D7D06C6-D129-4896-87E8-555816851082}" type="pres">
      <dgm:prSet presAssocID="{9AC257C7-8F7E-4761-AE53-D5C78E2F2338}" presName="Accent1" presStyleCnt="0"/>
      <dgm:spPr/>
    </dgm:pt>
    <dgm:pt modelId="{BC0708A9-AD5F-4F4D-B4BB-9962099E9F3A}" type="pres">
      <dgm:prSet presAssocID="{9AC257C7-8F7E-4761-AE53-D5C78E2F2338}" presName="Accent" presStyleLbl="node1" presStyleIdx="0" presStyleCnt="3" custLinFactNeighborX="64109" custLinFactNeighborY="19030"/>
      <dgm:spPr/>
    </dgm:pt>
    <dgm:pt modelId="{A4F35536-276F-4986-B6D1-D35FC6B710CB}" type="pres">
      <dgm:prSet presAssocID="{9AC257C7-8F7E-4761-AE53-D5C78E2F2338}" presName="Parent1" presStyleLbl="revTx" presStyleIdx="0" presStyleCnt="3" custScaleX="145566" custLinFactX="15672" custLinFactNeighborX="100000" custLinFactNeighborY="8764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37862842-662E-4980-B326-F28EC6AEAD57}" type="pres">
      <dgm:prSet presAssocID="{084ADB5C-F302-4F38-9CD3-EF38457053FC}" presName="Accent2" presStyleCnt="0"/>
      <dgm:spPr/>
    </dgm:pt>
    <dgm:pt modelId="{09651805-0E4F-4713-9F73-1925FD8A7DBD}" type="pres">
      <dgm:prSet presAssocID="{084ADB5C-F302-4F38-9CD3-EF38457053FC}" presName="Accent" presStyleLbl="node1" presStyleIdx="1" presStyleCnt="3" custLinFactNeighborX="-27547" custLinFactNeighborY="-23036"/>
      <dgm:spPr/>
    </dgm:pt>
    <dgm:pt modelId="{D8CBA6BB-E49D-4714-801A-49546D2345D7}" type="pres">
      <dgm:prSet presAssocID="{084ADB5C-F302-4F38-9CD3-EF38457053FC}" presName="Parent2" presStyleLbl="revTx" presStyleIdx="1" presStyleCnt="3" custLinFactNeighborX="-45066" custLinFactNeighborY="-7032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4F0CAF4E-2AEA-4A47-850F-C736851F3FDD}" type="pres">
      <dgm:prSet presAssocID="{4F4A0151-E250-4BAC-88DD-CCD7642AC6A4}" presName="Accent3" presStyleCnt="0"/>
      <dgm:spPr/>
    </dgm:pt>
    <dgm:pt modelId="{E0B9D4DC-9C9B-469D-AB98-41A8D40404A2}" type="pres">
      <dgm:prSet presAssocID="{4F4A0151-E250-4BAC-88DD-CCD7642AC6A4}" presName="Accent" presStyleLbl="node1" presStyleIdx="2" presStyleCnt="3" custLinFactNeighborX="8161" custLinFactNeighborY="15151"/>
      <dgm:spPr/>
    </dgm:pt>
    <dgm:pt modelId="{02A7499D-9F3F-4C2B-B557-8F524C6270C8}" type="pres">
      <dgm:prSet presAssocID="{4F4A0151-E250-4BAC-88DD-CCD7642AC6A4}" presName="Parent3" presStyleLbl="revTx" presStyleIdx="2" presStyleCnt="3" custLinFactNeighborX="15322" custLinFactNeighborY="4868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698829F6-58DA-4972-A0E0-42239BF4E326}" srcId="{729F3B20-48D7-4D2D-824A-21AFC52B186C}" destId="{9AC257C7-8F7E-4761-AE53-D5C78E2F2338}" srcOrd="0" destOrd="0" parTransId="{B47454CB-AA36-428F-8297-ABB99A50A2A5}" sibTransId="{AC38CFAD-8324-41DF-9966-42C71C2354E1}"/>
    <dgm:cxn modelId="{A86735C0-89B8-4C4D-96F1-5797AE6D7CD4}" srcId="{729F3B20-48D7-4D2D-824A-21AFC52B186C}" destId="{084ADB5C-F302-4F38-9CD3-EF38457053FC}" srcOrd="1" destOrd="0" parTransId="{BED309E0-7084-44BB-8694-C5269E97CA94}" sibTransId="{CD09B5C5-B6C0-4079-BB63-0A031AF1D2E4}"/>
    <dgm:cxn modelId="{1016BB0F-C4E1-4462-BF4E-1B0FCEF6516F}" type="presOf" srcId="{084ADB5C-F302-4F38-9CD3-EF38457053FC}" destId="{D8CBA6BB-E49D-4714-801A-49546D2345D7}" srcOrd="0" destOrd="0" presId="urn:microsoft.com/office/officeart/2009/layout/CircleArrowProcess"/>
    <dgm:cxn modelId="{E9F1EF1F-5BCC-46E9-8B79-183960E4370C}" type="presOf" srcId="{9AC257C7-8F7E-4761-AE53-D5C78E2F2338}" destId="{A4F35536-276F-4986-B6D1-D35FC6B710CB}" srcOrd="0" destOrd="0" presId="urn:microsoft.com/office/officeart/2009/layout/CircleArrowProcess"/>
    <dgm:cxn modelId="{7F8742A8-B008-4ED4-B91D-0317E4197DAB}" type="presOf" srcId="{4F4A0151-E250-4BAC-88DD-CCD7642AC6A4}" destId="{02A7499D-9F3F-4C2B-B557-8F524C6270C8}" srcOrd="0" destOrd="0" presId="urn:microsoft.com/office/officeart/2009/layout/CircleArrowProcess"/>
    <dgm:cxn modelId="{0E9FC0E6-B162-4472-8D23-7BF1B74FCB27}" srcId="{729F3B20-48D7-4D2D-824A-21AFC52B186C}" destId="{4F4A0151-E250-4BAC-88DD-CCD7642AC6A4}" srcOrd="2" destOrd="0" parTransId="{4BF9D8F1-1A38-4DCB-A5B5-53A8754DA3E1}" sibTransId="{43BCA23C-78FD-46CC-A3D8-B9009A96425A}"/>
    <dgm:cxn modelId="{CA65EA2E-CEFB-4D74-AF09-C94BBF7B95B3}" type="presOf" srcId="{729F3B20-48D7-4D2D-824A-21AFC52B186C}" destId="{4691D0AA-56A2-451E-8217-0ED678FAA2BE}" srcOrd="0" destOrd="0" presId="urn:microsoft.com/office/officeart/2009/layout/CircleArrowProcess"/>
    <dgm:cxn modelId="{0927CFC8-A0DC-4D80-B49E-DB1C509F3DF2}" type="presParOf" srcId="{4691D0AA-56A2-451E-8217-0ED678FAA2BE}" destId="{2D7D06C6-D129-4896-87E8-555816851082}" srcOrd="0" destOrd="0" presId="urn:microsoft.com/office/officeart/2009/layout/CircleArrowProcess"/>
    <dgm:cxn modelId="{769FEC49-1D30-41D0-932C-7198A575A421}" type="presParOf" srcId="{2D7D06C6-D129-4896-87E8-555816851082}" destId="{BC0708A9-AD5F-4F4D-B4BB-9962099E9F3A}" srcOrd="0" destOrd="0" presId="urn:microsoft.com/office/officeart/2009/layout/CircleArrowProcess"/>
    <dgm:cxn modelId="{2F0A2F43-EE27-463B-83D1-B494B8ED4290}" type="presParOf" srcId="{4691D0AA-56A2-451E-8217-0ED678FAA2BE}" destId="{A4F35536-276F-4986-B6D1-D35FC6B710CB}" srcOrd="1" destOrd="0" presId="urn:microsoft.com/office/officeart/2009/layout/CircleArrowProcess"/>
    <dgm:cxn modelId="{A451DE48-A4E2-4D3B-98AD-8890D3CD90ED}" type="presParOf" srcId="{4691D0AA-56A2-451E-8217-0ED678FAA2BE}" destId="{37862842-662E-4980-B326-F28EC6AEAD57}" srcOrd="2" destOrd="0" presId="urn:microsoft.com/office/officeart/2009/layout/CircleArrowProcess"/>
    <dgm:cxn modelId="{003C8A80-82D3-47AA-9B36-AFB462D6E82F}" type="presParOf" srcId="{37862842-662E-4980-B326-F28EC6AEAD57}" destId="{09651805-0E4F-4713-9F73-1925FD8A7DBD}" srcOrd="0" destOrd="0" presId="urn:microsoft.com/office/officeart/2009/layout/CircleArrowProcess"/>
    <dgm:cxn modelId="{0CF1E68B-87AB-4CCF-AE14-6441805D19B1}" type="presParOf" srcId="{4691D0AA-56A2-451E-8217-0ED678FAA2BE}" destId="{D8CBA6BB-E49D-4714-801A-49546D2345D7}" srcOrd="3" destOrd="0" presId="urn:microsoft.com/office/officeart/2009/layout/CircleArrowProcess"/>
    <dgm:cxn modelId="{1B490C79-BFDF-4EDF-B806-26934953D427}" type="presParOf" srcId="{4691D0AA-56A2-451E-8217-0ED678FAA2BE}" destId="{4F0CAF4E-2AEA-4A47-850F-C736851F3FDD}" srcOrd="4" destOrd="0" presId="urn:microsoft.com/office/officeart/2009/layout/CircleArrowProcess"/>
    <dgm:cxn modelId="{653E2297-C07B-4658-B042-90E02E78E271}" type="presParOf" srcId="{4F0CAF4E-2AEA-4A47-850F-C736851F3FDD}" destId="{E0B9D4DC-9C9B-469D-AB98-41A8D40404A2}" srcOrd="0" destOrd="0" presId="urn:microsoft.com/office/officeart/2009/layout/CircleArrowProcess"/>
    <dgm:cxn modelId="{2D30DFC2-FC40-4934-B2B4-6B67BCFBB07E}" type="presParOf" srcId="{4691D0AA-56A2-451E-8217-0ED678FAA2BE}" destId="{02A7499D-9F3F-4C2B-B557-8F524C6270C8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" Target="slide3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8.png"/><Relationship Id="rId5" Type="http://schemas.openxmlformats.org/officeDocument/2006/relationships/image" Target="../media/image7.gif"/><Relationship Id="rId4" Type="http://schemas.openxmlformats.org/officeDocument/2006/relationships/image" Target="../media/image6.gif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slide" Target="slide3.xml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071048"/>
            <a:ext cx="12192000" cy="11079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الأول الابتدائي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1">
            <a:hlinkClick r:id="" action="ppaction://media"/>
            <a:extLst>
              <a:ext uri="{FF2B5EF4-FFF2-40B4-BE49-F238E27FC236}">
                <a16:creationId xmlns="" xmlns:a16="http://schemas.microsoft.com/office/drawing/2014/main" id="{F6DEB2C0-E645-4348-ACE6-310280481F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67454" y="466759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6" fill="hold">
                                          <p:stCondLst>
                                            <p:cond delay="4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" decel="50000" autoRev="1" fill="hold">
                                          <p:stCondLst>
                                            <p:cond delay="4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4" fill="hold">
                                          <p:stCondLst>
                                            <p:cond delay="8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2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677886"/>
            <a:ext cx="12192000" cy="129322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ar-BH" sz="5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الألعاب الصغيرة –المشي و الجري والرمي واللقف </a:t>
            </a:r>
          </a:p>
        </p:txBody>
      </p:sp>
      <p:pic>
        <p:nvPicPr>
          <p:cNvPr id="2" name="2">
            <a:hlinkClick r:id="" action="ppaction://media"/>
            <a:extLst>
              <a:ext uri="{FF2B5EF4-FFF2-40B4-BE49-F238E27FC236}">
                <a16:creationId xmlns="" xmlns:a16="http://schemas.microsoft.com/office/drawing/2014/main" id="{7935382F-414F-4AB6-9A92-15AB39CBE4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35540" y="5113020"/>
            <a:ext cx="8001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1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Alternate Process 6"/>
          <p:cNvSpPr/>
          <p:nvPr/>
        </p:nvSpPr>
        <p:spPr>
          <a:xfrm>
            <a:off x="822960" y="2834640"/>
            <a:ext cx="4415246" cy="1985554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613076509"/>
              </p:ext>
            </p:extLst>
          </p:nvPr>
        </p:nvGraphicFramePr>
        <p:xfrm>
          <a:off x="3840480" y="444137"/>
          <a:ext cx="9219474" cy="56288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26976" y="3348914"/>
            <a:ext cx="38072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/>
              <a:t>الألعاب الصغيرة المشي و الجري و الرمي واللقف</a:t>
            </a:r>
            <a:endParaRPr lang="en-US" sz="3200" b="1" dirty="0"/>
          </a:p>
          <a:p>
            <a:pPr algn="ctr"/>
            <a:endParaRPr lang="en-US" sz="3200" b="1" dirty="0">
              <a:cs typeface="+mj-cs"/>
            </a:endParaRPr>
          </a:p>
        </p:txBody>
      </p:sp>
      <p:pic>
        <p:nvPicPr>
          <p:cNvPr id="2" name="3">
            <a:hlinkClick r:id="" action="ppaction://media"/>
            <a:extLst>
              <a:ext uri="{FF2B5EF4-FFF2-40B4-BE49-F238E27FC236}">
                <a16:creationId xmlns="" xmlns:a16="http://schemas.microsoft.com/office/drawing/2014/main" id="{39C43E39-2D2B-4FA4-88C4-351DB058F8C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85220" y="566928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064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9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7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95406" y="2092960"/>
            <a:ext cx="5439954" cy="30799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r" rtl="1"/>
            <a:r>
              <a:rPr lang="ar-BH" sz="2400" b="1" dirty="0"/>
              <a:t>النقاط التعليمية </a:t>
            </a:r>
          </a:p>
          <a:p>
            <a:pPr algn="r" rtl="1"/>
            <a:r>
              <a:rPr lang="ar-BH" sz="2400" dirty="0"/>
              <a:t>الرمي بيد واحده أو باليدين معًا إلى الأعلى.</a:t>
            </a:r>
          </a:p>
          <a:p>
            <a:pPr algn="r" rtl="1"/>
            <a:r>
              <a:rPr lang="ar-BH" sz="2400" dirty="0"/>
              <a:t>اللقف باليدين معًا.</a:t>
            </a:r>
          </a:p>
          <a:p>
            <a:pPr algn="r" rtl="1"/>
            <a:r>
              <a:rPr lang="ar-BH" sz="2400" b="1" u="sng" dirty="0"/>
              <a:t>الرمي واللقف من وضع:</a:t>
            </a:r>
          </a:p>
          <a:p>
            <a:pPr marL="0" indent="0" algn="r" rtl="1">
              <a:buNone/>
            </a:pPr>
            <a:r>
              <a:rPr lang="ar-BH" sz="2400" dirty="0"/>
              <a:t>1.الجلوس على الأرض. </a:t>
            </a:r>
          </a:p>
          <a:p>
            <a:pPr marL="0" indent="0" algn="r" rtl="1">
              <a:buNone/>
            </a:pPr>
            <a:r>
              <a:rPr lang="ar-BH" sz="2400" dirty="0"/>
              <a:t>2.الوقوف.</a:t>
            </a:r>
          </a:p>
          <a:p>
            <a:pPr marL="0" indent="0" algn="r" rtl="1">
              <a:buNone/>
            </a:pPr>
            <a:r>
              <a:rPr lang="ar-BH" sz="2400" dirty="0"/>
              <a:t>3.المشي للأمام.</a:t>
            </a:r>
          </a:p>
          <a:p>
            <a:endParaRPr lang="en-US" sz="2400" dirty="0"/>
          </a:p>
        </p:txBody>
      </p:sp>
      <p:sp>
        <p:nvSpPr>
          <p:cNvPr id="2" name="Action Button: Home 1">
            <a:hlinkClick r:id="rId4" action="ppaction://hlinksldjump" highlightClick="1"/>
          </p:cNvPr>
          <p:cNvSpPr/>
          <p:nvPr/>
        </p:nvSpPr>
        <p:spPr>
          <a:xfrm>
            <a:off x="351692" y="5650970"/>
            <a:ext cx="973016" cy="94957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4" name="4">
            <a:hlinkClick r:id="" action="ppaction://media"/>
            <a:extLst>
              <a:ext uri="{FF2B5EF4-FFF2-40B4-BE49-F238E27FC236}">
                <a16:creationId xmlns="" xmlns:a16="http://schemas.microsoft.com/office/drawing/2014/main" id="{A021F994-4AAD-4CC4-8A5D-EFD8C7AA71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35360" y="6125755"/>
            <a:ext cx="304800" cy="30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28477" t="38438" r="45678" b="25572"/>
          <a:stretch/>
        </p:blipFill>
        <p:spPr>
          <a:xfrm>
            <a:off x="732015" y="1861401"/>
            <a:ext cx="4525509" cy="354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4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03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-144830"/>
            <a:ext cx="12383589" cy="70028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rId6" action="ppaction://hlinksldjump" highlightClick="1"/>
          </p:cNvPr>
          <p:cNvSpPr/>
          <p:nvPr/>
        </p:nvSpPr>
        <p:spPr>
          <a:xfrm>
            <a:off x="182295" y="115455"/>
            <a:ext cx="973016" cy="94957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2" name="العاب الرمي و اللقف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15738" y="416873"/>
            <a:ext cx="8608422" cy="60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31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96379" y="1596566"/>
            <a:ext cx="922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أسم المهارة : </a:t>
            </a:r>
            <a:r>
              <a:rPr lang="ar-BH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الرمي</a:t>
            </a:r>
            <a:r>
              <a:rPr lang="ar-BH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 </a:t>
            </a:r>
            <a:r>
              <a:rPr lang="ar-BH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واللقف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6" name="Picture 2" descr="Image result for question gif"/>
          <p:cNvPicPr>
            <a:picLocks noChangeAspect="1" noChangeArrowheads="1" noCrop="1"/>
          </p:cNvPicPr>
          <p:nvPr/>
        </p:nvPicPr>
        <p:blipFill>
          <a:blip r:embed="rId4" cstate="print">
            <a:clrChange>
              <a:clrFrom>
                <a:srgbClr val="83F3F7"/>
              </a:clrFrom>
              <a:clrTo>
                <a:srgbClr val="83F3F7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75103" y="2921170"/>
            <a:ext cx="1541242" cy="1027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9014860" y="1765843"/>
            <a:ext cx="219322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4000" dirty="0">
                <a:ln w="0"/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فكر معي ...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97534" y="3275112"/>
            <a:ext cx="466986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كم يد نستخدم للقف الادوات</a:t>
            </a:r>
            <a:endParaRPr lang="en-US" sz="4000" b="1" dirty="0">
              <a:ln w="10160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9" name="Picture 6" descr="Image result for sand glass gif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42" y="439442"/>
            <a:ext cx="1573535" cy="157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242899" y="4698096"/>
            <a:ext cx="16065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يد واحدة</a:t>
            </a:r>
            <a:endParaRPr lang="en-US" sz="4000" b="1" dirty="0">
              <a:ln w="10160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81917" y="4698096"/>
            <a:ext cx="88838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يدان</a:t>
            </a:r>
            <a:endParaRPr lang="en-US" sz="4000" b="1" dirty="0">
              <a:ln w="10160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824" y="4569326"/>
            <a:ext cx="624402" cy="7670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367" y="4587457"/>
            <a:ext cx="624402" cy="7670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63867" y="4559406"/>
            <a:ext cx="624402" cy="7670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0526">
            <a:off x="2407346" y="4385383"/>
            <a:ext cx="1144109" cy="111505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8354291" y="4421472"/>
            <a:ext cx="2610399" cy="968789"/>
          </a:xfrm>
          <a:prstGeom prst="rect">
            <a:avLst/>
          </a:prstGeom>
          <a:solidFill>
            <a:srgbClr val="FDFDFD"/>
          </a:solidFill>
          <a:ln>
            <a:solidFill>
              <a:srgbClr val="FEFE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ction Button: Home 15">
            <a:hlinkClick r:id="rId8" action="ppaction://hlinksldjump" highlightClick="1"/>
          </p:cNvPr>
          <p:cNvSpPr/>
          <p:nvPr/>
        </p:nvSpPr>
        <p:spPr>
          <a:xfrm>
            <a:off x="326111" y="5465130"/>
            <a:ext cx="973016" cy="94957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5" name="6">
            <a:hlinkClick r:id="" action="ppaction://media"/>
            <a:extLst>
              <a:ext uri="{FF2B5EF4-FFF2-40B4-BE49-F238E27FC236}">
                <a16:creationId xmlns="" xmlns:a16="http://schemas.microsoft.com/office/drawing/2014/main" id="{06506761-6F41-4E4A-BC1A-09159CA35C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32436" y="6172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80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2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" grpId="0"/>
      <p:bldP spid="7" grpId="0"/>
      <p:bldP spid="8" grpId="0"/>
      <p:bldP spid="10" grpId="0"/>
      <p:bldP spid="11" grpId="0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51384" y="972045"/>
            <a:ext cx="922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أسم المهارة : </a:t>
            </a:r>
            <a:r>
              <a:rPr lang="ar-BH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الرمي واللقف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94941" y="4919702"/>
            <a:ext cx="158088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8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أحسنت</a:t>
            </a:r>
            <a:endParaRPr lang="en-US" sz="4000" b="1" dirty="0">
              <a:ln w="19050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Picture 2" descr="Image result for clapping gif"/>
          <p:cNvPicPr>
            <a:picLocks noChangeAspect="1" noChangeArrowheads="1" noCrop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30603" y="4307260"/>
            <a:ext cx="1964338" cy="130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805469" y="2791985"/>
            <a:ext cx="491833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8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لقف الأدوات باليدين معًا</a:t>
            </a:r>
            <a:endParaRPr lang="en-US" sz="4000" b="1" dirty="0">
              <a:ln w="1905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Action Button: Home 7">
            <a:hlinkClick r:id="rId6" action="ppaction://hlinksldjump" highlightClick="1"/>
          </p:cNvPr>
          <p:cNvSpPr/>
          <p:nvPr/>
        </p:nvSpPr>
        <p:spPr>
          <a:xfrm>
            <a:off x="386861" y="5474676"/>
            <a:ext cx="973016" cy="94957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2" name="7">
            <a:hlinkClick r:id="" action="ppaction://media"/>
            <a:extLst>
              <a:ext uri="{FF2B5EF4-FFF2-40B4-BE49-F238E27FC236}">
                <a16:creationId xmlns="" xmlns:a16="http://schemas.microsoft.com/office/drawing/2014/main" id="{83937FA5-B9B4-4676-B0F4-C737C4524E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61397" y="516987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3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/>
      <p:bldP spid="5" grpId="0"/>
      <p:bldP spid="7" grpId="0"/>
    </p:bldLst>
  </p:timing>
</p:sld>
</file>

<file path=ppt/theme/theme1.xml><?xml version="1.0" encoding="utf-8"?>
<a:theme xmlns:a="http://schemas.openxmlformats.org/drawingml/2006/main" name="عرض الاول الابتدائي - الرمي واللقف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الرمي و اللقف</Template>
  <TotalTime>3</TotalTime>
  <Words>79</Words>
  <Application>Microsoft Office PowerPoint</Application>
  <PresentationFormat>Widescreen</PresentationFormat>
  <Paragraphs>21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عرض الاول الابتدائي - الرمي واللقف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Hiba Saleh Ali Mohammed</cp:lastModifiedBy>
  <cp:revision>17</cp:revision>
  <dcterms:created xsi:type="dcterms:W3CDTF">2020-03-18T19:51:11Z</dcterms:created>
  <dcterms:modified xsi:type="dcterms:W3CDTF">2020-03-25T08:53:18Z</dcterms:modified>
</cp:coreProperties>
</file>