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17" r:id="rId2"/>
    <p:sldId id="256" r:id="rId3"/>
    <p:sldId id="305" r:id="rId4"/>
    <p:sldId id="258" r:id="rId5"/>
    <p:sldId id="313" r:id="rId6"/>
    <p:sldId id="297" r:id="rId7"/>
    <p:sldId id="302" r:id="rId8"/>
    <p:sldId id="309" r:id="rId9"/>
    <p:sldId id="315" r:id="rId10"/>
    <p:sldId id="307" r:id="rId11"/>
    <p:sldId id="300" r:id="rId12"/>
    <p:sldId id="303" r:id="rId13"/>
    <p:sldId id="311" r:id="rId14"/>
    <p:sldId id="306" r:id="rId15"/>
    <p:sldId id="310" r:id="rId16"/>
    <p:sldId id="294" r:id="rId17"/>
    <p:sldId id="298" r:id="rId18"/>
    <p:sldId id="308" r:id="rId19"/>
    <p:sldId id="295" r:id="rId20"/>
    <p:sldId id="291" r:id="rId21"/>
    <p:sldId id="31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DFDEC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9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6807" autoAdjust="0"/>
  </p:normalViewPr>
  <p:slideViewPr>
    <p:cSldViewPr>
      <p:cViewPr>
        <p:scale>
          <a:sx n="30" d="100"/>
          <a:sy n="30" d="100"/>
        </p:scale>
        <p:origin x="-900" y="-1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565d7c64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565d7c64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spcBef>
                <a:spcPts val="0"/>
              </a:spcBef>
              <a:buSzTx/>
              <a:buNone/>
              <a:defRPr sz="3600" b="1"/>
            </a:lvl1pPr>
            <a:lvl2pPr marL="1074615" indent="-439615">
              <a:spcBef>
                <a:spcPts val="0"/>
              </a:spcBef>
              <a:defRPr sz="3600" b="1"/>
            </a:lvl2pPr>
            <a:lvl3pPr marL="1709615" indent="-439615">
              <a:spcBef>
                <a:spcPts val="0"/>
              </a:spcBef>
              <a:defRPr sz="3600" b="1"/>
            </a:lvl3pPr>
            <a:lvl4pPr marL="2344615" indent="-439615">
              <a:spcBef>
                <a:spcPts val="0"/>
              </a:spcBef>
              <a:defRPr sz="3600" b="1"/>
            </a:lvl4pPr>
            <a:lvl5pPr marL="2979615" indent="-439615"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algn="l" defTabSz="2438337">
              <a:lnSpc>
                <a:spcPct val="80000"/>
              </a:lnSpc>
              <a:defRPr sz="11600" b="1" spc="-232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500" b="1"/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anchor="b"/>
          <a:lstStyle>
            <a:lvl1pPr defTabSz="584200">
              <a:defRPr sz="1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/>
          <a:lstStyle>
            <a:lvl1pPr marL="611187" indent="-611187" defTabSz="821531">
              <a:buSzPct val="145000"/>
              <a:defRPr sz="4400"/>
            </a:lvl1pPr>
            <a:lvl2pPr marL="1055687" indent="-611187" defTabSz="821531">
              <a:buSzPct val="145000"/>
              <a:defRPr sz="4400"/>
            </a:lvl2pPr>
            <a:lvl3pPr marL="1500187" indent="-611187" defTabSz="821531">
              <a:buSzPct val="145000"/>
              <a:defRPr sz="4400"/>
            </a:lvl3pPr>
            <a:lvl4pPr marL="1944687" indent="-611187" defTabSz="821531">
              <a:buSzPct val="145000"/>
              <a:defRPr sz="4400"/>
            </a:lvl4pPr>
            <a:lvl5pPr marL="2389187" indent="-611187" defTabSz="821531">
              <a:buSzPct val="145000"/>
              <a:defRPr sz="4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5200"/>
            </a:lvl1pPr>
            <a:lvl2pPr marL="0" indent="0" algn="ctr" defTabSz="821531">
              <a:spcBef>
                <a:spcPts val="0"/>
              </a:spcBef>
              <a:buSzTx/>
              <a:buNone/>
              <a:defRPr sz="5200"/>
            </a:lvl2pPr>
            <a:lvl3pPr marL="0" indent="0" algn="ctr" defTabSz="821531">
              <a:spcBef>
                <a:spcPts val="0"/>
              </a:spcBef>
              <a:buSzTx/>
              <a:buNone/>
              <a:defRPr sz="5200"/>
            </a:lvl3pPr>
            <a:lvl4pPr marL="0" indent="0" algn="ctr" defTabSz="821531">
              <a:spcBef>
                <a:spcPts val="0"/>
              </a:spcBef>
              <a:buSzTx/>
              <a:buNone/>
              <a:defRPr sz="5200"/>
            </a:lvl4pPr>
            <a:lvl5pPr marL="0" indent="0" algn="ctr" defTabSz="821531">
              <a:spcBef>
                <a:spcPts val="0"/>
              </a:spcBef>
              <a:buSzTx/>
              <a:buNone/>
              <a:defRPr sz="52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GE SS Two Medium Medium"/>
                <a:ea typeface="GE SS Two Medium Medium"/>
                <a:cs typeface="GE SS Two Medium Medium"/>
                <a:sym typeface="GE SS Two Medium Medium"/>
              </a:defRPr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5200"/>
            </a:lvl1pPr>
            <a:lvl2pPr marL="0" indent="0" algn="ctr" defTabSz="821531">
              <a:spcBef>
                <a:spcPts val="0"/>
              </a:spcBef>
              <a:buSzTx/>
              <a:buNone/>
              <a:defRPr sz="5200"/>
            </a:lvl2pPr>
            <a:lvl3pPr marL="0" indent="0" algn="ctr" defTabSz="821531">
              <a:spcBef>
                <a:spcPts val="0"/>
              </a:spcBef>
              <a:buSzTx/>
              <a:buNone/>
              <a:defRPr sz="5200"/>
            </a:lvl3pPr>
            <a:lvl4pPr marL="0" indent="0" algn="ctr" defTabSz="821531">
              <a:spcBef>
                <a:spcPts val="0"/>
              </a:spcBef>
              <a:buSzTx/>
              <a:buNone/>
              <a:defRPr sz="5200"/>
            </a:lvl4pPr>
            <a:lvl5pPr marL="0" indent="0" algn="ctr" defTabSz="821531">
              <a:spcBef>
                <a:spcPts val="0"/>
              </a:spcBef>
              <a:buSzTx/>
              <a:buNone/>
              <a:defRPr sz="52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6;p19"/>
          <p:cNvGrpSpPr/>
          <p:nvPr/>
        </p:nvGrpSpPr>
        <p:grpSpPr>
          <a:xfrm>
            <a:off x="-33205" y="827400"/>
            <a:ext cx="24482133" cy="12102133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894067" y="1431067"/>
            <a:ext cx="20596000" cy="1283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9;p11"/>
          <p:cNvGrpSpPr/>
          <p:nvPr/>
        </p:nvGrpSpPr>
        <p:grpSpPr>
          <a:xfrm>
            <a:off x="-33205" y="827400"/>
            <a:ext cx="24482133" cy="12102133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6670000" y="18693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6670000" y="56285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6670000" y="93877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 rtl="0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5" r:id="rId13"/>
    <p:sldLayoutId id="2147483667" r:id="rId14"/>
    <p:sldLayoutId id="2147483668" r:id="rId15"/>
    <p:sldLayoutId id="2147483669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user\Desktop\&#1578;&#1580;&#1605;&#1610;&#1593;\&#1578;&#1604;&#1575;&#1608;&#1577;%20&#1604;&#1604;&#1602;&#1575;&#1585;&#1574;%20&#1607;&#1586;&#1575;&#1593;%20&#1575;&#1604;&#1576;&#1604;&#1608;&#1588;&#1610;.mp4" TargetMode="External"/><Relationship Id="rId6" Type="http://schemas.openxmlformats.org/officeDocument/2006/relationships/hyperlink" Target="https://t.me/albayan_12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board.fi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lbayan_12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11" Type="http://schemas.openxmlformats.org/officeDocument/2006/relationships/hyperlink" Target="https://t.me/albayan_12" TargetMode="External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 descr="photo_2020-11-12_23-29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0" y="8226152"/>
            <a:ext cx="14833648" cy="4486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lvl="0" defTabSz="2438337" rtl="1" hangingPunct="1">
              <a:lnSpc>
                <a:spcPct val="80000"/>
              </a:lnSpc>
            </a:pPr>
            <a:r>
              <a:rPr lang="ar-S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   </a:t>
            </a:r>
            <a:r>
              <a:rPr lang="ar-SA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سبحان الله والحمد لله </a:t>
            </a:r>
            <a:r>
              <a:rPr kumimoji="0" lang="ar-SA" sz="9600" i="0" strike="noStrike" kern="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                            </a:t>
            </a:r>
            <a:endParaRPr kumimoji="0" lang="ar-SA" sz="9600" i="0" strike="noStrike" kern="0" normalizeH="0" noProof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GA Cordoba V2 قرطبة" pitchFamily="2" charset="-78"/>
              <a:ea typeface="AGA Cordoba V2 قرطبة" pitchFamily="2" charset="-78"/>
              <a:cs typeface="AGA Cordoba V2 قرطبة" pitchFamily="2" charset="-78"/>
              <a:sym typeface="Helvetica Neue"/>
            </a:endParaRPr>
          </a:p>
          <a:p>
            <a:pPr lvl="0" defTabSz="2438337" rtl="1" hangingPunct="1">
              <a:lnSpc>
                <a:spcPct val="80000"/>
              </a:lnSpc>
            </a:pPr>
            <a:r>
              <a:rPr lang="ar-SA" sz="960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                                     ولا</a:t>
            </a:r>
            <a:r>
              <a:rPr lang="ar-SA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إله إلا الله والله أكبر </a:t>
            </a:r>
          </a:p>
          <a:p>
            <a:pPr marL="0" marR="0" lvl="0" indent="0" defTabSz="2438337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                                                                   </a:t>
            </a:r>
            <a:endParaRPr kumimoji="0" lang="ar-SA" sz="9600" i="0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GA Cordoba V2 قرطبة" pitchFamily="2" charset="-78"/>
              <a:ea typeface="AGA Cordoba V2 قرطبة" pitchFamily="2" charset="-78"/>
              <a:cs typeface="AGA Cordoba V2 قرطبة" pitchFamily="2" charset="-78"/>
              <a:sym typeface="Helvetica Neue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01084" y="6944524"/>
            <a:ext cx="71336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 ما أجمل الحياة بذكر </a:t>
            </a:r>
            <a:r>
              <a:rPr lang="ar-SA" sz="9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A Cordoba V2 قرطبة" pitchFamily="2" charset="-78"/>
                <a:ea typeface="AGA Cordoba V2 قرطبة" pitchFamily="2" charset="-78"/>
                <a:cs typeface="AGA Cordoba V2 قرطبة" pitchFamily="2" charset="-78"/>
                <a:sym typeface="Helvetica Neue"/>
              </a:rPr>
              <a:t>الله .....</a:t>
            </a:r>
            <a:endParaRPr lang="ar-SA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0" y="12916499"/>
            <a:ext cx="24384000" cy="494229"/>
          </a:xfrm>
          <a:prstGeom prst="rect">
            <a:avLst/>
          </a:prstGeom>
          <a:solidFill>
            <a:schemeClr val="bg1">
              <a:alpha val="49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884AEA23-EA58-47EB-8C88-9CE646949802-L0-001.png" descr="884AEA23-EA58-47EB-8C88-9CE646949802-L0-001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0760" y="12618640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1894856" y="12635880"/>
            <a:ext cx="7704856" cy="10801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</a:t>
            </a: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٢٠٢٠-١١-١٢_١٣-١٠-١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40"/>
            <a:ext cx="24384000" cy="13716000"/>
          </a:xfrm>
          <a:prstGeom prst="rect">
            <a:avLst/>
          </a:prstGeom>
        </p:spPr>
      </p:pic>
      <p:sp>
        <p:nvSpPr>
          <p:cNvPr id="3" name="الدرس الثاني…"/>
          <p:cNvSpPr txBox="1">
            <a:spLocks/>
          </p:cNvSpPr>
          <p:nvPr/>
        </p:nvSpPr>
        <p:spPr>
          <a:xfrm>
            <a:off x="8735616" y="2033465"/>
            <a:ext cx="7428292" cy="280831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821531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 spc="0">
                <a:solidFill>
                  <a:srgbClr val="FFFBB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kumimoji="0" lang="ar-SA" sz="6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BB9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عنوان </a:t>
            </a:r>
            <a:r>
              <a:rPr kumimoji="0" lang="ar-SA" sz="6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BB9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الدرس:</a:t>
            </a:r>
            <a:r>
              <a:rPr kumimoji="0" lang="ar-SA" sz="6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BB9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6500" b="0" i="0" u="none" strike="noStrike" kern="0" cap="none" spc="0" normalizeH="0" baseline="0" noProof="0" dirty="0">
              <a:ln>
                <a:noFill/>
              </a:ln>
              <a:solidFill>
                <a:srgbClr val="FFFBB9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62499" y="4625752"/>
            <a:ext cx="3906840" cy="71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21531" hangingPunct="1">
              <a:lnSpc>
                <a:spcPct val="75000"/>
              </a:lnSpc>
              <a:defRPr sz="6500" b="0" spc="0">
                <a:solidFill>
                  <a:srgbClr val="FFFBB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54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رابط  للموضوع </a:t>
            </a:r>
            <a:endParaRPr lang="ar-SA" sz="5400" b="1" dirty="0">
              <a:solidFill>
                <a:schemeClr val="tx1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65008" y="7218040"/>
            <a:ext cx="1377300" cy="71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21531" hangingPunct="1">
              <a:lnSpc>
                <a:spcPct val="75000"/>
              </a:lnSpc>
              <a:defRPr sz="6500" b="0" spc="0">
                <a:solidFill>
                  <a:srgbClr val="FFFBB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5400" b="1" dirty="0" smtClean="0">
                <a:solidFill>
                  <a:schemeClr val="bg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رابط </a:t>
            </a:r>
            <a:endParaRPr lang="ar-SA" sz="5400" b="1" dirty="0">
              <a:solidFill>
                <a:schemeClr val="bg1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11296;p55"/>
          <p:cNvGrpSpPr/>
          <p:nvPr/>
        </p:nvGrpSpPr>
        <p:grpSpPr>
          <a:xfrm>
            <a:off x="15216336" y="4337720"/>
            <a:ext cx="6120680" cy="4536504"/>
            <a:chOff x="4883538" y="1336340"/>
            <a:chExt cx="3244071" cy="24708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7" name="Google Shape;11297;p55"/>
            <p:cNvSpPr/>
            <p:nvPr/>
          </p:nvSpPr>
          <p:spPr>
            <a:xfrm>
              <a:off x="5950304" y="3388753"/>
              <a:ext cx="1107862" cy="418409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8" name="Google Shape;11298;p55"/>
            <p:cNvSpPr/>
            <p:nvPr/>
          </p:nvSpPr>
          <p:spPr>
            <a:xfrm>
              <a:off x="4883538" y="1336340"/>
              <a:ext cx="3244071" cy="2052396"/>
            </a:xfrm>
            <a:prstGeom prst="roundRect">
              <a:avLst>
                <a:gd name="adj" fmla="val 3857"/>
              </a:avLst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" name="Google Shape;11299;p55"/>
            <p:cNvCxnSpPr/>
            <p:nvPr/>
          </p:nvCxnSpPr>
          <p:spPr>
            <a:xfrm>
              <a:off x="5962276" y="3767547"/>
              <a:ext cx="1091808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82" name="ACB3DCB7-E07F-4BEF-ADA8-FE397B491026-L0-001.jpeg" descr="ACB3DCB7-E07F-4BEF-ADA8-FE397B491026-L0-001.jpeg"/>
          <p:cNvPicPr>
            <a:picLocks/>
          </p:cNvPicPr>
          <p:nvPr/>
        </p:nvPicPr>
        <p:blipFill>
          <a:blip r:embed="rId3" cstate="print">
            <a:extLst/>
          </a:blip>
          <a:srcRect l="59155" t="22175" r="16630" b="41075"/>
          <a:stretch>
            <a:fillRect/>
          </a:stretch>
        </p:blipFill>
        <p:spPr>
          <a:xfrm>
            <a:off x="2110880" y="1025352"/>
            <a:ext cx="5904656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ACB3DCB7-E07F-4BEF-ADA8-FE397B491026-L0-001.jpeg" descr="ACB3DCB7-E07F-4BEF-ADA8-FE397B491026-L0-001.jpeg"/>
          <p:cNvPicPr>
            <a:picLocks/>
          </p:cNvPicPr>
          <p:nvPr/>
        </p:nvPicPr>
        <p:blipFill>
          <a:blip r:embed="rId3" cstate="print">
            <a:extLst/>
          </a:blip>
          <a:srcRect l="59155" t="22175" r="16630" b="41075"/>
          <a:stretch>
            <a:fillRect/>
          </a:stretch>
        </p:blipFill>
        <p:spPr>
          <a:xfrm>
            <a:off x="8591600" y="1097360"/>
            <a:ext cx="5904656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ACB3DCB7-E07F-4BEF-ADA8-FE397B491026-L0-001.jpeg" descr="ACB3DCB7-E07F-4BEF-ADA8-FE397B491026-L0-001.jpeg"/>
          <p:cNvPicPr>
            <a:picLocks/>
          </p:cNvPicPr>
          <p:nvPr/>
        </p:nvPicPr>
        <p:blipFill>
          <a:blip r:embed="rId3" cstate="print">
            <a:extLst/>
          </a:blip>
          <a:srcRect l="59155" t="22175" r="16630" b="41075"/>
          <a:stretch>
            <a:fillRect/>
          </a:stretch>
        </p:blipFill>
        <p:spPr>
          <a:xfrm>
            <a:off x="2254896" y="6641976"/>
            <a:ext cx="5904656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ACB3DCB7-E07F-4BEF-ADA8-FE397B491026-L0-001.jpeg" descr="ACB3DCB7-E07F-4BEF-ADA8-FE397B491026-L0-001.jpeg"/>
          <p:cNvPicPr>
            <a:picLocks/>
          </p:cNvPicPr>
          <p:nvPr/>
        </p:nvPicPr>
        <p:blipFill>
          <a:blip r:embed="rId3" cstate="print">
            <a:extLst/>
          </a:blip>
          <a:srcRect l="59155" t="22175" r="16630" b="41075"/>
          <a:stretch>
            <a:fillRect/>
          </a:stretch>
        </p:blipFill>
        <p:spPr>
          <a:xfrm>
            <a:off x="8663608" y="6497960"/>
            <a:ext cx="5904656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ACB3DCB7-E07F-4BEF-ADA8-FE397B491026-L0-001.jpeg" descr="ACB3DCB7-E07F-4BEF-ADA8-FE397B491026-L0-001.jpeg"/>
          <p:cNvPicPr>
            <a:picLocks/>
          </p:cNvPicPr>
          <p:nvPr/>
        </p:nvPicPr>
        <p:blipFill>
          <a:blip r:embed="rId3" cstate="print">
            <a:extLst/>
          </a:blip>
          <a:srcRect l="59155" t="22175" r="16630" b="41075"/>
          <a:stretch>
            <a:fillRect/>
          </a:stretch>
        </p:blipFill>
        <p:spPr>
          <a:xfrm>
            <a:off x="15360352" y="4481736"/>
            <a:ext cx="5904656" cy="345638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مستطيل 55"/>
          <p:cNvSpPr/>
          <p:nvPr/>
        </p:nvSpPr>
        <p:spPr>
          <a:xfrm>
            <a:off x="15720393" y="5417840"/>
            <a:ext cx="518457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استراتيجية قراءة الصور</a:t>
            </a:r>
            <a:endParaRPr lang="ar-SA" sz="54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0;p35"/>
          <p:cNvGrpSpPr/>
          <p:nvPr/>
        </p:nvGrpSpPr>
        <p:grpSpPr>
          <a:xfrm>
            <a:off x="10679832" y="2537520"/>
            <a:ext cx="11377263" cy="7128792"/>
            <a:chOff x="238100" y="603575"/>
            <a:chExt cx="7144650" cy="4507825"/>
          </a:xfrm>
        </p:grpSpPr>
        <p:sp>
          <p:nvSpPr>
            <p:cNvPr id="103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</p:grpSp>
      <p:sp>
        <p:nvSpPr>
          <p:cNvPr id="1051" name="Google Shape;1051;p35"/>
          <p:cNvSpPr/>
          <p:nvPr/>
        </p:nvSpPr>
        <p:spPr>
          <a:xfrm>
            <a:off x="3034801" y="8536200"/>
            <a:ext cx="5957864" cy="114667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1052" name="Google Shape;1052;p35"/>
          <p:cNvSpPr/>
          <p:nvPr/>
        </p:nvSpPr>
        <p:spPr>
          <a:xfrm>
            <a:off x="3034801" y="5065133"/>
            <a:ext cx="5957864" cy="114667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6" name="D1478E93-3055-4975-805C-92767152CAA5-L0-001.png" descr="D1478E93-3055-4975-805C-92767152CAA5-L0-0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35216" y="3185592"/>
            <a:ext cx="1984496" cy="19844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الدعاء"/>
          <p:cNvGrpSpPr/>
          <p:nvPr/>
        </p:nvGrpSpPr>
        <p:grpSpPr>
          <a:xfrm>
            <a:off x="2614937" y="6207966"/>
            <a:ext cx="6613978" cy="1010070"/>
            <a:chOff x="-4047056" y="12092928"/>
            <a:chExt cx="6409044" cy="1203281"/>
          </a:xfrm>
          <a:blipFill>
            <a:blip r:embed="rId4"/>
            <a:tile tx="0" ty="0" sx="100000" sy="100000" flip="none" algn="tl"/>
          </a:blipFill>
        </p:grpSpPr>
        <p:sp>
          <p:nvSpPr>
            <p:cNvPr id="28" name="Rectangle"/>
            <p:cNvSpPr/>
            <p:nvPr/>
          </p:nvSpPr>
          <p:spPr>
            <a:xfrm>
              <a:off x="-4047056" y="12095261"/>
              <a:ext cx="6409044" cy="1200948"/>
            </a:xfrm>
            <a:prstGeom prst="rect">
              <a:avLst/>
            </a:prstGeom>
            <a:grpFill/>
            <a:ln w="38100" cap="flat">
              <a:solidFill>
                <a:srgbClr val="5BBBD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تأمل قدرة الله تعالى"/>
            <p:cNvSpPr/>
            <p:nvPr/>
          </p:nvSpPr>
          <p:spPr>
            <a:xfrm>
              <a:off x="-3139958" y="12092928"/>
              <a:ext cx="4744825" cy="111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rtl="1">
                <a:defRPr sz="44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r>
                <a:rPr lang="ar-SA" sz="5400" dirty="0" smtClean="0"/>
                <a:t>مقطع فيديو </a:t>
              </a:r>
              <a:endParaRPr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0;p35"/>
          <p:cNvGrpSpPr/>
          <p:nvPr/>
        </p:nvGrpSpPr>
        <p:grpSpPr>
          <a:xfrm>
            <a:off x="10679832" y="2537520"/>
            <a:ext cx="11377263" cy="7128792"/>
            <a:chOff x="238100" y="603575"/>
            <a:chExt cx="7144650" cy="4507825"/>
          </a:xfrm>
        </p:grpSpPr>
        <p:sp>
          <p:nvSpPr>
            <p:cNvPr id="103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</p:grpSp>
      <p:sp>
        <p:nvSpPr>
          <p:cNvPr id="1051" name="Google Shape;1051;p35"/>
          <p:cNvSpPr/>
          <p:nvPr/>
        </p:nvSpPr>
        <p:spPr>
          <a:xfrm>
            <a:off x="3034801" y="8536200"/>
            <a:ext cx="5957864" cy="114667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1052" name="Google Shape;1052;p35"/>
          <p:cNvSpPr/>
          <p:nvPr/>
        </p:nvSpPr>
        <p:spPr>
          <a:xfrm>
            <a:off x="3034801" y="5065133"/>
            <a:ext cx="5957864" cy="114667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6" name="D1478E93-3055-4975-805C-92767152CAA5-L0-001.png" descr="D1478E93-3055-4975-805C-92767152CAA5-L0-00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135216" y="3185592"/>
            <a:ext cx="1984496" cy="19844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الدعاء"/>
          <p:cNvGrpSpPr/>
          <p:nvPr/>
        </p:nvGrpSpPr>
        <p:grpSpPr>
          <a:xfrm>
            <a:off x="2614937" y="6209928"/>
            <a:ext cx="6613978" cy="1008112"/>
            <a:chOff x="-4047056" y="12095261"/>
            <a:chExt cx="6409044" cy="1200948"/>
          </a:xfrm>
          <a:blipFill>
            <a:blip r:embed="rId5"/>
            <a:tile tx="0" ty="0" sx="100000" sy="100000" flip="none" algn="tl"/>
          </a:blipFill>
        </p:grpSpPr>
        <p:sp>
          <p:nvSpPr>
            <p:cNvPr id="28" name="Rectangle"/>
            <p:cNvSpPr/>
            <p:nvPr/>
          </p:nvSpPr>
          <p:spPr>
            <a:xfrm>
              <a:off x="-4047056" y="12095261"/>
              <a:ext cx="6409044" cy="1200948"/>
            </a:xfrm>
            <a:prstGeom prst="rect">
              <a:avLst/>
            </a:prstGeom>
            <a:grpFill/>
            <a:ln w="38100" cap="flat">
              <a:solidFill>
                <a:srgbClr val="5BBBD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r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تأمل قدرة الله تعالى"/>
            <p:cNvSpPr/>
            <p:nvPr/>
          </p:nvSpPr>
          <p:spPr>
            <a:xfrm>
              <a:off x="-3837726" y="12221253"/>
              <a:ext cx="5442593" cy="85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rtl="1">
                <a:defRPr sz="44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r>
                <a:rPr lang="ar-SA" sz="4000" b="1" dirty="0" smtClean="0"/>
                <a:t>أ</a:t>
              </a:r>
              <a:r>
                <a:rPr lang="ar-SA" sz="4000" b="1" dirty="0" smtClean="0"/>
                <a:t>رح سمعك </a:t>
              </a:r>
              <a:r>
                <a:rPr lang="ar-SA" sz="4000" b="1" dirty="0" smtClean="0"/>
                <a:t> </a:t>
              </a:r>
              <a:r>
                <a:rPr lang="ar-SA" sz="4000" b="1" dirty="0" err="1" smtClean="0"/>
                <a:t>وقلب ....</a:t>
              </a:r>
              <a:r>
                <a:rPr lang="ar-SA" sz="4000" b="1" dirty="0" smtClean="0"/>
                <a:t>  </a:t>
              </a:r>
              <a:endParaRPr sz="4000" b="1" dirty="0"/>
            </a:p>
          </p:txBody>
        </p:sp>
      </p:grpSp>
      <p:sp>
        <p:nvSpPr>
          <p:cNvPr id="32" name="مستطيل 31"/>
          <p:cNvSpPr/>
          <p:nvPr/>
        </p:nvSpPr>
        <p:spPr>
          <a:xfrm>
            <a:off x="14390143" y="8874224"/>
            <a:ext cx="4642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93648" rtl="1" hangingPunct="1"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28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 </a:t>
            </a:r>
            <a:endParaRPr lang="ar-SA" sz="2800" b="1" dirty="0">
              <a:solidFill>
                <a:schemeClr val="tx1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pic>
        <p:nvPicPr>
          <p:cNvPr id="33" name="884AEA23-EA58-47EB-8C88-9CE646949802-L0-001.png" descr="884AEA23-EA58-47EB-8C88-9CE646949802-L0-001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3560152" y="8658195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Google Shape;1235;p40"/>
          <p:cNvSpPr/>
          <p:nvPr/>
        </p:nvSpPr>
        <p:spPr>
          <a:xfrm rot="9443791" flipH="1">
            <a:off x="11849057" y="9956020"/>
            <a:ext cx="2135036" cy="1265060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تلاوة للقارئ هزاع البلوشي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111880" y="2969568"/>
            <a:ext cx="10657184" cy="537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ستطيل مستدير الزوايا 2"/>
          <p:cNvGrpSpPr/>
          <p:nvPr/>
        </p:nvGrpSpPr>
        <p:grpSpPr>
          <a:xfrm>
            <a:off x="15872792" y="2401888"/>
            <a:ext cx="4566455" cy="1512168"/>
            <a:chOff x="0" y="72008"/>
            <a:chExt cx="4608513" cy="1512168"/>
          </a:xfrm>
        </p:grpSpPr>
        <p:sp>
          <p:nvSpPr>
            <p:cNvPr id="32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33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grpSp>
        <p:nvGrpSpPr>
          <p:cNvPr id="34" name="مستطيل مستدير الزوايا 2"/>
          <p:cNvGrpSpPr/>
          <p:nvPr/>
        </p:nvGrpSpPr>
        <p:grpSpPr>
          <a:xfrm>
            <a:off x="16008424" y="10242376"/>
            <a:ext cx="6078623" cy="2376264"/>
            <a:chOff x="0" y="72008"/>
            <a:chExt cx="4608513" cy="1512168"/>
          </a:xfrm>
        </p:grpSpPr>
        <p:sp>
          <p:nvSpPr>
            <p:cNvPr id="35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36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grpSp>
        <p:nvGrpSpPr>
          <p:cNvPr id="11" name="Google Shape;30425;p67"/>
          <p:cNvGrpSpPr/>
          <p:nvPr/>
        </p:nvGrpSpPr>
        <p:grpSpPr>
          <a:xfrm rot="11250244">
            <a:off x="2723285" y="2541078"/>
            <a:ext cx="8321076" cy="8568952"/>
            <a:chOff x="1408777" y="3680964"/>
            <a:chExt cx="357720" cy="35514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Google Shape;30429;p67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30;p67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0425;p67"/>
          <p:cNvGrpSpPr/>
          <p:nvPr/>
        </p:nvGrpSpPr>
        <p:grpSpPr>
          <a:xfrm rot="529014">
            <a:off x="7914610" y="3638201"/>
            <a:ext cx="8640279" cy="8568952"/>
            <a:chOff x="1408777" y="3680964"/>
            <a:chExt cx="357720" cy="3551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" name="Google Shape;30429;p67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430;p67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Google Shape;1471;p28"/>
          <p:cNvPicPr preferRelativeResize="0"/>
          <p:nvPr/>
        </p:nvPicPr>
        <p:blipFill>
          <a:blip r:embed="rId2" cstate="print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7232560" y="2105472"/>
            <a:ext cx="5976664" cy="5904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مستطيل مستدير الزوايا 2"/>
          <p:cNvGrpSpPr/>
          <p:nvPr/>
        </p:nvGrpSpPr>
        <p:grpSpPr>
          <a:xfrm>
            <a:off x="15690441" y="2105472"/>
            <a:ext cx="4566455" cy="1512168"/>
            <a:chOff x="0" y="72008"/>
            <a:chExt cx="4608513" cy="1512168"/>
          </a:xfrm>
        </p:grpSpPr>
        <p:sp>
          <p:nvSpPr>
            <p:cNvPr id="25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26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15726931" y="2681536"/>
            <a:ext cx="4382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400" b="1" dirty="0" smtClean="0"/>
              <a:t>استراتيجية مخطط  فن </a:t>
            </a:r>
            <a:endParaRPr lang="ar-SA" sz="4400" b="1" dirty="0"/>
          </a:p>
        </p:txBody>
      </p:sp>
      <p:sp>
        <p:nvSpPr>
          <p:cNvPr id="30" name="مستطيل 29"/>
          <p:cNvSpPr/>
          <p:nvPr/>
        </p:nvSpPr>
        <p:spPr>
          <a:xfrm>
            <a:off x="16109762" y="10602416"/>
            <a:ext cx="58753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400" b="1" dirty="0" smtClean="0">
                <a:solidFill>
                  <a:schemeClr val="bg1">
                    <a:lumMod val="75000"/>
                  </a:schemeClr>
                </a:solidFill>
              </a:rPr>
              <a:t>مقارنة أوجه الشبة و الاختلاف </a:t>
            </a:r>
          </a:p>
          <a:p>
            <a:pPr>
              <a:defRPr/>
            </a:pPr>
            <a:r>
              <a:rPr lang="ar-SA" sz="4400" b="1" dirty="0" smtClean="0">
                <a:solidFill>
                  <a:schemeClr val="bg1">
                    <a:lumMod val="75000"/>
                  </a:schemeClr>
                </a:solidFill>
              </a:rPr>
              <a:t>في موضوع أو مفهوم معين</a:t>
            </a:r>
            <a:r>
              <a:rPr lang="ar-SA" sz="4400" b="1" dirty="0" smtClean="0">
                <a:solidFill>
                  <a:schemeClr val="bg1"/>
                </a:solidFill>
              </a:rPr>
              <a:t> </a:t>
            </a:r>
            <a:endParaRPr lang="ar-SA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/>
          <p:nvPr/>
        </p:nvSpPr>
        <p:spPr>
          <a:xfrm rot="10800000">
            <a:off x="17291733" y="6167920"/>
            <a:ext cx="5224304" cy="451190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887" name="Google Shape;887;p32"/>
          <p:cNvSpPr/>
          <p:nvPr/>
        </p:nvSpPr>
        <p:spPr>
          <a:xfrm rot="8999956">
            <a:off x="6969004" y="4738959"/>
            <a:ext cx="2946669" cy="96791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888" name="Google Shape;888;p32"/>
          <p:cNvSpPr txBox="1">
            <a:spLocks noGrp="1"/>
          </p:cNvSpPr>
          <p:nvPr>
            <p:ph type="title"/>
          </p:nvPr>
        </p:nvSpPr>
        <p:spPr>
          <a:xfrm>
            <a:off x="6670000" y="18693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r>
              <a:rPr lang="en" dirty="0" smtClean="0"/>
              <a:t>……..</a:t>
            </a:r>
            <a:endParaRPr dirty="0"/>
          </a:p>
        </p:txBody>
      </p:sp>
      <p:sp>
        <p:nvSpPr>
          <p:cNvPr id="889" name="Google Shape;889;p32"/>
          <p:cNvSpPr txBox="1">
            <a:spLocks noGrp="1"/>
          </p:cNvSpPr>
          <p:nvPr>
            <p:ph type="title" idx="2"/>
          </p:nvPr>
        </p:nvSpPr>
        <p:spPr>
          <a:xfrm>
            <a:off x="6670000" y="56285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r>
              <a:rPr lang="en" dirty="0" smtClean="0"/>
              <a:t>……</a:t>
            </a:r>
            <a:endParaRPr dirty="0"/>
          </a:p>
        </p:txBody>
      </p:sp>
      <p:sp>
        <p:nvSpPr>
          <p:cNvPr id="890" name="Google Shape;890;p32"/>
          <p:cNvSpPr txBox="1">
            <a:spLocks noGrp="1"/>
          </p:cNvSpPr>
          <p:nvPr>
            <p:ph type="title" idx="3"/>
          </p:nvPr>
        </p:nvSpPr>
        <p:spPr>
          <a:xfrm>
            <a:off x="6670000" y="9387701"/>
            <a:ext cx="11044000" cy="1595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r>
              <a:rPr lang="en" dirty="0" smtClean="0"/>
              <a:t>…….</a:t>
            </a:r>
            <a:endParaRPr dirty="0"/>
          </a:p>
        </p:txBody>
      </p:sp>
      <p:sp>
        <p:nvSpPr>
          <p:cNvPr id="891" name="Google Shape;891;p32"/>
          <p:cNvSpPr txBox="1">
            <a:spLocks noGrp="1"/>
          </p:cNvSpPr>
          <p:nvPr>
            <p:ph type="subTitle" idx="4294967295"/>
          </p:nvPr>
        </p:nvSpPr>
        <p:spPr>
          <a:xfrm>
            <a:off x="17884701" y="6999701"/>
            <a:ext cx="4038400" cy="7528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4267"/>
              </a:spcAft>
              <a:buNone/>
            </a:pPr>
            <a:r>
              <a:rPr lang="en" sz="2700" dirty="0" smtClean="0"/>
              <a:t>……………………….</a:t>
            </a:r>
            <a:endParaRPr sz="2700" dirty="0"/>
          </a:p>
        </p:txBody>
      </p:sp>
      <p:sp>
        <p:nvSpPr>
          <p:cNvPr id="892" name="Google Shape;892;p32"/>
          <p:cNvSpPr/>
          <p:nvPr/>
        </p:nvSpPr>
        <p:spPr>
          <a:xfrm rot="10800000">
            <a:off x="1867933" y="2408987"/>
            <a:ext cx="5224304" cy="451190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893" name="Google Shape;893;p32"/>
          <p:cNvSpPr txBox="1">
            <a:spLocks noGrp="1"/>
          </p:cNvSpPr>
          <p:nvPr>
            <p:ph type="subTitle" idx="4294967295"/>
          </p:nvPr>
        </p:nvSpPr>
        <p:spPr>
          <a:xfrm>
            <a:off x="2460901" y="3314301"/>
            <a:ext cx="4038400" cy="7528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4267"/>
              </a:spcAft>
              <a:buClr>
                <a:schemeClr val="dk1"/>
              </a:buClr>
              <a:buSzPts val="1100"/>
              <a:buNone/>
            </a:pPr>
            <a:r>
              <a:rPr lang="en" sz="2700" dirty="0" smtClean="0">
                <a:solidFill>
                  <a:schemeClr val="dk1"/>
                </a:solidFill>
              </a:rPr>
              <a:t>……………………..</a:t>
            </a:r>
            <a:endParaRPr sz="2700" dirty="0"/>
          </a:p>
        </p:txBody>
      </p:sp>
      <p:sp>
        <p:nvSpPr>
          <p:cNvPr id="894" name="Google Shape;894;p32"/>
          <p:cNvSpPr/>
          <p:nvPr/>
        </p:nvSpPr>
        <p:spPr>
          <a:xfrm>
            <a:off x="14451839" y="5628559"/>
            <a:ext cx="2946733" cy="96793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895" name="Google Shape;895;p32"/>
          <p:cNvSpPr/>
          <p:nvPr/>
        </p:nvSpPr>
        <p:spPr>
          <a:xfrm rot="10800000">
            <a:off x="1867933" y="7752520"/>
            <a:ext cx="5224304" cy="451190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  <p:sp>
        <p:nvSpPr>
          <p:cNvPr id="896" name="Google Shape;896;p32"/>
          <p:cNvSpPr txBox="1">
            <a:spLocks noGrp="1"/>
          </p:cNvSpPr>
          <p:nvPr>
            <p:ph type="subTitle" idx="4294967295"/>
          </p:nvPr>
        </p:nvSpPr>
        <p:spPr>
          <a:xfrm>
            <a:off x="2460933" y="8634933"/>
            <a:ext cx="4038400" cy="752800"/>
          </a:xfrm>
          <a:prstGeom prst="rect">
            <a:avLst/>
          </a:prstGeom>
        </p:spPr>
        <p:txBody>
          <a:bodyPr spcFirstLastPara="1" wrap="square" lIns="243794" tIns="243794" rIns="243794" bIns="243794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4267"/>
              </a:spcAft>
              <a:buNone/>
            </a:pPr>
            <a:r>
              <a:rPr lang="en-US" sz="2700" dirty="0" smtClean="0"/>
              <a:t>………………………..</a:t>
            </a:r>
            <a:endParaRPr sz="2700" dirty="0"/>
          </a:p>
        </p:txBody>
      </p:sp>
      <p:sp>
        <p:nvSpPr>
          <p:cNvPr id="897" name="Google Shape;897;p32"/>
          <p:cNvSpPr/>
          <p:nvPr/>
        </p:nvSpPr>
        <p:spPr>
          <a:xfrm rot="167487" flipH="1">
            <a:off x="7716190" y="8077139"/>
            <a:ext cx="2946693" cy="967920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7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22848" y="665312"/>
            <a:ext cx="20882320" cy="12529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مستطيل مستدير الزوايا 2"/>
          <p:cNvGrpSpPr/>
          <p:nvPr/>
        </p:nvGrpSpPr>
        <p:grpSpPr>
          <a:xfrm>
            <a:off x="14280232" y="2033464"/>
            <a:ext cx="4566455" cy="1512168"/>
            <a:chOff x="0" y="72008"/>
            <a:chExt cx="4608513" cy="1512168"/>
          </a:xfrm>
        </p:grpSpPr>
        <p:sp>
          <p:nvSpPr>
            <p:cNvPr id="10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11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sp>
        <p:nvSpPr>
          <p:cNvPr id="8" name="Google Shape;1398;p26"/>
          <p:cNvSpPr/>
          <p:nvPr/>
        </p:nvSpPr>
        <p:spPr>
          <a:xfrm rot="-9303236">
            <a:off x="18274337" y="1591780"/>
            <a:ext cx="1778402" cy="2260320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مستطيل 11"/>
          <p:cNvSpPr/>
          <p:nvPr/>
        </p:nvSpPr>
        <p:spPr>
          <a:xfrm>
            <a:off x="14856296" y="2465512"/>
            <a:ext cx="3643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b="1" dirty="0" smtClean="0"/>
              <a:t>اهداف الدرس </a:t>
            </a:r>
            <a:endParaRPr lang="ar-SA" sz="4800" b="1" dirty="0"/>
          </a:p>
        </p:txBody>
      </p:sp>
      <p:sp>
        <p:nvSpPr>
          <p:cNvPr id="13" name="مستطيل 12"/>
          <p:cNvSpPr/>
          <p:nvPr/>
        </p:nvSpPr>
        <p:spPr>
          <a:xfrm>
            <a:off x="5567264" y="2177480"/>
            <a:ext cx="75424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طالبتي المبدعة من خلال </a:t>
            </a:r>
            <a:r>
              <a:rPr lang="ar-SA" sz="3600" b="1" dirty="0" err="1" smtClean="0"/>
              <a:t>دراستك </a:t>
            </a:r>
            <a:r>
              <a:rPr lang="ar-SA" sz="3600" b="1" dirty="0" smtClean="0"/>
              <a:t>.........بالتعاون</a:t>
            </a:r>
          </a:p>
          <a:p>
            <a:r>
              <a:rPr lang="ar-SA" sz="3600" b="1" dirty="0" smtClean="0"/>
              <a:t> مع مجموعتك استنتجي اهداف الدرس لهذا اليوم </a:t>
            </a:r>
            <a:endParaRPr lang="ar-SA" sz="3600" b="1" dirty="0"/>
          </a:p>
        </p:txBody>
      </p:sp>
      <p:sp>
        <p:nvSpPr>
          <p:cNvPr id="15" name="Google Shape;1640;p33"/>
          <p:cNvSpPr/>
          <p:nvPr/>
        </p:nvSpPr>
        <p:spPr>
          <a:xfrm flipH="1">
            <a:off x="2974976" y="7938120"/>
            <a:ext cx="936104" cy="1152128"/>
          </a:xfrm>
          <a:custGeom>
            <a:avLst/>
            <a:gdLst/>
            <a:ahLst/>
            <a:cxnLst/>
            <a:rect l="l" t="t" r="r" b="b"/>
            <a:pathLst>
              <a:path w="16848" h="23568" extrusionOk="0">
                <a:moveTo>
                  <a:pt x="4379" y="2368"/>
                </a:moveTo>
                <a:lnTo>
                  <a:pt x="4379" y="2368"/>
                </a:lnTo>
                <a:cubicBezTo>
                  <a:pt x="4377" y="2368"/>
                  <a:pt x="4374" y="2373"/>
                  <a:pt x="4382" y="2373"/>
                </a:cubicBezTo>
                <a:cubicBezTo>
                  <a:pt x="4382" y="2369"/>
                  <a:pt x="4381" y="2368"/>
                  <a:pt x="4379" y="2368"/>
                </a:cubicBezTo>
                <a:close/>
                <a:moveTo>
                  <a:pt x="4381" y="2358"/>
                </a:moveTo>
                <a:cubicBezTo>
                  <a:pt x="4384" y="2358"/>
                  <a:pt x="4385" y="2362"/>
                  <a:pt x="4382" y="2373"/>
                </a:cubicBezTo>
                <a:cubicBezTo>
                  <a:pt x="4373" y="2380"/>
                  <a:pt x="4368" y="2382"/>
                  <a:pt x="4365" y="2382"/>
                </a:cubicBezTo>
                <a:cubicBezTo>
                  <a:pt x="4357" y="2382"/>
                  <a:pt x="4374" y="2358"/>
                  <a:pt x="4381" y="2358"/>
                </a:cubicBezTo>
                <a:close/>
                <a:moveTo>
                  <a:pt x="6043" y="1703"/>
                </a:moveTo>
                <a:cubicBezTo>
                  <a:pt x="6104" y="1703"/>
                  <a:pt x="6144" y="1726"/>
                  <a:pt x="6144" y="1790"/>
                </a:cubicBezTo>
                <a:cubicBezTo>
                  <a:pt x="6180" y="1825"/>
                  <a:pt x="6227" y="2004"/>
                  <a:pt x="6287" y="2004"/>
                </a:cubicBezTo>
                <a:cubicBezTo>
                  <a:pt x="6227" y="2087"/>
                  <a:pt x="6370" y="2087"/>
                  <a:pt x="6394" y="2123"/>
                </a:cubicBezTo>
                <a:cubicBezTo>
                  <a:pt x="6418" y="2123"/>
                  <a:pt x="6215" y="2325"/>
                  <a:pt x="6215" y="2325"/>
                </a:cubicBezTo>
                <a:cubicBezTo>
                  <a:pt x="6192" y="2337"/>
                  <a:pt x="6132" y="2349"/>
                  <a:pt x="6120" y="2373"/>
                </a:cubicBezTo>
                <a:cubicBezTo>
                  <a:pt x="6001" y="2421"/>
                  <a:pt x="5870" y="2468"/>
                  <a:pt x="5751" y="2552"/>
                </a:cubicBezTo>
                <a:cubicBezTo>
                  <a:pt x="5692" y="2468"/>
                  <a:pt x="5656" y="2337"/>
                  <a:pt x="5632" y="2230"/>
                </a:cubicBezTo>
                <a:cubicBezTo>
                  <a:pt x="5620" y="2206"/>
                  <a:pt x="5501" y="2087"/>
                  <a:pt x="5477" y="2087"/>
                </a:cubicBezTo>
                <a:cubicBezTo>
                  <a:pt x="5442" y="2063"/>
                  <a:pt x="5501" y="1968"/>
                  <a:pt x="5430" y="1921"/>
                </a:cubicBezTo>
                <a:cubicBezTo>
                  <a:pt x="5453" y="1897"/>
                  <a:pt x="5465" y="1885"/>
                  <a:pt x="5489" y="1873"/>
                </a:cubicBezTo>
                <a:cubicBezTo>
                  <a:pt x="5592" y="1856"/>
                  <a:pt x="5886" y="1703"/>
                  <a:pt x="6043" y="1703"/>
                </a:cubicBezTo>
                <a:close/>
                <a:moveTo>
                  <a:pt x="4037" y="2647"/>
                </a:moveTo>
                <a:cubicBezTo>
                  <a:pt x="4013" y="2695"/>
                  <a:pt x="4120" y="2623"/>
                  <a:pt x="3953" y="2754"/>
                </a:cubicBezTo>
                <a:cubicBezTo>
                  <a:pt x="4001" y="2695"/>
                  <a:pt x="3989" y="2695"/>
                  <a:pt x="4037" y="2647"/>
                </a:cubicBezTo>
                <a:close/>
                <a:moveTo>
                  <a:pt x="9097" y="1730"/>
                </a:moveTo>
                <a:lnTo>
                  <a:pt x="9097" y="1730"/>
                </a:lnTo>
                <a:cubicBezTo>
                  <a:pt x="9025" y="1778"/>
                  <a:pt x="9359" y="2254"/>
                  <a:pt x="9442" y="2349"/>
                </a:cubicBezTo>
                <a:cubicBezTo>
                  <a:pt x="9668" y="2647"/>
                  <a:pt x="9954" y="2921"/>
                  <a:pt x="10216" y="3183"/>
                </a:cubicBezTo>
                <a:cubicBezTo>
                  <a:pt x="10395" y="3349"/>
                  <a:pt x="10573" y="3492"/>
                  <a:pt x="10740" y="3683"/>
                </a:cubicBezTo>
                <a:cubicBezTo>
                  <a:pt x="11049" y="4290"/>
                  <a:pt x="10406" y="4730"/>
                  <a:pt x="10180" y="5219"/>
                </a:cubicBezTo>
                <a:cubicBezTo>
                  <a:pt x="10168" y="5159"/>
                  <a:pt x="10121" y="5123"/>
                  <a:pt x="10121" y="5088"/>
                </a:cubicBezTo>
                <a:lnTo>
                  <a:pt x="10121" y="5088"/>
                </a:lnTo>
                <a:cubicBezTo>
                  <a:pt x="10127" y="5089"/>
                  <a:pt x="10134" y="5090"/>
                  <a:pt x="10140" y="5090"/>
                </a:cubicBezTo>
                <a:cubicBezTo>
                  <a:pt x="10265" y="5090"/>
                  <a:pt x="10274" y="4751"/>
                  <a:pt x="10252" y="4683"/>
                </a:cubicBezTo>
                <a:cubicBezTo>
                  <a:pt x="10252" y="4611"/>
                  <a:pt x="10299" y="4457"/>
                  <a:pt x="10335" y="4385"/>
                </a:cubicBezTo>
                <a:cubicBezTo>
                  <a:pt x="10389" y="4331"/>
                  <a:pt x="10328" y="4317"/>
                  <a:pt x="10279" y="4317"/>
                </a:cubicBezTo>
                <a:cubicBezTo>
                  <a:pt x="10276" y="4317"/>
                  <a:pt x="10273" y="4317"/>
                  <a:pt x="10271" y="4317"/>
                </a:cubicBezTo>
                <a:lnTo>
                  <a:pt x="10271" y="4317"/>
                </a:lnTo>
                <a:cubicBezTo>
                  <a:pt x="10451" y="4241"/>
                  <a:pt x="10345" y="3663"/>
                  <a:pt x="10323" y="3552"/>
                </a:cubicBezTo>
                <a:cubicBezTo>
                  <a:pt x="10275" y="3361"/>
                  <a:pt x="10109" y="3266"/>
                  <a:pt x="9966" y="3242"/>
                </a:cubicBezTo>
                <a:cubicBezTo>
                  <a:pt x="9871" y="3242"/>
                  <a:pt x="9930" y="3278"/>
                  <a:pt x="9906" y="3326"/>
                </a:cubicBezTo>
                <a:cubicBezTo>
                  <a:pt x="9877" y="3326"/>
                  <a:pt x="9801" y="3208"/>
                  <a:pt x="9742" y="3208"/>
                </a:cubicBezTo>
                <a:cubicBezTo>
                  <a:pt x="9728" y="3208"/>
                  <a:pt x="9715" y="3215"/>
                  <a:pt x="9704" y="3230"/>
                </a:cubicBezTo>
                <a:cubicBezTo>
                  <a:pt x="9502" y="3218"/>
                  <a:pt x="9311" y="3230"/>
                  <a:pt x="9180" y="3064"/>
                </a:cubicBezTo>
                <a:cubicBezTo>
                  <a:pt x="9203" y="3017"/>
                  <a:pt x="9114" y="2634"/>
                  <a:pt x="9131" y="2634"/>
                </a:cubicBezTo>
                <a:lnTo>
                  <a:pt x="9131" y="2634"/>
                </a:lnTo>
                <a:cubicBezTo>
                  <a:pt x="9131" y="2634"/>
                  <a:pt x="9132" y="2634"/>
                  <a:pt x="9132" y="2635"/>
                </a:cubicBezTo>
                <a:cubicBezTo>
                  <a:pt x="9263" y="2456"/>
                  <a:pt x="9073" y="2397"/>
                  <a:pt x="8978" y="2230"/>
                </a:cubicBezTo>
                <a:cubicBezTo>
                  <a:pt x="9109" y="2194"/>
                  <a:pt x="8859" y="2052"/>
                  <a:pt x="8859" y="1980"/>
                </a:cubicBezTo>
                <a:cubicBezTo>
                  <a:pt x="8859" y="1956"/>
                  <a:pt x="8906" y="1778"/>
                  <a:pt x="8894" y="1766"/>
                </a:cubicBezTo>
                <a:cubicBezTo>
                  <a:pt x="8894" y="1742"/>
                  <a:pt x="9085" y="1730"/>
                  <a:pt x="9097" y="1730"/>
                </a:cubicBezTo>
                <a:close/>
                <a:moveTo>
                  <a:pt x="10146" y="5307"/>
                </a:moveTo>
                <a:lnTo>
                  <a:pt x="10146" y="5307"/>
                </a:lnTo>
                <a:cubicBezTo>
                  <a:pt x="10148" y="5307"/>
                  <a:pt x="10149" y="5312"/>
                  <a:pt x="10144" y="5326"/>
                </a:cubicBezTo>
                <a:cubicBezTo>
                  <a:pt x="10137" y="5319"/>
                  <a:pt x="10143" y="5307"/>
                  <a:pt x="10146" y="5307"/>
                </a:cubicBezTo>
                <a:close/>
                <a:moveTo>
                  <a:pt x="10136" y="5512"/>
                </a:moveTo>
                <a:cubicBezTo>
                  <a:pt x="10154" y="5512"/>
                  <a:pt x="10164" y="5573"/>
                  <a:pt x="10151" y="5573"/>
                </a:cubicBezTo>
                <a:cubicBezTo>
                  <a:pt x="10146" y="5573"/>
                  <a:pt x="10136" y="5562"/>
                  <a:pt x="10121" y="5528"/>
                </a:cubicBezTo>
                <a:lnTo>
                  <a:pt x="10121" y="5528"/>
                </a:lnTo>
                <a:cubicBezTo>
                  <a:pt x="10123" y="5531"/>
                  <a:pt x="10125" y="5532"/>
                  <a:pt x="10125" y="5532"/>
                </a:cubicBezTo>
                <a:cubicBezTo>
                  <a:pt x="10127" y="5532"/>
                  <a:pt x="10124" y="5526"/>
                  <a:pt x="10122" y="5525"/>
                </a:cubicBezTo>
                <a:lnTo>
                  <a:pt x="10122" y="5525"/>
                </a:lnTo>
                <a:cubicBezTo>
                  <a:pt x="10122" y="5526"/>
                  <a:pt x="10121" y="5527"/>
                  <a:pt x="10121" y="5528"/>
                </a:cubicBezTo>
                <a:cubicBezTo>
                  <a:pt x="10121" y="5526"/>
                  <a:pt x="10121" y="5525"/>
                  <a:pt x="10122" y="5525"/>
                </a:cubicBezTo>
                <a:cubicBezTo>
                  <a:pt x="10122" y="5525"/>
                  <a:pt x="10122" y="5525"/>
                  <a:pt x="10122" y="5525"/>
                </a:cubicBezTo>
                <a:lnTo>
                  <a:pt x="10122" y="5525"/>
                </a:lnTo>
                <a:cubicBezTo>
                  <a:pt x="10127" y="5516"/>
                  <a:pt x="10132" y="5512"/>
                  <a:pt x="10136" y="5512"/>
                </a:cubicBezTo>
                <a:close/>
                <a:moveTo>
                  <a:pt x="10156" y="5612"/>
                </a:moveTo>
                <a:cubicBezTo>
                  <a:pt x="10311" y="5957"/>
                  <a:pt x="10704" y="5969"/>
                  <a:pt x="10990" y="6123"/>
                </a:cubicBezTo>
                <a:cubicBezTo>
                  <a:pt x="10970" y="6113"/>
                  <a:pt x="10958" y="6110"/>
                  <a:pt x="10955" y="6110"/>
                </a:cubicBezTo>
                <a:cubicBezTo>
                  <a:pt x="10951" y="6110"/>
                  <a:pt x="10962" y="6117"/>
                  <a:pt x="10990" y="6123"/>
                </a:cubicBezTo>
                <a:cubicBezTo>
                  <a:pt x="10968" y="6119"/>
                  <a:pt x="10946" y="6117"/>
                  <a:pt x="10925" y="6117"/>
                </a:cubicBezTo>
                <a:cubicBezTo>
                  <a:pt x="10855" y="6117"/>
                  <a:pt x="10788" y="6137"/>
                  <a:pt x="10717" y="6137"/>
                </a:cubicBezTo>
                <a:cubicBezTo>
                  <a:pt x="10705" y="6137"/>
                  <a:pt x="10693" y="6137"/>
                  <a:pt x="10680" y="6135"/>
                </a:cubicBezTo>
                <a:cubicBezTo>
                  <a:pt x="10662" y="6142"/>
                  <a:pt x="10644" y="6144"/>
                  <a:pt x="10626" y="6144"/>
                </a:cubicBezTo>
                <a:cubicBezTo>
                  <a:pt x="10509" y="6144"/>
                  <a:pt x="10415" y="6021"/>
                  <a:pt x="10311" y="5969"/>
                </a:cubicBezTo>
                <a:cubicBezTo>
                  <a:pt x="10275" y="5850"/>
                  <a:pt x="10156" y="5742"/>
                  <a:pt x="10156" y="5612"/>
                </a:cubicBezTo>
                <a:close/>
                <a:moveTo>
                  <a:pt x="8549" y="6243"/>
                </a:moveTo>
                <a:cubicBezTo>
                  <a:pt x="8549" y="6254"/>
                  <a:pt x="8543" y="6260"/>
                  <a:pt x="8540" y="6260"/>
                </a:cubicBezTo>
                <a:cubicBezTo>
                  <a:pt x="8537" y="6260"/>
                  <a:pt x="8537" y="6254"/>
                  <a:pt x="8549" y="6243"/>
                </a:cubicBezTo>
                <a:close/>
                <a:moveTo>
                  <a:pt x="16145" y="6588"/>
                </a:moveTo>
                <a:lnTo>
                  <a:pt x="16145" y="6588"/>
                </a:lnTo>
                <a:cubicBezTo>
                  <a:pt x="16145" y="6593"/>
                  <a:pt x="16145" y="6596"/>
                  <a:pt x="16145" y="6597"/>
                </a:cubicBezTo>
                <a:lnTo>
                  <a:pt x="16145" y="6597"/>
                </a:lnTo>
                <a:cubicBezTo>
                  <a:pt x="16145" y="6594"/>
                  <a:pt x="16145" y="6591"/>
                  <a:pt x="16145" y="6588"/>
                </a:cubicBezTo>
                <a:close/>
                <a:moveTo>
                  <a:pt x="8680" y="1873"/>
                </a:moveTo>
                <a:cubicBezTo>
                  <a:pt x="8704" y="1921"/>
                  <a:pt x="8823" y="2052"/>
                  <a:pt x="8823" y="2111"/>
                </a:cubicBezTo>
                <a:cubicBezTo>
                  <a:pt x="8811" y="2183"/>
                  <a:pt x="8990" y="2647"/>
                  <a:pt x="9025" y="2683"/>
                </a:cubicBezTo>
                <a:cubicBezTo>
                  <a:pt x="9018" y="2680"/>
                  <a:pt x="9011" y="2679"/>
                  <a:pt x="9004" y="2679"/>
                </a:cubicBezTo>
                <a:cubicBezTo>
                  <a:pt x="8871" y="2679"/>
                  <a:pt x="8997" y="3245"/>
                  <a:pt x="9156" y="3314"/>
                </a:cubicBezTo>
                <a:cubicBezTo>
                  <a:pt x="9192" y="3337"/>
                  <a:pt x="9252" y="3349"/>
                  <a:pt x="9275" y="3373"/>
                </a:cubicBezTo>
                <a:cubicBezTo>
                  <a:pt x="9382" y="3457"/>
                  <a:pt x="9716" y="3468"/>
                  <a:pt x="9835" y="3468"/>
                </a:cubicBezTo>
                <a:cubicBezTo>
                  <a:pt x="10240" y="3468"/>
                  <a:pt x="10049" y="3861"/>
                  <a:pt x="10049" y="4123"/>
                </a:cubicBezTo>
                <a:cubicBezTo>
                  <a:pt x="10025" y="4611"/>
                  <a:pt x="9859" y="5064"/>
                  <a:pt x="9906" y="5528"/>
                </a:cubicBezTo>
                <a:cubicBezTo>
                  <a:pt x="9939" y="5924"/>
                  <a:pt x="10276" y="6420"/>
                  <a:pt x="10730" y="6420"/>
                </a:cubicBezTo>
                <a:cubicBezTo>
                  <a:pt x="10768" y="6420"/>
                  <a:pt x="10807" y="6417"/>
                  <a:pt x="10847" y="6409"/>
                </a:cubicBezTo>
                <a:lnTo>
                  <a:pt x="10847" y="6409"/>
                </a:lnTo>
                <a:cubicBezTo>
                  <a:pt x="10728" y="6552"/>
                  <a:pt x="10478" y="6600"/>
                  <a:pt x="10383" y="6731"/>
                </a:cubicBezTo>
                <a:cubicBezTo>
                  <a:pt x="10383" y="6729"/>
                  <a:pt x="10382" y="6729"/>
                  <a:pt x="10381" y="6729"/>
                </a:cubicBezTo>
                <a:cubicBezTo>
                  <a:pt x="10377" y="6729"/>
                  <a:pt x="10365" y="6744"/>
                  <a:pt x="10367" y="6744"/>
                </a:cubicBezTo>
                <a:cubicBezTo>
                  <a:pt x="10368" y="6744"/>
                  <a:pt x="10372" y="6741"/>
                  <a:pt x="10383" y="6731"/>
                </a:cubicBezTo>
                <a:lnTo>
                  <a:pt x="10383" y="6731"/>
                </a:lnTo>
                <a:cubicBezTo>
                  <a:pt x="10316" y="6801"/>
                  <a:pt x="10223" y="6825"/>
                  <a:pt x="10120" y="6825"/>
                </a:cubicBezTo>
                <a:cubicBezTo>
                  <a:pt x="9909" y="6825"/>
                  <a:pt x="9658" y="6723"/>
                  <a:pt x="9513" y="6707"/>
                </a:cubicBezTo>
                <a:cubicBezTo>
                  <a:pt x="9216" y="6683"/>
                  <a:pt x="8847" y="6624"/>
                  <a:pt x="8799" y="6266"/>
                </a:cubicBezTo>
                <a:cubicBezTo>
                  <a:pt x="8728" y="5635"/>
                  <a:pt x="9466" y="4576"/>
                  <a:pt x="8490" y="4373"/>
                </a:cubicBezTo>
                <a:cubicBezTo>
                  <a:pt x="8573" y="4302"/>
                  <a:pt x="8966" y="4099"/>
                  <a:pt x="8918" y="4028"/>
                </a:cubicBezTo>
                <a:cubicBezTo>
                  <a:pt x="9132" y="3826"/>
                  <a:pt x="9275" y="3564"/>
                  <a:pt x="8906" y="3468"/>
                </a:cubicBezTo>
                <a:cubicBezTo>
                  <a:pt x="8454" y="3385"/>
                  <a:pt x="8585" y="3254"/>
                  <a:pt x="8763" y="2909"/>
                </a:cubicBezTo>
                <a:cubicBezTo>
                  <a:pt x="8923" y="2580"/>
                  <a:pt x="8666" y="2468"/>
                  <a:pt x="8417" y="2468"/>
                </a:cubicBezTo>
                <a:cubicBezTo>
                  <a:pt x="8368" y="2468"/>
                  <a:pt x="8320" y="2472"/>
                  <a:pt x="8275" y="2480"/>
                </a:cubicBezTo>
                <a:cubicBezTo>
                  <a:pt x="8195" y="2491"/>
                  <a:pt x="8128" y="2497"/>
                  <a:pt x="8070" y="2497"/>
                </a:cubicBezTo>
                <a:cubicBezTo>
                  <a:pt x="7813" y="2497"/>
                  <a:pt x="7755" y="2382"/>
                  <a:pt x="7608" y="2099"/>
                </a:cubicBezTo>
                <a:cubicBezTo>
                  <a:pt x="7608" y="1980"/>
                  <a:pt x="8347" y="1933"/>
                  <a:pt x="8382" y="1933"/>
                </a:cubicBezTo>
                <a:cubicBezTo>
                  <a:pt x="8490" y="1921"/>
                  <a:pt x="8561" y="1885"/>
                  <a:pt x="8680" y="1873"/>
                </a:cubicBezTo>
                <a:close/>
                <a:moveTo>
                  <a:pt x="7442" y="2147"/>
                </a:moveTo>
                <a:cubicBezTo>
                  <a:pt x="7477" y="2611"/>
                  <a:pt x="7704" y="2730"/>
                  <a:pt x="8156" y="2730"/>
                </a:cubicBezTo>
                <a:cubicBezTo>
                  <a:pt x="8238" y="2730"/>
                  <a:pt x="8353" y="2699"/>
                  <a:pt x="8438" y="2699"/>
                </a:cubicBezTo>
                <a:cubicBezTo>
                  <a:pt x="8526" y="2699"/>
                  <a:pt x="8580" y="2733"/>
                  <a:pt x="8525" y="2873"/>
                </a:cubicBezTo>
                <a:cubicBezTo>
                  <a:pt x="8287" y="3409"/>
                  <a:pt x="8370" y="3504"/>
                  <a:pt x="8930" y="3683"/>
                </a:cubicBezTo>
                <a:cubicBezTo>
                  <a:pt x="8740" y="3909"/>
                  <a:pt x="8454" y="3980"/>
                  <a:pt x="8263" y="4207"/>
                </a:cubicBezTo>
                <a:cubicBezTo>
                  <a:pt x="7894" y="4611"/>
                  <a:pt x="8335" y="4600"/>
                  <a:pt x="8632" y="4671"/>
                </a:cubicBezTo>
                <a:cubicBezTo>
                  <a:pt x="8835" y="4790"/>
                  <a:pt x="8728" y="5004"/>
                  <a:pt x="8680" y="5219"/>
                </a:cubicBezTo>
                <a:cubicBezTo>
                  <a:pt x="8668" y="5326"/>
                  <a:pt x="8466" y="6016"/>
                  <a:pt x="8537" y="6076"/>
                </a:cubicBezTo>
                <a:cubicBezTo>
                  <a:pt x="8532" y="6074"/>
                  <a:pt x="8528" y="6073"/>
                  <a:pt x="8524" y="6073"/>
                </a:cubicBezTo>
                <a:cubicBezTo>
                  <a:pt x="8412" y="6073"/>
                  <a:pt x="8662" y="6698"/>
                  <a:pt x="8823" y="6778"/>
                </a:cubicBezTo>
                <a:cubicBezTo>
                  <a:pt x="8823" y="6827"/>
                  <a:pt x="9204" y="6971"/>
                  <a:pt x="9376" y="7035"/>
                </a:cubicBezTo>
                <a:lnTo>
                  <a:pt x="9376" y="7035"/>
                </a:lnTo>
                <a:cubicBezTo>
                  <a:pt x="9197" y="6994"/>
                  <a:pt x="9010" y="6960"/>
                  <a:pt x="8915" y="6960"/>
                </a:cubicBezTo>
                <a:cubicBezTo>
                  <a:pt x="8888" y="6960"/>
                  <a:pt x="8869" y="6963"/>
                  <a:pt x="8859" y="6969"/>
                </a:cubicBezTo>
                <a:cubicBezTo>
                  <a:pt x="8728" y="6850"/>
                  <a:pt x="8549" y="6826"/>
                  <a:pt x="8442" y="6671"/>
                </a:cubicBezTo>
                <a:cubicBezTo>
                  <a:pt x="8299" y="6469"/>
                  <a:pt x="8228" y="6219"/>
                  <a:pt x="8156" y="5993"/>
                </a:cubicBezTo>
                <a:cubicBezTo>
                  <a:pt x="8120" y="5862"/>
                  <a:pt x="8061" y="5742"/>
                  <a:pt x="8037" y="5600"/>
                </a:cubicBezTo>
                <a:cubicBezTo>
                  <a:pt x="7978" y="5219"/>
                  <a:pt x="7918" y="4754"/>
                  <a:pt x="8013" y="4349"/>
                </a:cubicBezTo>
                <a:cubicBezTo>
                  <a:pt x="8144" y="4338"/>
                  <a:pt x="8156" y="3897"/>
                  <a:pt x="8144" y="3814"/>
                </a:cubicBezTo>
                <a:cubicBezTo>
                  <a:pt x="8109" y="3492"/>
                  <a:pt x="7632" y="3397"/>
                  <a:pt x="7370" y="3397"/>
                </a:cubicBezTo>
                <a:cubicBezTo>
                  <a:pt x="7310" y="3397"/>
                  <a:pt x="7260" y="3399"/>
                  <a:pt x="7216" y="3399"/>
                </a:cubicBezTo>
                <a:cubicBezTo>
                  <a:pt x="7069" y="3399"/>
                  <a:pt x="6993" y="3378"/>
                  <a:pt x="6846" y="3195"/>
                </a:cubicBezTo>
                <a:cubicBezTo>
                  <a:pt x="6692" y="2992"/>
                  <a:pt x="6537" y="2766"/>
                  <a:pt x="6334" y="2599"/>
                </a:cubicBezTo>
                <a:cubicBezTo>
                  <a:pt x="6704" y="2409"/>
                  <a:pt x="7061" y="2302"/>
                  <a:pt x="7442" y="2147"/>
                </a:cubicBezTo>
                <a:close/>
                <a:moveTo>
                  <a:pt x="9493" y="1741"/>
                </a:moveTo>
                <a:cubicBezTo>
                  <a:pt x="9630" y="1741"/>
                  <a:pt x="9775" y="1778"/>
                  <a:pt x="9894" y="1778"/>
                </a:cubicBezTo>
                <a:cubicBezTo>
                  <a:pt x="10103" y="1778"/>
                  <a:pt x="10413" y="1800"/>
                  <a:pt x="10660" y="1834"/>
                </a:cubicBezTo>
                <a:lnTo>
                  <a:pt x="10660" y="1834"/>
                </a:lnTo>
                <a:cubicBezTo>
                  <a:pt x="10659" y="1834"/>
                  <a:pt x="10658" y="1834"/>
                  <a:pt x="10657" y="1834"/>
                </a:cubicBezTo>
                <a:cubicBezTo>
                  <a:pt x="10587" y="1834"/>
                  <a:pt x="10664" y="1944"/>
                  <a:pt x="10752" y="1944"/>
                </a:cubicBezTo>
                <a:cubicBezTo>
                  <a:pt x="10819" y="1944"/>
                  <a:pt x="10929" y="1996"/>
                  <a:pt x="11019" y="1996"/>
                </a:cubicBezTo>
                <a:cubicBezTo>
                  <a:pt x="11072" y="1996"/>
                  <a:pt x="11118" y="1978"/>
                  <a:pt x="11145" y="1921"/>
                </a:cubicBezTo>
                <a:cubicBezTo>
                  <a:pt x="11206" y="1941"/>
                  <a:pt x="11760" y="2203"/>
                  <a:pt x="11891" y="2203"/>
                </a:cubicBezTo>
                <a:cubicBezTo>
                  <a:pt x="11911" y="2203"/>
                  <a:pt x="11922" y="2197"/>
                  <a:pt x="11919" y="2183"/>
                </a:cubicBezTo>
                <a:lnTo>
                  <a:pt x="11919" y="2183"/>
                </a:lnTo>
                <a:cubicBezTo>
                  <a:pt x="12002" y="2218"/>
                  <a:pt x="12049" y="2349"/>
                  <a:pt x="12157" y="2397"/>
                </a:cubicBezTo>
                <a:cubicBezTo>
                  <a:pt x="12300" y="2397"/>
                  <a:pt x="12371" y="2421"/>
                  <a:pt x="12502" y="2468"/>
                </a:cubicBezTo>
                <a:cubicBezTo>
                  <a:pt x="12633" y="2528"/>
                  <a:pt x="12859" y="2611"/>
                  <a:pt x="12978" y="2671"/>
                </a:cubicBezTo>
                <a:cubicBezTo>
                  <a:pt x="12978" y="2675"/>
                  <a:pt x="12974" y="2676"/>
                  <a:pt x="12968" y="2676"/>
                </a:cubicBezTo>
                <a:cubicBezTo>
                  <a:pt x="12957" y="2676"/>
                  <a:pt x="12938" y="2671"/>
                  <a:pt x="12931" y="2671"/>
                </a:cubicBezTo>
                <a:cubicBezTo>
                  <a:pt x="12931" y="2718"/>
                  <a:pt x="13716" y="3302"/>
                  <a:pt x="13835" y="3302"/>
                </a:cubicBezTo>
                <a:cubicBezTo>
                  <a:pt x="14830" y="4083"/>
                  <a:pt x="15883" y="5264"/>
                  <a:pt x="16141" y="6565"/>
                </a:cubicBezTo>
                <a:lnTo>
                  <a:pt x="16141" y="6565"/>
                </a:lnTo>
                <a:cubicBezTo>
                  <a:pt x="16140" y="6556"/>
                  <a:pt x="16140" y="6549"/>
                  <a:pt x="16140" y="6549"/>
                </a:cubicBezTo>
                <a:lnTo>
                  <a:pt x="16140" y="6549"/>
                </a:lnTo>
                <a:cubicBezTo>
                  <a:pt x="16141" y="6549"/>
                  <a:pt x="16142" y="6559"/>
                  <a:pt x="16145" y="6588"/>
                </a:cubicBezTo>
                <a:cubicBezTo>
                  <a:pt x="16144" y="6580"/>
                  <a:pt x="16142" y="6572"/>
                  <a:pt x="16141" y="6565"/>
                </a:cubicBezTo>
                <a:lnTo>
                  <a:pt x="16141" y="6565"/>
                </a:lnTo>
                <a:cubicBezTo>
                  <a:pt x="16142" y="6579"/>
                  <a:pt x="16144" y="6597"/>
                  <a:pt x="16145" y="6597"/>
                </a:cubicBezTo>
                <a:cubicBezTo>
                  <a:pt x="16145" y="6597"/>
                  <a:pt x="16145" y="6597"/>
                  <a:pt x="16145" y="6597"/>
                </a:cubicBezTo>
                <a:lnTo>
                  <a:pt x="16145" y="6597"/>
                </a:lnTo>
                <a:cubicBezTo>
                  <a:pt x="16135" y="6823"/>
                  <a:pt x="16205" y="6696"/>
                  <a:pt x="16252" y="6778"/>
                </a:cubicBezTo>
                <a:cubicBezTo>
                  <a:pt x="16205" y="6993"/>
                  <a:pt x="16395" y="7243"/>
                  <a:pt x="16419" y="7445"/>
                </a:cubicBezTo>
                <a:cubicBezTo>
                  <a:pt x="16443" y="7600"/>
                  <a:pt x="16491" y="7778"/>
                  <a:pt x="16491" y="7933"/>
                </a:cubicBezTo>
                <a:cubicBezTo>
                  <a:pt x="16491" y="8124"/>
                  <a:pt x="16229" y="8314"/>
                  <a:pt x="16121" y="8457"/>
                </a:cubicBezTo>
                <a:cubicBezTo>
                  <a:pt x="15943" y="8719"/>
                  <a:pt x="15621" y="9136"/>
                  <a:pt x="15538" y="9433"/>
                </a:cubicBezTo>
                <a:cubicBezTo>
                  <a:pt x="15473" y="9585"/>
                  <a:pt x="15402" y="9647"/>
                  <a:pt x="15334" y="9647"/>
                </a:cubicBezTo>
                <a:cubicBezTo>
                  <a:pt x="15217" y="9647"/>
                  <a:pt x="15112" y="9458"/>
                  <a:pt x="15074" y="9231"/>
                </a:cubicBezTo>
                <a:cubicBezTo>
                  <a:pt x="15014" y="8874"/>
                  <a:pt x="15133" y="8493"/>
                  <a:pt x="15097" y="8112"/>
                </a:cubicBezTo>
                <a:cubicBezTo>
                  <a:pt x="15217" y="8005"/>
                  <a:pt x="14836" y="7790"/>
                  <a:pt x="14776" y="7767"/>
                </a:cubicBezTo>
                <a:cubicBezTo>
                  <a:pt x="14599" y="7696"/>
                  <a:pt x="14456" y="7629"/>
                  <a:pt x="14307" y="7629"/>
                </a:cubicBezTo>
                <a:cubicBezTo>
                  <a:pt x="14204" y="7629"/>
                  <a:pt x="14099" y="7661"/>
                  <a:pt x="13978" y="7743"/>
                </a:cubicBezTo>
                <a:cubicBezTo>
                  <a:pt x="13976" y="7741"/>
                  <a:pt x="13973" y="7740"/>
                  <a:pt x="13969" y="7740"/>
                </a:cubicBezTo>
                <a:cubicBezTo>
                  <a:pt x="13862" y="7740"/>
                  <a:pt x="13190" y="8412"/>
                  <a:pt x="13121" y="8481"/>
                </a:cubicBezTo>
                <a:cubicBezTo>
                  <a:pt x="13011" y="8591"/>
                  <a:pt x="12841" y="8832"/>
                  <a:pt x="12666" y="8832"/>
                </a:cubicBezTo>
                <a:cubicBezTo>
                  <a:pt x="12651" y="8832"/>
                  <a:pt x="12636" y="8830"/>
                  <a:pt x="12621" y="8826"/>
                </a:cubicBezTo>
                <a:cubicBezTo>
                  <a:pt x="12419" y="8790"/>
                  <a:pt x="12419" y="8386"/>
                  <a:pt x="12407" y="8231"/>
                </a:cubicBezTo>
                <a:cubicBezTo>
                  <a:pt x="12371" y="7481"/>
                  <a:pt x="12847" y="6469"/>
                  <a:pt x="11919" y="6135"/>
                </a:cubicBezTo>
                <a:cubicBezTo>
                  <a:pt x="11549" y="6004"/>
                  <a:pt x="10466" y="5921"/>
                  <a:pt x="10347" y="5516"/>
                </a:cubicBezTo>
                <a:cubicBezTo>
                  <a:pt x="10275" y="5278"/>
                  <a:pt x="10704" y="4909"/>
                  <a:pt x="10799" y="4695"/>
                </a:cubicBezTo>
                <a:cubicBezTo>
                  <a:pt x="10930" y="4409"/>
                  <a:pt x="11133" y="3992"/>
                  <a:pt x="11085" y="3671"/>
                </a:cubicBezTo>
                <a:cubicBezTo>
                  <a:pt x="11073" y="3516"/>
                  <a:pt x="10811" y="3349"/>
                  <a:pt x="10692" y="3266"/>
                </a:cubicBezTo>
                <a:cubicBezTo>
                  <a:pt x="10418" y="3052"/>
                  <a:pt x="10168" y="2825"/>
                  <a:pt x="9942" y="2564"/>
                </a:cubicBezTo>
                <a:cubicBezTo>
                  <a:pt x="9716" y="2314"/>
                  <a:pt x="9490" y="2063"/>
                  <a:pt x="9299" y="1778"/>
                </a:cubicBezTo>
                <a:cubicBezTo>
                  <a:pt x="9359" y="1750"/>
                  <a:pt x="9425" y="1741"/>
                  <a:pt x="9493" y="1741"/>
                </a:cubicBezTo>
                <a:close/>
                <a:moveTo>
                  <a:pt x="14967" y="10553"/>
                </a:moveTo>
                <a:lnTo>
                  <a:pt x="14967" y="10553"/>
                </a:lnTo>
                <a:cubicBezTo>
                  <a:pt x="15014" y="10588"/>
                  <a:pt x="15145" y="10636"/>
                  <a:pt x="15169" y="10672"/>
                </a:cubicBezTo>
                <a:cubicBezTo>
                  <a:pt x="15145" y="10731"/>
                  <a:pt x="15312" y="11076"/>
                  <a:pt x="15431" y="11112"/>
                </a:cubicBezTo>
                <a:cubicBezTo>
                  <a:pt x="15514" y="11291"/>
                  <a:pt x="15514" y="11493"/>
                  <a:pt x="15669" y="11648"/>
                </a:cubicBezTo>
                <a:cubicBezTo>
                  <a:pt x="15729" y="11743"/>
                  <a:pt x="15812" y="11791"/>
                  <a:pt x="15812" y="11910"/>
                </a:cubicBezTo>
                <a:cubicBezTo>
                  <a:pt x="15740" y="12077"/>
                  <a:pt x="15609" y="12208"/>
                  <a:pt x="15514" y="12374"/>
                </a:cubicBezTo>
                <a:cubicBezTo>
                  <a:pt x="15480" y="12293"/>
                  <a:pt x="15064" y="11742"/>
                  <a:pt x="14985" y="11742"/>
                </a:cubicBezTo>
                <a:cubicBezTo>
                  <a:pt x="14983" y="11742"/>
                  <a:pt x="14982" y="11742"/>
                  <a:pt x="14981" y="11742"/>
                </a:cubicBezTo>
                <a:lnTo>
                  <a:pt x="14981" y="11742"/>
                </a:lnTo>
                <a:cubicBezTo>
                  <a:pt x="15037" y="11716"/>
                  <a:pt x="15002" y="11612"/>
                  <a:pt x="14978" y="11577"/>
                </a:cubicBezTo>
                <a:lnTo>
                  <a:pt x="14978" y="11577"/>
                </a:lnTo>
                <a:cubicBezTo>
                  <a:pt x="14983" y="11577"/>
                  <a:pt x="14987" y="11577"/>
                  <a:pt x="14991" y="11577"/>
                </a:cubicBezTo>
                <a:cubicBezTo>
                  <a:pt x="15090" y="11577"/>
                  <a:pt x="14989" y="11433"/>
                  <a:pt x="14967" y="11422"/>
                </a:cubicBezTo>
                <a:cubicBezTo>
                  <a:pt x="15026" y="11386"/>
                  <a:pt x="14931" y="10707"/>
                  <a:pt x="14967" y="10553"/>
                </a:cubicBezTo>
                <a:close/>
                <a:moveTo>
                  <a:pt x="12764" y="14791"/>
                </a:moveTo>
                <a:cubicBezTo>
                  <a:pt x="12760" y="14795"/>
                  <a:pt x="12757" y="14797"/>
                  <a:pt x="12756" y="14797"/>
                </a:cubicBezTo>
                <a:cubicBezTo>
                  <a:pt x="12753" y="14797"/>
                  <a:pt x="12756" y="14791"/>
                  <a:pt x="12764" y="14791"/>
                </a:cubicBezTo>
                <a:close/>
                <a:moveTo>
                  <a:pt x="14859" y="13327"/>
                </a:moveTo>
                <a:lnTo>
                  <a:pt x="14859" y="13327"/>
                </a:lnTo>
                <a:cubicBezTo>
                  <a:pt x="14764" y="13434"/>
                  <a:pt x="14681" y="13505"/>
                  <a:pt x="14586" y="13613"/>
                </a:cubicBezTo>
                <a:cubicBezTo>
                  <a:pt x="14312" y="13934"/>
                  <a:pt x="13871" y="14148"/>
                  <a:pt x="13621" y="14458"/>
                </a:cubicBezTo>
                <a:cubicBezTo>
                  <a:pt x="13436" y="14591"/>
                  <a:pt x="13199" y="14848"/>
                  <a:pt x="12961" y="14848"/>
                </a:cubicBezTo>
                <a:cubicBezTo>
                  <a:pt x="12923" y="14848"/>
                  <a:pt x="12885" y="14842"/>
                  <a:pt x="12847" y="14827"/>
                </a:cubicBezTo>
                <a:cubicBezTo>
                  <a:pt x="12847" y="14827"/>
                  <a:pt x="12954" y="14720"/>
                  <a:pt x="12966" y="14720"/>
                </a:cubicBezTo>
                <a:cubicBezTo>
                  <a:pt x="12996" y="14743"/>
                  <a:pt x="13023" y="14753"/>
                  <a:pt x="13047" y="14753"/>
                </a:cubicBezTo>
                <a:cubicBezTo>
                  <a:pt x="13196" y="14753"/>
                  <a:pt x="13253" y="14375"/>
                  <a:pt x="13407" y="14375"/>
                </a:cubicBezTo>
                <a:cubicBezTo>
                  <a:pt x="13490" y="14363"/>
                  <a:pt x="13645" y="14065"/>
                  <a:pt x="13716" y="14017"/>
                </a:cubicBezTo>
                <a:cubicBezTo>
                  <a:pt x="13718" y="14018"/>
                  <a:pt x="13719" y="14018"/>
                  <a:pt x="13720" y="14018"/>
                </a:cubicBezTo>
                <a:cubicBezTo>
                  <a:pt x="13798" y="14018"/>
                  <a:pt x="14087" y="13695"/>
                  <a:pt x="14169" y="13636"/>
                </a:cubicBezTo>
                <a:cubicBezTo>
                  <a:pt x="14264" y="13577"/>
                  <a:pt x="14288" y="13470"/>
                  <a:pt x="14371" y="13422"/>
                </a:cubicBezTo>
                <a:cubicBezTo>
                  <a:pt x="14526" y="13386"/>
                  <a:pt x="14716" y="13362"/>
                  <a:pt x="14859" y="13327"/>
                </a:cubicBezTo>
                <a:close/>
                <a:moveTo>
                  <a:pt x="5096" y="1994"/>
                </a:moveTo>
                <a:lnTo>
                  <a:pt x="5096" y="1994"/>
                </a:lnTo>
                <a:cubicBezTo>
                  <a:pt x="5113" y="2032"/>
                  <a:pt x="5525" y="2614"/>
                  <a:pt x="5537" y="2683"/>
                </a:cubicBezTo>
                <a:cubicBezTo>
                  <a:pt x="5531" y="2686"/>
                  <a:pt x="5519" y="2686"/>
                  <a:pt x="5504" y="2686"/>
                </a:cubicBezTo>
                <a:cubicBezTo>
                  <a:pt x="5490" y="2686"/>
                  <a:pt x="5472" y="2686"/>
                  <a:pt x="5455" y="2686"/>
                </a:cubicBezTo>
                <a:cubicBezTo>
                  <a:pt x="5421" y="2686"/>
                  <a:pt x="5388" y="2689"/>
                  <a:pt x="5382" y="2706"/>
                </a:cubicBezTo>
                <a:cubicBezTo>
                  <a:pt x="5364" y="2779"/>
                  <a:pt x="5380" y="2795"/>
                  <a:pt x="5400" y="2795"/>
                </a:cubicBezTo>
                <a:cubicBezTo>
                  <a:pt x="5414" y="2795"/>
                  <a:pt x="5430" y="2786"/>
                  <a:pt x="5435" y="2786"/>
                </a:cubicBezTo>
                <a:cubicBezTo>
                  <a:pt x="5440" y="2786"/>
                  <a:pt x="5430" y="2798"/>
                  <a:pt x="5382" y="2849"/>
                </a:cubicBezTo>
                <a:cubicBezTo>
                  <a:pt x="5061" y="3028"/>
                  <a:pt x="4668" y="3326"/>
                  <a:pt x="4453" y="3611"/>
                </a:cubicBezTo>
                <a:cubicBezTo>
                  <a:pt x="3918" y="4314"/>
                  <a:pt x="3203" y="4909"/>
                  <a:pt x="2905" y="5790"/>
                </a:cubicBezTo>
                <a:cubicBezTo>
                  <a:pt x="2763" y="5838"/>
                  <a:pt x="2536" y="6659"/>
                  <a:pt x="2524" y="6778"/>
                </a:cubicBezTo>
                <a:cubicBezTo>
                  <a:pt x="2465" y="7136"/>
                  <a:pt x="2370" y="7517"/>
                  <a:pt x="2334" y="7909"/>
                </a:cubicBezTo>
                <a:cubicBezTo>
                  <a:pt x="2251" y="8671"/>
                  <a:pt x="2227" y="9564"/>
                  <a:pt x="2405" y="10303"/>
                </a:cubicBezTo>
                <a:cubicBezTo>
                  <a:pt x="2751" y="11636"/>
                  <a:pt x="3358" y="13065"/>
                  <a:pt x="4406" y="14017"/>
                </a:cubicBezTo>
                <a:cubicBezTo>
                  <a:pt x="5049" y="14601"/>
                  <a:pt x="5846" y="15125"/>
                  <a:pt x="6644" y="15458"/>
                </a:cubicBezTo>
                <a:cubicBezTo>
                  <a:pt x="7180" y="15684"/>
                  <a:pt x="7763" y="15851"/>
                  <a:pt x="8335" y="15958"/>
                </a:cubicBezTo>
                <a:cubicBezTo>
                  <a:pt x="8592" y="16004"/>
                  <a:pt x="8940" y="16092"/>
                  <a:pt x="9245" y="16092"/>
                </a:cubicBezTo>
                <a:cubicBezTo>
                  <a:pt x="9335" y="16092"/>
                  <a:pt x="9422" y="16084"/>
                  <a:pt x="9502" y="16065"/>
                </a:cubicBezTo>
                <a:cubicBezTo>
                  <a:pt x="9582" y="16073"/>
                  <a:pt x="9663" y="16076"/>
                  <a:pt x="9746" y="16076"/>
                </a:cubicBezTo>
                <a:cubicBezTo>
                  <a:pt x="10188" y="16076"/>
                  <a:pt x="10653" y="15979"/>
                  <a:pt x="11085" y="15899"/>
                </a:cubicBezTo>
                <a:cubicBezTo>
                  <a:pt x="11204" y="15875"/>
                  <a:pt x="11573" y="15851"/>
                  <a:pt x="11645" y="15744"/>
                </a:cubicBezTo>
                <a:cubicBezTo>
                  <a:pt x="11764" y="15708"/>
                  <a:pt x="11871" y="15672"/>
                  <a:pt x="11990" y="15637"/>
                </a:cubicBezTo>
                <a:cubicBezTo>
                  <a:pt x="11990" y="15637"/>
                  <a:pt x="12223" y="15562"/>
                  <a:pt x="12325" y="15562"/>
                </a:cubicBezTo>
                <a:cubicBezTo>
                  <a:pt x="12376" y="15562"/>
                  <a:pt x="12395" y="15581"/>
                  <a:pt x="12335" y="15637"/>
                </a:cubicBezTo>
                <a:cubicBezTo>
                  <a:pt x="12264" y="15708"/>
                  <a:pt x="12740" y="16303"/>
                  <a:pt x="12752" y="16363"/>
                </a:cubicBezTo>
                <a:cubicBezTo>
                  <a:pt x="11716" y="16601"/>
                  <a:pt x="10621" y="16637"/>
                  <a:pt x="9597" y="16684"/>
                </a:cubicBezTo>
                <a:cubicBezTo>
                  <a:pt x="8728" y="16672"/>
                  <a:pt x="7966" y="16553"/>
                  <a:pt x="7096" y="16458"/>
                </a:cubicBezTo>
                <a:cubicBezTo>
                  <a:pt x="7025" y="16446"/>
                  <a:pt x="6799" y="16339"/>
                  <a:pt x="6668" y="16303"/>
                </a:cubicBezTo>
                <a:cubicBezTo>
                  <a:pt x="6650" y="16298"/>
                  <a:pt x="6633" y="16296"/>
                  <a:pt x="6616" y="16296"/>
                </a:cubicBezTo>
                <a:cubicBezTo>
                  <a:pt x="6578" y="16296"/>
                  <a:pt x="6541" y="16305"/>
                  <a:pt x="6494" y="16305"/>
                </a:cubicBezTo>
                <a:cubicBezTo>
                  <a:pt x="6465" y="16305"/>
                  <a:pt x="6433" y="16302"/>
                  <a:pt x="6394" y="16291"/>
                </a:cubicBezTo>
                <a:cubicBezTo>
                  <a:pt x="6251" y="16244"/>
                  <a:pt x="6192" y="16149"/>
                  <a:pt x="6037" y="16077"/>
                </a:cubicBezTo>
                <a:cubicBezTo>
                  <a:pt x="5858" y="16018"/>
                  <a:pt x="5072" y="15803"/>
                  <a:pt x="5072" y="15708"/>
                </a:cubicBezTo>
                <a:cubicBezTo>
                  <a:pt x="5072" y="15684"/>
                  <a:pt x="4632" y="15434"/>
                  <a:pt x="4584" y="15410"/>
                </a:cubicBezTo>
                <a:cubicBezTo>
                  <a:pt x="4507" y="15366"/>
                  <a:pt x="4004" y="14937"/>
                  <a:pt x="3890" y="14937"/>
                </a:cubicBezTo>
                <a:cubicBezTo>
                  <a:pt x="3880" y="14937"/>
                  <a:pt x="3874" y="14940"/>
                  <a:pt x="3870" y="14946"/>
                </a:cubicBezTo>
                <a:cubicBezTo>
                  <a:pt x="3870" y="14994"/>
                  <a:pt x="3882" y="15029"/>
                  <a:pt x="3918" y="15053"/>
                </a:cubicBezTo>
                <a:cubicBezTo>
                  <a:pt x="3763" y="14994"/>
                  <a:pt x="3798" y="14934"/>
                  <a:pt x="3715" y="14863"/>
                </a:cubicBezTo>
                <a:cubicBezTo>
                  <a:pt x="3686" y="14837"/>
                  <a:pt x="3668" y="14829"/>
                  <a:pt x="3655" y="14829"/>
                </a:cubicBezTo>
                <a:cubicBezTo>
                  <a:pt x="3636" y="14829"/>
                  <a:pt x="3627" y="14845"/>
                  <a:pt x="3607" y="14845"/>
                </a:cubicBezTo>
                <a:cubicBezTo>
                  <a:pt x="3584" y="14845"/>
                  <a:pt x="3547" y="14823"/>
                  <a:pt x="3465" y="14732"/>
                </a:cubicBezTo>
                <a:lnTo>
                  <a:pt x="3465" y="14732"/>
                </a:lnTo>
                <a:cubicBezTo>
                  <a:pt x="3484" y="14744"/>
                  <a:pt x="3505" y="14749"/>
                  <a:pt x="3526" y="14749"/>
                </a:cubicBezTo>
                <a:cubicBezTo>
                  <a:pt x="3585" y="14749"/>
                  <a:pt x="3637" y="14707"/>
                  <a:pt x="3584" y="14672"/>
                </a:cubicBezTo>
                <a:cubicBezTo>
                  <a:pt x="3537" y="14529"/>
                  <a:pt x="3239" y="14375"/>
                  <a:pt x="3144" y="14244"/>
                </a:cubicBezTo>
                <a:cubicBezTo>
                  <a:pt x="2941" y="14005"/>
                  <a:pt x="2691" y="13803"/>
                  <a:pt x="2513" y="13553"/>
                </a:cubicBezTo>
                <a:cubicBezTo>
                  <a:pt x="2274" y="13220"/>
                  <a:pt x="2108" y="12839"/>
                  <a:pt x="1917" y="12493"/>
                </a:cubicBezTo>
                <a:cubicBezTo>
                  <a:pt x="1786" y="12243"/>
                  <a:pt x="1667" y="11946"/>
                  <a:pt x="1572" y="11708"/>
                </a:cubicBezTo>
                <a:cubicBezTo>
                  <a:pt x="1560" y="11588"/>
                  <a:pt x="1489" y="11446"/>
                  <a:pt x="1417" y="11434"/>
                </a:cubicBezTo>
                <a:cubicBezTo>
                  <a:pt x="1429" y="11434"/>
                  <a:pt x="1441" y="11422"/>
                  <a:pt x="1453" y="11410"/>
                </a:cubicBezTo>
                <a:cubicBezTo>
                  <a:pt x="1438" y="11380"/>
                  <a:pt x="1425" y="11368"/>
                  <a:pt x="1414" y="11368"/>
                </a:cubicBezTo>
                <a:cubicBezTo>
                  <a:pt x="1384" y="11368"/>
                  <a:pt x="1373" y="11470"/>
                  <a:pt x="1381" y="11505"/>
                </a:cubicBezTo>
                <a:cubicBezTo>
                  <a:pt x="1370" y="11505"/>
                  <a:pt x="1370" y="11505"/>
                  <a:pt x="1358" y="11517"/>
                </a:cubicBezTo>
                <a:cubicBezTo>
                  <a:pt x="1334" y="11457"/>
                  <a:pt x="1227" y="11041"/>
                  <a:pt x="1191" y="11041"/>
                </a:cubicBezTo>
                <a:cubicBezTo>
                  <a:pt x="1334" y="11005"/>
                  <a:pt x="1298" y="9124"/>
                  <a:pt x="1167" y="9017"/>
                </a:cubicBezTo>
                <a:cubicBezTo>
                  <a:pt x="1155" y="8886"/>
                  <a:pt x="1203" y="8719"/>
                  <a:pt x="1203" y="8576"/>
                </a:cubicBezTo>
                <a:cubicBezTo>
                  <a:pt x="1239" y="8421"/>
                  <a:pt x="1310" y="7993"/>
                  <a:pt x="1262" y="7886"/>
                </a:cubicBezTo>
                <a:cubicBezTo>
                  <a:pt x="1322" y="7719"/>
                  <a:pt x="1370" y="7588"/>
                  <a:pt x="1370" y="7397"/>
                </a:cubicBezTo>
                <a:cubicBezTo>
                  <a:pt x="1489" y="7338"/>
                  <a:pt x="1560" y="6814"/>
                  <a:pt x="1512" y="6790"/>
                </a:cubicBezTo>
                <a:cubicBezTo>
                  <a:pt x="1518" y="6784"/>
                  <a:pt x="1524" y="6781"/>
                  <a:pt x="1530" y="6781"/>
                </a:cubicBezTo>
                <a:cubicBezTo>
                  <a:pt x="1536" y="6781"/>
                  <a:pt x="1542" y="6784"/>
                  <a:pt x="1548" y="6790"/>
                </a:cubicBezTo>
                <a:cubicBezTo>
                  <a:pt x="1798" y="6350"/>
                  <a:pt x="1834" y="5885"/>
                  <a:pt x="2132" y="5492"/>
                </a:cubicBezTo>
                <a:cubicBezTo>
                  <a:pt x="2167" y="5457"/>
                  <a:pt x="2465" y="4778"/>
                  <a:pt x="2465" y="4754"/>
                </a:cubicBezTo>
                <a:cubicBezTo>
                  <a:pt x="2513" y="4647"/>
                  <a:pt x="2965" y="4219"/>
                  <a:pt x="2965" y="4111"/>
                </a:cubicBezTo>
                <a:cubicBezTo>
                  <a:pt x="2953" y="4052"/>
                  <a:pt x="3417" y="3576"/>
                  <a:pt x="3477" y="3552"/>
                </a:cubicBezTo>
                <a:cubicBezTo>
                  <a:pt x="3667" y="3445"/>
                  <a:pt x="3751" y="3195"/>
                  <a:pt x="3929" y="3040"/>
                </a:cubicBezTo>
                <a:cubicBezTo>
                  <a:pt x="3941" y="3047"/>
                  <a:pt x="3951" y="3050"/>
                  <a:pt x="3962" y="3050"/>
                </a:cubicBezTo>
                <a:cubicBezTo>
                  <a:pt x="4035" y="3050"/>
                  <a:pt x="4078" y="2891"/>
                  <a:pt x="4071" y="2837"/>
                </a:cubicBezTo>
                <a:lnTo>
                  <a:pt x="4071" y="2837"/>
                </a:lnTo>
                <a:cubicBezTo>
                  <a:pt x="4072" y="2837"/>
                  <a:pt x="4073" y="2837"/>
                  <a:pt x="4074" y="2837"/>
                </a:cubicBezTo>
                <a:cubicBezTo>
                  <a:pt x="4186" y="2837"/>
                  <a:pt x="4546" y="2501"/>
                  <a:pt x="4525" y="2468"/>
                </a:cubicBezTo>
                <a:lnTo>
                  <a:pt x="4525" y="2468"/>
                </a:lnTo>
                <a:cubicBezTo>
                  <a:pt x="4536" y="2479"/>
                  <a:pt x="4548" y="2484"/>
                  <a:pt x="4561" y="2484"/>
                </a:cubicBezTo>
                <a:cubicBezTo>
                  <a:pt x="4649" y="2484"/>
                  <a:pt x="4776" y="2270"/>
                  <a:pt x="4787" y="2218"/>
                </a:cubicBezTo>
                <a:cubicBezTo>
                  <a:pt x="4799" y="2243"/>
                  <a:pt x="4811" y="2253"/>
                  <a:pt x="4822" y="2253"/>
                </a:cubicBezTo>
                <a:cubicBezTo>
                  <a:pt x="4865" y="2253"/>
                  <a:pt x="4899" y="2111"/>
                  <a:pt x="4918" y="2111"/>
                </a:cubicBezTo>
                <a:cubicBezTo>
                  <a:pt x="4945" y="2142"/>
                  <a:pt x="4972" y="2155"/>
                  <a:pt x="4995" y="2155"/>
                </a:cubicBezTo>
                <a:cubicBezTo>
                  <a:pt x="5061" y="2155"/>
                  <a:pt x="5104" y="2056"/>
                  <a:pt x="5096" y="1994"/>
                </a:cubicBezTo>
                <a:close/>
                <a:moveTo>
                  <a:pt x="9371" y="16780"/>
                </a:moveTo>
                <a:cubicBezTo>
                  <a:pt x="9335" y="16780"/>
                  <a:pt x="9299" y="16791"/>
                  <a:pt x="9275" y="16791"/>
                </a:cubicBezTo>
                <a:cubicBezTo>
                  <a:pt x="9287" y="16791"/>
                  <a:pt x="9311" y="16780"/>
                  <a:pt x="9371" y="16780"/>
                </a:cubicBezTo>
                <a:close/>
                <a:moveTo>
                  <a:pt x="10585" y="19356"/>
                </a:moveTo>
                <a:cubicBezTo>
                  <a:pt x="10588" y="19356"/>
                  <a:pt x="10592" y="19361"/>
                  <a:pt x="10597" y="19375"/>
                </a:cubicBezTo>
                <a:cubicBezTo>
                  <a:pt x="10582" y="19368"/>
                  <a:pt x="10581" y="19356"/>
                  <a:pt x="10585" y="19356"/>
                </a:cubicBezTo>
                <a:close/>
                <a:moveTo>
                  <a:pt x="9240" y="17673"/>
                </a:moveTo>
                <a:cubicBezTo>
                  <a:pt x="9269" y="17744"/>
                  <a:pt x="9525" y="17762"/>
                  <a:pt x="9796" y="17762"/>
                </a:cubicBezTo>
                <a:cubicBezTo>
                  <a:pt x="10067" y="17762"/>
                  <a:pt x="10353" y="17744"/>
                  <a:pt x="10442" y="17744"/>
                </a:cubicBezTo>
                <a:cubicBezTo>
                  <a:pt x="10406" y="17899"/>
                  <a:pt x="10275" y="18125"/>
                  <a:pt x="10275" y="18244"/>
                </a:cubicBezTo>
                <a:cubicBezTo>
                  <a:pt x="10275" y="18542"/>
                  <a:pt x="10418" y="18875"/>
                  <a:pt x="10525" y="19197"/>
                </a:cubicBezTo>
                <a:cubicBezTo>
                  <a:pt x="10479" y="19161"/>
                  <a:pt x="10447" y="19146"/>
                  <a:pt x="10427" y="19146"/>
                </a:cubicBezTo>
                <a:cubicBezTo>
                  <a:pt x="10318" y="19146"/>
                  <a:pt x="10543" y="19578"/>
                  <a:pt x="10573" y="19578"/>
                </a:cubicBezTo>
                <a:cubicBezTo>
                  <a:pt x="10716" y="19578"/>
                  <a:pt x="10716" y="19649"/>
                  <a:pt x="10787" y="19756"/>
                </a:cubicBezTo>
                <a:cubicBezTo>
                  <a:pt x="10779" y="19751"/>
                  <a:pt x="10772" y="19749"/>
                  <a:pt x="10767" y="19749"/>
                </a:cubicBezTo>
                <a:cubicBezTo>
                  <a:pt x="10676" y="19749"/>
                  <a:pt x="10980" y="20384"/>
                  <a:pt x="11082" y="20384"/>
                </a:cubicBezTo>
                <a:cubicBezTo>
                  <a:pt x="11094" y="20384"/>
                  <a:pt x="11104" y="20374"/>
                  <a:pt x="11109" y="20351"/>
                </a:cubicBezTo>
                <a:cubicBezTo>
                  <a:pt x="11192" y="20447"/>
                  <a:pt x="11180" y="20613"/>
                  <a:pt x="11359" y="20756"/>
                </a:cubicBezTo>
                <a:cubicBezTo>
                  <a:pt x="11418" y="20804"/>
                  <a:pt x="11490" y="20851"/>
                  <a:pt x="11561" y="20899"/>
                </a:cubicBezTo>
                <a:cubicBezTo>
                  <a:pt x="11645" y="20982"/>
                  <a:pt x="11716" y="21078"/>
                  <a:pt x="11835" y="21149"/>
                </a:cubicBezTo>
                <a:cubicBezTo>
                  <a:pt x="11954" y="21221"/>
                  <a:pt x="12085" y="21399"/>
                  <a:pt x="12264" y="21459"/>
                </a:cubicBezTo>
                <a:cubicBezTo>
                  <a:pt x="12430" y="21578"/>
                  <a:pt x="12621" y="21661"/>
                  <a:pt x="12788" y="21744"/>
                </a:cubicBezTo>
                <a:cubicBezTo>
                  <a:pt x="12883" y="21792"/>
                  <a:pt x="12990" y="21840"/>
                  <a:pt x="13085" y="21875"/>
                </a:cubicBezTo>
                <a:cubicBezTo>
                  <a:pt x="13502" y="22054"/>
                  <a:pt x="13907" y="22221"/>
                  <a:pt x="14335" y="22340"/>
                </a:cubicBezTo>
                <a:cubicBezTo>
                  <a:pt x="14550" y="22411"/>
                  <a:pt x="14788" y="22471"/>
                  <a:pt x="15014" y="22495"/>
                </a:cubicBezTo>
                <a:cubicBezTo>
                  <a:pt x="15205" y="22518"/>
                  <a:pt x="15240" y="22602"/>
                  <a:pt x="15324" y="22756"/>
                </a:cubicBezTo>
                <a:cubicBezTo>
                  <a:pt x="14883" y="22816"/>
                  <a:pt x="14466" y="22887"/>
                  <a:pt x="14038" y="22971"/>
                </a:cubicBezTo>
                <a:cubicBezTo>
                  <a:pt x="13764" y="23030"/>
                  <a:pt x="13407" y="23007"/>
                  <a:pt x="13062" y="23078"/>
                </a:cubicBezTo>
                <a:cubicBezTo>
                  <a:pt x="13102" y="23038"/>
                  <a:pt x="13030" y="23014"/>
                  <a:pt x="12957" y="23014"/>
                </a:cubicBezTo>
                <a:cubicBezTo>
                  <a:pt x="12878" y="23014"/>
                  <a:pt x="12798" y="23040"/>
                  <a:pt x="12847" y="23102"/>
                </a:cubicBezTo>
                <a:cubicBezTo>
                  <a:pt x="12807" y="23105"/>
                  <a:pt x="12762" y="23106"/>
                  <a:pt x="12713" y="23106"/>
                </a:cubicBezTo>
                <a:cubicBezTo>
                  <a:pt x="12554" y="23106"/>
                  <a:pt x="12351" y="23094"/>
                  <a:pt x="12148" y="23094"/>
                </a:cubicBezTo>
                <a:cubicBezTo>
                  <a:pt x="11902" y="23094"/>
                  <a:pt x="11655" y="23111"/>
                  <a:pt x="11478" y="23185"/>
                </a:cubicBezTo>
                <a:cubicBezTo>
                  <a:pt x="10966" y="23221"/>
                  <a:pt x="10430" y="23221"/>
                  <a:pt x="9930" y="23221"/>
                </a:cubicBezTo>
                <a:cubicBezTo>
                  <a:pt x="9821" y="23221"/>
                  <a:pt x="9703" y="23219"/>
                  <a:pt x="9586" y="23219"/>
                </a:cubicBezTo>
                <a:cubicBezTo>
                  <a:pt x="9409" y="23219"/>
                  <a:pt x="9230" y="23223"/>
                  <a:pt x="9073" y="23245"/>
                </a:cubicBezTo>
                <a:cubicBezTo>
                  <a:pt x="9018" y="23252"/>
                  <a:pt x="8965" y="23255"/>
                  <a:pt x="8912" y="23255"/>
                </a:cubicBezTo>
                <a:cubicBezTo>
                  <a:pt x="8702" y="23255"/>
                  <a:pt x="8504" y="23209"/>
                  <a:pt x="8275" y="23209"/>
                </a:cubicBezTo>
                <a:cubicBezTo>
                  <a:pt x="8236" y="23210"/>
                  <a:pt x="8197" y="23211"/>
                  <a:pt x="8157" y="23211"/>
                </a:cubicBezTo>
                <a:cubicBezTo>
                  <a:pt x="7837" y="23211"/>
                  <a:pt x="7508" y="23172"/>
                  <a:pt x="7180" y="23161"/>
                </a:cubicBezTo>
                <a:cubicBezTo>
                  <a:pt x="7039" y="23161"/>
                  <a:pt x="6668" y="23069"/>
                  <a:pt x="6431" y="23069"/>
                </a:cubicBezTo>
                <a:cubicBezTo>
                  <a:pt x="6327" y="23069"/>
                  <a:pt x="6249" y="23087"/>
                  <a:pt x="6227" y="23137"/>
                </a:cubicBezTo>
                <a:cubicBezTo>
                  <a:pt x="6176" y="23086"/>
                  <a:pt x="5463" y="22973"/>
                  <a:pt x="5227" y="22973"/>
                </a:cubicBezTo>
                <a:cubicBezTo>
                  <a:pt x="5190" y="22973"/>
                  <a:pt x="5164" y="22976"/>
                  <a:pt x="5156" y="22983"/>
                </a:cubicBezTo>
                <a:cubicBezTo>
                  <a:pt x="5146" y="22983"/>
                  <a:pt x="5137" y="22983"/>
                  <a:pt x="5127" y="22983"/>
                </a:cubicBezTo>
                <a:cubicBezTo>
                  <a:pt x="4895" y="22983"/>
                  <a:pt x="4620" y="22851"/>
                  <a:pt x="4322" y="22828"/>
                </a:cubicBezTo>
                <a:cubicBezTo>
                  <a:pt x="4203" y="22816"/>
                  <a:pt x="4072" y="22792"/>
                  <a:pt x="3953" y="22792"/>
                </a:cubicBezTo>
                <a:cubicBezTo>
                  <a:pt x="4084" y="22471"/>
                  <a:pt x="4084" y="22411"/>
                  <a:pt x="4441" y="22316"/>
                </a:cubicBezTo>
                <a:cubicBezTo>
                  <a:pt x="4549" y="22292"/>
                  <a:pt x="4810" y="22304"/>
                  <a:pt x="4894" y="22256"/>
                </a:cubicBezTo>
                <a:cubicBezTo>
                  <a:pt x="5084" y="22233"/>
                  <a:pt x="5346" y="22149"/>
                  <a:pt x="5477" y="22090"/>
                </a:cubicBezTo>
                <a:cubicBezTo>
                  <a:pt x="6096" y="21875"/>
                  <a:pt x="6715" y="21542"/>
                  <a:pt x="7299" y="21161"/>
                </a:cubicBezTo>
                <a:cubicBezTo>
                  <a:pt x="8204" y="20625"/>
                  <a:pt x="8871" y="19363"/>
                  <a:pt x="8990" y="18351"/>
                </a:cubicBezTo>
                <a:cubicBezTo>
                  <a:pt x="9037" y="18042"/>
                  <a:pt x="8894" y="17673"/>
                  <a:pt x="9240" y="17673"/>
                </a:cubicBezTo>
                <a:close/>
                <a:moveTo>
                  <a:pt x="7090" y="0"/>
                </a:moveTo>
                <a:cubicBezTo>
                  <a:pt x="6817" y="0"/>
                  <a:pt x="6444" y="167"/>
                  <a:pt x="6263" y="266"/>
                </a:cubicBezTo>
                <a:cubicBezTo>
                  <a:pt x="5584" y="647"/>
                  <a:pt x="4846" y="920"/>
                  <a:pt x="4179" y="1325"/>
                </a:cubicBezTo>
                <a:cubicBezTo>
                  <a:pt x="3929" y="1480"/>
                  <a:pt x="3715" y="1682"/>
                  <a:pt x="3489" y="1885"/>
                </a:cubicBezTo>
                <a:cubicBezTo>
                  <a:pt x="3286" y="2063"/>
                  <a:pt x="3060" y="2159"/>
                  <a:pt x="2858" y="2361"/>
                </a:cubicBezTo>
                <a:cubicBezTo>
                  <a:pt x="2851" y="2357"/>
                  <a:pt x="2843" y="2355"/>
                  <a:pt x="2833" y="2355"/>
                </a:cubicBezTo>
                <a:cubicBezTo>
                  <a:pt x="2637" y="2355"/>
                  <a:pt x="1961" y="3271"/>
                  <a:pt x="1870" y="3385"/>
                </a:cubicBezTo>
                <a:cubicBezTo>
                  <a:pt x="1167" y="4278"/>
                  <a:pt x="524" y="5409"/>
                  <a:pt x="310" y="6528"/>
                </a:cubicBezTo>
                <a:cubicBezTo>
                  <a:pt x="131" y="7433"/>
                  <a:pt x="48" y="8290"/>
                  <a:pt x="12" y="9195"/>
                </a:cubicBezTo>
                <a:cubicBezTo>
                  <a:pt x="0" y="9576"/>
                  <a:pt x="60" y="9969"/>
                  <a:pt x="108" y="10350"/>
                </a:cubicBezTo>
                <a:cubicBezTo>
                  <a:pt x="119" y="10493"/>
                  <a:pt x="310" y="11660"/>
                  <a:pt x="393" y="11672"/>
                </a:cubicBezTo>
                <a:cubicBezTo>
                  <a:pt x="608" y="12541"/>
                  <a:pt x="1000" y="13434"/>
                  <a:pt x="1560" y="14196"/>
                </a:cubicBezTo>
                <a:cubicBezTo>
                  <a:pt x="3025" y="16196"/>
                  <a:pt x="5382" y="17530"/>
                  <a:pt x="7882" y="17577"/>
                </a:cubicBezTo>
                <a:cubicBezTo>
                  <a:pt x="7942" y="17613"/>
                  <a:pt x="8013" y="17637"/>
                  <a:pt x="8132" y="17649"/>
                </a:cubicBezTo>
                <a:cubicBezTo>
                  <a:pt x="8394" y="17661"/>
                  <a:pt x="8656" y="17673"/>
                  <a:pt x="8918" y="17673"/>
                </a:cubicBezTo>
                <a:cubicBezTo>
                  <a:pt x="8751" y="18411"/>
                  <a:pt x="8644" y="19542"/>
                  <a:pt x="8025" y="20078"/>
                </a:cubicBezTo>
                <a:cubicBezTo>
                  <a:pt x="7811" y="20232"/>
                  <a:pt x="7668" y="20542"/>
                  <a:pt x="7477" y="20721"/>
                </a:cubicBezTo>
                <a:cubicBezTo>
                  <a:pt x="7323" y="20780"/>
                  <a:pt x="7204" y="20971"/>
                  <a:pt x="7061" y="21054"/>
                </a:cubicBezTo>
                <a:cubicBezTo>
                  <a:pt x="6882" y="21173"/>
                  <a:pt x="6608" y="21268"/>
                  <a:pt x="6465" y="21411"/>
                </a:cubicBezTo>
                <a:cubicBezTo>
                  <a:pt x="6144" y="21435"/>
                  <a:pt x="5775" y="21792"/>
                  <a:pt x="5406" y="21840"/>
                </a:cubicBezTo>
                <a:cubicBezTo>
                  <a:pt x="5227" y="21887"/>
                  <a:pt x="5025" y="21911"/>
                  <a:pt x="4846" y="21971"/>
                </a:cubicBezTo>
                <a:cubicBezTo>
                  <a:pt x="4656" y="22018"/>
                  <a:pt x="4382" y="22006"/>
                  <a:pt x="4215" y="22090"/>
                </a:cubicBezTo>
                <a:cubicBezTo>
                  <a:pt x="4060" y="22161"/>
                  <a:pt x="3810" y="22102"/>
                  <a:pt x="3667" y="22245"/>
                </a:cubicBezTo>
                <a:cubicBezTo>
                  <a:pt x="3608" y="22304"/>
                  <a:pt x="3644" y="22768"/>
                  <a:pt x="3679" y="22768"/>
                </a:cubicBezTo>
                <a:cubicBezTo>
                  <a:pt x="3715" y="23066"/>
                  <a:pt x="3727" y="22923"/>
                  <a:pt x="4037" y="23078"/>
                </a:cubicBezTo>
                <a:cubicBezTo>
                  <a:pt x="4322" y="23078"/>
                  <a:pt x="4608" y="23221"/>
                  <a:pt x="4894" y="23221"/>
                </a:cubicBezTo>
                <a:cubicBezTo>
                  <a:pt x="4939" y="23243"/>
                  <a:pt x="4976" y="23249"/>
                  <a:pt x="5012" y="23249"/>
                </a:cubicBezTo>
                <a:cubicBezTo>
                  <a:pt x="5046" y="23249"/>
                  <a:pt x="5080" y="23244"/>
                  <a:pt x="5120" y="23244"/>
                </a:cubicBezTo>
                <a:cubicBezTo>
                  <a:pt x="5151" y="23244"/>
                  <a:pt x="5186" y="23247"/>
                  <a:pt x="5227" y="23257"/>
                </a:cubicBezTo>
                <a:cubicBezTo>
                  <a:pt x="5320" y="23269"/>
                  <a:pt x="5406" y="23291"/>
                  <a:pt x="5481" y="23291"/>
                </a:cubicBezTo>
                <a:cubicBezTo>
                  <a:pt x="5550" y="23291"/>
                  <a:pt x="5610" y="23272"/>
                  <a:pt x="5656" y="23209"/>
                </a:cubicBezTo>
                <a:cubicBezTo>
                  <a:pt x="5715" y="23304"/>
                  <a:pt x="5989" y="23340"/>
                  <a:pt x="6132" y="23352"/>
                </a:cubicBezTo>
                <a:cubicBezTo>
                  <a:pt x="6100" y="23352"/>
                  <a:pt x="6286" y="23410"/>
                  <a:pt x="6388" y="23410"/>
                </a:cubicBezTo>
                <a:cubicBezTo>
                  <a:pt x="6439" y="23410"/>
                  <a:pt x="6469" y="23395"/>
                  <a:pt x="6442" y="23352"/>
                </a:cubicBezTo>
                <a:lnTo>
                  <a:pt x="6442" y="23352"/>
                </a:lnTo>
                <a:cubicBezTo>
                  <a:pt x="6525" y="23364"/>
                  <a:pt x="6692" y="23423"/>
                  <a:pt x="6846" y="23435"/>
                </a:cubicBezTo>
                <a:cubicBezTo>
                  <a:pt x="7025" y="23447"/>
                  <a:pt x="7216" y="23447"/>
                  <a:pt x="7382" y="23459"/>
                </a:cubicBezTo>
                <a:cubicBezTo>
                  <a:pt x="7763" y="23495"/>
                  <a:pt x="8204" y="23542"/>
                  <a:pt x="8585" y="23554"/>
                </a:cubicBezTo>
                <a:cubicBezTo>
                  <a:pt x="8607" y="23560"/>
                  <a:pt x="8708" y="23568"/>
                  <a:pt x="8812" y="23568"/>
                </a:cubicBezTo>
                <a:cubicBezTo>
                  <a:pt x="8934" y="23568"/>
                  <a:pt x="9060" y="23557"/>
                  <a:pt x="9073" y="23518"/>
                </a:cubicBezTo>
                <a:cubicBezTo>
                  <a:pt x="9191" y="23518"/>
                  <a:pt x="9591" y="23453"/>
                  <a:pt x="9852" y="23453"/>
                </a:cubicBezTo>
                <a:cubicBezTo>
                  <a:pt x="9959" y="23453"/>
                  <a:pt x="10042" y="23464"/>
                  <a:pt x="10073" y="23495"/>
                </a:cubicBezTo>
                <a:cubicBezTo>
                  <a:pt x="10085" y="23507"/>
                  <a:pt x="10514" y="23518"/>
                  <a:pt x="10597" y="23518"/>
                </a:cubicBezTo>
                <a:cubicBezTo>
                  <a:pt x="10664" y="23523"/>
                  <a:pt x="10733" y="23525"/>
                  <a:pt x="10805" y="23525"/>
                </a:cubicBezTo>
                <a:cubicBezTo>
                  <a:pt x="11116" y="23525"/>
                  <a:pt x="11461" y="23488"/>
                  <a:pt x="11752" y="23459"/>
                </a:cubicBezTo>
                <a:cubicBezTo>
                  <a:pt x="12597" y="23364"/>
                  <a:pt x="13419" y="23316"/>
                  <a:pt x="14240" y="23209"/>
                </a:cubicBezTo>
                <a:cubicBezTo>
                  <a:pt x="14252" y="23237"/>
                  <a:pt x="14273" y="23246"/>
                  <a:pt x="14298" y="23246"/>
                </a:cubicBezTo>
                <a:cubicBezTo>
                  <a:pt x="14349" y="23246"/>
                  <a:pt x="14415" y="23209"/>
                  <a:pt x="14455" y="23209"/>
                </a:cubicBezTo>
                <a:cubicBezTo>
                  <a:pt x="14609" y="23197"/>
                  <a:pt x="14824" y="23173"/>
                  <a:pt x="15014" y="23126"/>
                </a:cubicBezTo>
                <a:cubicBezTo>
                  <a:pt x="15157" y="23102"/>
                  <a:pt x="15586" y="23090"/>
                  <a:pt x="15609" y="22923"/>
                </a:cubicBezTo>
                <a:cubicBezTo>
                  <a:pt x="15639" y="22855"/>
                  <a:pt x="15636" y="22553"/>
                  <a:pt x="15581" y="22553"/>
                </a:cubicBezTo>
                <a:cubicBezTo>
                  <a:pt x="15569" y="22553"/>
                  <a:pt x="15555" y="22568"/>
                  <a:pt x="15538" y="22602"/>
                </a:cubicBezTo>
                <a:cubicBezTo>
                  <a:pt x="15538" y="22590"/>
                  <a:pt x="15490" y="22387"/>
                  <a:pt x="15490" y="22387"/>
                </a:cubicBezTo>
                <a:lnTo>
                  <a:pt x="15490" y="22387"/>
                </a:lnTo>
                <a:cubicBezTo>
                  <a:pt x="15507" y="22393"/>
                  <a:pt x="15524" y="22396"/>
                  <a:pt x="15540" y="22396"/>
                </a:cubicBezTo>
                <a:cubicBezTo>
                  <a:pt x="15591" y="22396"/>
                  <a:pt x="15630" y="22365"/>
                  <a:pt x="15621" y="22292"/>
                </a:cubicBezTo>
                <a:cubicBezTo>
                  <a:pt x="15621" y="22256"/>
                  <a:pt x="15395" y="22209"/>
                  <a:pt x="15336" y="22173"/>
                </a:cubicBezTo>
                <a:cubicBezTo>
                  <a:pt x="15097" y="21994"/>
                  <a:pt x="14752" y="22054"/>
                  <a:pt x="14478" y="21994"/>
                </a:cubicBezTo>
                <a:cubicBezTo>
                  <a:pt x="14426" y="21974"/>
                  <a:pt x="14273" y="21907"/>
                  <a:pt x="14188" y="21907"/>
                </a:cubicBezTo>
                <a:cubicBezTo>
                  <a:pt x="14176" y="21907"/>
                  <a:pt x="14166" y="21908"/>
                  <a:pt x="14157" y="21911"/>
                </a:cubicBezTo>
                <a:cubicBezTo>
                  <a:pt x="14138" y="21918"/>
                  <a:pt x="14119" y="21921"/>
                  <a:pt x="14100" y="21921"/>
                </a:cubicBezTo>
                <a:cubicBezTo>
                  <a:pt x="13966" y="21921"/>
                  <a:pt x="13824" y="21774"/>
                  <a:pt x="13682" y="21774"/>
                </a:cubicBezTo>
                <a:cubicBezTo>
                  <a:pt x="13666" y="21774"/>
                  <a:pt x="13649" y="21776"/>
                  <a:pt x="13633" y="21780"/>
                </a:cubicBezTo>
                <a:cubicBezTo>
                  <a:pt x="13359" y="21613"/>
                  <a:pt x="13050" y="21530"/>
                  <a:pt x="12764" y="21399"/>
                </a:cubicBezTo>
                <a:cubicBezTo>
                  <a:pt x="12240" y="21149"/>
                  <a:pt x="11799" y="20756"/>
                  <a:pt x="11430" y="20316"/>
                </a:cubicBezTo>
                <a:cubicBezTo>
                  <a:pt x="11026" y="19839"/>
                  <a:pt x="10716" y="19292"/>
                  <a:pt x="10621" y="18673"/>
                </a:cubicBezTo>
                <a:cubicBezTo>
                  <a:pt x="10585" y="18435"/>
                  <a:pt x="10490" y="17934"/>
                  <a:pt x="10537" y="17780"/>
                </a:cubicBezTo>
                <a:cubicBezTo>
                  <a:pt x="10609" y="17684"/>
                  <a:pt x="10811" y="17696"/>
                  <a:pt x="10942" y="17684"/>
                </a:cubicBezTo>
                <a:cubicBezTo>
                  <a:pt x="11228" y="17649"/>
                  <a:pt x="11526" y="17649"/>
                  <a:pt x="11799" y="17637"/>
                </a:cubicBezTo>
                <a:cubicBezTo>
                  <a:pt x="11926" y="17626"/>
                  <a:pt x="12518" y="17411"/>
                  <a:pt x="12703" y="17411"/>
                </a:cubicBezTo>
                <a:cubicBezTo>
                  <a:pt x="12727" y="17411"/>
                  <a:pt x="12744" y="17414"/>
                  <a:pt x="12752" y="17423"/>
                </a:cubicBezTo>
                <a:cubicBezTo>
                  <a:pt x="12759" y="17429"/>
                  <a:pt x="12774" y="17432"/>
                  <a:pt x="12798" y="17432"/>
                </a:cubicBezTo>
                <a:cubicBezTo>
                  <a:pt x="12985" y="17432"/>
                  <a:pt x="13650" y="17243"/>
                  <a:pt x="13788" y="17232"/>
                </a:cubicBezTo>
                <a:cubicBezTo>
                  <a:pt x="14074" y="17232"/>
                  <a:pt x="14335" y="17113"/>
                  <a:pt x="14609" y="17030"/>
                </a:cubicBezTo>
                <a:cubicBezTo>
                  <a:pt x="14883" y="16958"/>
                  <a:pt x="15348" y="16958"/>
                  <a:pt x="14990" y="16625"/>
                </a:cubicBezTo>
                <a:cubicBezTo>
                  <a:pt x="14859" y="16446"/>
                  <a:pt x="14728" y="16256"/>
                  <a:pt x="14574" y="16077"/>
                </a:cubicBezTo>
                <a:cubicBezTo>
                  <a:pt x="14507" y="15997"/>
                  <a:pt x="14435" y="15971"/>
                  <a:pt x="14360" y="15971"/>
                </a:cubicBezTo>
                <a:cubicBezTo>
                  <a:pt x="14221" y="15971"/>
                  <a:pt x="14074" y="16059"/>
                  <a:pt x="13941" y="16059"/>
                </a:cubicBezTo>
                <a:cubicBezTo>
                  <a:pt x="13900" y="16059"/>
                  <a:pt x="13861" y="16051"/>
                  <a:pt x="13824" y="16029"/>
                </a:cubicBezTo>
                <a:cubicBezTo>
                  <a:pt x="13732" y="16029"/>
                  <a:pt x="13663" y="15948"/>
                  <a:pt x="13569" y="15948"/>
                </a:cubicBezTo>
                <a:cubicBezTo>
                  <a:pt x="13529" y="15948"/>
                  <a:pt x="13484" y="15963"/>
                  <a:pt x="13431" y="16006"/>
                </a:cubicBezTo>
                <a:cubicBezTo>
                  <a:pt x="13264" y="16053"/>
                  <a:pt x="13133" y="16220"/>
                  <a:pt x="12978" y="16268"/>
                </a:cubicBezTo>
                <a:cubicBezTo>
                  <a:pt x="12954" y="16089"/>
                  <a:pt x="12788" y="15803"/>
                  <a:pt x="12657" y="15696"/>
                </a:cubicBezTo>
                <a:cubicBezTo>
                  <a:pt x="12669" y="15648"/>
                  <a:pt x="12657" y="15506"/>
                  <a:pt x="12573" y="15494"/>
                </a:cubicBezTo>
                <a:cubicBezTo>
                  <a:pt x="12609" y="15494"/>
                  <a:pt x="12895" y="15363"/>
                  <a:pt x="12966" y="15327"/>
                </a:cubicBezTo>
                <a:cubicBezTo>
                  <a:pt x="12976" y="15333"/>
                  <a:pt x="12987" y="15336"/>
                  <a:pt x="13000" y="15336"/>
                </a:cubicBezTo>
                <a:cubicBezTo>
                  <a:pt x="13085" y="15336"/>
                  <a:pt x="13233" y="15215"/>
                  <a:pt x="13264" y="15184"/>
                </a:cubicBezTo>
                <a:cubicBezTo>
                  <a:pt x="13300" y="15256"/>
                  <a:pt x="13502" y="15565"/>
                  <a:pt x="13585" y="15589"/>
                </a:cubicBezTo>
                <a:cubicBezTo>
                  <a:pt x="13490" y="15637"/>
                  <a:pt x="13669" y="15720"/>
                  <a:pt x="13693" y="15732"/>
                </a:cubicBezTo>
                <a:cubicBezTo>
                  <a:pt x="13573" y="15750"/>
                  <a:pt x="13717" y="15911"/>
                  <a:pt x="13788" y="15911"/>
                </a:cubicBezTo>
                <a:cubicBezTo>
                  <a:pt x="13809" y="15911"/>
                  <a:pt x="13824" y="15898"/>
                  <a:pt x="13824" y="15863"/>
                </a:cubicBezTo>
                <a:cubicBezTo>
                  <a:pt x="13824" y="15827"/>
                  <a:pt x="13824" y="15648"/>
                  <a:pt x="13776" y="15613"/>
                </a:cubicBezTo>
                <a:cubicBezTo>
                  <a:pt x="13716" y="15601"/>
                  <a:pt x="13681" y="15279"/>
                  <a:pt x="13585" y="15232"/>
                </a:cubicBezTo>
                <a:cubicBezTo>
                  <a:pt x="13585" y="15137"/>
                  <a:pt x="13466" y="14994"/>
                  <a:pt x="13419" y="14886"/>
                </a:cubicBezTo>
                <a:cubicBezTo>
                  <a:pt x="13466" y="14791"/>
                  <a:pt x="13693" y="14767"/>
                  <a:pt x="13764" y="14696"/>
                </a:cubicBezTo>
                <a:cubicBezTo>
                  <a:pt x="14097" y="14613"/>
                  <a:pt x="14252" y="14184"/>
                  <a:pt x="14574" y="14077"/>
                </a:cubicBezTo>
                <a:cubicBezTo>
                  <a:pt x="14609" y="14065"/>
                  <a:pt x="14990" y="13672"/>
                  <a:pt x="14990" y="13648"/>
                </a:cubicBezTo>
                <a:cubicBezTo>
                  <a:pt x="15074" y="13613"/>
                  <a:pt x="15288" y="13303"/>
                  <a:pt x="15359" y="13208"/>
                </a:cubicBezTo>
                <a:cubicBezTo>
                  <a:pt x="15669" y="12815"/>
                  <a:pt x="15931" y="12350"/>
                  <a:pt x="16157" y="11910"/>
                </a:cubicBezTo>
                <a:cubicBezTo>
                  <a:pt x="16431" y="11362"/>
                  <a:pt x="16610" y="10576"/>
                  <a:pt x="16717" y="9957"/>
                </a:cubicBezTo>
                <a:cubicBezTo>
                  <a:pt x="16764" y="9743"/>
                  <a:pt x="16788" y="9493"/>
                  <a:pt x="16788" y="9231"/>
                </a:cubicBezTo>
                <a:cubicBezTo>
                  <a:pt x="16812" y="9195"/>
                  <a:pt x="16848" y="9017"/>
                  <a:pt x="16764" y="9017"/>
                </a:cubicBezTo>
                <a:cubicBezTo>
                  <a:pt x="16741" y="8921"/>
                  <a:pt x="16836" y="8886"/>
                  <a:pt x="16836" y="8790"/>
                </a:cubicBezTo>
                <a:cubicBezTo>
                  <a:pt x="16824" y="8695"/>
                  <a:pt x="16776" y="8695"/>
                  <a:pt x="16776" y="8636"/>
                </a:cubicBezTo>
                <a:cubicBezTo>
                  <a:pt x="16728" y="8539"/>
                  <a:pt x="16701" y="8506"/>
                  <a:pt x="16688" y="8506"/>
                </a:cubicBezTo>
                <a:cubicBezTo>
                  <a:pt x="16658" y="8506"/>
                  <a:pt x="16704" y="8686"/>
                  <a:pt x="16745" y="8686"/>
                </a:cubicBezTo>
                <a:cubicBezTo>
                  <a:pt x="16747" y="8686"/>
                  <a:pt x="16750" y="8685"/>
                  <a:pt x="16752" y="8684"/>
                </a:cubicBezTo>
                <a:lnTo>
                  <a:pt x="16752" y="8684"/>
                </a:lnTo>
                <a:cubicBezTo>
                  <a:pt x="16669" y="8732"/>
                  <a:pt x="16669" y="8945"/>
                  <a:pt x="16669" y="8993"/>
                </a:cubicBezTo>
                <a:cubicBezTo>
                  <a:pt x="16598" y="9243"/>
                  <a:pt x="16550" y="9505"/>
                  <a:pt x="16479" y="9755"/>
                </a:cubicBezTo>
                <a:cubicBezTo>
                  <a:pt x="16395" y="10076"/>
                  <a:pt x="16419" y="10386"/>
                  <a:pt x="16288" y="10707"/>
                </a:cubicBezTo>
                <a:cubicBezTo>
                  <a:pt x="16157" y="10993"/>
                  <a:pt x="16086" y="11279"/>
                  <a:pt x="15955" y="11565"/>
                </a:cubicBezTo>
                <a:cubicBezTo>
                  <a:pt x="15756" y="11398"/>
                  <a:pt x="15412" y="10252"/>
                  <a:pt x="14961" y="10252"/>
                </a:cubicBezTo>
                <a:cubicBezTo>
                  <a:pt x="14897" y="10252"/>
                  <a:pt x="14832" y="10275"/>
                  <a:pt x="14764" y="10326"/>
                </a:cubicBezTo>
                <a:cubicBezTo>
                  <a:pt x="14752" y="10338"/>
                  <a:pt x="14657" y="10660"/>
                  <a:pt x="14657" y="10719"/>
                </a:cubicBezTo>
                <a:cubicBezTo>
                  <a:pt x="14657" y="10791"/>
                  <a:pt x="14764" y="10898"/>
                  <a:pt x="14740" y="10981"/>
                </a:cubicBezTo>
                <a:cubicBezTo>
                  <a:pt x="14681" y="11112"/>
                  <a:pt x="14776" y="11160"/>
                  <a:pt x="14824" y="11231"/>
                </a:cubicBezTo>
                <a:cubicBezTo>
                  <a:pt x="14764" y="11255"/>
                  <a:pt x="14800" y="11315"/>
                  <a:pt x="14836" y="11327"/>
                </a:cubicBezTo>
                <a:cubicBezTo>
                  <a:pt x="14740" y="11374"/>
                  <a:pt x="14859" y="11493"/>
                  <a:pt x="14907" y="11541"/>
                </a:cubicBezTo>
                <a:cubicBezTo>
                  <a:pt x="14905" y="11541"/>
                  <a:pt x="14902" y="11540"/>
                  <a:pt x="14900" y="11540"/>
                </a:cubicBezTo>
                <a:cubicBezTo>
                  <a:pt x="14810" y="11540"/>
                  <a:pt x="14886" y="11758"/>
                  <a:pt x="14962" y="11758"/>
                </a:cubicBezTo>
                <a:cubicBezTo>
                  <a:pt x="14968" y="11758"/>
                  <a:pt x="14973" y="11757"/>
                  <a:pt x="14978" y="11755"/>
                </a:cubicBezTo>
                <a:lnTo>
                  <a:pt x="14978" y="11755"/>
                </a:lnTo>
                <a:cubicBezTo>
                  <a:pt x="14752" y="11898"/>
                  <a:pt x="15062" y="12160"/>
                  <a:pt x="15109" y="12315"/>
                </a:cubicBezTo>
                <a:cubicBezTo>
                  <a:pt x="15169" y="12481"/>
                  <a:pt x="15478" y="12505"/>
                  <a:pt x="15336" y="12672"/>
                </a:cubicBezTo>
                <a:cubicBezTo>
                  <a:pt x="15121" y="12862"/>
                  <a:pt x="15181" y="13053"/>
                  <a:pt x="14871" y="13053"/>
                </a:cubicBezTo>
                <a:cubicBezTo>
                  <a:pt x="14829" y="13048"/>
                  <a:pt x="14789" y="13045"/>
                  <a:pt x="14750" y="13045"/>
                </a:cubicBezTo>
                <a:cubicBezTo>
                  <a:pt x="14256" y="13045"/>
                  <a:pt x="13979" y="13445"/>
                  <a:pt x="13693" y="13732"/>
                </a:cubicBezTo>
                <a:cubicBezTo>
                  <a:pt x="13573" y="13851"/>
                  <a:pt x="13002" y="14410"/>
                  <a:pt x="13038" y="14565"/>
                </a:cubicBezTo>
                <a:cubicBezTo>
                  <a:pt x="13022" y="14555"/>
                  <a:pt x="13006" y="14550"/>
                  <a:pt x="12990" y="14550"/>
                </a:cubicBezTo>
                <a:cubicBezTo>
                  <a:pt x="12894" y="14550"/>
                  <a:pt x="12794" y="14706"/>
                  <a:pt x="12764" y="14767"/>
                </a:cubicBezTo>
                <a:cubicBezTo>
                  <a:pt x="12773" y="14711"/>
                  <a:pt x="12541" y="14692"/>
                  <a:pt x="12440" y="14692"/>
                </a:cubicBezTo>
                <a:cubicBezTo>
                  <a:pt x="12412" y="14692"/>
                  <a:pt x="12395" y="14693"/>
                  <a:pt x="12395" y="14696"/>
                </a:cubicBezTo>
                <a:cubicBezTo>
                  <a:pt x="12145" y="14886"/>
                  <a:pt x="12597" y="15017"/>
                  <a:pt x="12692" y="15053"/>
                </a:cubicBezTo>
                <a:cubicBezTo>
                  <a:pt x="11730" y="15539"/>
                  <a:pt x="10671" y="15775"/>
                  <a:pt x="9611" y="15775"/>
                </a:cubicBezTo>
                <a:cubicBezTo>
                  <a:pt x="8072" y="15775"/>
                  <a:pt x="6529" y="15278"/>
                  <a:pt x="5275" y="14327"/>
                </a:cubicBezTo>
                <a:cubicBezTo>
                  <a:pt x="4418" y="13660"/>
                  <a:pt x="3941" y="12970"/>
                  <a:pt x="3322" y="11969"/>
                </a:cubicBezTo>
                <a:cubicBezTo>
                  <a:pt x="3251" y="11708"/>
                  <a:pt x="3084" y="11481"/>
                  <a:pt x="3001" y="11196"/>
                </a:cubicBezTo>
                <a:cubicBezTo>
                  <a:pt x="2905" y="10826"/>
                  <a:pt x="2786" y="10541"/>
                  <a:pt x="2715" y="10136"/>
                </a:cubicBezTo>
                <a:cubicBezTo>
                  <a:pt x="2667" y="9862"/>
                  <a:pt x="2548" y="9624"/>
                  <a:pt x="2548" y="9314"/>
                </a:cubicBezTo>
                <a:cubicBezTo>
                  <a:pt x="2548" y="9064"/>
                  <a:pt x="2441" y="8648"/>
                  <a:pt x="2536" y="8409"/>
                </a:cubicBezTo>
                <a:cubicBezTo>
                  <a:pt x="2632" y="8255"/>
                  <a:pt x="2536" y="7862"/>
                  <a:pt x="2596" y="7659"/>
                </a:cubicBezTo>
                <a:cubicBezTo>
                  <a:pt x="2608" y="7588"/>
                  <a:pt x="2655" y="7493"/>
                  <a:pt x="2667" y="7421"/>
                </a:cubicBezTo>
                <a:cubicBezTo>
                  <a:pt x="2727" y="6981"/>
                  <a:pt x="2858" y="6624"/>
                  <a:pt x="3001" y="6219"/>
                </a:cubicBezTo>
                <a:cubicBezTo>
                  <a:pt x="3263" y="5504"/>
                  <a:pt x="3715" y="4957"/>
                  <a:pt x="4120" y="4314"/>
                </a:cubicBezTo>
                <a:cubicBezTo>
                  <a:pt x="4334" y="4088"/>
                  <a:pt x="4572" y="3849"/>
                  <a:pt x="4787" y="3635"/>
                </a:cubicBezTo>
                <a:cubicBezTo>
                  <a:pt x="4930" y="3457"/>
                  <a:pt x="5275" y="3337"/>
                  <a:pt x="5382" y="3135"/>
                </a:cubicBezTo>
                <a:cubicBezTo>
                  <a:pt x="5513" y="3052"/>
                  <a:pt x="5680" y="2992"/>
                  <a:pt x="5799" y="2897"/>
                </a:cubicBezTo>
                <a:cubicBezTo>
                  <a:pt x="5924" y="2807"/>
                  <a:pt x="6009" y="2761"/>
                  <a:pt x="6089" y="2761"/>
                </a:cubicBezTo>
                <a:cubicBezTo>
                  <a:pt x="6198" y="2761"/>
                  <a:pt x="6298" y="2848"/>
                  <a:pt x="6477" y="3028"/>
                </a:cubicBezTo>
                <a:cubicBezTo>
                  <a:pt x="6596" y="3159"/>
                  <a:pt x="6680" y="3290"/>
                  <a:pt x="6775" y="3433"/>
                </a:cubicBezTo>
                <a:cubicBezTo>
                  <a:pt x="6811" y="3468"/>
                  <a:pt x="7061" y="3635"/>
                  <a:pt x="7061" y="3647"/>
                </a:cubicBezTo>
                <a:cubicBezTo>
                  <a:pt x="7079" y="3695"/>
                  <a:pt x="7168" y="3707"/>
                  <a:pt x="7262" y="3707"/>
                </a:cubicBezTo>
                <a:cubicBezTo>
                  <a:pt x="7355" y="3707"/>
                  <a:pt x="7454" y="3695"/>
                  <a:pt x="7489" y="3695"/>
                </a:cubicBezTo>
                <a:cubicBezTo>
                  <a:pt x="7644" y="3707"/>
                  <a:pt x="7989" y="3730"/>
                  <a:pt x="7942" y="3957"/>
                </a:cubicBezTo>
                <a:cubicBezTo>
                  <a:pt x="7906" y="4147"/>
                  <a:pt x="7835" y="4326"/>
                  <a:pt x="7811" y="4528"/>
                </a:cubicBezTo>
                <a:cubicBezTo>
                  <a:pt x="7763" y="4814"/>
                  <a:pt x="7739" y="5064"/>
                  <a:pt x="7763" y="5373"/>
                </a:cubicBezTo>
                <a:cubicBezTo>
                  <a:pt x="7775" y="5731"/>
                  <a:pt x="7870" y="6076"/>
                  <a:pt x="8013" y="6397"/>
                </a:cubicBezTo>
                <a:cubicBezTo>
                  <a:pt x="8013" y="6409"/>
                  <a:pt x="8192" y="6755"/>
                  <a:pt x="8192" y="6766"/>
                </a:cubicBezTo>
                <a:cubicBezTo>
                  <a:pt x="8454" y="7159"/>
                  <a:pt x="9109" y="7350"/>
                  <a:pt x="9537" y="7386"/>
                </a:cubicBezTo>
                <a:cubicBezTo>
                  <a:pt x="9490" y="7469"/>
                  <a:pt x="8847" y="7719"/>
                  <a:pt x="8871" y="7743"/>
                </a:cubicBezTo>
                <a:cubicBezTo>
                  <a:pt x="8525" y="7850"/>
                  <a:pt x="7989" y="7838"/>
                  <a:pt x="7597" y="7969"/>
                </a:cubicBezTo>
                <a:cubicBezTo>
                  <a:pt x="7251" y="8088"/>
                  <a:pt x="7096" y="8243"/>
                  <a:pt x="6930" y="8552"/>
                </a:cubicBezTo>
                <a:cubicBezTo>
                  <a:pt x="6763" y="8886"/>
                  <a:pt x="7156" y="9350"/>
                  <a:pt x="6799" y="9683"/>
                </a:cubicBezTo>
                <a:cubicBezTo>
                  <a:pt x="6561" y="9910"/>
                  <a:pt x="6287" y="9898"/>
                  <a:pt x="6013" y="9957"/>
                </a:cubicBezTo>
                <a:cubicBezTo>
                  <a:pt x="5894" y="9981"/>
                  <a:pt x="5322" y="10243"/>
                  <a:pt x="5418" y="10481"/>
                </a:cubicBezTo>
                <a:cubicBezTo>
                  <a:pt x="5358" y="10672"/>
                  <a:pt x="5453" y="10969"/>
                  <a:pt x="5322" y="11136"/>
                </a:cubicBezTo>
                <a:cubicBezTo>
                  <a:pt x="5299" y="11171"/>
                  <a:pt x="5208" y="11398"/>
                  <a:pt x="5148" y="11398"/>
                </a:cubicBezTo>
                <a:cubicBezTo>
                  <a:pt x="5147" y="11398"/>
                  <a:pt x="5145" y="11398"/>
                  <a:pt x="5144" y="11398"/>
                </a:cubicBezTo>
                <a:lnTo>
                  <a:pt x="5144" y="11398"/>
                </a:lnTo>
                <a:cubicBezTo>
                  <a:pt x="5168" y="11410"/>
                  <a:pt x="4810" y="11517"/>
                  <a:pt x="4810" y="11517"/>
                </a:cubicBezTo>
                <a:cubicBezTo>
                  <a:pt x="4822" y="11434"/>
                  <a:pt x="4739" y="11446"/>
                  <a:pt x="4703" y="11398"/>
                </a:cubicBezTo>
                <a:cubicBezTo>
                  <a:pt x="4689" y="11386"/>
                  <a:pt x="4676" y="11382"/>
                  <a:pt x="4664" y="11382"/>
                </a:cubicBezTo>
                <a:cubicBezTo>
                  <a:pt x="4638" y="11382"/>
                  <a:pt x="4620" y="11402"/>
                  <a:pt x="4609" y="11402"/>
                </a:cubicBezTo>
                <a:cubicBezTo>
                  <a:pt x="4600" y="11402"/>
                  <a:pt x="4596" y="11391"/>
                  <a:pt x="4596" y="11350"/>
                </a:cubicBezTo>
                <a:cubicBezTo>
                  <a:pt x="4596" y="11303"/>
                  <a:pt x="4608" y="11279"/>
                  <a:pt x="4572" y="11231"/>
                </a:cubicBezTo>
                <a:cubicBezTo>
                  <a:pt x="4513" y="11172"/>
                  <a:pt x="4322" y="10957"/>
                  <a:pt x="4322" y="10850"/>
                </a:cubicBezTo>
                <a:cubicBezTo>
                  <a:pt x="4322" y="10779"/>
                  <a:pt x="4227" y="10755"/>
                  <a:pt x="4287" y="10707"/>
                </a:cubicBezTo>
                <a:cubicBezTo>
                  <a:pt x="4415" y="10603"/>
                  <a:pt x="4354" y="10569"/>
                  <a:pt x="4300" y="10569"/>
                </a:cubicBezTo>
                <a:cubicBezTo>
                  <a:pt x="4290" y="10569"/>
                  <a:pt x="4280" y="10570"/>
                  <a:pt x="4271" y="10573"/>
                </a:cubicBezTo>
                <a:lnTo>
                  <a:pt x="4271" y="10573"/>
                </a:lnTo>
                <a:cubicBezTo>
                  <a:pt x="4300" y="10523"/>
                  <a:pt x="4346" y="10398"/>
                  <a:pt x="4346" y="10398"/>
                </a:cubicBezTo>
                <a:cubicBezTo>
                  <a:pt x="4353" y="10426"/>
                  <a:pt x="4393" y="10471"/>
                  <a:pt x="4433" y="10471"/>
                </a:cubicBezTo>
                <a:cubicBezTo>
                  <a:pt x="4460" y="10471"/>
                  <a:pt x="4486" y="10449"/>
                  <a:pt x="4501" y="10386"/>
                </a:cubicBezTo>
                <a:cubicBezTo>
                  <a:pt x="4501" y="10326"/>
                  <a:pt x="4406" y="10160"/>
                  <a:pt x="4358" y="10076"/>
                </a:cubicBezTo>
                <a:cubicBezTo>
                  <a:pt x="4203" y="9779"/>
                  <a:pt x="4215" y="9422"/>
                  <a:pt x="4025" y="9136"/>
                </a:cubicBezTo>
                <a:cubicBezTo>
                  <a:pt x="4087" y="9055"/>
                  <a:pt x="3976" y="8975"/>
                  <a:pt x="3921" y="8975"/>
                </a:cubicBezTo>
                <a:cubicBezTo>
                  <a:pt x="3903" y="8975"/>
                  <a:pt x="3891" y="8984"/>
                  <a:pt x="3894" y="9005"/>
                </a:cubicBezTo>
                <a:cubicBezTo>
                  <a:pt x="3894" y="9005"/>
                  <a:pt x="3894" y="9017"/>
                  <a:pt x="3894" y="9017"/>
                </a:cubicBezTo>
                <a:cubicBezTo>
                  <a:pt x="3798" y="8743"/>
                  <a:pt x="3965" y="8374"/>
                  <a:pt x="4179" y="8195"/>
                </a:cubicBezTo>
                <a:cubicBezTo>
                  <a:pt x="4287" y="8112"/>
                  <a:pt x="4334" y="7790"/>
                  <a:pt x="4227" y="7743"/>
                </a:cubicBezTo>
                <a:cubicBezTo>
                  <a:pt x="4239" y="7659"/>
                  <a:pt x="4299" y="7409"/>
                  <a:pt x="4287" y="7302"/>
                </a:cubicBezTo>
                <a:lnTo>
                  <a:pt x="4287" y="7302"/>
                </a:lnTo>
                <a:cubicBezTo>
                  <a:pt x="4288" y="7303"/>
                  <a:pt x="4289" y="7304"/>
                  <a:pt x="4291" y="7304"/>
                </a:cubicBezTo>
                <a:cubicBezTo>
                  <a:pt x="4350" y="7304"/>
                  <a:pt x="4746" y="6823"/>
                  <a:pt x="4608" y="6743"/>
                </a:cubicBezTo>
                <a:cubicBezTo>
                  <a:pt x="4763" y="6719"/>
                  <a:pt x="4822" y="6385"/>
                  <a:pt x="4751" y="6278"/>
                </a:cubicBezTo>
                <a:cubicBezTo>
                  <a:pt x="4725" y="6237"/>
                  <a:pt x="4704" y="6220"/>
                  <a:pt x="4687" y="6220"/>
                </a:cubicBezTo>
                <a:cubicBezTo>
                  <a:pt x="4611" y="6220"/>
                  <a:pt x="4616" y="6556"/>
                  <a:pt x="4596" y="6576"/>
                </a:cubicBezTo>
                <a:cubicBezTo>
                  <a:pt x="4513" y="6671"/>
                  <a:pt x="4572" y="6707"/>
                  <a:pt x="4489" y="6790"/>
                </a:cubicBezTo>
                <a:cubicBezTo>
                  <a:pt x="4394" y="6862"/>
                  <a:pt x="4358" y="7028"/>
                  <a:pt x="4275" y="7124"/>
                </a:cubicBezTo>
                <a:cubicBezTo>
                  <a:pt x="4060" y="7326"/>
                  <a:pt x="4001" y="7302"/>
                  <a:pt x="4120" y="7517"/>
                </a:cubicBezTo>
                <a:cubicBezTo>
                  <a:pt x="4120" y="7528"/>
                  <a:pt x="3965" y="7612"/>
                  <a:pt x="4048" y="7671"/>
                </a:cubicBezTo>
                <a:cubicBezTo>
                  <a:pt x="4084" y="7683"/>
                  <a:pt x="4060" y="7850"/>
                  <a:pt x="4072" y="7898"/>
                </a:cubicBezTo>
                <a:cubicBezTo>
                  <a:pt x="4048" y="8028"/>
                  <a:pt x="4084" y="8005"/>
                  <a:pt x="3989" y="8100"/>
                </a:cubicBezTo>
                <a:cubicBezTo>
                  <a:pt x="3798" y="8279"/>
                  <a:pt x="3608" y="8564"/>
                  <a:pt x="3691" y="8910"/>
                </a:cubicBezTo>
                <a:cubicBezTo>
                  <a:pt x="3727" y="9005"/>
                  <a:pt x="3834" y="9481"/>
                  <a:pt x="3965" y="9564"/>
                </a:cubicBezTo>
                <a:cubicBezTo>
                  <a:pt x="4037" y="9779"/>
                  <a:pt x="4096" y="9993"/>
                  <a:pt x="4156" y="10195"/>
                </a:cubicBezTo>
                <a:cubicBezTo>
                  <a:pt x="4203" y="10422"/>
                  <a:pt x="4060" y="10529"/>
                  <a:pt x="4037" y="10731"/>
                </a:cubicBezTo>
                <a:cubicBezTo>
                  <a:pt x="4013" y="11017"/>
                  <a:pt x="4382" y="11672"/>
                  <a:pt x="4680" y="11755"/>
                </a:cubicBezTo>
                <a:cubicBezTo>
                  <a:pt x="4730" y="11770"/>
                  <a:pt x="4777" y="11777"/>
                  <a:pt x="4823" y="11777"/>
                </a:cubicBezTo>
                <a:cubicBezTo>
                  <a:pt x="5100" y="11777"/>
                  <a:pt x="5293" y="11523"/>
                  <a:pt x="5477" y="11338"/>
                </a:cubicBezTo>
                <a:cubicBezTo>
                  <a:pt x="5632" y="11338"/>
                  <a:pt x="5596" y="10743"/>
                  <a:pt x="5608" y="10648"/>
                </a:cubicBezTo>
                <a:cubicBezTo>
                  <a:pt x="5668" y="10362"/>
                  <a:pt x="5811" y="10314"/>
                  <a:pt x="6061" y="10231"/>
                </a:cubicBezTo>
                <a:cubicBezTo>
                  <a:pt x="6394" y="10207"/>
                  <a:pt x="6787" y="10041"/>
                  <a:pt x="7001" y="9779"/>
                </a:cubicBezTo>
                <a:cubicBezTo>
                  <a:pt x="7299" y="9410"/>
                  <a:pt x="6966" y="8850"/>
                  <a:pt x="7299" y="8552"/>
                </a:cubicBezTo>
                <a:cubicBezTo>
                  <a:pt x="7477" y="8398"/>
                  <a:pt x="7573" y="8279"/>
                  <a:pt x="7799" y="8219"/>
                </a:cubicBezTo>
                <a:cubicBezTo>
                  <a:pt x="7942" y="8183"/>
                  <a:pt x="8085" y="8148"/>
                  <a:pt x="8228" y="8100"/>
                </a:cubicBezTo>
                <a:cubicBezTo>
                  <a:pt x="8287" y="8083"/>
                  <a:pt x="8348" y="8080"/>
                  <a:pt x="8410" y="8080"/>
                </a:cubicBezTo>
                <a:cubicBezTo>
                  <a:pt x="8451" y="8080"/>
                  <a:pt x="8493" y="8081"/>
                  <a:pt x="8536" y="8081"/>
                </a:cubicBezTo>
                <a:cubicBezTo>
                  <a:pt x="8610" y="8081"/>
                  <a:pt x="8686" y="8077"/>
                  <a:pt x="8763" y="8052"/>
                </a:cubicBezTo>
                <a:cubicBezTo>
                  <a:pt x="9109" y="7945"/>
                  <a:pt x="9466" y="7767"/>
                  <a:pt x="9740" y="7528"/>
                </a:cubicBezTo>
                <a:cubicBezTo>
                  <a:pt x="9847" y="7433"/>
                  <a:pt x="10002" y="7243"/>
                  <a:pt x="9799" y="7159"/>
                </a:cubicBezTo>
                <a:cubicBezTo>
                  <a:pt x="9764" y="7142"/>
                  <a:pt x="9695" y="7119"/>
                  <a:pt x="9609" y="7094"/>
                </a:cubicBezTo>
                <a:lnTo>
                  <a:pt x="9609" y="7094"/>
                </a:lnTo>
                <a:cubicBezTo>
                  <a:pt x="9627" y="7096"/>
                  <a:pt x="9646" y="7096"/>
                  <a:pt x="9665" y="7096"/>
                </a:cubicBezTo>
                <a:cubicBezTo>
                  <a:pt x="9950" y="7096"/>
                  <a:pt x="10305" y="6966"/>
                  <a:pt x="10549" y="6909"/>
                </a:cubicBezTo>
                <a:cubicBezTo>
                  <a:pt x="10692" y="6874"/>
                  <a:pt x="11418" y="6374"/>
                  <a:pt x="11204" y="6207"/>
                </a:cubicBezTo>
                <a:lnTo>
                  <a:pt x="11204" y="6207"/>
                </a:lnTo>
                <a:cubicBezTo>
                  <a:pt x="11418" y="6278"/>
                  <a:pt x="11621" y="6338"/>
                  <a:pt x="11835" y="6385"/>
                </a:cubicBezTo>
                <a:cubicBezTo>
                  <a:pt x="11847" y="6421"/>
                  <a:pt x="12133" y="6564"/>
                  <a:pt x="12157" y="6564"/>
                </a:cubicBezTo>
                <a:cubicBezTo>
                  <a:pt x="12276" y="6564"/>
                  <a:pt x="12240" y="7088"/>
                  <a:pt x="12240" y="7124"/>
                </a:cubicBezTo>
                <a:cubicBezTo>
                  <a:pt x="12288" y="7659"/>
                  <a:pt x="11883" y="8386"/>
                  <a:pt x="12216" y="8910"/>
                </a:cubicBezTo>
                <a:cubicBezTo>
                  <a:pt x="12312" y="9065"/>
                  <a:pt x="12437" y="9129"/>
                  <a:pt x="12579" y="9129"/>
                </a:cubicBezTo>
                <a:cubicBezTo>
                  <a:pt x="13109" y="9129"/>
                  <a:pt x="13863" y="8241"/>
                  <a:pt x="14097" y="7969"/>
                </a:cubicBezTo>
                <a:cubicBezTo>
                  <a:pt x="14156" y="7941"/>
                  <a:pt x="14220" y="7928"/>
                  <a:pt x="14286" y="7928"/>
                </a:cubicBezTo>
                <a:cubicBezTo>
                  <a:pt x="14499" y="7928"/>
                  <a:pt x="14729" y="8064"/>
                  <a:pt x="14847" y="8255"/>
                </a:cubicBezTo>
                <a:cubicBezTo>
                  <a:pt x="14990" y="8493"/>
                  <a:pt x="14740" y="9160"/>
                  <a:pt x="14883" y="9517"/>
                </a:cubicBezTo>
                <a:cubicBezTo>
                  <a:pt x="15002" y="9791"/>
                  <a:pt x="15217" y="9862"/>
                  <a:pt x="15467" y="9862"/>
                </a:cubicBezTo>
                <a:cubicBezTo>
                  <a:pt x="15609" y="9826"/>
                  <a:pt x="15848" y="9338"/>
                  <a:pt x="15895" y="9338"/>
                </a:cubicBezTo>
                <a:cubicBezTo>
                  <a:pt x="15883" y="9338"/>
                  <a:pt x="16181" y="8862"/>
                  <a:pt x="16217" y="8790"/>
                </a:cubicBezTo>
                <a:cubicBezTo>
                  <a:pt x="16312" y="8552"/>
                  <a:pt x="16479" y="8445"/>
                  <a:pt x="16645" y="8231"/>
                </a:cubicBezTo>
                <a:cubicBezTo>
                  <a:pt x="16664" y="8290"/>
                  <a:pt x="16679" y="8313"/>
                  <a:pt x="16691" y="8313"/>
                </a:cubicBezTo>
                <a:cubicBezTo>
                  <a:pt x="16741" y="8313"/>
                  <a:pt x="16741" y="7914"/>
                  <a:pt x="16741" y="7838"/>
                </a:cubicBezTo>
                <a:cubicBezTo>
                  <a:pt x="16741" y="7767"/>
                  <a:pt x="16657" y="7421"/>
                  <a:pt x="16633" y="7421"/>
                </a:cubicBezTo>
                <a:cubicBezTo>
                  <a:pt x="16621" y="7350"/>
                  <a:pt x="16669" y="7219"/>
                  <a:pt x="16657" y="7195"/>
                </a:cubicBezTo>
                <a:cubicBezTo>
                  <a:pt x="16645" y="7052"/>
                  <a:pt x="16586" y="6826"/>
                  <a:pt x="16550" y="6695"/>
                </a:cubicBezTo>
                <a:cubicBezTo>
                  <a:pt x="16491" y="6504"/>
                  <a:pt x="16348" y="6457"/>
                  <a:pt x="16276" y="6338"/>
                </a:cubicBezTo>
                <a:lnTo>
                  <a:pt x="16276" y="6338"/>
                </a:lnTo>
                <a:cubicBezTo>
                  <a:pt x="16281" y="6338"/>
                  <a:pt x="16286" y="6339"/>
                  <a:pt x="16290" y="6339"/>
                </a:cubicBezTo>
                <a:cubicBezTo>
                  <a:pt x="16456" y="6339"/>
                  <a:pt x="16252" y="5920"/>
                  <a:pt x="16229" y="5862"/>
                </a:cubicBezTo>
                <a:cubicBezTo>
                  <a:pt x="16205" y="5719"/>
                  <a:pt x="16086" y="5647"/>
                  <a:pt x="16014" y="5528"/>
                </a:cubicBezTo>
                <a:cubicBezTo>
                  <a:pt x="16062" y="5433"/>
                  <a:pt x="15859" y="5111"/>
                  <a:pt x="15800" y="5052"/>
                </a:cubicBezTo>
                <a:cubicBezTo>
                  <a:pt x="15598" y="4707"/>
                  <a:pt x="15324" y="4421"/>
                  <a:pt x="15145" y="4111"/>
                </a:cubicBezTo>
                <a:cubicBezTo>
                  <a:pt x="15050" y="3980"/>
                  <a:pt x="14824" y="3707"/>
                  <a:pt x="14681" y="3635"/>
                </a:cubicBezTo>
                <a:cubicBezTo>
                  <a:pt x="14550" y="3468"/>
                  <a:pt x="14335" y="3290"/>
                  <a:pt x="14181" y="3171"/>
                </a:cubicBezTo>
                <a:cubicBezTo>
                  <a:pt x="14050" y="3052"/>
                  <a:pt x="13788" y="2956"/>
                  <a:pt x="13704" y="2814"/>
                </a:cubicBezTo>
                <a:cubicBezTo>
                  <a:pt x="13645" y="2706"/>
                  <a:pt x="13300" y="2516"/>
                  <a:pt x="13181" y="2480"/>
                </a:cubicBezTo>
                <a:cubicBezTo>
                  <a:pt x="12657" y="2194"/>
                  <a:pt x="12145" y="1956"/>
                  <a:pt x="11573" y="1790"/>
                </a:cubicBezTo>
                <a:cubicBezTo>
                  <a:pt x="11204" y="1682"/>
                  <a:pt x="10895" y="1623"/>
                  <a:pt x="10478" y="1563"/>
                </a:cubicBezTo>
                <a:cubicBezTo>
                  <a:pt x="10195" y="1523"/>
                  <a:pt x="9918" y="1504"/>
                  <a:pt x="9645" y="1504"/>
                </a:cubicBezTo>
                <a:cubicBezTo>
                  <a:pt x="8566" y="1504"/>
                  <a:pt x="7554" y="1795"/>
                  <a:pt x="6489" y="2147"/>
                </a:cubicBezTo>
                <a:cubicBezTo>
                  <a:pt x="6454" y="2052"/>
                  <a:pt x="6430" y="1909"/>
                  <a:pt x="6382" y="1790"/>
                </a:cubicBezTo>
                <a:cubicBezTo>
                  <a:pt x="6311" y="1623"/>
                  <a:pt x="6180" y="1504"/>
                  <a:pt x="6192" y="1349"/>
                </a:cubicBezTo>
                <a:lnTo>
                  <a:pt x="6192" y="1349"/>
                </a:lnTo>
                <a:cubicBezTo>
                  <a:pt x="6204" y="1361"/>
                  <a:pt x="6215" y="1361"/>
                  <a:pt x="6227" y="1373"/>
                </a:cubicBezTo>
                <a:cubicBezTo>
                  <a:pt x="6244" y="1356"/>
                  <a:pt x="6222" y="1348"/>
                  <a:pt x="6177" y="1348"/>
                </a:cubicBezTo>
                <a:cubicBezTo>
                  <a:pt x="6034" y="1348"/>
                  <a:pt x="5659" y="1428"/>
                  <a:pt x="5632" y="1528"/>
                </a:cubicBezTo>
                <a:cubicBezTo>
                  <a:pt x="5596" y="1623"/>
                  <a:pt x="5358" y="1671"/>
                  <a:pt x="5263" y="1671"/>
                </a:cubicBezTo>
                <a:cubicBezTo>
                  <a:pt x="5262" y="1670"/>
                  <a:pt x="5261" y="1670"/>
                  <a:pt x="5259" y="1670"/>
                </a:cubicBezTo>
                <a:cubicBezTo>
                  <a:pt x="5219" y="1670"/>
                  <a:pt x="5083" y="1850"/>
                  <a:pt x="5049" y="1873"/>
                </a:cubicBezTo>
                <a:cubicBezTo>
                  <a:pt x="4834" y="2004"/>
                  <a:pt x="4644" y="2254"/>
                  <a:pt x="4406" y="2337"/>
                </a:cubicBezTo>
                <a:cubicBezTo>
                  <a:pt x="4459" y="2297"/>
                  <a:pt x="4456" y="2284"/>
                  <a:pt x="4428" y="2284"/>
                </a:cubicBezTo>
                <a:cubicBezTo>
                  <a:pt x="4382" y="2284"/>
                  <a:pt x="4264" y="2322"/>
                  <a:pt x="4227" y="2337"/>
                </a:cubicBezTo>
                <a:cubicBezTo>
                  <a:pt x="4168" y="2373"/>
                  <a:pt x="4108" y="2456"/>
                  <a:pt x="4096" y="2468"/>
                </a:cubicBezTo>
                <a:cubicBezTo>
                  <a:pt x="3965" y="2575"/>
                  <a:pt x="3858" y="2635"/>
                  <a:pt x="3739" y="2754"/>
                </a:cubicBezTo>
                <a:cubicBezTo>
                  <a:pt x="3560" y="2909"/>
                  <a:pt x="3465" y="3183"/>
                  <a:pt x="3298" y="3385"/>
                </a:cubicBezTo>
                <a:cubicBezTo>
                  <a:pt x="3300" y="3370"/>
                  <a:pt x="3294" y="3363"/>
                  <a:pt x="3282" y="3363"/>
                </a:cubicBezTo>
                <a:cubicBezTo>
                  <a:pt x="3209" y="3363"/>
                  <a:pt x="2921" y="3609"/>
                  <a:pt x="2870" y="3671"/>
                </a:cubicBezTo>
                <a:cubicBezTo>
                  <a:pt x="2870" y="3980"/>
                  <a:pt x="2382" y="4278"/>
                  <a:pt x="2286" y="4552"/>
                </a:cubicBezTo>
                <a:cubicBezTo>
                  <a:pt x="2191" y="4814"/>
                  <a:pt x="1965" y="4957"/>
                  <a:pt x="1858" y="5254"/>
                </a:cubicBezTo>
                <a:cubicBezTo>
                  <a:pt x="1703" y="5683"/>
                  <a:pt x="1441" y="6076"/>
                  <a:pt x="1310" y="6528"/>
                </a:cubicBezTo>
                <a:cubicBezTo>
                  <a:pt x="1227" y="6814"/>
                  <a:pt x="1167" y="7124"/>
                  <a:pt x="1096" y="7421"/>
                </a:cubicBezTo>
                <a:cubicBezTo>
                  <a:pt x="1096" y="7576"/>
                  <a:pt x="1072" y="7778"/>
                  <a:pt x="1048" y="7945"/>
                </a:cubicBezTo>
                <a:cubicBezTo>
                  <a:pt x="1036" y="8183"/>
                  <a:pt x="798" y="9457"/>
                  <a:pt x="929" y="9505"/>
                </a:cubicBezTo>
                <a:cubicBezTo>
                  <a:pt x="953" y="9517"/>
                  <a:pt x="822" y="9767"/>
                  <a:pt x="953" y="9767"/>
                </a:cubicBezTo>
                <a:cubicBezTo>
                  <a:pt x="929" y="9767"/>
                  <a:pt x="1048" y="10946"/>
                  <a:pt x="1084" y="11100"/>
                </a:cubicBezTo>
                <a:cubicBezTo>
                  <a:pt x="1608" y="13243"/>
                  <a:pt x="3215" y="15077"/>
                  <a:pt x="5156" y="16053"/>
                </a:cubicBezTo>
                <a:cubicBezTo>
                  <a:pt x="6454" y="16696"/>
                  <a:pt x="7787" y="16851"/>
                  <a:pt x="9216" y="16922"/>
                </a:cubicBezTo>
                <a:cubicBezTo>
                  <a:pt x="9241" y="16961"/>
                  <a:pt x="9390" y="16977"/>
                  <a:pt x="9616" y="16977"/>
                </a:cubicBezTo>
                <a:cubicBezTo>
                  <a:pt x="10571" y="16977"/>
                  <a:pt x="12890" y="16690"/>
                  <a:pt x="12919" y="16613"/>
                </a:cubicBezTo>
                <a:cubicBezTo>
                  <a:pt x="13157" y="16613"/>
                  <a:pt x="13609" y="16434"/>
                  <a:pt x="13859" y="16363"/>
                </a:cubicBezTo>
                <a:cubicBezTo>
                  <a:pt x="14014" y="16315"/>
                  <a:pt x="14169" y="16280"/>
                  <a:pt x="14335" y="16280"/>
                </a:cubicBezTo>
                <a:cubicBezTo>
                  <a:pt x="14340" y="16279"/>
                  <a:pt x="14344" y="16279"/>
                  <a:pt x="14349" y="16279"/>
                </a:cubicBezTo>
                <a:cubicBezTo>
                  <a:pt x="14567" y="16279"/>
                  <a:pt x="14694" y="16569"/>
                  <a:pt x="14776" y="16732"/>
                </a:cubicBezTo>
                <a:cubicBezTo>
                  <a:pt x="14240" y="16803"/>
                  <a:pt x="13752" y="17065"/>
                  <a:pt x="13228" y="17161"/>
                </a:cubicBezTo>
                <a:cubicBezTo>
                  <a:pt x="12633" y="17268"/>
                  <a:pt x="12109" y="17268"/>
                  <a:pt x="11514" y="17363"/>
                </a:cubicBezTo>
                <a:cubicBezTo>
                  <a:pt x="11463" y="17371"/>
                  <a:pt x="11412" y="17375"/>
                  <a:pt x="11362" y="17375"/>
                </a:cubicBezTo>
                <a:cubicBezTo>
                  <a:pt x="11218" y="17375"/>
                  <a:pt x="11075" y="17349"/>
                  <a:pt x="10931" y="17349"/>
                </a:cubicBezTo>
                <a:cubicBezTo>
                  <a:pt x="10911" y="17349"/>
                  <a:pt x="10891" y="17350"/>
                  <a:pt x="10871" y="17351"/>
                </a:cubicBezTo>
                <a:cubicBezTo>
                  <a:pt x="10514" y="17387"/>
                  <a:pt x="10156" y="17446"/>
                  <a:pt x="9787" y="17446"/>
                </a:cubicBezTo>
                <a:cubicBezTo>
                  <a:pt x="9359" y="17446"/>
                  <a:pt x="8894" y="17399"/>
                  <a:pt x="8490" y="17387"/>
                </a:cubicBezTo>
                <a:cubicBezTo>
                  <a:pt x="5989" y="17339"/>
                  <a:pt x="3787" y="16268"/>
                  <a:pt x="2108" y="14446"/>
                </a:cubicBezTo>
                <a:cubicBezTo>
                  <a:pt x="762" y="12981"/>
                  <a:pt x="227" y="10719"/>
                  <a:pt x="286" y="8743"/>
                </a:cubicBezTo>
                <a:cubicBezTo>
                  <a:pt x="286" y="8148"/>
                  <a:pt x="369" y="7540"/>
                  <a:pt x="465" y="6945"/>
                </a:cubicBezTo>
                <a:cubicBezTo>
                  <a:pt x="489" y="6826"/>
                  <a:pt x="727" y="5993"/>
                  <a:pt x="655" y="5957"/>
                </a:cubicBezTo>
                <a:cubicBezTo>
                  <a:pt x="703" y="5635"/>
                  <a:pt x="977" y="5314"/>
                  <a:pt x="1108" y="5028"/>
                </a:cubicBezTo>
                <a:cubicBezTo>
                  <a:pt x="1334" y="4564"/>
                  <a:pt x="1596" y="4147"/>
                  <a:pt x="1917" y="3742"/>
                </a:cubicBezTo>
                <a:cubicBezTo>
                  <a:pt x="1989" y="3659"/>
                  <a:pt x="2572" y="3052"/>
                  <a:pt x="2524" y="2980"/>
                </a:cubicBezTo>
                <a:cubicBezTo>
                  <a:pt x="2465" y="2897"/>
                  <a:pt x="3108" y="2552"/>
                  <a:pt x="3072" y="2456"/>
                </a:cubicBezTo>
                <a:cubicBezTo>
                  <a:pt x="3215" y="2254"/>
                  <a:pt x="3465" y="2147"/>
                  <a:pt x="3656" y="2004"/>
                </a:cubicBezTo>
                <a:cubicBezTo>
                  <a:pt x="3953" y="1778"/>
                  <a:pt x="4263" y="1563"/>
                  <a:pt x="4584" y="1361"/>
                </a:cubicBezTo>
                <a:cubicBezTo>
                  <a:pt x="4930" y="1159"/>
                  <a:pt x="5275" y="968"/>
                  <a:pt x="5632" y="801"/>
                </a:cubicBezTo>
                <a:cubicBezTo>
                  <a:pt x="5799" y="730"/>
                  <a:pt x="6620" y="516"/>
                  <a:pt x="6680" y="373"/>
                </a:cubicBezTo>
                <a:cubicBezTo>
                  <a:pt x="6823" y="325"/>
                  <a:pt x="6977" y="266"/>
                  <a:pt x="7120" y="230"/>
                </a:cubicBezTo>
                <a:cubicBezTo>
                  <a:pt x="7134" y="226"/>
                  <a:pt x="7148" y="224"/>
                  <a:pt x="7160" y="224"/>
                </a:cubicBezTo>
                <a:cubicBezTo>
                  <a:pt x="7322" y="224"/>
                  <a:pt x="7318" y="569"/>
                  <a:pt x="7418" y="647"/>
                </a:cubicBezTo>
                <a:cubicBezTo>
                  <a:pt x="7418" y="659"/>
                  <a:pt x="7549" y="718"/>
                  <a:pt x="7549" y="718"/>
                </a:cubicBezTo>
                <a:cubicBezTo>
                  <a:pt x="7644" y="718"/>
                  <a:pt x="7406" y="170"/>
                  <a:pt x="7370" y="123"/>
                </a:cubicBezTo>
                <a:cubicBezTo>
                  <a:pt x="7315" y="34"/>
                  <a:pt x="7213" y="0"/>
                  <a:pt x="7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999;p34"/>
          <p:cNvGrpSpPr/>
          <p:nvPr/>
        </p:nvGrpSpPr>
        <p:grpSpPr>
          <a:xfrm flipH="1">
            <a:off x="12336016" y="4121696"/>
            <a:ext cx="8756816" cy="792088"/>
            <a:chOff x="1753629" y="1586637"/>
            <a:chExt cx="2224806" cy="629506"/>
          </a:xfrm>
        </p:grpSpPr>
        <p:sp>
          <p:nvSpPr>
            <p:cNvPr id="1263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1264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265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1266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</p:grpSp>
      <p:grpSp>
        <p:nvGrpSpPr>
          <p:cNvPr id="1267" name="Google Shape;1005;p34"/>
          <p:cNvGrpSpPr/>
          <p:nvPr/>
        </p:nvGrpSpPr>
        <p:grpSpPr>
          <a:xfrm flipH="1">
            <a:off x="11327901" y="6112965"/>
            <a:ext cx="8064895" cy="745035"/>
            <a:chOff x="2874404" y="2292362"/>
            <a:chExt cx="2224806" cy="629506"/>
          </a:xfrm>
        </p:grpSpPr>
        <p:sp>
          <p:nvSpPr>
            <p:cNvPr id="1268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1269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270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1271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</p:grpSp>
      <p:grpSp>
        <p:nvGrpSpPr>
          <p:cNvPr id="1272" name="Google Shape;993;p34"/>
          <p:cNvGrpSpPr/>
          <p:nvPr/>
        </p:nvGrpSpPr>
        <p:grpSpPr>
          <a:xfrm flipH="1">
            <a:off x="3623048" y="4121695"/>
            <a:ext cx="8108744" cy="720081"/>
            <a:chOff x="3978429" y="2998087"/>
            <a:chExt cx="2224806" cy="629506"/>
          </a:xfrm>
        </p:grpSpPr>
        <p:sp>
          <p:nvSpPr>
            <p:cNvPr id="1273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1274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1275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1276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</p:grpSp>
      <p:grpSp>
        <p:nvGrpSpPr>
          <p:cNvPr id="1277" name="Google Shape;1014;p34"/>
          <p:cNvGrpSpPr/>
          <p:nvPr/>
        </p:nvGrpSpPr>
        <p:grpSpPr>
          <a:xfrm flipH="1">
            <a:off x="2974972" y="6137919"/>
            <a:ext cx="7494955" cy="720081"/>
            <a:chOff x="5099204" y="3703812"/>
            <a:chExt cx="2224806" cy="629506"/>
          </a:xfrm>
        </p:grpSpPr>
        <p:sp>
          <p:nvSpPr>
            <p:cNvPr id="1278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/>
            </a:p>
          </p:txBody>
        </p:sp>
        <p:grpSp>
          <p:nvGrpSpPr>
            <p:cNvPr id="1279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280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  <p:sp>
            <p:nvSpPr>
              <p:cNvPr id="1281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/>
              </a:p>
            </p:txBody>
          </p:sp>
        </p:grpSp>
      </p:grpSp>
      <p:grpSp>
        <p:nvGrpSpPr>
          <p:cNvPr id="1282" name="Google Shape;1014;p34"/>
          <p:cNvGrpSpPr/>
          <p:nvPr/>
        </p:nvGrpSpPr>
        <p:grpSpPr>
          <a:xfrm flipH="1">
            <a:off x="5561140" y="7722097"/>
            <a:ext cx="9655195" cy="720080"/>
            <a:chOff x="5099204" y="3703812"/>
            <a:chExt cx="2224806" cy="629506"/>
          </a:xfrm>
        </p:grpSpPr>
        <p:sp>
          <p:nvSpPr>
            <p:cNvPr id="1283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endParaRPr dirty="0">
                <a:ln>
                  <a:solidFill>
                    <a:schemeClr val="accent5">
                      <a:lumMod val="75000"/>
                    </a:schemeClr>
                  </a:solidFill>
                </a:ln>
              </a:endParaRPr>
            </a:p>
          </p:txBody>
        </p:sp>
        <p:grpSp>
          <p:nvGrpSpPr>
            <p:cNvPr id="1284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285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286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endParaRPr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</p:grpSp>
      </p:grpSp>
      <p:sp>
        <p:nvSpPr>
          <p:cNvPr id="1287" name="Google Shape;31217;p69"/>
          <p:cNvSpPr/>
          <p:nvPr/>
        </p:nvSpPr>
        <p:spPr>
          <a:xfrm>
            <a:off x="14280231" y="1601416"/>
            <a:ext cx="1368153" cy="1944216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7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22848" y="1025352"/>
            <a:ext cx="20306256" cy="1144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 descr="photo_2020-10-22_17-21-32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3648" y="2465512"/>
            <a:ext cx="6095850" cy="6480720"/>
          </a:xfrm>
          <a:prstGeom prst="rect">
            <a:avLst/>
          </a:prstGeom>
        </p:spPr>
      </p:pic>
      <p:sp>
        <p:nvSpPr>
          <p:cNvPr id="3" name="Rectangle"/>
          <p:cNvSpPr>
            <a:spLocks noGrp="1"/>
          </p:cNvSpPr>
          <p:nvPr>
            <p:ph type="title"/>
          </p:nvPr>
        </p:nvSpPr>
        <p:spPr>
          <a:xfrm>
            <a:off x="2614936" y="1529408"/>
            <a:ext cx="18722080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/>
          <a:p>
            <a:r>
              <a:rPr lang="ar-SA" sz="4400" b="1" dirty="0" smtClean="0">
                <a:cs typeface="Akhbar MT" pitchFamily="2" charset="-78"/>
              </a:rPr>
              <a:t>موقع </a:t>
            </a:r>
            <a:r>
              <a:rPr lang="en-US" sz="4400" b="1" dirty="0" err="1" smtClean="0">
                <a:cs typeface="Akhbar MT" pitchFamily="2" charset="-78"/>
              </a:rPr>
              <a:t>wheelofnames</a:t>
            </a:r>
            <a:r>
              <a:rPr lang="en-US" sz="4400" b="1" dirty="0" smtClean="0">
                <a:cs typeface="Akhbar MT" pitchFamily="2" charset="-78"/>
              </a:rPr>
              <a:t> .. </a:t>
            </a:r>
            <a:r>
              <a:rPr lang="ar-SA" sz="4400" b="1" dirty="0" smtClean="0">
                <a:cs typeface="Akhbar MT" pitchFamily="2" charset="-78"/>
              </a:rPr>
              <a:t>  جميل للاختيار العشوائي </a:t>
            </a:r>
            <a:r>
              <a:rPr lang="ar-SA" sz="4400" b="1" dirty="0" err="1" smtClean="0">
                <a:cs typeface="Akhbar MT" pitchFamily="2" charset="-78"/>
              </a:rPr>
              <a:t>للطلاب ..</a:t>
            </a:r>
            <a:r>
              <a:rPr lang="ar-SA" sz="4400" b="1" dirty="0" smtClean="0">
                <a:cs typeface="Akhbar MT" pitchFamily="2" charset="-78"/>
              </a:rPr>
              <a:t> كما يمكن وضع كل فصل في قائمة </a:t>
            </a:r>
            <a:r>
              <a:rPr lang="ar-SA" sz="4400" b="1" dirty="0" err="1" smtClean="0">
                <a:cs typeface="Akhbar MT" pitchFamily="2" charset="-78"/>
              </a:rPr>
              <a:t>لوحده ..</a:t>
            </a:r>
            <a:r>
              <a:rPr lang="ar-SA" sz="4400" b="1" dirty="0" smtClean="0">
                <a:cs typeface="Akhbar MT" pitchFamily="2" charset="-78"/>
              </a:rPr>
              <a:t> ويمكن استبدال الأسماء </a:t>
            </a:r>
            <a:r>
              <a:rPr lang="ar-SA" sz="4400" b="1" dirty="0" err="1" smtClean="0">
                <a:cs typeface="Akhbar MT" pitchFamily="2" charset="-78"/>
              </a:rPr>
              <a:t>بتحديات </a:t>
            </a:r>
            <a:r>
              <a:rPr lang="ar-SA" sz="4400" b="1" dirty="0" smtClean="0">
                <a:cs typeface="Akhbar MT" pitchFamily="2" charset="-78"/>
              </a:rPr>
              <a:t>/ اضغط على العجلة </a:t>
            </a:r>
            <a:endParaRPr lang="ar-SA" sz="4400" b="1" dirty="0">
              <a:cs typeface="Akhbar MT" pitchFamily="2" charset="-78"/>
            </a:endParaRPr>
          </a:p>
        </p:txBody>
      </p:sp>
      <p:grpSp>
        <p:nvGrpSpPr>
          <p:cNvPr id="9" name="Google Shape;12847;p57"/>
          <p:cNvGrpSpPr/>
          <p:nvPr/>
        </p:nvGrpSpPr>
        <p:grpSpPr>
          <a:xfrm rot="9961817">
            <a:off x="14085870" y="2835717"/>
            <a:ext cx="2147392" cy="2232248"/>
            <a:chOff x="4991675" y="2151275"/>
            <a:chExt cx="274475" cy="250900"/>
          </a:xfrm>
        </p:grpSpPr>
        <p:sp>
          <p:nvSpPr>
            <p:cNvPr id="10" name="Google Shape;12848;p57"/>
            <p:cNvSpPr/>
            <p:nvPr/>
          </p:nvSpPr>
          <p:spPr>
            <a:xfrm>
              <a:off x="5197950" y="2262150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25" y="0"/>
                  </a:moveTo>
                  <a:lnTo>
                    <a:pt x="25" y="0"/>
                  </a:lnTo>
                  <a:cubicBezTo>
                    <a:pt x="20" y="0"/>
                    <a:pt x="8" y="12"/>
                    <a:pt x="1" y="19"/>
                  </a:cubicBezTo>
                  <a:lnTo>
                    <a:pt x="25" y="19"/>
                  </a:lnTo>
                  <a:cubicBezTo>
                    <a:pt x="29" y="5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49;p57"/>
            <p:cNvSpPr/>
            <p:nvPr/>
          </p:nvSpPr>
          <p:spPr>
            <a:xfrm>
              <a:off x="5197375" y="22626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50;p57"/>
            <p:cNvSpPr/>
            <p:nvPr/>
          </p:nvSpPr>
          <p:spPr>
            <a:xfrm>
              <a:off x="5193800" y="2261175"/>
              <a:ext cx="2400" cy="1450"/>
            </a:xfrm>
            <a:custGeom>
              <a:avLst/>
              <a:gdLst/>
              <a:ahLst/>
              <a:cxnLst/>
              <a:rect l="l" t="t" r="r" b="b"/>
              <a:pathLst>
                <a:path w="96" h="58" extrusionOk="0">
                  <a:moveTo>
                    <a:pt x="63" y="1"/>
                  </a:moveTo>
                  <a:cubicBezTo>
                    <a:pt x="32" y="1"/>
                    <a:pt x="0" y="23"/>
                    <a:pt x="0" y="58"/>
                  </a:cubicBezTo>
                  <a:cubicBezTo>
                    <a:pt x="36" y="22"/>
                    <a:pt x="84" y="58"/>
                    <a:pt x="95" y="10"/>
                  </a:cubicBezTo>
                  <a:cubicBezTo>
                    <a:pt x="86" y="4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51;p57"/>
            <p:cNvSpPr/>
            <p:nvPr/>
          </p:nvSpPr>
          <p:spPr>
            <a:xfrm>
              <a:off x="5194675" y="22626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49"/>
                  </a:lnTo>
                  <a:lnTo>
                    <a:pt x="25" y="2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52;p57"/>
            <p:cNvSpPr/>
            <p:nvPr/>
          </p:nvSpPr>
          <p:spPr>
            <a:xfrm>
              <a:off x="5189925" y="2261425"/>
              <a:ext cx="3600" cy="3000"/>
            </a:xfrm>
            <a:custGeom>
              <a:avLst/>
              <a:gdLst/>
              <a:ahLst/>
              <a:cxnLst/>
              <a:rect l="l" t="t" r="r" b="b"/>
              <a:pathLst>
                <a:path w="144" h="120" extrusionOk="0">
                  <a:moveTo>
                    <a:pt x="48" y="0"/>
                  </a:moveTo>
                  <a:cubicBezTo>
                    <a:pt x="0" y="0"/>
                    <a:pt x="60" y="36"/>
                    <a:pt x="36" y="60"/>
                  </a:cubicBezTo>
                  <a:lnTo>
                    <a:pt x="72" y="48"/>
                  </a:lnTo>
                  <a:lnTo>
                    <a:pt x="72" y="48"/>
                  </a:lnTo>
                  <a:cubicBezTo>
                    <a:pt x="108" y="72"/>
                    <a:pt x="60" y="96"/>
                    <a:pt x="84" y="119"/>
                  </a:cubicBezTo>
                  <a:cubicBezTo>
                    <a:pt x="131" y="107"/>
                    <a:pt x="84" y="36"/>
                    <a:pt x="143" y="36"/>
                  </a:cubicBezTo>
                  <a:cubicBezTo>
                    <a:pt x="140" y="26"/>
                    <a:pt x="133" y="24"/>
                    <a:pt x="123" y="24"/>
                  </a:cubicBezTo>
                  <a:cubicBezTo>
                    <a:pt x="111" y="24"/>
                    <a:pt x="95" y="28"/>
                    <a:pt x="81" y="28"/>
                  </a:cubicBezTo>
                  <a:cubicBezTo>
                    <a:pt x="66" y="28"/>
                    <a:pt x="53" y="23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53;p57"/>
            <p:cNvSpPr/>
            <p:nvPr/>
          </p:nvSpPr>
          <p:spPr>
            <a:xfrm>
              <a:off x="5141100" y="228492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1"/>
                  </a:moveTo>
                  <a:cubicBezTo>
                    <a:pt x="9" y="1"/>
                    <a:pt x="11" y="6"/>
                    <a:pt x="12" y="6"/>
                  </a:cubicBezTo>
                  <a:cubicBezTo>
                    <a:pt x="13" y="6"/>
                    <a:pt x="13" y="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854;p57"/>
            <p:cNvSpPr/>
            <p:nvPr/>
          </p:nvSpPr>
          <p:spPr>
            <a:xfrm>
              <a:off x="5127700" y="229155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3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19" y="4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55;p57"/>
            <p:cNvSpPr/>
            <p:nvPr/>
          </p:nvSpPr>
          <p:spPr>
            <a:xfrm>
              <a:off x="5149150" y="22794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9" y="0"/>
                  </a:moveTo>
                  <a:cubicBezTo>
                    <a:pt x="7" y="0"/>
                    <a:pt x="4" y="2"/>
                    <a:pt x="0" y="6"/>
                  </a:cubicBezTo>
                  <a:lnTo>
                    <a:pt x="24" y="6"/>
                  </a:lnTo>
                  <a:cubicBezTo>
                    <a:pt x="16" y="6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56;p57"/>
            <p:cNvSpPr/>
            <p:nvPr/>
          </p:nvSpPr>
          <p:spPr>
            <a:xfrm>
              <a:off x="5064300" y="23206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lnTo>
                    <a:pt x="13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57;p57"/>
            <p:cNvSpPr/>
            <p:nvPr/>
          </p:nvSpPr>
          <p:spPr>
            <a:xfrm>
              <a:off x="5114325" y="2300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0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58;p57"/>
            <p:cNvSpPr/>
            <p:nvPr/>
          </p:nvSpPr>
          <p:spPr>
            <a:xfrm>
              <a:off x="5176225" y="2264400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36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6" y="17"/>
                    <a:pt x="11" y="20"/>
                    <a:pt x="15" y="20"/>
                  </a:cubicBezTo>
                  <a:cubicBezTo>
                    <a:pt x="22" y="20"/>
                    <a:pt x="29" y="1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59;p57"/>
            <p:cNvSpPr/>
            <p:nvPr/>
          </p:nvSpPr>
          <p:spPr>
            <a:xfrm>
              <a:off x="5171775" y="2265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60;p57"/>
            <p:cNvSpPr/>
            <p:nvPr/>
          </p:nvSpPr>
          <p:spPr>
            <a:xfrm>
              <a:off x="5168500" y="22664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61;p57"/>
            <p:cNvSpPr/>
            <p:nvPr/>
          </p:nvSpPr>
          <p:spPr>
            <a:xfrm>
              <a:off x="5174150" y="2263825"/>
              <a:ext cx="2100" cy="2150"/>
            </a:xfrm>
            <a:custGeom>
              <a:avLst/>
              <a:gdLst/>
              <a:ahLst/>
              <a:cxnLst/>
              <a:rect l="l" t="t" r="r" b="b"/>
              <a:pathLst>
                <a:path w="84" h="86" extrusionOk="0">
                  <a:moveTo>
                    <a:pt x="53" y="1"/>
                  </a:moveTo>
                  <a:cubicBezTo>
                    <a:pt x="46" y="1"/>
                    <a:pt x="40" y="9"/>
                    <a:pt x="36" y="35"/>
                  </a:cubicBezTo>
                  <a:lnTo>
                    <a:pt x="48" y="47"/>
                  </a:lnTo>
                  <a:cubicBezTo>
                    <a:pt x="46" y="45"/>
                    <a:pt x="43" y="44"/>
                    <a:pt x="40" y="44"/>
                  </a:cubicBezTo>
                  <a:cubicBezTo>
                    <a:pt x="27" y="44"/>
                    <a:pt x="10" y="61"/>
                    <a:pt x="0" y="71"/>
                  </a:cubicBezTo>
                  <a:cubicBezTo>
                    <a:pt x="12" y="71"/>
                    <a:pt x="12" y="83"/>
                    <a:pt x="12" y="83"/>
                  </a:cubicBezTo>
                  <a:lnTo>
                    <a:pt x="48" y="83"/>
                  </a:lnTo>
                  <a:cubicBezTo>
                    <a:pt x="51" y="85"/>
                    <a:pt x="54" y="85"/>
                    <a:pt x="56" y="85"/>
                  </a:cubicBezTo>
                  <a:cubicBezTo>
                    <a:pt x="72" y="85"/>
                    <a:pt x="73" y="56"/>
                    <a:pt x="84" y="35"/>
                  </a:cubicBezTo>
                  <a:cubicBezTo>
                    <a:pt x="76" y="28"/>
                    <a:pt x="64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62;p57"/>
            <p:cNvSpPr/>
            <p:nvPr/>
          </p:nvSpPr>
          <p:spPr>
            <a:xfrm>
              <a:off x="5141400" y="228462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1" y="1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6" y="6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63;p57"/>
            <p:cNvSpPr/>
            <p:nvPr/>
          </p:nvSpPr>
          <p:spPr>
            <a:xfrm>
              <a:off x="5161050" y="2276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64;p57"/>
            <p:cNvSpPr/>
            <p:nvPr/>
          </p:nvSpPr>
          <p:spPr>
            <a:xfrm>
              <a:off x="5144075" y="2281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65;p57"/>
            <p:cNvSpPr/>
            <p:nvPr/>
          </p:nvSpPr>
          <p:spPr>
            <a:xfrm>
              <a:off x="5008650" y="2363825"/>
              <a:ext cx="1500" cy="3575"/>
            </a:xfrm>
            <a:custGeom>
              <a:avLst/>
              <a:gdLst/>
              <a:ahLst/>
              <a:cxnLst/>
              <a:rect l="l" t="t" r="r" b="b"/>
              <a:pathLst>
                <a:path w="60" h="143" extrusionOk="0">
                  <a:moveTo>
                    <a:pt x="24" y="0"/>
                  </a:moveTo>
                  <a:lnTo>
                    <a:pt x="0" y="12"/>
                  </a:lnTo>
                  <a:cubicBezTo>
                    <a:pt x="24" y="48"/>
                    <a:pt x="0" y="83"/>
                    <a:pt x="24" y="119"/>
                  </a:cubicBezTo>
                  <a:lnTo>
                    <a:pt x="36" y="119"/>
                  </a:lnTo>
                  <a:cubicBezTo>
                    <a:pt x="36" y="119"/>
                    <a:pt x="48" y="119"/>
                    <a:pt x="60" y="107"/>
                  </a:cubicBezTo>
                  <a:cubicBezTo>
                    <a:pt x="55" y="97"/>
                    <a:pt x="52" y="93"/>
                    <a:pt x="49" y="93"/>
                  </a:cubicBezTo>
                  <a:cubicBezTo>
                    <a:pt x="46" y="93"/>
                    <a:pt x="43" y="100"/>
                    <a:pt x="36" y="107"/>
                  </a:cubicBezTo>
                  <a:cubicBezTo>
                    <a:pt x="36" y="60"/>
                    <a:pt x="36" y="24"/>
                    <a:pt x="24" y="0"/>
                  </a:cubicBezTo>
                  <a:close/>
                  <a:moveTo>
                    <a:pt x="12" y="95"/>
                  </a:moveTo>
                  <a:cubicBezTo>
                    <a:pt x="0" y="107"/>
                    <a:pt x="0" y="119"/>
                    <a:pt x="0" y="131"/>
                  </a:cubicBezTo>
                  <a:lnTo>
                    <a:pt x="25" y="137"/>
                  </a:lnTo>
                  <a:lnTo>
                    <a:pt x="25" y="137"/>
                  </a:lnTo>
                  <a:cubicBezTo>
                    <a:pt x="25" y="136"/>
                    <a:pt x="24" y="134"/>
                    <a:pt x="24" y="131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9"/>
                    <a:pt x="12" y="119"/>
                    <a:pt x="12" y="95"/>
                  </a:cubicBezTo>
                  <a:close/>
                  <a:moveTo>
                    <a:pt x="44" y="134"/>
                  </a:moveTo>
                  <a:cubicBezTo>
                    <a:pt x="40" y="134"/>
                    <a:pt x="36" y="137"/>
                    <a:pt x="32" y="139"/>
                  </a:cubicBezTo>
                  <a:lnTo>
                    <a:pt x="32" y="139"/>
                  </a:lnTo>
                  <a:lnTo>
                    <a:pt x="25" y="137"/>
                  </a:lnTo>
                  <a:lnTo>
                    <a:pt x="25" y="137"/>
                  </a:lnTo>
                  <a:cubicBezTo>
                    <a:pt x="26" y="139"/>
                    <a:pt x="27" y="140"/>
                    <a:pt x="29" y="140"/>
                  </a:cubicBezTo>
                  <a:cubicBezTo>
                    <a:pt x="30" y="140"/>
                    <a:pt x="31" y="139"/>
                    <a:pt x="32" y="139"/>
                  </a:cubicBezTo>
                  <a:lnTo>
                    <a:pt x="32" y="139"/>
                  </a:lnTo>
                  <a:lnTo>
                    <a:pt x="48" y="143"/>
                  </a:lnTo>
                  <a:cubicBezTo>
                    <a:pt x="48" y="136"/>
                    <a:pt x="46" y="134"/>
                    <a:pt x="44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866;p57"/>
            <p:cNvSpPr/>
            <p:nvPr/>
          </p:nvSpPr>
          <p:spPr>
            <a:xfrm>
              <a:off x="5058650" y="2321250"/>
              <a:ext cx="2125" cy="2700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" y="0"/>
                  </a:moveTo>
                  <a:cubicBezTo>
                    <a:pt x="13" y="36"/>
                    <a:pt x="60" y="60"/>
                    <a:pt x="60" y="108"/>
                  </a:cubicBezTo>
                  <a:cubicBezTo>
                    <a:pt x="60" y="96"/>
                    <a:pt x="72" y="96"/>
                    <a:pt x="84" y="96"/>
                  </a:cubicBezTo>
                  <a:cubicBezTo>
                    <a:pt x="48" y="84"/>
                    <a:pt x="48" y="48"/>
                    <a:pt x="36" y="24"/>
                  </a:cubicBezTo>
                  <a:lnTo>
                    <a:pt x="48" y="24"/>
                  </a:lnTo>
                  <a:cubicBezTo>
                    <a:pt x="36" y="0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867;p57"/>
            <p:cNvSpPr/>
            <p:nvPr/>
          </p:nvSpPr>
          <p:spPr>
            <a:xfrm>
              <a:off x="5060750" y="2323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ubicBezTo>
                    <a:pt x="12" y="1"/>
                    <a:pt x="24" y="1"/>
                    <a:pt x="24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868;p57"/>
            <p:cNvSpPr/>
            <p:nvPr/>
          </p:nvSpPr>
          <p:spPr>
            <a:xfrm>
              <a:off x="5016975" y="23581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869;p57"/>
            <p:cNvSpPr/>
            <p:nvPr/>
          </p:nvSpPr>
          <p:spPr>
            <a:xfrm>
              <a:off x="5108950" y="2286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" y="12"/>
                    <a:pt x="1" y="12"/>
                    <a:pt x="13" y="0"/>
                  </a:cubicBezTo>
                  <a:cubicBezTo>
                    <a:pt x="1" y="12"/>
                    <a:pt x="1" y="12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870;p57"/>
            <p:cNvSpPr/>
            <p:nvPr/>
          </p:nvSpPr>
          <p:spPr>
            <a:xfrm>
              <a:off x="5067000" y="23170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lnTo>
                    <a:pt x="0" y="13"/>
                  </a:lnTo>
                  <a:lnTo>
                    <a:pt x="12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871;p57"/>
            <p:cNvSpPr/>
            <p:nvPr/>
          </p:nvSpPr>
          <p:spPr>
            <a:xfrm>
              <a:off x="5052100" y="2342800"/>
              <a:ext cx="925" cy="1400"/>
            </a:xfrm>
            <a:custGeom>
              <a:avLst/>
              <a:gdLst/>
              <a:ahLst/>
              <a:cxnLst/>
              <a:rect l="l" t="t" r="r" b="b"/>
              <a:pathLst>
                <a:path w="37" h="56" extrusionOk="0">
                  <a:moveTo>
                    <a:pt x="25" y="1"/>
                  </a:moveTo>
                  <a:cubicBezTo>
                    <a:pt x="22" y="1"/>
                    <a:pt x="25" y="21"/>
                    <a:pt x="9" y="21"/>
                  </a:cubicBezTo>
                  <a:cubicBezTo>
                    <a:pt x="7" y="21"/>
                    <a:pt x="4" y="21"/>
                    <a:pt x="1" y="20"/>
                  </a:cubicBezTo>
                  <a:lnTo>
                    <a:pt x="1" y="55"/>
                  </a:lnTo>
                  <a:cubicBezTo>
                    <a:pt x="25" y="55"/>
                    <a:pt x="25" y="31"/>
                    <a:pt x="37" y="20"/>
                  </a:cubicBezTo>
                  <a:cubicBezTo>
                    <a:pt x="29" y="5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72;p57"/>
            <p:cNvSpPr/>
            <p:nvPr/>
          </p:nvSpPr>
          <p:spPr>
            <a:xfrm>
              <a:off x="5008650" y="236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873;p57"/>
            <p:cNvSpPr/>
            <p:nvPr/>
          </p:nvSpPr>
          <p:spPr>
            <a:xfrm>
              <a:off x="5063425" y="23206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lnTo>
                    <a:pt x="48" y="13"/>
                  </a:lnTo>
                  <a:cubicBezTo>
                    <a:pt x="48" y="36"/>
                    <a:pt x="0" y="24"/>
                    <a:pt x="0" y="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874;p57"/>
            <p:cNvSpPr/>
            <p:nvPr/>
          </p:nvSpPr>
          <p:spPr>
            <a:xfrm>
              <a:off x="4991675" y="2159025"/>
              <a:ext cx="205725" cy="241425"/>
            </a:xfrm>
            <a:custGeom>
              <a:avLst/>
              <a:gdLst/>
              <a:ahLst/>
              <a:cxnLst/>
              <a:rect l="l" t="t" r="r" b="b"/>
              <a:pathLst>
                <a:path w="8229" h="9657" extrusionOk="0">
                  <a:moveTo>
                    <a:pt x="7549" y="1"/>
                  </a:moveTo>
                  <a:cubicBezTo>
                    <a:pt x="7537" y="12"/>
                    <a:pt x="7514" y="12"/>
                    <a:pt x="7490" y="12"/>
                  </a:cubicBezTo>
                  <a:cubicBezTo>
                    <a:pt x="7490" y="21"/>
                    <a:pt x="7484" y="29"/>
                    <a:pt x="7489" y="29"/>
                  </a:cubicBezTo>
                  <a:cubicBezTo>
                    <a:pt x="7491" y="29"/>
                    <a:pt x="7495" y="28"/>
                    <a:pt x="7502" y="24"/>
                  </a:cubicBezTo>
                  <a:lnTo>
                    <a:pt x="7549" y="24"/>
                  </a:lnTo>
                  <a:cubicBezTo>
                    <a:pt x="7549" y="24"/>
                    <a:pt x="7514" y="36"/>
                    <a:pt x="7502" y="36"/>
                  </a:cubicBezTo>
                  <a:cubicBezTo>
                    <a:pt x="7499" y="39"/>
                    <a:pt x="7501" y="40"/>
                    <a:pt x="7505" y="40"/>
                  </a:cubicBezTo>
                  <a:cubicBezTo>
                    <a:pt x="7517" y="40"/>
                    <a:pt x="7548" y="33"/>
                    <a:pt x="7564" y="33"/>
                  </a:cubicBezTo>
                  <a:cubicBezTo>
                    <a:pt x="7569" y="33"/>
                    <a:pt x="7573" y="34"/>
                    <a:pt x="7573" y="36"/>
                  </a:cubicBezTo>
                  <a:lnTo>
                    <a:pt x="7561" y="36"/>
                  </a:lnTo>
                  <a:cubicBezTo>
                    <a:pt x="7577" y="36"/>
                    <a:pt x="7582" y="42"/>
                    <a:pt x="7598" y="42"/>
                  </a:cubicBezTo>
                  <a:cubicBezTo>
                    <a:pt x="7606" y="42"/>
                    <a:pt x="7617" y="40"/>
                    <a:pt x="7633" y="36"/>
                  </a:cubicBezTo>
                  <a:lnTo>
                    <a:pt x="7633" y="36"/>
                  </a:lnTo>
                  <a:cubicBezTo>
                    <a:pt x="7585" y="48"/>
                    <a:pt x="7657" y="48"/>
                    <a:pt x="7621" y="60"/>
                  </a:cubicBezTo>
                  <a:lnTo>
                    <a:pt x="7668" y="48"/>
                  </a:lnTo>
                  <a:cubicBezTo>
                    <a:pt x="7653" y="48"/>
                    <a:pt x="7658" y="43"/>
                    <a:pt x="7656" y="43"/>
                  </a:cubicBezTo>
                  <a:lnTo>
                    <a:pt x="7656" y="43"/>
                  </a:lnTo>
                  <a:cubicBezTo>
                    <a:pt x="7655" y="43"/>
                    <a:pt x="7653" y="44"/>
                    <a:pt x="7645" y="48"/>
                  </a:cubicBezTo>
                  <a:cubicBezTo>
                    <a:pt x="7649" y="39"/>
                    <a:pt x="7655" y="37"/>
                    <a:pt x="7662" y="37"/>
                  </a:cubicBezTo>
                  <a:cubicBezTo>
                    <a:pt x="7670" y="37"/>
                    <a:pt x="7679" y="40"/>
                    <a:pt x="7688" y="40"/>
                  </a:cubicBezTo>
                  <a:cubicBezTo>
                    <a:pt x="7693" y="40"/>
                    <a:pt x="7699" y="39"/>
                    <a:pt x="7704" y="36"/>
                  </a:cubicBezTo>
                  <a:cubicBezTo>
                    <a:pt x="7716" y="30"/>
                    <a:pt x="7701" y="30"/>
                    <a:pt x="7691" y="30"/>
                  </a:cubicBezTo>
                  <a:cubicBezTo>
                    <a:pt x="7680" y="30"/>
                    <a:pt x="7674" y="30"/>
                    <a:pt x="7704" y="24"/>
                  </a:cubicBezTo>
                  <a:lnTo>
                    <a:pt x="7740" y="12"/>
                  </a:lnTo>
                  <a:lnTo>
                    <a:pt x="7728" y="12"/>
                  </a:lnTo>
                  <a:cubicBezTo>
                    <a:pt x="7712" y="15"/>
                    <a:pt x="7700" y="16"/>
                    <a:pt x="7690" y="16"/>
                  </a:cubicBezTo>
                  <a:cubicBezTo>
                    <a:pt x="7673" y="16"/>
                    <a:pt x="7664" y="13"/>
                    <a:pt x="7650" y="13"/>
                  </a:cubicBezTo>
                  <a:cubicBezTo>
                    <a:pt x="7638" y="13"/>
                    <a:pt x="7623" y="16"/>
                    <a:pt x="7597" y="24"/>
                  </a:cubicBezTo>
                  <a:cubicBezTo>
                    <a:pt x="7585" y="24"/>
                    <a:pt x="7526" y="24"/>
                    <a:pt x="7561" y="12"/>
                  </a:cubicBezTo>
                  <a:cubicBezTo>
                    <a:pt x="7565" y="8"/>
                    <a:pt x="7572" y="7"/>
                    <a:pt x="7579" y="7"/>
                  </a:cubicBezTo>
                  <a:cubicBezTo>
                    <a:pt x="7594" y="7"/>
                    <a:pt x="7613" y="12"/>
                    <a:pt x="7621" y="12"/>
                  </a:cubicBezTo>
                  <a:cubicBezTo>
                    <a:pt x="7627" y="7"/>
                    <a:pt x="7609" y="7"/>
                    <a:pt x="7590" y="7"/>
                  </a:cubicBezTo>
                  <a:cubicBezTo>
                    <a:pt x="7570" y="7"/>
                    <a:pt x="7549" y="7"/>
                    <a:pt x="7549" y="1"/>
                  </a:cubicBezTo>
                  <a:close/>
                  <a:moveTo>
                    <a:pt x="7716" y="72"/>
                  </a:moveTo>
                  <a:cubicBezTo>
                    <a:pt x="7716" y="72"/>
                    <a:pt x="7700" y="77"/>
                    <a:pt x="7700" y="81"/>
                  </a:cubicBezTo>
                  <a:lnTo>
                    <a:pt x="7700" y="81"/>
                  </a:lnTo>
                  <a:cubicBezTo>
                    <a:pt x="7707" y="79"/>
                    <a:pt x="7712" y="76"/>
                    <a:pt x="7716" y="72"/>
                  </a:cubicBezTo>
                  <a:close/>
                  <a:moveTo>
                    <a:pt x="7700" y="81"/>
                  </a:moveTo>
                  <a:cubicBezTo>
                    <a:pt x="7688" y="85"/>
                    <a:pt x="7672" y="88"/>
                    <a:pt x="7657" y="96"/>
                  </a:cubicBezTo>
                  <a:lnTo>
                    <a:pt x="7680" y="96"/>
                  </a:lnTo>
                  <a:cubicBezTo>
                    <a:pt x="7716" y="96"/>
                    <a:pt x="7716" y="96"/>
                    <a:pt x="7740" y="84"/>
                  </a:cubicBezTo>
                  <a:lnTo>
                    <a:pt x="7740" y="84"/>
                  </a:lnTo>
                  <a:cubicBezTo>
                    <a:pt x="7728" y="90"/>
                    <a:pt x="7716" y="93"/>
                    <a:pt x="7710" y="93"/>
                  </a:cubicBezTo>
                  <a:cubicBezTo>
                    <a:pt x="7704" y="93"/>
                    <a:pt x="7704" y="90"/>
                    <a:pt x="7716" y="84"/>
                  </a:cubicBezTo>
                  <a:cubicBezTo>
                    <a:pt x="7705" y="84"/>
                    <a:pt x="7700" y="83"/>
                    <a:pt x="7700" y="81"/>
                  </a:cubicBezTo>
                  <a:close/>
                  <a:moveTo>
                    <a:pt x="7590" y="46"/>
                  </a:moveTo>
                  <a:cubicBezTo>
                    <a:pt x="7587" y="46"/>
                    <a:pt x="7582" y="46"/>
                    <a:pt x="7573" y="48"/>
                  </a:cubicBezTo>
                  <a:lnTo>
                    <a:pt x="7502" y="48"/>
                  </a:lnTo>
                  <a:lnTo>
                    <a:pt x="7549" y="60"/>
                  </a:lnTo>
                  <a:cubicBezTo>
                    <a:pt x="7526" y="60"/>
                    <a:pt x="7478" y="72"/>
                    <a:pt x="7514" y="72"/>
                  </a:cubicBezTo>
                  <a:lnTo>
                    <a:pt x="7561" y="72"/>
                  </a:lnTo>
                  <a:cubicBezTo>
                    <a:pt x="7549" y="72"/>
                    <a:pt x="7537" y="84"/>
                    <a:pt x="7526" y="84"/>
                  </a:cubicBezTo>
                  <a:lnTo>
                    <a:pt x="7561" y="84"/>
                  </a:lnTo>
                  <a:cubicBezTo>
                    <a:pt x="7549" y="84"/>
                    <a:pt x="7526" y="84"/>
                    <a:pt x="7514" y="96"/>
                  </a:cubicBezTo>
                  <a:cubicBezTo>
                    <a:pt x="7549" y="96"/>
                    <a:pt x="7502" y="108"/>
                    <a:pt x="7502" y="108"/>
                  </a:cubicBezTo>
                  <a:cubicBezTo>
                    <a:pt x="7515" y="105"/>
                    <a:pt x="7527" y="104"/>
                    <a:pt x="7538" y="104"/>
                  </a:cubicBezTo>
                  <a:cubicBezTo>
                    <a:pt x="7557" y="104"/>
                    <a:pt x="7572" y="107"/>
                    <a:pt x="7590" y="107"/>
                  </a:cubicBezTo>
                  <a:cubicBezTo>
                    <a:pt x="7606" y="107"/>
                    <a:pt x="7623" y="105"/>
                    <a:pt x="7645" y="96"/>
                  </a:cubicBezTo>
                  <a:lnTo>
                    <a:pt x="7657" y="96"/>
                  </a:lnTo>
                  <a:cubicBezTo>
                    <a:pt x="7633" y="96"/>
                    <a:pt x="7633" y="84"/>
                    <a:pt x="7633" y="84"/>
                  </a:cubicBezTo>
                  <a:lnTo>
                    <a:pt x="7621" y="84"/>
                  </a:lnTo>
                  <a:cubicBezTo>
                    <a:pt x="7609" y="86"/>
                    <a:pt x="7603" y="87"/>
                    <a:pt x="7601" y="87"/>
                  </a:cubicBezTo>
                  <a:cubicBezTo>
                    <a:pt x="7595" y="87"/>
                    <a:pt x="7652" y="72"/>
                    <a:pt x="7633" y="72"/>
                  </a:cubicBezTo>
                  <a:lnTo>
                    <a:pt x="7680" y="72"/>
                  </a:lnTo>
                  <a:cubicBezTo>
                    <a:pt x="7668" y="72"/>
                    <a:pt x="7645" y="60"/>
                    <a:pt x="7621" y="60"/>
                  </a:cubicBezTo>
                  <a:cubicBezTo>
                    <a:pt x="7607" y="62"/>
                    <a:pt x="7597" y="63"/>
                    <a:pt x="7591" y="63"/>
                  </a:cubicBezTo>
                  <a:cubicBezTo>
                    <a:pt x="7560" y="63"/>
                    <a:pt x="7603" y="46"/>
                    <a:pt x="7590" y="46"/>
                  </a:cubicBezTo>
                  <a:close/>
                  <a:moveTo>
                    <a:pt x="7775" y="294"/>
                  </a:moveTo>
                  <a:lnTo>
                    <a:pt x="7775" y="294"/>
                  </a:lnTo>
                  <a:cubicBezTo>
                    <a:pt x="7775" y="295"/>
                    <a:pt x="7776" y="296"/>
                    <a:pt x="7776" y="298"/>
                  </a:cubicBezTo>
                  <a:lnTo>
                    <a:pt x="7776" y="298"/>
                  </a:lnTo>
                  <a:cubicBezTo>
                    <a:pt x="7775" y="298"/>
                    <a:pt x="7775" y="298"/>
                    <a:pt x="7775" y="298"/>
                  </a:cubicBezTo>
                  <a:lnTo>
                    <a:pt x="7775" y="298"/>
                  </a:lnTo>
                  <a:cubicBezTo>
                    <a:pt x="7760" y="298"/>
                    <a:pt x="7766" y="298"/>
                    <a:pt x="7775" y="294"/>
                  </a:cubicBezTo>
                  <a:close/>
                  <a:moveTo>
                    <a:pt x="7477" y="348"/>
                  </a:moveTo>
                  <a:cubicBezTo>
                    <a:pt x="7471" y="349"/>
                    <a:pt x="7465" y="352"/>
                    <a:pt x="7454" y="358"/>
                  </a:cubicBezTo>
                  <a:cubicBezTo>
                    <a:pt x="7464" y="354"/>
                    <a:pt x="7471" y="351"/>
                    <a:pt x="7477" y="348"/>
                  </a:cubicBezTo>
                  <a:close/>
                  <a:moveTo>
                    <a:pt x="7826" y="422"/>
                  </a:moveTo>
                  <a:lnTo>
                    <a:pt x="7826" y="422"/>
                  </a:lnTo>
                  <a:cubicBezTo>
                    <a:pt x="7820" y="423"/>
                    <a:pt x="7815" y="426"/>
                    <a:pt x="7811" y="429"/>
                  </a:cubicBezTo>
                  <a:cubicBezTo>
                    <a:pt x="7816" y="427"/>
                    <a:pt x="7821" y="424"/>
                    <a:pt x="7826" y="422"/>
                  </a:cubicBezTo>
                  <a:close/>
                  <a:moveTo>
                    <a:pt x="7823" y="441"/>
                  </a:moveTo>
                  <a:cubicBezTo>
                    <a:pt x="7829" y="447"/>
                    <a:pt x="7820" y="447"/>
                    <a:pt x="7808" y="447"/>
                  </a:cubicBezTo>
                  <a:cubicBezTo>
                    <a:pt x="7796" y="447"/>
                    <a:pt x="7782" y="447"/>
                    <a:pt x="7776" y="453"/>
                  </a:cubicBezTo>
                  <a:cubicBezTo>
                    <a:pt x="7776" y="447"/>
                    <a:pt x="7782" y="447"/>
                    <a:pt x="7790" y="447"/>
                  </a:cubicBezTo>
                  <a:cubicBezTo>
                    <a:pt x="7799" y="447"/>
                    <a:pt x="7811" y="447"/>
                    <a:pt x="7823" y="441"/>
                  </a:cubicBezTo>
                  <a:close/>
                  <a:moveTo>
                    <a:pt x="7563" y="876"/>
                  </a:moveTo>
                  <a:cubicBezTo>
                    <a:pt x="7568" y="876"/>
                    <a:pt x="7565" y="882"/>
                    <a:pt x="7573" y="882"/>
                  </a:cubicBezTo>
                  <a:cubicBezTo>
                    <a:pt x="7537" y="894"/>
                    <a:pt x="7514" y="905"/>
                    <a:pt x="7514" y="905"/>
                  </a:cubicBezTo>
                  <a:cubicBezTo>
                    <a:pt x="7479" y="905"/>
                    <a:pt x="7478" y="905"/>
                    <a:pt x="7478" y="895"/>
                  </a:cubicBezTo>
                  <a:lnTo>
                    <a:pt x="7478" y="895"/>
                  </a:lnTo>
                  <a:lnTo>
                    <a:pt x="7549" y="882"/>
                  </a:lnTo>
                  <a:cubicBezTo>
                    <a:pt x="7557" y="878"/>
                    <a:pt x="7561" y="876"/>
                    <a:pt x="7563" y="876"/>
                  </a:cubicBezTo>
                  <a:close/>
                  <a:moveTo>
                    <a:pt x="7442" y="953"/>
                  </a:moveTo>
                  <a:lnTo>
                    <a:pt x="7430" y="965"/>
                  </a:lnTo>
                  <a:cubicBezTo>
                    <a:pt x="7441" y="965"/>
                    <a:pt x="7451" y="965"/>
                    <a:pt x="7461" y="964"/>
                  </a:cubicBezTo>
                  <a:lnTo>
                    <a:pt x="7461" y="964"/>
                  </a:lnTo>
                  <a:cubicBezTo>
                    <a:pt x="7464" y="965"/>
                    <a:pt x="7469" y="965"/>
                    <a:pt x="7478" y="965"/>
                  </a:cubicBezTo>
                  <a:cubicBezTo>
                    <a:pt x="7484" y="959"/>
                    <a:pt x="7490" y="956"/>
                    <a:pt x="7493" y="953"/>
                  </a:cubicBezTo>
                  <a:lnTo>
                    <a:pt x="7493" y="953"/>
                  </a:lnTo>
                  <a:cubicBezTo>
                    <a:pt x="7492" y="953"/>
                    <a:pt x="7491" y="953"/>
                    <a:pt x="7490" y="953"/>
                  </a:cubicBezTo>
                  <a:cubicBezTo>
                    <a:pt x="7483" y="960"/>
                    <a:pt x="7473" y="963"/>
                    <a:pt x="7461" y="964"/>
                  </a:cubicBezTo>
                  <a:lnTo>
                    <a:pt x="7461" y="964"/>
                  </a:lnTo>
                  <a:cubicBezTo>
                    <a:pt x="7445" y="961"/>
                    <a:pt x="7472" y="953"/>
                    <a:pt x="7442" y="953"/>
                  </a:cubicBezTo>
                  <a:close/>
                  <a:moveTo>
                    <a:pt x="7548" y="1032"/>
                  </a:moveTo>
                  <a:cubicBezTo>
                    <a:pt x="7542" y="1033"/>
                    <a:pt x="7535" y="1034"/>
                    <a:pt x="7526" y="1036"/>
                  </a:cubicBezTo>
                  <a:cubicBezTo>
                    <a:pt x="7535" y="1036"/>
                    <a:pt x="7543" y="1034"/>
                    <a:pt x="7548" y="1032"/>
                  </a:cubicBezTo>
                  <a:close/>
                  <a:moveTo>
                    <a:pt x="7716" y="1060"/>
                  </a:moveTo>
                  <a:cubicBezTo>
                    <a:pt x="7712" y="1064"/>
                    <a:pt x="7711" y="1067"/>
                    <a:pt x="7711" y="1069"/>
                  </a:cubicBezTo>
                  <a:lnTo>
                    <a:pt x="7711" y="1069"/>
                  </a:lnTo>
                  <a:cubicBezTo>
                    <a:pt x="7722" y="1067"/>
                    <a:pt x="7732" y="1064"/>
                    <a:pt x="7740" y="1060"/>
                  </a:cubicBezTo>
                  <a:close/>
                  <a:moveTo>
                    <a:pt x="7711" y="1069"/>
                  </a:moveTo>
                  <a:cubicBezTo>
                    <a:pt x="7703" y="1070"/>
                    <a:pt x="7695" y="1071"/>
                    <a:pt x="7687" y="1073"/>
                  </a:cubicBezTo>
                  <a:lnTo>
                    <a:pt x="7687" y="1073"/>
                  </a:lnTo>
                  <a:cubicBezTo>
                    <a:pt x="7698" y="1072"/>
                    <a:pt x="7708" y="1072"/>
                    <a:pt x="7716" y="1072"/>
                  </a:cubicBezTo>
                  <a:cubicBezTo>
                    <a:pt x="7716" y="1072"/>
                    <a:pt x="7711" y="1072"/>
                    <a:pt x="7711" y="1069"/>
                  </a:cubicBezTo>
                  <a:close/>
                  <a:moveTo>
                    <a:pt x="7549" y="1048"/>
                  </a:moveTo>
                  <a:lnTo>
                    <a:pt x="7549" y="1048"/>
                  </a:lnTo>
                  <a:cubicBezTo>
                    <a:pt x="7508" y="1054"/>
                    <a:pt x="7511" y="1054"/>
                    <a:pt x="7521" y="1054"/>
                  </a:cubicBezTo>
                  <a:cubicBezTo>
                    <a:pt x="7532" y="1054"/>
                    <a:pt x="7549" y="1054"/>
                    <a:pt x="7537" y="1060"/>
                  </a:cubicBezTo>
                  <a:lnTo>
                    <a:pt x="7454" y="1060"/>
                  </a:lnTo>
                  <a:cubicBezTo>
                    <a:pt x="7457" y="1063"/>
                    <a:pt x="7463" y="1064"/>
                    <a:pt x="7471" y="1064"/>
                  </a:cubicBezTo>
                  <a:cubicBezTo>
                    <a:pt x="7485" y="1064"/>
                    <a:pt x="7504" y="1061"/>
                    <a:pt x="7514" y="1061"/>
                  </a:cubicBezTo>
                  <a:cubicBezTo>
                    <a:pt x="7524" y="1061"/>
                    <a:pt x="7527" y="1063"/>
                    <a:pt x="7514" y="1072"/>
                  </a:cubicBezTo>
                  <a:cubicBezTo>
                    <a:pt x="7537" y="1072"/>
                    <a:pt x="7466" y="1096"/>
                    <a:pt x="7466" y="1096"/>
                  </a:cubicBezTo>
                  <a:cubicBezTo>
                    <a:pt x="7482" y="1096"/>
                    <a:pt x="7519" y="1091"/>
                    <a:pt x="7538" y="1091"/>
                  </a:cubicBezTo>
                  <a:cubicBezTo>
                    <a:pt x="7548" y="1091"/>
                    <a:pt x="7553" y="1092"/>
                    <a:pt x="7549" y="1096"/>
                  </a:cubicBezTo>
                  <a:lnTo>
                    <a:pt x="7502" y="1096"/>
                  </a:lnTo>
                  <a:cubicBezTo>
                    <a:pt x="7502" y="1102"/>
                    <a:pt x="7520" y="1102"/>
                    <a:pt x="7537" y="1102"/>
                  </a:cubicBezTo>
                  <a:cubicBezTo>
                    <a:pt x="7555" y="1102"/>
                    <a:pt x="7573" y="1102"/>
                    <a:pt x="7573" y="1108"/>
                  </a:cubicBezTo>
                  <a:cubicBezTo>
                    <a:pt x="7585" y="1096"/>
                    <a:pt x="7621" y="1096"/>
                    <a:pt x="7621" y="1096"/>
                  </a:cubicBezTo>
                  <a:cubicBezTo>
                    <a:pt x="7657" y="1096"/>
                    <a:pt x="7657" y="1096"/>
                    <a:pt x="7645" y="1108"/>
                  </a:cubicBezTo>
                  <a:lnTo>
                    <a:pt x="7680" y="1108"/>
                  </a:lnTo>
                  <a:cubicBezTo>
                    <a:pt x="7716" y="1096"/>
                    <a:pt x="7645" y="1096"/>
                    <a:pt x="7692" y="1084"/>
                  </a:cubicBezTo>
                  <a:lnTo>
                    <a:pt x="7633" y="1084"/>
                  </a:lnTo>
                  <a:cubicBezTo>
                    <a:pt x="7650" y="1078"/>
                    <a:pt x="7669" y="1075"/>
                    <a:pt x="7687" y="1073"/>
                  </a:cubicBezTo>
                  <a:lnTo>
                    <a:pt x="7687" y="1073"/>
                  </a:lnTo>
                  <a:cubicBezTo>
                    <a:pt x="7668" y="1074"/>
                    <a:pt x="7648" y="1076"/>
                    <a:pt x="7633" y="1084"/>
                  </a:cubicBezTo>
                  <a:cubicBezTo>
                    <a:pt x="7657" y="1072"/>
                    <a:pt x="7645" y="1072"/>
                    <a:pt x="7657" y="1060"/>
                  </a:cubicBezTo>
                  <a:cubicBezTo>
                    <a:pt x="7621" y="1060"/>
                    <a:pt x="7537" y="1060"/>
                    <a:pt x="7549" y="1048"/>
                  </a:cubicBezTo>
                  <a:close/>
                  <a:moveTo>
                    <a:pt x="7541" y="1176"/>
                  </a:moveTo>
                  <a:cubicBezTo>
                    <a:pt x="7527" y="1176"/>
                    <a:pt x="7498" y="1183"/>
                    <a:pt x="7480" y="1183"/>
                  </a:cubicBezTo>
                  <a:cubicBezTo>
                    <a:pt x="7474" y="1183"/>
                    <a:pt x="7469" y="1182"/>
                    <a:pt x="7466" y="1179"/>
                  </a:cubicBezTo>
                  <a:lnTo>
                    <a:pt x="7466" y="1179"/>
                  </a:lnTo>
                  <a:cubicBezTo>
                    <a:pt x="7454" y="1185"/>
                    <a:pt x="7466" y="1185"/>
                    <a:pt x="7476" y="1185"/>
                  </a:cubicBezTo>
                  <a:cubicBezTo>
                    <a:pt x="7487" y="1185"/>
                    <a:pt x="7496" y="1185"/>
                    <a:pt x="7478" y="1191"/>
                  </a:cubicBezTo>
                  <a:cubicBezTo>
                    <a:pt x="7495" y="1191"/>
                    <a:pt x="7523" y="1179"/>
                    <a:pt x="7547" y="1177"/>
                  </a:cubicBezTo>
                  <a:lnTo>
                    <a:pt x="7547" y="1177"/>
                  </a:lnTo>
                  <a:cubicBezTo>
                    <a:pt x="7549" y="1177"/>
                    <a:pt x="7549" y="1178"/>
                    <a:pt x="7549" y="1179"/>
                  </a:cubicBezTo>
                  <a:lnTo>
                    <a:pt x="7556" y="1176"/>
                  </a:lnTo>
                  <a:lnTo>
                    <a:pt x="7556" y="1176"/>
                  </a:lnTo>
                  <a:cubicBezTo>
                    <a:pt x="7553" y="1176"/>
                    <a:pt x="7550" y="1176"/>
                    <a:pt x="7547" y="1177"/>
                  </a:cubicBezTo>
                  <a:lnTo>
                    <a:pt x="7547" y="1177"/>
                  </a:lnTo>
                  <a:cubicBezTo>
                    <a:pt x="7546" y="1176"/>
                    <a:pt x="7544" y="1176"/>
                    <a:pt x="7541" y="1176"/>
                  </a:cubicBezTo>
                  <a:close/>
                  <a:moveTo>
                    <a:pt x="7537" y="1191"/>
                  </a:moveTo>
                  <a:cubicBezTo>
                    <a:pt x="7535" y="1191"/>
                    <a:pt x="7533" y="1191"/>
                    <a:pt x="7532" y="1191"/>
                  </a:cubicBezTo>
                  <a:lnTo>
                    <a:pt x="7532" y="1191"/>
                  </a:lnTo>
                  <a:cubicBezTo>
                    <a:pt x="7534" y="1191"/>
                    <a:pt x="7535" y="1191"/>
                    <a:pt x="7537" y="1191"/>
                  </a:cubicBezTo>
                  <a:lnTo>
                    <a:pt x="7537" y="1191"/>
                  </a:lnTo>
                  <a:cubicBezTo>
                    <a:pt x="7537" y="1191"/>
                    <a:pt x="7537" y="1191"/>
                    <a:pt x="7537" y="1191"/>
                  </a:cubicBezTo>
                  <a:close/>
                  <a:moveTo>
                    <a:pt x="7532" y="1191"/>
                  </a:moveTo>
                  <a:lnTo>
                    <a:pt x="7532" y="1191"/>
                  </a:lnTo>
                  <a:cubicBezTo>
                    <a:pt x="7507" y="1192"/>
                    <a:pt x="7487" y="1195"/>
                    <a:pt x="7478" y="1203"/>
                  </a:cubicBezTo>
                  <a:lnTo>
                    <a:pt x="7490" y="1203"/>
                  </a:lnTo>
                  <a:cubicBezTo>
                    <a:pt x="7512" y="1203"/>
                    <a:pt x="7513" y="1193"/>
                    <a:pt x="7532" y="1191"/>
                  </a:cubicBezTo>
                  <a:close/>
                  <a:moveTo>
                    <a:pt x="7609" y="1239"/>
                  </a:moveTo>
                  <a:cubicBezTo>
                    <a:pt x="7609" y="1239"/>
                    <a:pt x="7609" y="1239"/>
                    <a:pt x="7608" y="1239"/>
                  </a:cubicBezTo>
                  <a:lnTo>
                    <a:pt x="7608" y="1239"/>
                  </a:lnTo>
                  <a:cubicBezTo>
                    <a:pt x="7608" y="1239"/>
                    <a:pt x="7608" y="1239"/>
                    <a:pt x="7608" y="1239"/>
                  </a:cubicBezTo>
                  <a:lnTo>
                    <a:pt x="7608" y="1239"/>
                  </a:lnTo>
                  <a:cubicBezTo>
                    <a:pt x="7609" y="1239"/>
                    <a:pt x="7609" y="1239"/>
                    <a:pt x="7609" y="1239"/>
                  </a:cubicBezTo>
                  <a:close/>
                  <a:moveTo>
                    <a:pt x="7608" y="1239"/>
                  </a:moveTo>
                  <a:cubicBezTo>
                    <a:pt x="7588" y="1240"/>
                    <a:pt x="7560" y="1243"/>
                    <a:pt x="7537" y="1251"/>
                  </a:cubicBezTo>
                  <a:cubicBezTo>
                    <a:pt x="7537" y="1251"/>
                    <a:pt x="7595" y="1251"/>
                    <a:pt x="7608" y="1239"/>
                  </a:cubicBezTo>
                  <a:close/>
                  <a:moveTo>
                    <a:pt x="7610" y="1737"/>
                  </a:moveTo>
                  <a:cubicBezTo>
                    <a:pt x="7622" y="1739"/>
                    <a:pt x="7638" y="1739"/>
                    <a:pt x="7645" y="1739"/>
                  </a:cubicBezTo>
                  <a:lnTo>
                    <a:pt x="7621" y="1739"/>
                  </a:lnTo>
                  <a:cubicBezTo>
                    <a:pt x="7633" y="1751"/>
                    <a:pt x="7645" y="1751"/>
                    <a:pt x="7657" y="1751"/>
                  </a:cubicBezTo>
                  <a:lnTo>
                    <a:pt x="7657" y="1763"/>
                  </a:lnTo>
                  <a:cubicBezTo>
                    <a:pt x="7641" y="1753"/>
                    <a:pt x="7626" y="1744"/>
                    <a:pt x="7610" y="1737"/>
                  </a:cubicBezTo>
                  <a:close/>
                  <a:moveTo>
                    <a:pt x="7668" y="1751"/>
                  </a:moveTo>
                  <a:lnTo>
                    <a:pt x="7668" y="1751"/>
                  </a:lnTo>
                  <a:cubicBezTo>
                    <a:pt x="7679" y="1762"/>
                    <a:pt x="7691" y="1763"/>
                    <a:pt x="7673" y="1772"/>
                  </a:cubicBezTo>
                  <a:lnTo>
                    <a:pt x="7673" y="1772"/>
                  </a:lnTo>
                  <a:cubicBezTo>
                    <a:pt x="7668" y="1768"/>
                    <a:pt x="7668" y="1759"/>
                    <a:pt x="7668" y="1751"/>
                  </a:cubicBezTo>
                  <a:close/>
                  <a:moveTo>
                    <a:pt x="6752" y="1775"/>
                  </a:moveTo>
                  <a:cubicBezTo>
                    <a:pt x="6748" y="1775"/>
                    <a:pt x="6746" y="1776"/>
                    <a:pt x="6744" y="1777"/>
                  </a:cubicBezTo>
                  <a:lnTo>
                    <a:pt x="6744" y="1777"/>
                  </a:lnTo>
                  <a:cubicBezTo>
                    <a:pt x="6747" y="1776"/>
                    <a:pt x="6749" y="1775"/>
                    <a:pt x="6752" y="1775"/>
                  </a:cubicBezTo>
                  <a:close/>
                  <a:moveTo>
                    <a:pt x="7835" y="1834"/>
                  </a:moveTo>
                  <a:cubicBezTo>
                    <a:pt x="7835" y="1834"/>
                    <a:pt x="7847" y="1834"/>
                    <a:pt x="7847" y="1846"/>
                  </a:cubicBezTo>
                  <a:lnTo>
                    <a:pt x="7835" y="1846"/>
                  </a:lnTo>
                  <a:cubicBezTo>
                    <a:pt x="7835" y="1846"/>
                    <a:pt x="7835" y="1846"/>
                    <a:pt x="7835" y="1834"/>
                  </a:cubicBezTo>
                  <a:close/>
                  <a:moveTo>
                    <a:pt x="7728" y="1763"/>
                  </a:moveTo>
                  <a:cubicBezTo>
                    <a:pt x="7704" y="1763"/>
                    <a:pt x="7692" y="1775"/>
                    <a:pt x="7680" y="1775"/>
                  </a:cubicBezTo>
                  <a:cubicBezTo>
                    <a:pt x="7728" y="1775"/>
                    <a:pt x="7722" y="1790"/>
                    <a:pt x="7755" y="1790"/>
                  </a:cubicBezTo>
                  <a:cubicBezTo>
                    <a:pt x="7763" y="1790"/>
                    <a:pt x="7773" y="1789"/>
                    <a:pt x="7788" y="1786"/>
                  </a:cubicBezTo>
                  <a:lnTo>
                    <a:pt x="7788" y="1786"/>
                  </a:lnTo>
                  <a:cubicBezTo>
                    <a:pt x="7776" y="1798"/>
                    <a:pt x="7740" y="1798"/>
                    <a:pt x="7716" y="1810"/>
                  </a:cubicBezTo>
                  <a:lnTo>
                    <a:pt x="7799" y="1810"/>
                  </a:lnTo>
                  <a:cubicBezTo>
                    <a:pt x="7776" y="1822"/>
                    <a:pt x="7764" y="1822"/>
                    <a:pt x="7728" y="1834"/>
                  </a:cubicBezTo>
                  <a:cubicBezTo>
                    <a:pt x="7755" y="1834"/>
                    <a:pt x="7808" y="1814"/>
                    <a:pt x="7833" y="1814"/>
                  </a:cubicBezTo>
                  <a:cubicBezTo>
                    <a:pt x="7842" y="1814"/>
                    <a:pt x="7847" y="1816"/>
                    <a:pt x="7847" y="1822"/>
                  </a:cubicBezTo>
                  <a:cubicBezTo>
                    <a:pt x="7823" y="1834"/>
                    <a:pt x="7799" y="1834"/>
                    <a:pt x="7788" y="1834"/>
                  </a:cubicBezTo>
                  <a:cubicBezTo>
                    <a:pt x="7764" y="1834"/>
                    <a:pt x="7740" y="1834"/>
                    <a:pt x="7728" y="1858"/>
                  </a:cubicBezTo>
                  <a:cubicBezTo>
                    <a:pt x="7728" y="1846"/>
                    <a:pt x="7728" y="1846"/>
                    <a:pt x="7728" y="1834"/>
                  </a:cubicBezTo>
                  <a:cubicBezTo>
                    <a:pt x="7728" y="1822"/>
                    <a:pt x="7716" y="1822"/>
                    <a:pt x="7716" y="1810"/>
                  </a:cubicBezTo>
                  <a:cubicBezTo>
                    <a:pt x="7728" y="1798"/>
                    <a:pt x="7740" y="1786"/>
                    <a:pt x="7704" y="1786"/>
                  </a:cubicBezTo>
                  <a:cubicBezTo>
                    <a:pt x="7704" y="1798"/>
                    <a:pt x="7704" y="1798"/>
                    <a:pt x="7704" y="1798"/>
                  </a:cubicBezTo>
                  <a:cubicBezTo>
                    <a:pt x="7692" y="1798"/>
                    <a:pt x="7692" y="1786"/>
                    <a:pt x="7680" y="1775"/>
                  </a:cubicBezTo>
                  <a:cubicBezTo>
                    <a:pt x="7677" y="1775"/>
                    <a:pt x="7675" y="1774"/>
                    <a:pt x="7673" y="1772"/>
                  </a:cubicBezTo>
                  <a:lnTo>
                    <a:pt x="7673" y="1772"/>
                  </a:lnTo>
                  <a:lnTo>
                    <a:pt x="7692" y="1763"/>
                  </a:lnTo>
                  <a:close/>
                  <a:moveTo>
                    <a:pt x="7847" y="1858"/>
                  </a:moveTo>
                  <a:cubicBezTo>
                    <a:pt x="7847" y="1858"/>
                    <a:pt x="7859" y="1858"/>
                    <a:pt x="7847" y="1870"/>
                  </a:cubicBezTo>
                  <a:lnTo>
                    <a:pt x="7847" y="1858"/>
                  </a:lnTo>
                  <a:close/>
                  <a:moveTo>
                    <a:pt x="6991" y="2181"/>
                  </a:moveTo>
                  <a:cubicBezTo>
                    <a:pt x="6990" y="2184"/>
                    <a:pt x="6990" y="2188"/>
                    <a:pt x="6990" y="2191"/>
                  </a:cubicBezTo>
                  <a:cubicBezTo>
                    <a:pt x="6992" y="2187"/>
                    <a:pt x="6992" y="2184"/>
                    <a:pt x="6991" y="2181"/>
                  </a:cubicBezTo>
                  <a:close/>
                  <a:moveTo>
                    <a:pt x="5347" y="2310"/>
                  </a:moveTo>
                  <a:lnTo>
                    <a:pt x="5347" y="2310"/>
                  </a:lnTo>
                  <a:cubicBezTo>
                    <a:pt x="5323" y="2334"/>
                    <a:pt x="5311" y="2334"/>
                    <a:pt x="5287" y="2346"/>
                  </a:cubicBezTo>
                  <a:cubicBezTo>
                    <a:pt x="5303" y="2346"/>
                    <a:pt x="5309" y="2344"/>
                    <a:pt x="5312" y="2342"/>
                  </a:cubicBezTo>
                  <a:lnTo>
                    <a:pt x="5312" y="2342"/>
                  </a:lnTo>
                  <a:cubicBezTo>
                    <a:pt x="5311" y="2343"/>
                    <a:pt x="5311" y="2344"/>
                    <a:pt x="5311" y="2346"/>
                  </a:cubicBezTo>
                  <a:lnTo>
                    <a:pt x="5347" y="2310"/>
                  </a:lnTo>
                  <a:close/>
                  <a:moveTo>
                    <a:pt x="5013" y="2394"/>
                  </a:moveTo>
                  <a:cubicBezTo>
                    <a:pt x="5007" y="2394"/>
                    <a:pt x="5007" y="2397"/>
                    <a:pt x="5009" y="2400"/>
                  </a:cubicBezTo>
                  <a:lnTo>
                    <a:pt x="5009" y="2400"/>
                  </a:lnTo>
                  <a:lnTo>
                    <a:pt x="5013" y="2394"/>
                  </a:lnTo>
                  <a:close/>
                  <a:moveTo>
                    <a:pt x="5369" y="2820"/>
                  </a:moveTo>
                  <a:lnTo>
                    <a:pt x="5369" y="2820"/>
                  </a:lnTo>
                  <a:cubicBezTo>
                    <a:pt x="5365" y="2821"/>
                    <a:pt x="5362" y="2822"/>
                    <a:pt x="5359" y="2822"/>
                  </a:cubicBezTo>
                  <a:cubicBezTo>
                    <a:pt x="5363" y="2822"/>
                    <a:pt x="5366" y="2822"/>
                    <a:pt x="5369" y="2820"/>
                  </a:cubicBezTo>
                  <a:close/>
                  <a:moveTo>
                    <a:pt x="3292" y="4228"/>
                  </a:moveTo>
                  <a:lnTo>
                    <a:pt x="3292" y="4228"/>
                  </a:lnTo>
                  <a:cubicBezTo>
                    <a:pt x="3289" y="4231"/>
                    <a:pt x="3287" y="4235"/>
                    <a:pt x="3286" y="4240"/>
                  </a:cubicBezTo>
                  <a:lnTo>
                    <a:pt x="3286" y="4240"/>
                  </a:lnTo>
                  <a:cubicBezTo>
                    <a:pt x="3288" y="4236"/>
                    <a:pt x="3290" y="4232"/>
                    <a:pt x="3292" y="4228"/>
                  </a:cubicBezTo>
                  <a:close/>
                  <a:moveTo>
                    <a:pt x="3286" y="4240"/>
                  </a:moveTo>
                  <a:lnTo>
                    <a:pt x="3286" y="4240"/>
                  </a:lnTo>
                  <a:cubicBezTo>
                    <a:pt x="3277" y="4261"/>
                    <a:pt x="3270" y="4286"/>
                    <a:pt x="3287" y="4311"/>
                  </a:cubicBezTo>
                  <a:cubicBezTo>
                    <a:pt x="3302" y="4288"/>
                    <a:pt x="3283" y="4260"/>
                    <a:pt x="3286" y="4240"/>
                  </a:cubicBezTo>
                  <a:close/>
                  <a:moveTo>
                    <a:pt x="3159" y="4312"/>
                  </a:moveTo>
                  <a:cubicBezTo>
                    <a:pt x="3161" y="4316"/>
                    <a:pt x="3163" y="4320"/>
                    <a:pt x="3168" y="4323"/>
                  </a:cubicBezTo>
                  <a:cubicBezTo>
                    <a:pt x="3165" y="4318"/>
                    <a:pt x="3163" y="4314"/>
                    <a:pt x="3159" y="4312"/>
                  </a:cubicBezTo>
                  <a:close/>
                  <a:moveTo>
                    <a:pt x="6728" y="4370"/>
                  </a:moveTo>
                  <a:lnTo>
                    <a:pt x="6720" y="4378"/>
                  </a:lnTo>
                  <a:lnTo>
                    <a:pt x="6720" y="4378"/>
                  </a:lnTo>
                  <a:cubicBezTo>
                    <a:pt x="6727" y="4376"/>
                    <a:pt x="6733" y="4375"/>
                    <a:pt x="6728" y="4370"/>
                  </a:cubicBezTo>
                  <a:close/>
                  <a:moveTo>
                    <a:pt x="7839" y="4387"/>
                  </a:moveTo>
                  <a:cubicBezTo>
                    <a:pt x="7841" y="4388"/>
                    <a:pt x="7844" y="4391"/>
                    <a:pt x="7847" y="4394"/>
                  </a:cubicBezTo>
                  <a:cubicBezTo>
                    <a:pt x="7845" y="4390"/>
                    <a:pt x="7842" y="4388"/>
                    <a:pt x="7839" y="4387"/>
                  </a:cubicBezTo>
                  <a:close/>
                  <a:moveTo>
                    <a:pt x="6264" y="4549"/>
                  </a:moveTo>
                  <a:cubicBezTo>
                    <a:pt x="6271" y="4551"/>
                    <a:pt x="6276" y="4553"/>
                    <a:pt x="6279" y="4555"/>
                  </a:cubicBezTo>
                  <a:lnTo>
                    <a:pt x="6279" y="4555"/>
                  </a:lnTo>
                  <a:cubicBezTo>
                    <a:pt x="6277" y="4551"/>
                    <a:pt x="6271" y="4549"/>
                    <a:pt x="6264" y="4549"/>
                  </a:cubicBezTo>
                  <a:close/>
                  <a:moveTo>
                    <a:pt x="6047" y="4571"/>
                  </a:moveTo>
                  <a:lnTo>
                    <a:pt x="6047" y="4571"/>
                  </a:lnTo>
                  <a:cubicBezTo>
                    <a:pt x="6046" y="4571"/>
                    <a:pt x="6046" y="4571"/>
                    <a:pt x="6046" y="4573"/>
                  </a:cubicBezTo>
                  <a:lnTo>
                    <a:pt x="6046" y="4573"/>
                  </a:lnTo>
                  <a:cubicBezTo>
                    <a:pt x="6047" y="4573"/>
                    <a:pt x="6048" y="4573"/>
                    <a:pt x="6049" y="4573"/>
                  </a:cubicBezTo>
                  <a:cubicBezTo>
                    <a:pt x="6048" y="4571"/>
                    <a:pt x="6047" y="4571"/>
                    <a:pt x="6047" y="4571"/>
                  </a:cubicBezTo>
                  <a:close/>
                  <a:moveTo>
                    <a:pt x="5968" y="4662"/>
                  </a:moveTo>
                  <a:cubicBezTo>
                    <a:pt x="5961" y="4671"/>
                    <a:pt x="5952" y="4677"/>
                    <a:pt x="5942" y="4680"/>
                  </a:cubicBezTo>
                  <a:cubicBezTo>
                    <a:pt x="5942" y="4670"/>
                    <a:pt x="5956" y="4668"/>
                    <a:pt x="5968" y="4662"/>
                  </a:cubicBezTo>
                  <a:close/>
                  <a:moveTo>
                    <a:pt x="6490" y="4739"/>
                  </a:moveTo>
                  <a:cubicBezTo>
                    <a:pt x="6490" y="4739"/>
                    <a:pt x="6490" y="4751"/>
                    <a:pt x="6502" y="4751"/>
                  </a:cubicBezTo>
                  <a:lnTo>
                    <a:pt x="6490" y="4739"/>
                  </a:lnTo>
                  <a:close/>
                  <a:moveTo>
                    <a:pt x="6416" y="4771"/>
                  </a:moveTo>
                  <a:cubicBezTo>
                    <a:pt x="6425" y="4771"/>
                    <a:pt x="6422" y="4791"/>
                    <a:pt x="6430" y="4799"/>
                  </a:cubicBezTo>
                  <a:cubicBezTo>
                    <a:pt x="6383" y="4799"/>
                    <a:pt x="6359" y="4823"/>
                    <a:pt x="6323" y="4823"/>
                  </a:cubicBezTo>
                  <a:cubicBezTo>
                    <a:pt x="6335" y="4834"/>
                    <a:pt x="6335" y="4846"/>
                    <a:pt x="6347" y="4846"/>
                  </a:cubicBezTo>
                  <a:cubicBezTo>
                    <a:pt x="6340" y="4850"/>
                    <a:pt x="6335" y="4851"/>
                    <a:pt x="6330" y="4851"/>
                  </a:cubicBezTo>
                  <a:cubicBezTo>
                    <a:pt x="6316" y="4851"/>
                    <a:pt x="6305" y="4840"/>
                    <a:pt x="6287" y="4823"/>
                  </a:cubicBezTo>
                  <a:cubicBezTo>
                    <a:pt x="6287" y="4797"/>
                    <a:pt x="6312" y="4791"/>
                    <a:pt x="6338" y="4791"/>
                  </a:cubicBezTo>
                  <a:cubicBezTo>
                    <a:pt x="6358" y="4791"/>
                    <a:pt x="6378" y="4794"/>
                    <a:pt x="6389" y="4794"/>
                  </a:cubicBezTo>
                  <a:cubicBezTo>
                    <a:pt x="6397" y="4794"/>
                    <a:pt x="6400" y="4792"/>
                    <a:pt x="6394" y="4787"/>
                  </a:cubicBezTo>
                  <a:cubicBezTo>
                    <a:pt x="6406" y="4776"/>
                    <a:pt x="6412" y="4771"/>
                    <a:pt x="6416" y="4771"/>
                  </a:cubicBezTo>
                  <a:close/>
                  <a:moveTo>
                    <a:pt x="5099" y="5604"/>
                  </a:moveTo>
                  <a:lnTo>
                    <a:pt x="5099" y="5604"/>
                  </a:lnTo>
                  <a:cubicBezTo>
                    <a:pt x="5098" y="5605"/>
                    <a:pt x="5097" y="5607"/>
                    <a:pt x="5097" y="5608"/>
                  </a:cubicBezTo>
                  <a:cubicBezTo>
                    <a:pt x="5098" y="5607"/>
                    <a:pt x="5099" y="5605"/>
                    <a:pt x="5099" y="5604"/>
                  </a:cubicBezTo>
                  <a:close/>
                  <a:moveTo>
                    <a:pt x="1263" y="5692"/>
                  </a:moveTo>
                  <a:cubicBezTo>
                    <a:pt x="1263" y="5692"/>
                    <a:pt x="1263" y="5692"/>
                    <a:pt x="1263" y="5692"/>
                  </a:cubicBezTo>
                  <a:lnTo>
                    <a:pt x="1263" y="5692"/>
                  </a:lnTo>
                  <a:cubicBezTo>
                    <a:pt x="1263" y="5692"/>
                    <a:pt x="1263" y="5692"/>
                    <a:pt x="1263" y="5692"/>
                  </a:cubicBezTo>
                  <a:close/>
                  <a:moveTo>
                    <a:pt x="3144" y="6097"/>
                  </a:moveTo>
                  <a:cubicBezTo>
                    <a:pt x="3144" y="6103"/>
                    <a:pt x="3146" y="6108"/>
                    <a:pt x="3149" y="6111"/>
                  </a:cubicBezTo>
                  <a:lnTo>
                    <a:pt x="3149" y="6111"/>
                  </a:lnTo>
                  <a:cubicBezTo>
                    <a:pt x="3149" y="6106"/>
                    <a:pt x="3147" y="6101"/>
                    <a:pt x="3144" y="6097"/>
                  </a:cubicBezTo>
                  <a:close/>
                  <a:moveTo>
                    <a:pt x="3025" y="6085"/>
                  </a:moveTo>
                  <a:cubicBezTo>
                    <a:pt x="3003" y="6107"/>
                    <a:pt x="3018" y="6139"/>
                    <a:pt x="3017" y="6159"/>
                  </a:cubicBezTo>
                  <a:lnTo>
                    <a:pt x="3017" y="6159"/>
                  </a:lnTo>
                  <a:cubicBezTo>
                    <a:pt x="3026" y="6139"/>
                    <a:pt x="3032" y="6114"/>
                    <a:pt x="3025" y="6085"/>
                  </a:cubicBezTo>
                  <a:close/>
                  <a:moveTo>
                    <a:pt x="3017" y="6159"/>
                  </a:moveTo>
                  <a:cubicBezTo>
                    <a:pt x="3015" y="6165"/>
                    <a:pt x="3012" y="6171"/>
                    <a:pt x="3010" y="6176"/>
                  </a:cubicBezTo>
                  <a:lnTo>
                    <a:pt x="3010" y="6176"/>
                  </a:lnTo>
                  <a:cubicBezTo>
                    <a:pt x="3015" y="6172"/>
                    <a:pt x="3017" y="6166"/>
                    <a:pt x="3017" y="6159"/>
                  </a:cubicBezTo>
                  <a:close/>
                  <a:moveTo>
                    <a:pt x="584" y="7466"/>
                  </a:moveTo>
                  <a:cubicBezTo>
                    <a:pt x="572" y="7466"/>
                    <a:pt x="572" y="7478"/>
                    <a:pt x="572" y="7490"/>
                  </a:cubicBezTo>
                  <a:lnTo>
                    <a:pt x="595" y="7467"/>
                  </a:lnTo>
                  <a:lnTo>
                    <a:pt x="595" y="7467"/>
                  </a:lnTo>
                  <a:cubicBezTo>
                    <a:pt x="595" y="7467"/>
                    <a:pt x="595" y="7467"/>
                    <a:pt x="595" y="7467"/>
                  </a:cubicBezTo>
                  <a:lnTo>
                    <a:pt x="595" y="7467"/>
                  </a:lnTo>
                  <a:cubicBezTo>
                    <a:pt x="596" y="7467"/>
                    <a:pt x="596" y="7466"/>
                    <a:pt x="596" y="7466"/>
                  </a:cubicBezTo>
                  <a:lnTo>
                    <a:pt x="596" y="7466"/>
                  </a:lnTo>
                  <a:lnTo>
                    <a:pt x="595" y="7467"/>
                  </a:lnTo>
                  <a:lnTo>
                    <a:pt x="595" y="7467"/>
                  </a:lnTo>
                  <a:cubicBezTo>
                    <a:pt x="592" y="7466"/>
                    <a:pt x="588" y="7466"/>
                    <a:pt x="584" y="7466"/>
                  </a:cubicBezTo>
                  <a:close/>
                  <a:moveTo>
                    <a:pt x="483" y="7728"/>
                  </a:moveTo>
                  <a:cubicBezTo>
                    <a:pt x="477" y="7728"/>
                    <a:pt x="477" y="7730"/>
                    <a:pt x="477" y="7740"/>
                  </a:cubicBezTo>
                  <a:lnTo>
                    <a:pt x="483" y="7728"/>
                  </a:lnTo>
                  <a:close/>
                  <a:moveTo>
                    <a:pt x="572" y="8323"/>
                  </a:moveTo>
                  <a:cubicBezTo>
                    <a:pt x="572" y="8326"/>
                    <a:pt x="573" y="8330"/>
                    <a:pt x="575" y="8333"/>
                  </a:cubicBezTo>
                  <a:lnTo>
                    <a:pt x="575" y="8333"/>
                  </a:lnTo>
                  <a:cubicBezTo>
                    <a:pt x="574" y="8330"/>
                    <a:pt x="573" y="8327"/>
                    <a:pt x="572" y="8323"/>
                  </a:cubicBezTo>
                  <a:close/>
                  <a:moveTo>
                    <a:pt x="513" y="8573"/>
                  </a:moveTo>
                  <a:lnTo>
                    <a:pt x="513" y="8573"/>
                  </a:lnTo>
                  <a:cubicBezTo>
                    <a:pt x="489" y="8597"/>
                    <a:pt x="489" y="8633"/>
                    <a:pt x="477" y="8656"/>
                  </a:cubicBezTo>
                  <a:cubicBezTo>
                    <a:pt x="477" y="8656"/>
                    <a:pt x="477" y="8644"/>
                    <a:pt x="477" y="8644"/>
                  </a:cubicBezTo>
                  <a:lnTo>
                    <a:pt x="453" y="8644"/>
                  </a:lnTo>
                  <a:cubicBezTo>
                    <a:pt x="465" y="8609"/>
                    <a:pt x="453" y="8621"/>
                    <a:pt x="513" y="8573"/>
                  </a:cubicBezTo>
                  <a:close/>
                  <a:moveTo>
                    <a:pt x="235" y="8764"/>
                  </a:moveTo>
                  <a:cubicBezTo>
                    <a:pt x="226" y="8771"/>
                    <a:pt x="219" y="8779"/>
                    <a:pt x="215" y="8787"/>
                  </a:cubicBezTo>
                  <a:cubicBezTo>
                    <a:pt x="220" y="8783"/>
                    <a:pt x="229" y="8774"/>
                    <a:pt x="235" y="8764"/>
                  </a:cubicBezTo>
                  <a:close/>
                  <a:moveTo>
                    <a:pt x="453" y="8644"/>
                  </a:moveTo>
                  <a:cubicBezTo>
                    <a:pt x="453" y="8656"/>
                    <a:pt x="453" y="8668"/>
                    <a:pt x="441" y="8680"/>
                  </a:cubicBezTo>
                  <a:cubicBezTo>
                    <a:pt x="429" y="8692"/>
                    <a:pt x="441" y="8704"/>
                    <a:pt x="453" y="8728"/>
                  </a:cubicBezTo>
                  <a:cubicBezTo>
                    <a:pt x="441" y="8764"/>
                    <a:pt x="429" y="8811"/>
                    <a:pt x="406" y="8847"/>
                  </a:cubicBezTo>
                  <a:cubicBezTo>
                    <a:pt x="367" y="8828"/>
                    <a:pt x="368" y="8747"/>
                    <a:pt x="332" y="8747"/>
                  </a:cubicBezTo>
                  <a:cubicBezTo>
                    <a:pt x="323" y="8747"/>
                    <a:pt x="312" y="8752"/>
                    <a:pt x="298" y="8764"/>
                  </a:cubicBezTo>
                  <a:lnTo>
                    <a:pt x="275" y="8680"/>
                  </a:lnTo>
                  <a:cubicBezTo>
                    <a:pt x="279" y="8678"/>
                    <a:pt x="283" y="8676"/>
                    <a:pt x="287" y="8676"/>
                  </a:cubicBezTo>
                  <a:cubicBezTo>
                    <a:pt x="317" y="8676"/>
                    <a:pt x="348" y="8741"/>
                    <a:pt x="395" y="8741"/>
                  </a:cubicBezTo>
                  <a:cubicBezTo>
                    <a:pt x="399" y="8741"/>
                    <a:pt x="402" y="8740"/>
                    <a:pt x="406" y="8740"/>
                  </a:cubicBezTo>
                  <a:lnTo>
                    <a:pt x="406" y="8740"/>
                  </a:lnTo>
                  <a:lnTo>
                    <a:pt x="382" y="8799"/>
                  </a:lnTo>
                  <a:cubicBezTo>
                    <a:pt x="465" y="8799"/>
                    <a:pt x="370" y="8656"/>
                    <a:pt x="453" y="8644"/>
                  </a:cubicBezTo>
                  <a:close/>
                  <a:moveTo>
                    <a:pt x="418" y="8859"/>
                  </a:moveTo>
                  <a:cubicBezTo>
                    <a:pt x="418" y="8871"/>
                    <a:pt x="394" y="8894"/>
                    <a:pt x="406" y="8918"/>
                  </a:cubicBezTo>
                  <a:lnTo>
                    <a:pt x="394" y="8918"/>
                  </a:lnTo>
                  <a:cubicBezTo>
                    <a:pt x="382" y="8883"/>
                    <a:pt x="406" y="8871"/>
                    <a:pt x="418" y="8859"/>
                  </a:cubicBezTo>
                  <a:close/>
                  <a:moveTo>
                    <a:pt x="346" y="8918"/>
                  </a:moveTo>
                  <a:cubicBezTo>
                    <a:pt x="358" y="8930"/>
                    <a:pt x="358" y="8942"/>
                    <a:pt x="358" y="8954"/>
                  </a:cubicBezTo>
                  <a:cubicBezTo>
                    <a:pt x="346" y="8942"/>
                    <a:pt x="334" y="8942"/>
                    <a:pt x="334" y="8930"/>
                  </a:cubicBezTo>
                  <a:cubicBezTo>
                    <a:pt x="346" y="8918"/>
                    <a:pt x="346" y="8918"/>
                    <a:pt x="346" y="8918"/>
                  </a:cubicBezTo>
                  <a:close/>
                  <a:moveTo>
                    <a:pt x="322" y="8966"/>
                  </a:moveTo>
                  <a:cubicBezTo>
                    <a:pt x="334" y="8966"/>
                    <a:pt x="346" y="8966"/>
                    <a:pt x="358" y="8978"/>
                  </a:cubicBezTo>
                  <a:cubicBezTo>
                    <a:pt x="346" y="8990"/>
                    <a:pt x="346" y="9002"/>
                    <a:pt x="346" y="9014"/>
                  </a:cubicBezTo>
                  <a:cubicBezTo>
                    <a:pt x="334" y="8990"/>
                    <a:pt x="310" y="8990"/>
                    <a:pt x="322" y="8966"/>
                  </a:cubicBezTo>
                  <a:close/>
                  <a:moveTo>
                    <a:pt x="334" y="9073"/>
                  </a:moveTo>
                  <a:cubicBezTo>
                    <a:pt x="334" y="9085"/>
                    <a:pt x="334" y="9097"/>
                    <a:pt x="346" y="9109"/>
                  </a:cubicBezTo>
                  <a:lnTo>
                    <a:pt x="334" y="9109"/>
                  </a:lnTo>
                  <a:lnTo>
                    <a:pt x="322" y="9073"/>
                  </a:lnTo>
                  <a:close/>
                  <a:moveTo>
                    <a:pt x="120" y="9139"/>
                  </a:moveTo>
                  <a:lnTo>
                    <a:pt x="120" y="9139"/>
                  </a:lnTo>
                  <a:cubicBezTo>
                    <a:pt x="118" y="9142"/>
                    <a:pt x="114" y="9145"/>
                    <a:pt x="108" y="9145"/>
                  </a:cubicBezTo>
                  <a:cubicBezTo>
                    <a:pt x="111" y="9148"/>
                    <a:pt x="114" y="9149"/>
                    <a:pt x="116" y="9149"/>
                  </a:cubicBezTo>
                  <a:cubicBezTo>
                    <a:pt x="119" y="9149"/>
                    <a:pt x="120" y="9145"/>
                    <a:pt x="120" y="9139"/>
                  </a:cubicBezTo>
                  <a:close/>
                  <a:moveTo>
                    <a:pt x="251" y="8990"/>
                  </a:moveTo>
                  <a:lnTo>
                    <a:pt x="251" y="8990"/>
                  </a:lnTo>
                  <a:cubicBezTo>
                    <a:pt x="287" y="9002"/>
                    <a:pt x="298" y="9014"/>
                    <a:pt x="298" y="9025"/>
                  </a:cubicBezTo>
                  <a:cubicBezTo>
                    <a:pt x="291" y="9025"/>
                    <a:pt x="277" y="9031"/>
                    <a:pt x="269" y="9031"/>
                  </a:cubicBezTo>
                  <a:cubicBezTo>
                    <a:pt x="265" y="9031"/>
                    <a:pt x="263" y="9029"/>
                    <a:pt x="263" y="9025"/>
                  </a:cubicBezTo>
                  <a:lnTo>
                    <a:pt x="263" y="9025"/>
                  </a:lnTo>
                  <a:cubicBezTo>
                    <a:pt x="263" y="9049"/>
                    <a:pt x="263" y="9073"/>
                    <a:pt x="275" y="9109"/>
                  </a:cubicBezTo>
                  <a:cubicBezTo>
                    <a:pt x="263" y="9109"/>
                    <a:pt x="263" y="9121"/>
                    <a:pt x="275" y="9121"/>
                  </a:cubicBezTo>
                  <a:cubicBezTo>
                    <a:pt x="275" y="9133"/>
                    <a:pt x="275" y="9145"/>
                    <a:pt x="275" y="9156"/>
                  </a:cubicBezTo>
                  <a:cubicBezTo>
                    <a:pt x="263" y="9133"/>
                    <a:pt x="263" y="9097"/>
                    <a:pt x="227" y="9085"/>
                  </a:cubicBezTo>
                  <a:cubicBezTo>
                    <a:pt x="275" y="9073"/>
                    <a:pt x="227" y="9014"/>
                    <a:pt x="251" y="8990"/>
                  </a:cubicBezTo>
                  <a:close/>
                  <a:moveTo>
                    <a:pt x="275" y="9168"/>
                  </a:moveTo>
                  <a:cubicBezTo>
                    <a:pt x="275" y="9180"/>
                    <a:pt x="287" y="9192"/>
                    <a:pt x="287" y="9204"/>
                  </a:cubicBezTo>
                  <a:lnTo>
                    <a:pt x="263" y="9204"/>
                  </a:lnTo>
                  <a:cubicBezTo>
                    <a:pt x="263" y="9192"/>
                    <a:pt x="263" y="9192"/>
                    <a:pt x="263" y="9180"/>
                  </a:cubicBezTo>
                  <a:lnTo>
                    <a:pt x="275" y="9180"/>
                  </a:lnTo>
                  <a:cubicBezTo>
                    <a:pt x="275" y="9180"/>
                    <a:pt x="275" y="9168"/>
                    <a:pt x="275" y="9168"/>
                  </a:cubicBezTo>
                  <a:close/>
                  <a:moveTo>
                    <a:pt x="275" y="9264"/>
                  </a:moveTo>
                  <a:cubicBezTo>
                    <a:pt x="287" y="9264"/>
                    <a:pt x="287" y="9275"/>
                    <a:pt x="275" y="9299"/>
                  </a:cubicBezTo>
                  <a:cubicBezTo>
                    <a:pt x="275" y="9287"/>
                    <a:pt x="275" y="9287"/>
                    <a:pt x="275" y="9275"/>
                  </a:cubicBezTo>
                  <a:cubicBezTo>
                    <a:pt x="275" y="9264"/>
                    <a:pt x="275" y="9264"/>
                    <a:pt x="275" y="9264"/>
                  </a:cubicBezTo>
                  <a:close/>
                  <a:moveTo>
                    <a:pt x="163" y="9288"/>
                  </a:moveTo>
                  <a:cubicBezTo>
                    <a:pt x="178" y="9314"/>
                    <a:pt x="238" y="9364"/>
                    <a:pt x="215" y="9395"/>
                  </a:cubicBezTo>
                  <a:cubicBezTo>
                    <a:pt x="168" y="9371"/>
                    <a:pt x="191" y="9347"/>
                    <a:pt x="168" y="9347"/>
                  </a:cubicBezTo>
                  <a:cubicBezTo>
                    <a:pt x="162" y="9324"/>
                    <a:pt x="162" y="9306"/>
                    <a:pt x="163" y="9288"/>
                  </a:cubicBezTo>
                  <a:close/>
                  <a:moveTo>
                    <a:pt x="7680" y="96"/>
                  </a:moveTo>
                  <a:cubicBezTo>
                    <a:pt x="7657" y="108"/>
                    <a:pt x="7597" y="108"/>
                    <a:pt x="7549" y="120"/>
                  </a:cubicBezTo>
                  <a:lnTo>
                    <a:pt x="7549" y="108"/>
                  </a:lnTo>
                  <a:lnTo>
                    <a:pt x="7549" y="108"/>
                  </a:lnTo>
                  <a:cubicBezTo>
                    <a:pt x="7478" y="120"/>
                    <a:pt x="7597" y="120"/>
                    <a:pt x="7514" y="143"/>
                  </a:cubicBezTo>
                  <a:cubicBezTo>
                    <a:pt x="7514" y="143"/>
                    <a:pt x="7526" y="143"/>
                    <a:pt x="7490" y="155"/>
                  </a:cubicBezTo>
                  <a:lnTo>
                    <a:pt x="7561" y="143"/>
                  </a:lnTo>
                  <a:lnTo>
                    <a:pt x="7561" y="143"/>
                  </a:lnTo>
                  <a:cubicBezTo>
                    <a:pt x="7537" y="155"/>
                    <a:pt x="7514" y="167"/>
                    <a:pt x="7502" y="167"/>
                  </a:cubicBezTo>
                  <a:cubicBezTo>
                    <a:pt x="7502" y="167"/>
                    <a:pt x="7502" y="167"/>
                    <a:pt x="7502" y="179"/>
                  </a:cubicBezTo>
                  <a:lnTo>
                    <a:pt x="7478" y="179"/>
                  </a:lnTo>
                  <a:cubicBezTo>
                    <a:pt x="7490" y="179"/>
                    <a:pt x="7490" y="179"/>
                    <a:pt x="7490" y="191"/>
                  </a:cubicBezTo>
                  <a:cubicBezTo>
                    <a:pt x="7502" y="191"/>
                    <a:pt x="7549" y="179"/>
                    <a:pt x="7561" y="167"/>
                  </a:cubicBezTo>
                  <a:lnTo>
                    <a:pt x="7561" y="167"/>
                  </a:lnTo>
                  <a:cubicBezTo>
                    <a:pt x="7537" y="191"/>
                    <a:pt x="7549" y="191"/>
                    <a:pt x="7502" y="215"/>
                  </a:cubicBezTo>
                  <a:lnTo>
                    <a:pt x="7454" y="215"/>
                  </a:lnTo>
                  <a:cubicBezTo>
                    <a:pt x="7442" y="227"/>
                    <a:pt x="7478" y="227"/>
                    <a:pt x="7514" y="227"/>
                  </a:cubicBezTo>
                  <a:cubicBezTo>
                    <a:pt x="7490" y="227"/>
                    <a:pt x="7478" y="227"/>
                    <a:pt x="7478" y="239"/>
                  </a:cubicBezTo>
                  <a:lnTo>
                    <a:pt x="7466" y="239"/>
                  </a:lnTo>
                  <a:cubicBezTo>
                    <a:pt x="7514" y="239"/>
                    <a:pt x="7490" y="251"/>
                    <a:pt x="7514" y="251"/>
                  </a:cubicBezTo>
                  <a:cubicBezTo>
                    <a:pt x="7526" y="239"/>
                    <a:pt x="7514" y="239"/>
                    <a:pt x="7514" y="239"/>
                  </a:cubicBezTo>
                  <a:cubicBezTo>
                    <a:pt x="7537" y="239"/>
                    <a:pt x="7567" y="233"/>
                    <a:pt x="7573" y="233"/>
                  </a:cubicBezTo>
                  <a:cubicBezTo>
                    <a:pt x="7576" y="233"/>
                    <a:pt x="7573" y="235"/>
                    <a:pt x="7561" y="239"/>
                  </a:cubicBezTo>
                  <a:cubicBezTo>
                    <a:pt x="7533" y="239"/>
                    <a:pt x="7519" y="254"/>
                    <a:pt x="7509" y="254"/>
                  </a:cubicBezTo>
                  <a:cubicBezTo>
                    <a:pt x="7507" y="254"/>
                    <a:pt x="7504" y="253"/>
                    <a:pt x="7502" y="251"/>
                  </a:cubicBezTo>
                  <a:cubicBezTo>
                    <a:pt x="7475" y="259"/>
                    <a:pt x="7475" y="262"/>
                    <a:pt x="7484" y="262"/>
                  </a:cubicBezTo>
                  <a:cubicBezTo>
                    <a:pt x="7493" y="262"/>
                    <a:pt x="7514" y="259"/>
                    <a:pt x="7524" y="259"/>
                  </a:cubicBezTo>
                  <a:cubicBezTo>
                    <a:pt x="7529" y="259"/>
                    <a:pt x="7531" y="260"/>
                    <a:pt x="7526" y="262"/>
                  </a:cubicBezTo>
                  <a:lnTo>
                    <a:pt x="7502" y="262"/>
                  </a:lnTo>
                  <a:cubicBezTo>
                    <a:pt x="7486" y="266"/>
                    <a:pt x="7478" y="268"/>
                    <a:pt x="7474" y="268"/>
                  </a:cubicBezTo>
                  <a:cubicBezTo>
                    <a:pt x="7466" y="268"/>
                    <a:pt x="7474" y="262"/>
                    <a:pt x="7466" y="262"/>
                  </a:cubicBezTo>
                  <a:lnTo>
                    <a:pt x="7466" y="274"/>
                  </a:lnTo>
                  <a:cubicBezTo>
                    <a:pt x="7442" y="274"/>
                    <a:pt x="7454" y="251"/>
                    <a:pt x="7407" y="251"/>
                  </a:cubicBezTo>
                  <a:lnTo>
                    <a:pt x="7395" y="274"/>
                  </a:lnTo>
                  <a:cubicBezTo>
                    <a:pt x="7442" y="286"/>
                    <a:pt x="7395" y="322"/>
                    <a:pt x="7478" y="334"/>
                  </a:cubicBezTo>
                  <a:cubicBezTo>
                    <a:pt x="7490" y="334"/>
                    <a:pt x="7490" y="322"/>
                    <a:pt x="7502" y="322"/>
                  </a:cubicBezTo>
                  <a:lnTo>
                    <a:pt x="7502" y="332"/>
                  </a:lnTo>
                  <a:lnTo>
                    <a:pt x="7502" y="332"/>
                  </a:lnTo>
                  <a:cubicBezTo>
                    <a:pt x="7493" y="338"/>
                    <a:pt x="7486" y="343"/>
                    <a:pt x="7477" y="348"/>
                  </a:cubicBezTo>
                  <a:lnTo>
                    <a:pt x="7477" y="348"/>
                  </a:lnTo>
                  <a:cubicBezTo>
                    <a:pt x="7485" y="346"/>
                    <a:pt x="7494" y="346"/>
                    <a:pt x="7514" y="346"/>
                  </a:cubicBezTo>
                  <a:cubicBezTo>
                    <a:pt x="7532" y="340"/>
                    <a:pt x="7543" y="337"/>
                    <a:pt x="7549" y="337"/>
                  </a:cubicBezTo>
                  <a:cubicBezTo>
                    <a:pt x="7555" y="337"/>
                    <a:pt x="7555" y="340"/>
                    <a:pt x="7549" y="346"/>
                  </a:cubicBezTo>
                  <a:cubicBezTo>
                    <a:pt x="7545" y="346"/>
                    <a:pt x="7541" y="346"/>
                    <a:pt x="7537" y="346"/>
                  </a:cubicBezTo>
                  <a:lnTo>
                    <a:pt x="7537" y="346"/>
                  </a:lnTo>
                  <a:cubicBezTo>
                    <a:pt x="7537" y="346"/>
                    <a:pt x="7537" y="346"/>
                    <a:pt x="7537" y="346"/>
                  </a:cubicBezTo>
                  <a:lnTo>
                    <a:pt x="7537" y="346"/>
                  </a:lnTo>
                  <a:cubicBezTo>
                    <a:pt x="7537" y="346"/>
                    <a:pt x="7514" y="346"/>
                    <a:pt x="7502" y="358"/>
                  </a:cubicBezTo>
                  <a:cubicBezTo>
                    <a:pt x="7521" y="348"/>
                    <a:pt x="7525" y="346"/>
                    <a:pt x="7537" y="346"/>
                  </a:cubicBezTo>
                  <a:lnTo>
                    <a:pt x="7537" y="346"/>
                  </a:lnTo>
                  <a:cubicBezTo>
                    <a:pt x="7526" y="358"/>
                    <a:pt x="7525" y="370"/>
                    <a:pt x="7490" y="370"/>
                  </a:cubicBezTo>
                  <a:lnTo>
                    <a:pt x="7502" y="370"/>
                  </a:lnTo>
                  <a:cubicBezTo>
                    <a:pt x="7494" y="370"/>
                    <a:pt x="7486" y="375"/>
                    <a:pt x="7474" y="375"/>
                  </a:cubicBezTo>
                  <a:cubicBezTo>
                    <a:pt x="7469" y="375"/>
                    <a:pt x="7462" y="374"/>
                    <a:pt x="7454" y="370"/>
                  </a:cubicBezTo>
                  <a:lnTo>
                    <a:pt x="7454" y="370"/>
                  </a:lnTo>
                  <a:lnTo>
                    <a:pt x="7466" y="382"/>
                  </a:lnTo>
                  <a:lnTo>
                    <a:pt x="7407" y="382"/>
                  </a:lnTo>
                  <a:cubicBezTo>
                    <a:pt x="7430" y="393"/>
                    <a:pt x="7490" y="393"/>
                    <a:pt x="7514" y="393"/>
                  </a:cubicBezTo>
                  <a:cubicBezTo>
                    <a:pt x="7502" y="393"/>
                    <a:pt x="7442" y="405"/>
                    <a:pt x="7454" y="405"/>
                  </a:cubicBezTo>
                  <a:cubicBezTo>
                    <a:pt x="7448" y="411"/>
                    <a:pt x="7466" y="411"/>
                    <a:pt x="7487" y="411"/>
                  </a:cubicBezTo>
                  <a:cubicBezTo>
                    <a:pt x="7508" y="411"/>
                    <a:pt x="7532" y="411"/>
                    <a:pt x="7537" y="417"/>
                  </a:cubicBezTo>
                  <a:lnTo>
                    <a:pt x="7514" y="417"/>
                  </a:lnTo>
                  <a:cubicBezTo>
                    <a:pt x="7490" y="441"/>
                    <a:pt x="7490" y="465"/>
                    <a:pt x="7442" y="501"/>
                  </a:cubicBezTo>
                  <a:lnTo>
                    <a:pt x="7502" y="501"/>
                  </a:lnTo>
                  <a:lnTo>
                    <a:pt x="7466" y="513"/>
                  </a:lnTo>
                  <a:cubicBezTo>
                    <a:pt x="7430" y="548"/>
                    <a:pt x="7478" y="560"/>
                    <a:pt x="7502" y="584"/>
                  </a:cubicBezTo>
                  <a:cubicBezTo>
                    <a:pt x="7502" y="584"/>
                    <a:pt x="7454" y="596"/>
                    <a:pt x="7442" y="596"/>
                  </a:cubicBezTo>
                  <a:cubicBezTo>
                    <a:pt x="7430" y="620"/>
                    <a:pt x="7502" y="608"/>
                    <a:pt x="7526" y="620"/>
                  </a:cubicBezTo>
                  <a:cubicBezTo>
                    <a:pt x="7502" y="620"/>
                    <a:pt x="7454" y="632"/>
                    <a:pt x="7442" y="632"/>
                  </a:cubicBezTo>
                  <a:lnTo>
                    <a:pt x="7478" y="632"/>
                  </a:lnTo>
                  <a:lnTo>
                    <a:pt x="7466" y="643"/>
                  </a:lnTo>
                  <a:cubicBezTo>
                    <a:pt x="7442" y="643"/>
                    <a:pt x="7466" y="643"/>
                    <a:pt x="7454" y="655"/>
                  </a:cubicBezTo>
                  <a:cubicBezTo>
                    <a:pt x="7454" y="667"/>
                    <a:pt x="7502" y="679"/>
                    <a:pt x="7573" y="679"/>
                  </a:cubicBezTo>
                  <a:cubicBezTo>
                    <a:pt x="7573" y="691"/>
                    <a:pt x="7502" y="691"/>
                    <a:pt x="7490" y="691"/>
                  </a:cubicBezTo>
                  <a:cubicBezTo>
                    <a:pt x="7498" y="687"/>
                    <a:pt x="7499" y="686"/>
                    <a:pt x="7497" y="686"/>
                  </a:cubicBezTo>
                  <a:cubicBezTo>
                    <a:pt x="7492" y="686"/>
                    <a:pt x="7474" y="691"/>
                    <a:pt x="7466" y="691"/>
                  </a:cubicBezTo>
                  <a:cubicBezTo>
                    <a:pt x="7478" y="691"/>
                    <a:pt x="7490" y="691"/>
                    <a:pt x="7442" y="703"/>
                  </a:cubicBezTo>
                  <a:cubicBezTo>
                    <a:pt x="7454" y="715"/>
                    <a:pt x="7454" y="715"/>
                    <a:pt x="7478" y="715"/>
                  </a:cubicBezTo>
                  <a:lnTo>
                    <a:pt x="7514" y="715"/>
                  </a:lnTo>
                  <a:cubicBezTo>
                    <a:pt x="7490" y="715"/>
                    <a:pt x="7514" y="727"/>
                    <a:pt x="7454" y="739"/>
                  </a:cubicBezTo>
                  <a:cubicBezTo>
                    <a:pt x="7478" y="763"/>
                    <a:pt x="7466" y="810"/>
                    <a:pt x="7478" y="846"/>
                  </a:cubicBezTo>
                  <a:cubicBezTo>
                    <a:pt x="7502" y="846"/>
                    <a:pt x="7490" y="834"/>
                    <a:pt x="7514" y="834"/>
                  </a:cubicBezTo>
                  <a:cubicBezTo>
                    <a:pt x="7549" y="834"/>
                    <a:pt x="7490" y="846"/>
                    <a:pt x="7526" y="846"/>
                  </a:cubicBezTo>
                  <a:lnTo>
                    <a:pt x="7490" y="846"/>
                  </a:lnTo>
                  <a:cubicBezTo>
                    <a:pt x="7490" y="858"/>
                    <a:pt x="7549" y="858"/>
                    <a:pt x="7573" y="870"/>
                  </a:cubicBezTo>
                  <a:cubicBezTo>
                    <a:pt x="7549" y="870"/>
                    <a:pt x="7547" y="875"/>
                    <a:pt x="7541" y="875"/>
                  </a:cubicBezTo>
                  <a:cubicBezTo>
                    <a:pt x="7537" y="875"/>
                    <a:pt x="7534" y="874"/>
                    <a:pt x="7526" y="870"/>
                  </a:cubicBezTo>
                  <a:lnTo>
                    <a:pt x="7526" y="870"/>
                  </a:lnTo>
                  <a:cubicBezTo>
                    <a:pt x="7537" y="882"/>
                    <a:pt x="7383" y="905"/>
                    <a:pt x="7418" y="905"/>
                  </a:cubicBezTo>
                  <a:lnTo>
                    <a:pt x="7459" y="898"/>
                  </a:lnTo>
                  <a:lnTo>
                    <a:pt x="7459" y="898"/>
                  </a:lnTo>
                  <a:cubicBezTo>
                    <a:pt x="7423" y="908"/>
                    <a:pt x="7436" y="917"/>
                    <a:pt x="7395" y="917"/>
                  </a:cubicBezTo>
                  <a:cubicBezTo>
                    <a:pt x="7399" y="921"/>
                    <a:pt x="7403" y="923"/>
                    <a:pt x="7407" y="923"/>
                  </a:cubicBezTo>
                  <a:cubicBezTo>
                    <a:pt x="7416" y="923"/>
                    <a:pt x="7426" y="917"/>
                    <a:pt x="7442" y="917"/>
                  </a:cubicBezTo>
                  <a:lnTo>
                    <a:pt x="7430" y="929"/>
                  </a:lnTo>
                  <a:lnTo>
                    <a:pt x="7430" y="929"/>
                  </a:lnTo>
                  <a:lnTo>
                    <a:pt x="7454" y="917"/>
                  </a:lnTo>
                  <a:cubicBezTo>
                    <a:pt x="7466" y="917"/>
                    <a:pt x="7514" y="917"/>
                    <a:pt x="7490" y="929"/>
                  </a:cubicBezTo>
                  <a:lnTo>
                    <a:pt x="7549" y="929"/>
                  </a:lnTo>
                  <a:cubicBezTo>
                    <a:pt x="7526" y="935"/>
                    <a:pt x="7523" y="935"/>
                    <a:pt x="7524" y="935"/>
                  </a:cubicBezTo>
                  <a:cubicBezTo>
                    <a:pt x="7526" y="935"/>
                    <a:pt x="7532" y="935"/>
                    <a:pt x="7526" y="941"/>
                  </a:cubicBezTo>
                  <a:lnTo>
                    <a:pt x="7490" y="941"/>
                  </a:lnTo>
                  <a:cubicBezTo>
                    <a:pt x="7496" y="947"/>
                    <a:pt x="7496" y="950"/>
                    <a:pt x="7493" y="953"/>
                  </a:cubicBezTo>
                  <a:lnTo>
                    <a:pt x="7493" y="953"/>
                  </a:lnTo>
                  <a:cubicBezTo>
                    <a:pt x="7551" y="953"/>
                    <a:pt x="7585" y="953"/>
                    <a:pt x="7585" y="965"/>
                  </a:cubicBezTo>
                  <a:cubicBezTo>
                    <a:pt x="7561" y="971"/>
                    <a:pt x="7552" y="971"/>
                    <a:pt x="7543" y="971"/>
                  </a:cubicBezTo>
                  <a:cubicBezTo>
                    <a:pt x="7535" y="971"/>
                    <a:pt x="7526" y="971"/>
                    <a:pt x="7502" y="977"/>
                  </a:cubicBezTo>
                  <a:cubicBezTo>
                    <a:pt x="7494" y="981"/>
                    <a:pt x="7504" y="982"/>
                    <a:pt x="7522" y="982"/>
                  </a:cubicBezTo>
                  <a:cubicBezTo>
                    <a:pt x="7557" y="982"/>
                    <a:pt x="7621" y="977"/>
                    <a:pt x="7621" y="977"/>
                  </a:cubicBezTo>
                  <a:lnTo>
                    <a:pt x="7621" y="977"/>
                  </a:lnTo>
                  <a:cubicBezTo>
                    <a:pt x="7597" y="1001"/>
                    <a:pt x="7645" y="989"/>
                    <a:pt x="7645" y="1001"/>
                  </a:cubicBezTo>
                  <a:cubicBezTo>
                    <a:pt x="7621" y="1001"/>
                    <a:pt x="7621" y="1013"/>
                    <a:pt x="7585" y="1024"/>
                  </a:cubicBezTo>
                  <a:lnTo>
                    <a:pt x="7549" y="1024"/>
                  </a:lnTo>
                  <a:cubicBezTo>
                    <a:pt x="7556" y="1024"/>
                    <a:pt x="7555" y="1029"/>
                    <a:pt x="7548" y="1032"/>
                  </a:cubicBezTo>
                  <a:lnTo>
                    <a:pt x="7548" y="1032"/>
                  </a:lnTo>
                  <a:cubicBezTo>
                    <a:pt x="7551" y="1032"/>
                    <a:pt x="7554" y="1031"/>
                    <a:pt x="7557" y="1031"/>
                  </a:cubicBezTo>
                  <a:cubicBezTo>
                    <a:pt x="7575" y="1031"/>
                    <a:pt x="7580" y="1040"/>
                    <a:pt x="7597" y="1048"/>
                  </a:cubicBezTo>
                  <a:lnTo>
                    <a:pt x="7633" y="1036"/>
                  </a:lnTo>
                  <a:cubicBezTo>
                    <a:pt x="7645" y="1048"/>
                    <a:pt x="7668" y="1048"/>
                    <a:pt x="7657" y="1060"/>
                  </a:cubicBezTo>
                  <a:lnTo>
                    <a:pt x="7716" y="1060"/>
                  </a:lnTo>
                  <a:cubicBezTo>
                    <a:pt x="7728" y="1058"/>
                    <a:pt x="7736" y="1058"/>
                    <a:pt x="7742" y="1058"/>
                  </a:cubicBezTo>
                  <a:cubicBezTo>
                    <a:pt x="7767" y="1058"/>
                    <a:pt x="7724" y="1075"/>
                    <a:pt x="7743" y="1075"/>
                  </a:cubicBezTo>
                  <a:cubicBezTo>
                    <a:pt x="7747" y="1075"/>
                    <a:pt x="7753" y="1074"/>
                    <a:pt x="7764" y="1072"/>
                  </a:cubicBezTo>
                  <a:lnTo>
                    <a:pt x="7752" y="1060"/>
                  </a:lnTo>
                  <a:cubicBezTo>
                    <a:pt x="7761" y="1058"/>
                    <a:pt x="7769" y="1057"/>
                    <a:pt x="7775" y="1057"/>
                  </a:cubicBezTo>
                  <a:cubicBezTo>
                    <a:pt x="7799" y="1057"/>
                    <a:pt x="7799" y="1072"/>
                    <a:pt x="7799" y="1072"/>
                  </a:cubicBezTo>
                  <a:cubicBezTo>
                    <a:pt x="7776" y="1084"/>
                    <a:pt x="7764" y="1096"/>
                    <a:pt x="7728" y="1096"/>
                  </a:cubicBezTo>
                  <a:lnTo>
                    <a:pt x="7716" y="1096"/>
                  </a:lnTo>
                  <a:cubicBezTo>
                    <a:pt x="7680" y="1108"/>
                    <a:pt x="7728" y="1108"/>
                    <a:pt x="7728" y="1108"/>
                  </a:cubicBezTo>
                  <a:cubicBezTo>
                    <a:pt x="7728" y="1108"/>
                    <a:pt x="7728" y="1108"/>
                    <a:pt x="7716" y="1120"/>
                  </a:cubicBezTo>
                  <a:cubicBezTo>
                    <a:pt x="7716" y="1120"/>
                    <a:pt x="7740" y="1120"/>
                    <a:pt x="7728" y="1132"/>
                  </a:cubicBezTo>
                  <a:lnTo>
                    <a:pt x="7741" y="1127"/>
                  </a:lnTo>
                  <a:lnTo>
                    <a:pt x="7741" y="1127"/>
                  </a:lnTo>
                  <a:cubicBezTo>
                    <a:pt x="7740" y="1129"/>
                    <a:pt x="7740" y="1130"/>
                    <a:pt x="7740" y="1132"/>
                  </a:cubicBezTo>
                  <a:lnTo>
                    <a:pt x="7764" y="1120"/>
                  </a:lnTo>
                  <a:lnTo>
                    <a:pt x="7741" y="1127"/>
                  </a:lnTo>
                  <a:lnTo>
                    <a:pt x="7741" y="1127"/>
                  </a:lnTo>
                  <a:cubicBezTo>
                    <a:pt x="7746" y="1117"/>
                    <a:pt x="7767" y="1108"/>
                    <a:pt x="7788" y="1108"/>
                  </a:cubicBezTo>
                  <a:cubicBezTo>
                    <a:pt x="7811" y="1120"/>
                    <a:pt x="7752" y="1132"/>
                    <a:pt x="7716" y="1144"/>
                  </a:cubicBezTo>
                  <a:cubicBezTo>
                    <a:pt x="7668" y="1144"/>
                    <a:pt x="7716" y="1132"/>
                    <a:pt x="7704" y="1132"/>
                  </a:cubicBezTo>
                  <a:cubicBezTo>
                    <a:pt x="7645" y="1144"/>
                    <a:pt x="7692" y="1132"/>
                    <a:pt x="7668" y="1155"/>
                  </a:cubicBezTo>
                  <a:cubicBezTo>
                    <a:pt x="7609" y="1155"/>
                    <a:pt x="7668" y="1144"/>
                    <a:pt x="7609" y="1144"/>
                  </a:cubicBezTo>
                  <a:cubicBezTo>
                    <a:pt x="7597" y="1155"/>
                    <a:pt x="7645" y="1155"/>
                    <a:pt x="7633" y="1167"/>
                  </a:cubicBezTo>
                  <a:cubicBezTo>
                    <a:pt x="7617" y="1167"/>
                    <a:pt x="7606" y="1162"/>
                    <a:pt x="7594" y="1162"/>
                  </a:cubicBezTo>
                  <a:cubicBezTo>
                    <a:pt x="7588" y="1162"/>
                    <a:pt x="7581" y="1163"/>
                    <a:pt x="7573" y="1167"/>
                  </a:cubicBezTo>
                  <a:lnTo>
                    <a:pt x="7556" y="1176"/>
                  </a:lnTo>
                  <a:lnTo>
                    <a:pt x="7556" y="1176"/>
                  </a:lnTo>
                  <a:cubicBezTo>
                    <a:pt x="7556" y="1176"/>
                    <a:pt x="7556" y="1176"/>
                    <a:pt x="7556" y="1176"/>
                  </a:cubicBezTo>
                  <a:cubicBezTo>
                    <a:pt x="7563" y="1176"/>
                    <a:pt x="7568" y="1177"/>
                    <a:pt x="7573" y="1179"/>
                  </a:cubicBezTo>
                  <a:lnTo>
                    <a:pt x="7561" y="1191"/>
                  </a:lnTo>
                  <a:cubicBezTo>
                    <a:pt x="7553" y="1191"/>
                    <a:pt x="7545" y="1191"/>
                    <a:pt x="7537" y="1191"/>
                  </a:cubicBezTo>
                  <a:lnTo>
                    <a:pt x="7537" y="1191"/>
                  </a:lnTo>
                  <a:cubicBezTo>
                    <a:pt x="7534" y="1195"/>
                    <a:pt x="7540" y="1196"/>
                    <a:pt x="7552" y="1196"/>
                  </a:cubicBezTo>
                  <a:cubicBezTo>
                    <a:pt x="7575" y="1196"/>
                    <a:pt x="7617" y="1191"/>
                    <a:pt x="7633" y="1191"/>
                  </a:cubicBezTo>
                  <a:cubicBezTo>
                    <a:pt x="7633" y="1191"/>
                    <a:pt x="7633" y="1203"/>
                    <a:pt x="7609" y="1203"/>
                  </a:cubicBezTo>
                  <a:cubicBezTo>
                    <a:pt x="7650" y="1203"/>
                    <a:pt x="7656" y="1212"/>
                    <a:pt x="7687" y="1222"/>
                  </a:cubicBezTo>
                  <a:lnTo>
                    <a:pt x="7687" y="1222"/>
                  </a:lnTo>
                  <a:cubicBezTo>
                    <a:pt x="7686" y="1222"/>
                    <a:pt x="7685" y="1222"/>
                    <a:pt x="7683" y="1222"/>
                  </a:cubicBezTo>
                  <a:cubicBezTo>
                    <a:pt x="7666" y="1222"/>
                    <a:pt x="7650" y="1230"/>
                    <a:pt x="7633" y="1239"/>
                  </a:cubicBezTo>
                  <a:cubicBezTo>
                    <a:pt x="7628" y="1239"/>
                    <a:pt x="7620" y="1239"/>
                    <a:pt x="7608" y="1239"/>
                  </a:cubicBezTo>
                  <a:lnTo>
                    <a:pt x="7608" y="1239"/>
                  </a:lnTo>
                  <a:cubicBezTo>
                    <a:pt x="7604" y="1245"/>
                    <a:pt x="7612" y="1245"/>
                    <a:pt x="7619" y="1245"/>
                  </a:cubicBezTo>
                  <a:cubicBezTo>
                    <a:pt x="7627" y="1245"/>
                    <a:pt x="7633" y="1245"/>
                    <a:pt x="7621" y="1251"/>
                  </a:cubicBezTo>
                  <a:cubicBezTo>
                    <a:pt x="7597" y="1263"/>
                    <a:pt x="7561" y="1263"/>
                    <a:pt x="7549" y="1263"/>
                  </a:cubicBezTo>
                  <a:cubicBezTo>
                    <a:pt x="7549" y="1265"/>
                    <a:pt x="7552" y="1266"/>
                    <a:pt x="7556" y="1266"/>
                  </a:cubicBezTo>
                  <a:cubicBezTo>
                    <a:pt x="7567" y="1266"/>
                    <a:pt x="7589" y="1259"/>
                    <a:pt x="7596" y="1259"/>
                  </a:cubicBezTo>
                  <a:cubicBezTo>
                    <a:pt x="7599" y="1259"/>
                    <a:pt x="7600" y="1260"/>
                    <a:pt x="7597" y="1263"/>
                  </a:cubicBezTo>
                  <a:cubicBezTo>
                    <a:pt x="7591" y="1269"/>
                    <a:pt x="7588" y="1269"/>
                    <a:pt x="7585" y="1269"/>
                  </a:cubicBezTo>
                  <a:cubicBezTo>
                    <a:pt x="7582" y="1269"/>
                    <a:pt x="7579" y="1269"/>
                    <a:pt x="7573" y="1275"/>
                  </a:cubicBezTo>
                  <a:lnTo>
                    <a:pt x="7621" y="1275"/>
                  </a:lnTo>
                  <a:cubicBezTo>
                    <a:pt x="7549" y="1298"/>
                    <a:pt x="7633" y="1286"/>
                    <a:pt x="7561" y="1298"/>
                  </a:cubicBezTo>
                  <a:cubicBezTo>
                    <a:pt x="7566" y="1301"/>
                    <a:pt x="7570" y="1302"/>
                    <a:pt x="7574" y="1302"/>
                  </a:cubicBezTo>
                  <a:cubicBezTo>
                    <a:pt x="7590" y="1302"/>
                    <a:pt x="7602" y="1286"/>
                    <a:pt x="7621" y="1286"/>
                  </a:cubicBezTo>
                  <a:cubicBezTo>
                    <a:pt x="7657" y="1286"/>
                    <a:pt x="7633" y="1298"/>
                    <a:pt x="7621" y="1310"/>
                  </a:cubicBezTo>
                  <a:cubicBezTo>
                    <a:pt x="7621" y="1310"/>
                    <a:pt x="7597" y="1310"/>
                    <a:pt x="7609" y="1298"/>
                  </a:cubicBezTo>
                  <a:lnTo>
                    <a:pt x="7609" y="1298"/>
                  </a:lnTo>
                  <a:lnTo>
                    <a:pt x="7561" y="1310"/>
                  </a:lnTo>
                  <a:cubicBezTo>
                    <a:pt x="7555" y="1317"/>
                    <a:pt x="7560" y="1319"/>
                    <a:pt x="7570" y="1319"/>
                  </a:cubicBezTo>
                  <a:cubicBezTo>
                    <a:pt x="7587" y="1319"/>
                    <a:pt x="7617" y="1314"/>
                    <a:pt x="7631" y="1314"/>
                  </a:cubicBezTo>
                  <a:cubicBezTo>
                    <a:pt x="7640" y="1314"/>
                    <a:pt x="7643" y="1316"/>
                    <a:pt x="7633" y="1322"/>
                  </a:cubicBezTo>
                  <a:cubicBezTo>
                    <a:pt x="7609" y="1322"/>
                    <a:pt x="7597" y="1334"/>
                    <a:pt x="7561" y="1334"/>
                  </a:cubicBezTo>
                  <a:cubicBezTo>
                    <a:pt x="7569" y="1334"/>
                    <a:pt x="7567" y="1339"/>
                    <a:pt x="7575" y="1339"/>
                  </a:cubicBezTo>
                  <a:cubicBezTo>
                    <a:pt x="7578" y="1339"/>
                    <a:pt x="7585" y="1338"/>
                    <a:pt x="7597" y="1334"/>
                  </a:cubicBezTo>
                  <a:lnTo>
                    <a:pt x="7597" y="1334"/>
                  </a:lnTo>
                  <a:cubicBezTo>
                    <a:pt x="7597" y="1334"/>
                    <a:pt x="7585" y="1346"/>
                    <a:pt x="7585" y="1346"/>
                  </a:cubicBezTo>
                  <a:cubicBezTo>
                    <a:pt x="7593" y="1346"/>
                    <a:pt x="7601" y="1351"/>
                    <a:pt x="7616" y="1351"/>
                  </a:cubicBezTo>
                  <a:cubicBezTo>
                    <a:pt x="7623" y="1351"/>
                    <a:pt x="7633" y="1350"/>
                    <a:pt x="7645" y="1346"/>
                  </a:cubicBezTo>
                  <a:lnTo>
                    <a:pt x="7645" y="1346"/>
                  </a:lnTo>
                  <a:cubicBezTo>
                    <a:pt x="7645" y="1358"/>
                    <a:pt x="7609" y="1370"/>
                    <a:pt x="7585" y="1382"/>
                  </a:cubicBezTo>
                  <a:cubicBezTo>
                    <a:pt x="7621" y="1394"/>
                    <a:pt x="7573" y="1417"/>
                    <a:pt x="7609" y="1429"/>
                  </a:cubicBezTo>
                  <a:lnTo>
                    <a:pt x="7609" y="1417"/>
                  </a:lnTo>
                  <a:cubicBezTo>
                    <a:pt x="7609" y="1424"/>
                    <a:pt x="7613" y="1426"/>
                    <a:pt x="7619" y="1426"/>
                  </a:cubicBezTo>
                  <a:cubicBezTo>
                    <a:pt x="7633" y="1426"/>
                    <a:pt x="7656" y="1415"/>
                    <a:pt x="7665" y="1415"/>
                  </a:cubicBezTo>
                  <a:cubicBezTo>
                    <a:pt x="7667" y="1415"/>
                    <a:pt x="7668" y="1416"/>
                    <a:pt x="7668" y="1417"/>
                  </a:cubicBezTo>
                  <a:cubicBezTo>
                    <a:pt x="7621" y="1429"/>
                    <a:pt x="7633" y="1429"/>
                    <a:pt x="7609" y="1441"/>
                  </a:cubicBezTo>
                  <a:cubicBezTo>
                    <a:pt x="7585" y="1465"/>
                    <a:pt x="7657" y="1465"/>
                    <a:pt x="7621" y="1489"/>
                  </a:cubicBezTo>
                  <a:lnTo>
                    <a:pt x="7597" y="1489"/>
                  </a:lnTo>
                  <a:cubicBezTo>
                    <a:pt x="7573" y="1501"/>
                    <a:pt x="7585" y="1513"/>
                    <a:pt x="7585" y="1525"/>
                  </a:cubicBezTo>
                  <a:cubicBezTo>
                    <a:pt x="7537" y="1548"/>
                    <a:pt x="7597" y="1560"/>
                    <a:pt x="7609" y="1572"/>
                  </a:cubicBezTo>
                  <a:lnTo>
                    <a:pt x="7573" y="1572"/>
                  </a:lnTo>
                  <a:cubicBezTo>
                    <a:pt x="7561" y="1584"/>
                    <a:pt x="7561" y="1596"/>
                    <a:pt x="7609" y="1596"/>
                  </a:cubicBezTo>
                  <a:cubicBezTo>
                    <a:pt x="7561" y="1620"/>
                    <a:pt x="7633" y="1608"/>
                    <a:pt x="7573" y="1632"/>
                  </a:cubicBezTo>
                  <a:cubicBezTo>
                    <a:pt x="7573" y="1632"/>
                    <a:pt x="7573" y="1632"/>
                    <a:pt x="7573" y="1620"/>
                  </a:cubicBezTo>
                  <a:cubicBezTo>
                    <a:pt x="7549" y="1632"/>
                    <a:pt x="7561" y="1644"/>
                    <a:pt x="7549" y="1644"/>
                  </a:cubicBezTo>
                  <a:cubicBezTo>
                    <a:pt x="7585" y="1656"/>
                    <a:pt x="7657" y="1644"/>
                    <a:pt x="7645" y="1667"/>
                  </a:cubicBezTo>
                  <a:cubicBezTo>
                    <a:pt x="7630" y="1670"/>
                    <a:pt x="7620" y="1671"/>
                    <a:pt x="7613" y="1671"/>
                  </a:cubicBezTo>
                  <a:cubicBezTo>
                    <a:pt x="7595" y="1671"/>
                    <a:pt x="7601" y="1664"/>
                    <a:pt x="7587" y="1664"/>
                  </a:cubicBezTo>
                  <a:cubicBezTo>
                    <a:pt x="7582" y="1664"/>
                    <a:pt x="7574" y="1665"/>
                    <a:pt x="7561" y="1667"/>
                  </a:cubicBezTo>
                  <a:cubicBezTo>
                    <a:pt x="7573" y="1667"/>
                    <a:pt x="7597" y="1667"/>
                    <a:pt x="7573" y="1679"/>
                  </a:cubicBezTo>
                  <a:cubicBezTo>
                    <a:pt x="7549" y="1679"/>
                    <a:pt x="7561" y="1679"/>
                    <a:pt x="7526" y="1691"/>
                  </a:cubicBezTo>
                  <a:lnTo>
                    <a:pt x="7597" y="1691"/>
                  </a:lnTo>
                  <a:cubicBezTo>
                    <a:pt x="7621" y="1691"/>
                    <a:pt x="7621" y="1679"/>
                    <a:pt x="7621" y="1679"/>
                  </a:cubicBezTo>
                  <a:cubicBezTo>
                    <a:pt x="7668" y="1679"/>
                    <a:pt x="7633" y="1691"/>
                    <a:pt x="7645" y="1703"/>
                  </a:cubicBezTo>
                  <a:cubicBezTo>
                    <a:pt x="7657" y="1703"/>
                    <a:pt x="7668" y="1691"/>
                    <a:pt x="7704" y="1679"/>
                  </a:cubicBezTo>
                  <a:lnTo>
                    <a:pt x="7704" y="1679"/>
                  </a:lnTo>
                  <a:cubicBezTo>
                    <a:pt x="7698" y="1691"/>
                    <a:pt x="7713" y="1694"/>
                    <a:pt x="7732" y="1694"/>
                  </a:cubicBezTo>
                  <a:cubicBezTo>
                    <a:pt x="7752" y="1694"/>
                    <a:pt x="7776" y="1691"/>
                    <a:pt x="7788" y="1691"/>
                  </a:cubicBezTo>
                  <a:cubicBezTo>
                    <a:pt x="7776" y="1697"/>
                    <a:pt x="7761" y="1697"/>
                    <a:pt x="7741" y="1697"/>
                  </a:cubicBezTo>
                  <a:cubicBezTo>
                    <a:pt x="7722" y="1697"/>
                    <a:pt x="7698" y="1697"/>
                    <a:pt x="7668" y="1703"/>
                  </a:cubicBezTo>
                  <a:cubicBezTo>
                    <a:pt x="7657" y="1715"/>
                    <a:pt x="7609" y="1727"/>
                    <a:pt x="7597" y="1727"/>
                  </a:cubicBezTo>
                  <a:cubicBezTo>
                    <a:pt x="7595" y="1729"/>
                    <a:pt x="7595" y="1730"/>
                    <a:pt x="7595" y="1731"/>
                  </a:cubicBezTo>
                  <a:lnTo>
                    <a:pt x="7595" y="1731"/>
                  </a:lnTo>
                  <a:cubicBezTo>
                    <a:pt x="7530" y="1706"/>
                    <a:pt x="7459" y="1702"/>
                    <a:pt x="7385" y="1702"/>
                  </a:cubicBezTo>
                  <a:cubicBezTo>
                    <a:pt x="7353" y="1702"/>
                    <a:pt x="7320" y="1703"/>
                    <a:pt x="7287" y="1703"/>
                  </a:cubicBezTo>
                  <a:cubicBezTo>
                    <a:pt x="7263" y="1733"/>
                    <a:pt x="7236" y="1738"/>
                    <a:pt x="7208" y="1738"/>
                  </a:cubicBezTo>
                  <a:cubicBezTo>
                    <a:pt x="7194" y="1738"/>
                    <a:pt x="7179" y="1737"/>
                    <a:pt x="7164" y="1737"/>
                  </a:cubicBezTo>
                  <a:cubicBezTo>
                    <a:pt x="7138" y="1737"/>
                    <a:pt x="7112" y="1741"/>
                    <a:pt x="7085" y="1763"/>
                  </a:cubicBezTo>
                  <a:cubicBezTo>
                    <a:pt x="7085" y="1834"/>
                    <a:pt x="7073" y="1786"/>
                    <a:pt x="7002" y="1822"/>
                  </a:cubicBezTo>
                  <a:cubicBezTo>
                    <a:pt x="7037" y="1798"/>
                    <a:pt x="6990" y="1763"/>
                    <a:pt x="6966" y="1763"/>
                  </a:cubicBezTo>
                  <a:cubicBezTo>
                    <a:pt x="6954" y="1786"/>
                    <a:pt x="6942" y="1798"/>
                    <a:pt x="6930" y="1810"/>
                  </a:cubicBezTo>
                  <a:cubicBezTo>
                    <a:pt x="6917" y="1797"/>
                    <a:pt x="6875" y="1783"/>
                    <a:pt x="6840" y="1783"/>
                  </a:cubicBezTo>
                  <a:cubicBezTo>
                    <a:pt x="6814" y="1783"/>
                    <a:pt x="6792" y="1790"/>
                    <a:pt x="6787" y="1810"/>
                  </a:cubicBezTo>
                  <a:cubicBezTo>
                    <a:pt x="6728" y="1798"/>
                    <a:pt x="6787" y="1786"/>
                    <a:pt x="6787" y="1775"/>
                  </a:cubicBezTo>
                  <a:cubicBezTo>
                    <a:pt x="6782" y="1767"/>
                    <a:pt x="6779" y="1764"/>
                    <a:pt x="6775" y="1764"/>
                  </a:cubicBezTo>
                  <a:cubicBezTo>
                    <a:pt x="6765" y="1764"/>
                    <a:pt x="6760" y="1791"/>
                    <a:pt x="6749" y="1791"/>
                  </a:cubicBezTo>
                  <a:cubicBezTo>
                    <a:pt x="6746" y="1791"/>
                    <a:pt x="6743" y="1790"/>
                    <a:pt x="6740" y="1786"/>
                  </a:cubicBezTo>
                  <a:cubicBezTo>
                    <a:pt x="6740" y="1786"/>
                    <a:pt x="6740" y="1781"/>
                    <a:pt x="6744" y="1777"/>
                  </a:cubicBezTo>
                  <a:lnTo>
                    <a:pt x="6744" y="1777"/>
                  </a:lnTo>
                  <a:cubicBezTo>
                    <a:pt x="6677" y="1798"/>
                    <a:pt x="6630" y="1787"/>
                    <a:pt x="6561" y="1810"/>
                  </a:cubicBezTo>
                  <a:cubicBezTo>
                    <a:pt x="6585" y="1870"/>
                    <a:pt x="6502" y="1846"/>
                    <a:pt x="6478" y="1882"/>
                  </a:cubicBezTo>
                  <a:cubicBezTo>
                    <a:pt x="6484" y="1870"/>
                    <a:pt x="6475" y="1867"/>
                    <a:pt x="6461" y="1867"/>
                  </a:cubicBezTo>
                  <a:cubicBezTo>
                    <a:pt x="6448" y="1867"/>
                    <a:pt x="6430" y="1870"/>
                    <a:pt x="6418" y="1870"/>
                  </a:cubicBezTo>
                  <a:lnTo>
                    <a:pt x="6394" y="1929"/>
                  </a:lnTo>
                  <a:cubicBezTo>
                    <a:pt x="6388" y="1943"/>
                    <a:pt x="6380" y="1947"/>
                    <a:pt x="6372" y="1947"/>
                  </a:cubicBezTo>
                  <a:cubicBezTo>
                    <a:pt x="6359" y="1947"/>
                    <a:pt x="6344" y="1936"/>
                    <a:pt x="6329" y="1936"/>
                  </a:cubicBezTo>
                  <a:cubicBezTo>
                    <a:pt x="6319" y="1936"/>
                    <a:pt x="6309" y="1940"/>
                    <a:pt x="6299" y="1953"/>
                  </a:cubicBezTo>
                  <a:lnTo>
                    <a:pt x="6311" y="1953"/>
                  </a:lnTo>
                  <a:cubicBezTo>
                    <a:pt x="6299" y="1971"/>
                    <a:pt x="6266" y="1977"/>
                    <a:pt x="6231" y="1977"/>
                  </a:cubicBezTo>
                  <a:cubicBezTo>
                    <a:pt x="6195" y="1977"/>
                    <a:pt x="6156" y="1971"/>
                    <a:pt x="6133" y="1965"/>
                  </a:cubicBezTo>
                  <a:cubicBezTo>
                    <a:pt x="6002" y="2072"/>
                    <a:pt x="5883" y="2108"/>
                    <a:pt x="5752" y="2132"/>
                  </a:cubicBezTo>
                  <a:cubicBezTo>
                    <a:pt x="5621" y="2144"/>
                    <a:pt x="5478" y="2167"/>
                    <a:pt x="5323" y="2251"/>
                  </a:cubicBezTo>
                  <a:cubicBezTo>
                    <a:pt x="5311" y="2275"/>
                    <a:pt x="5359" y="2275"/>
                    <a:pt x="5347" y="2310"/>
                  </a:cubicBezTo>
                  <a:cubicBezTo>
                    <a:pt x="5347" y="2322"/>
                    <a:pt x="5347" y="2322"/>
                    <a:pt x="5359" y="2334"/>
                  </a:cubicBezTo>
                  <a:cubicBezTo>
                    <a:pt x="5371" y="2322"/>
                    <a:pt x="5382" y="2298"/>
                    <a:pt x="5406" y="2287"/>
                  </a:cubicBezTo>
                  <a:lnTo>
                    <a:pt x="5406" y="2287"/>
                  </a:lnTo>
                  <a:cubicBezTo>
                    <a:pt x="5382" y="2322"/>
                    <a:pt x="5394" y="2370"/>
                    <a:pt x="5347" y="2370"/>
                  </a:cubicBezTo>
                  <a:cubicBezTo>
                    <a:pt x="5347" y="2358"/>
                    <a:pt x="5347" y="2358"/>
                    <a:pt x="5359" y="2346"/>
                  </a:cubicBezTo>
                  <a:lnTo>
                    <a:pt x="5359" y="2346"/>
                  </a:lnTo>
                  <a:cubicBezTo>
                    <a:pt x="5323" y="2358"/>
                    <a:pt x="5335" y="2382"/>
                    <a:pt x="5311" y="2382"/>
                  </a:cubicBezTo>
                  <a:cubicBezTo>
                    <a:pt x="5293" y="2382"/>
                    <a:pt x="5287" y="2385"/>
                    <a:pt x="5284" y="2385"/>
                  </a:cubicBezTo>
                  <a:cubicBezTo>
                    <a:pt x="5281" y="2385"/>
                    <a:pt x="5281" y="2382"/>
                    <a:pt x="5275" y="2370"/>
                  </a:cubicBezTo>
                  <a:lnTo>
                    <a:pt x="5180" y="2394"/>
                  </a:lnTo>
                  <a:cubicBezTo>
                    <a:pt x="5156" y="2465"/>
                    <a:pt x="5085" y="2441"/>
                    <a:pt x="5061" y="2453"/>
                  </a:cubicBezTo>
                  <a:cubicBezTo>
                    <a:pt x="5049" y="2406"/>
                    <a:pt x="5109" y="2406"/>
                    <a:pt x="5121" y="2358"/>
                  </a:cubicBezTo>
                  <a:lnTo>
                    <a:pt x="5073" y="2346"/>
                  </a:lnTo>
                  <a:lnTo>
                    <a:pt x="5085" y="2382"/>
                  </a:lnTo>
                  <a:lnTo>
                    <a:pt x="5037" y="2394"/>
                  </a:lnTo>
                  <a:lnTo>
                    <a:pt x="5037" y="2382"/>
                  </a:lnTo>
                  <a:cubicBezTo>
                    <a:pt x="5037" y="2391"/>
                    <a:pt x="5037" y="2409"/>
                    <a:pt x="5025" y="2409"/>
                  </a:cubicBezTo>
                  <a:cubicBezTo>
                    <a:pt x="5022" y="2409"/>
                    <a:pt x="5018" y="2408"/>
                    <a:pt x="5013" y="2406"/>
                  </a:cubicBezTo>
                  <a:cubicBezTo>
                    <a:pt x="5013" y="2406"/>
                    <a:pt x="5011" y="2403"/>
                    <a:pt x="5009" y="2400"/>
                  </a:cubicBezTo>
                  <a:lnTo>
                    <a:pt x="5009" y="2400"/>
                  </a:lnTo>
                  <a:lnTo>
                    <a:pt x="4990" y="2429"/>
                  </a:lnTo>
                  <a:cubicBezTo>
                    <a:pt x="4990" y="2410"/>
                    <a:pt x="4984" y="2407"/>
                    <a:pt x="4976" y="2407"/>
                  </a:cubicBezTo>
                  <a:cubicBezTo>
                    <a:pt x="4971" y="2407"/>
                    <a:pt x="4965" y="2408"/>
                    <a:pt x="4960" y="2408"/>
                  </a:cubicBezTo>
                  <a:cubicBezTo>
                    <a:pt x="4952" y="2408"/>
                    <a:pt x="4946" y="2406"/>
                    <a:pt x="4942" y="2394"/>
                  </a:cubicBezTo>
                  <a:cubicBezTo>
                    <a:pt x="4823" y="2429"/>
                    <a:pt x="4835" y="2513"/>
                    <a:pt x="4716" y="2513"/>
                  </a:cubicBezTo>
                  <a:cubicBezTo>
                    <a:pt x="4740" y="2525"/>
                    <a:pt x="4716" y="2584"/>
                    <a:pt x="4680" y="2596"/>
                  </a:cubicBezTo>
                  <a:cubicBezTo>
                    <a:pt x="4668" y="2596"/>
                    <a:pt x="4656" y="2584"/>
                    <a:pt x="4656" y="2572"/>
                  </a:cubicBezTo>
                  <a:lnTo>
                    <a:pt x="4632" y="2608"/>
                  </a:lnTo>
                  <a:cubicBezTo>
                    <a:pt x="4616" y="2601"/>
                    <a:pt x="4602" y="2598"/>
                    <a:pt x="4589" y="2598"/>
                  </a:cubicBezTo>
                  <a:cubicBezTo>
                    <a:pt x="4538" y="2598"/>
                    <a:pt x="4511" y="2646"/>
                    <a:pt x="4454" y="2656"/>
                  </a:cubicBezTo>
                  <a:lnTo>
                    <a:pt x="4442" y="2644"/>
                  </a:lnTo>
                  <a:cubicBezTo>
                    <a:pt x="4430" y="2679"/>
                    <a:pt x="4418" y="2703"/>
                    <a:pt x="4370" y="2727"/>
                  </a:cubicBezTo>
                  <a:lnTo>
                    <a:pt x="4359" y="2691"/>
                  </a:lnTo>
                  <a:cubicBezTo>
                    <a:pt x="4299" y="2691"/>
                    <a:pt x="4370" y="2775"/>
                    <a:pt x="4311" y="2787"/>
                  </a:cubicBezTo>
                  <a:cubicBezTo>
                    <a:pt x="4323" y="2822"/>
                    <a:pt x="4370" y="2822"/>
                    <a:pt x="4394" y="2846"/>
                  </a:cubicBezTo>
                  <a:cubicBezTo>
                    <a:pt x="4383" y="2839"/>
                    <a:pt x="4370" y="2836"/>
                    <a:pt x="4358" y="2836"/>
                  </a:cubicBezTo>
                  <a:cubicBezTo>
                    <a:pt x="4331" y="2836"/>
                    <a:pt x="4310" y="2850"/>
                    <a:pt x="4335" y="2858"/>
                  </a:cubicBezTo>
                  <a:cubicBezTo>
                    <a:pt x="4311" y="2882"/>
                    <a:pt x="4302" y="2888"/>
                    <a:pt x="4297" y="2888"/>
                  </a:cubicBezTo>
                  <a:cubicBezTo>
                    <a:pt x="4293" y="2888"/>
                    <a:pt x="4293" y="2882"/>
                    <a:pt x="4287" y="2882"/>
                  </a:cubicBezTo>
                  <a:lnTo>
                    <a:pt x="4275" y="2918"/>
                  </a:lnTo>
                  <a:cubicBezTo>
                    <a:pt x="4269" y="2921"/>
                    <a:pt x="4265" y="2923"/>
                    <a:pt x="4261" y="2923"/>
                  </a:cubicBezTo>
                  <a:cubicBezTo>
                    <a:pt x="4239" y="2923"/>
                    <a:pt x="4239" y="2876"/>
                    <a:pt x="4239" y="2846"/>
                  </a:cubicBezTo>
                  <a:cubicBezTo>
                    <a:pt x="4228" y="2906"/>
                    <a:pt x="4180" y="2906"/>
                    <a:pt x="4132" y="2918"/>
                  </a:cubicBezTo>
                  <a:lnTo>
                    <a:pt x="4144" y="2894"/>
                  </a:lnTo>
                  <a:lnTo>
                    <a:pt x="4085" y="2918"/>
                  </a:lnTo>
                  <a:cubicBezTo>
                    <a:pt x="4073" y="2965"/>
                    <a:pt x="4037" y="3001"/>
                    <a:pt x="3989" y="3013"/>
                  </a:cubicBezTo>
                  <a:lnTo>
                    <a:pt x="3978" y="2953"/>
                  </a:lnTo>
                  <a:cubicBezTo>
                    <a:pt x="3973" y="2952"/>
                    <a:pt x="3969" y="2951"/>
                    <a:pt x="3966" y="2951"/>
                  </a:cubicBezTo>
                  <a:cubicBezTo>
                    <a:pt x="3951" y="2951"/>
                    <a:pt x="3978" y="2979"/>
                    <a:pt x="3978" y="2989"/>
                  </a:cubicBezTo>
                  <a:cubicBezTo>
                    <a:pt x="3961" y="3011"/>
                    <a:pt x="3948" y="3018"/>
                    <a:pt x="3934" y="3018"/>
                  </a:cubicBezTo>
                  <a:cubicBezTo>
                    <a:pt x="3918" y="3018"/>
                    <a:pt x="3902" y="3007"/>
                    <a:pt x="3882" y="3001"/>
                  </a:cubicBezTo>
                  <a:cubicBezTo>
                    <a:pt x="3847" y="3096"/>
                    <a:pt x="3692" y="3037"/>
                    <a:pt x="3680" y="3144"/>
                  </a:cubicBezTo>
                  <a:lnTo>
                    <a:pt x="3656" y="3120"/>
                  </a:lnTo>
                  <a:cubicBezTo>
                    <a:pt x="3608" y="3227"/>
                    <a:pt x="3466" y="3227"/>
                    <a:pt x="3454" y="3346"/>
                  </a:cubicBezTo>
                  <a:cubicBezTo>
                    <a:pt x="3447" y="3346"/>
                    <a:pt x="3441" y="3345"/>
                    <a:pt x="3435" y="3345"/>
                  </a:cubicBezTo>
                  <a:cubicBezTo>
                    <a:pt x="3305" y="3345"/>
                    <a:pt x="3436" y="3466"/>
                    <a:pt x="3326" y="3466"/>
                  </a:cubicBezTo>
                  <a:cubicBezTo>
                    <a:pt x="3322" y="3466"/>
                    <a:pt x="3316" y="3466"/>
                    <a:pt x="3311" y="3465"/>
                  </a:cubicBezTo>
                  <a:lnTo>
                    <a:pt x="3311" y="3465"/>
                  </a:lnTo>
                  <a:lnTo>
                    <a:pt x="3323" y="3477"/>
                  </a:lnTo>
                  <a:cubicBezTo>
                    <a:pt x="3025" y="3691"/>
                    <a:pt x="2704" y="3906"/>
                    <a:pt x="2501" y="4192"/>
                  </a:cubicBezTo>
                  <a:lnTo>
                    <a:pt x="2489" y="4168"/>
                  </a:lnTo>
                  <a:cubicBezTo>
                    <a:pt x="2073" y="4537"/>
                    <a:pt x="1763" y="4989"/>
                    <a:pt x="1441" y="5418"/>
                  </a:cubicBezTo>
                  <a:cubicBezTo>
                    <a:pt x="1430" y="5477"/>
                    <a:pt x="1489" y="5477"/>
                    <a:pt x="1489" y="5525"/>
                  </a:cubicBezTo>
                  <a:cubicBezTo>
                    <a:pt x="1479" y="5535"/>
                    <a:pt x="1460" y="5563"/>
                    <a:pt x="1440" y="5563"/>
                  </a:cubicBezTo>
                  <a:cubicBezTo>
                    <a:pt x="1436" y="5563"/>
                    <a:pt x="1433" y="5562"/>
                    <a:pt x="1430" y="5561"/>
                  </a:cubicBezTo>
                  <a:cubicBezTo>
                    <a:pt x="1441" y="5525"/>
                    <a:pt x="1406" y="5525"/>
                    <a:pt x="1406" y="5513"/>
                  </a:cubicBezTo>
                  <a:cubicBezTo>
                    <a:pt x="1370" y="5561"/>
                    <a:pt x="1299" y="5608"/>
                    <a:pt x="1299" y="5680"/>
                  </a:cubicBezTo>
                  <a:lnTo>
                    <a:pt x="1358" y="5656"/>
                  </a:lnTo>
                  <a:lnTo>
                    <a:pt x="1358" y="5656"/>
                  </a:lnTo>
                  <a:cubicBezTo>
                    <a:pt x="1358" y="5680"/>
                    <a:pt x="1322" y="5704"/>
                    <a:pt x="1311" y="5716"/>
                  </a:cubicBezTo>
                  <a:cubicBezTo>
                    <a:pt x="1311" y="5704"/>
                    <a:pt x="1265" y="5704"/>
                    <a:pt x="1263" y="5692"/>
                  </a:cubicBezTo>
                  <a:lnTo>
                    <a:pt x="1263" y="5692"/>
                  </a:lnTo>
                  <a:cubicBezTo>
                    <a:pt x="1274" y="5834"/>
                    <a:pt x="1179" y="5740"/>
                    <a:pt x="1156" y="5847"/>
                  </a:cubicBezTo>
                  <a:cubicBezTo>
                    <a:pt x="1215" y="5906"/>
                    <a:pt x="1203" y="6037"/>
                    <a:pt x="1203" y="6132"/>
                  </a:cubicBezTo>
                  <a:lnTo>
                    <a:pt x="1168" y="6156"/>
                  </a:lnTo>
                  <a:cubicBezTo>
                    <a:pt x="1203" y="6108"/>
                    <a:pt x="1120" y="6132"/>
                    <a:pt x="1156" y="6073"/>
                  </a:cubicBezTo>
                  <a:lnTo>
                    <a:pt x="1156" y="6073"/>
                  </a:lnTo>
                  <a:cubicBezTo>
                    <a:pt x="1108" y="6108"/>
                    <a:pt x="1120" y="6168"/>
                    <a:pt x="1072" y="6216"/>
                  </a:cubicBezTo>
                  <a:cubicBezTo>
                    <a:pt x="1096" y="6216"/>
                    <a:pt x="1120" y="6228"/>
                    <a:pt x="1120" y="6251"/>
                  </a:cubicBezTo>
                  <a:cubicBezTo>
                    <a:pt x="1096" y="6275"/>
                    <a:pt x="1060" y="6263"/>
                    <a:pt x="1037" y="6287"/>
                  </a:cubicBezTo>
                  <a:lnTo>
                    <a:pt x="1037" y="6251"/>
                  </a:lnTo>
                  <a:cubicBezTo>
                    <a:pt x="1001" y="6251"/>
                    <a:pt x="1013" y="6287"/>
                    <a:pt x="1013" y="6311"/>
                  </a:cubicBezTo>
                  <a:cubicBezTo>
                    <a:pt x="987" y="6311"/>
                    <a:pt x="961" y="6336"/>
                    <a:pt x="939" y="6336"/>
                  </a:cubicBezTo>
                  <a:cubicBezTo>
                    <a:pt x="931" y="6336"/>
                    <a:pt x="924" y="6332"/>
                    <a:pt x="918" y="6323"/>
                  </a:cubicBezTo>
                  <a:lnTo>
                    <a:pt x="918" y="6323"/>
                  </a:lnTo>
                  <a:cubicBezTo>
                    <a:pt x="930" y="6394"/>
                    <a:pt x="906" y="6394"/>
                    <a:pt x="906" y="6454"/>
                  </a:cubicBezTo>
                  <a:cubicBezTo>
                    <a:pt x="915" y="6447"/>
                    <a:pt x="922" y="6444"/>
                    <a:pt x="926" y="6444"/>
                  </a:cubicBezTo>
                  <a:cubicBezTo>
                    <a:pt x="946" y="6444"/>
                    <a:pt x="934" y="6492"/>
                    <a:pt x="953" y="6501"/>
                  </a:cubicBezTo>
                  <a:lnTo>
                    <a:pt x="977" y="6430"/>
                  </a:lnTo>
                  <a:lnTo>
                    <a:pt x="977" y="6430"/>
                  </a:lnTo>
                  <a:cubicBezTo>
                    <a:pt x="961" y="6449"/>
                    <a:pt x="955" y="6456"/>
                    <a:pt x="953" y="6456"/>
                  </a:cubicBezTo>
                  <a:cubicBezTo>
                    <a:pt x="947" y="6456"/>
                    <a:pt x="976" y="6400"/>
                    <a:pt x="941" y="6382"/>
                  </a:cubicBezTo>
                  <a:cubicBezTo>
                    <a:pt x="945" y="6380"/>
                    <a:pt x="948" y="6379"/>
                    <a:pt x="951" y="6379"/>
                  </a:cubicBezTo>
                  <a:cubicBezTo>
                    <a:pt x="973" y="6379"/>
                    <a:pt x="985" y="6435"/>
                    <a:pt x="999" y="6435"/>
                  </a:cubicBezTo>
                  <a:cubicBezTo>
                    <a:pt x="1004" y="6435"/>
                    <a:pt x="1008" y="6430"/>
                    <a:pt x="1013" y="6418"/>
                  </a:cubicBezTo>
                  <a:lnTo>
                    <a:pt x="1013" y="6418"/>
                  </a:lnTo>
                  <a:cubicBezTo>
                    <a:pt x="989" y="6501"/>
                    <a:pt x="965" y="6501"/>
                    <a:pt x="965" y="6609"/>
                  </a:cubicBezTo>
                  <a:cubicBezTo>
                    <a:pt x="968" y="6592"/>
                    <a:pt x="972" y="6587"/>
                    <a:pt x="976" y="6587"/>
                  </a:cubicBezTo>
                  <a:cubicBezTo>
                    <a:pt x="984" y="6587"/>
                    <a:pt x="994" y="6613"/>
                    <a:pt x="1012" y="6613"/>
                  </a:cubicBezTo>
                  <a:cubicBezTo>
                    <a:pt x="1016" y="6613"/>
                    <a:pt x="1020" y="6612"/>
                    <a:pt x="1025" y="6609"/>
                  </a:cubicBezTo>
                  <a:lnTo>
                    <a:pt x="1025" y="6609"/>
                  </a:lnTo>
                  <a:cubicBezTo>
                    <a:pt x="1011" y="6631"/>
                    <a:pt x="1004" y="6638"/>
                    <a:pt x="999" y="6638"/>
                  </a:cubicBezTo>
                  <a:cubicBezTo>
                    <a:pt x="989" y="6638"/>
                    <a:pt x="983" y="6620"/>
                    <a:pt x="953" y="6620"/>
                  </a:cubicBezTo>
                  <a:cubicBezTo>
                    <a:pt x="941" y="6656"/>
                    <a:pt x="906" y="6656"/>
                    <a:pt x="930" y="6704"/>
                  </a:cubicBezTo>
                  <a:cubicBezTo>
                    <a:pt x="922" y="6711"/>
                    <a:pt x="916" y="6714"/>
                    <a:pt x="911" y="6714"/>
                  </a:cubicBezTo>
                  <a:cubicBezTo>
                    <a:pt x="896" y="6714"/>
                    <a:pt x="891" y="6687"/>
                    <a:pt x="879" y="6687"/>
                  </a:cubicBezTo>
                  <a:cubicBezTo>
                    <a:pt x="877" y="6687"/>
                    <a:pt x="874" y="6688"/>
                    <a:pt x="870" y="6692"/>
                  </a:cubicBezTo>
                  <a:cubicBezTo>
                    <a:pt x="846" y="6656"/>
                    <a:pt x="977" y="6561"/>
                    <a:pt x="870" y="6525"/>
                  </a:cubicBezTo>
                  <a:cubicBezTo>
                    <a:pt x="882" y="6501"/>
                    <a:pt x="858" y="6442"/>
                    <a:pt x="882" y="6406"/>
                  </a:cubicBezTo>
                  <a:lnTo>
                    <a:pt x="882" y="6406"/>
                  </a:lnTo>
                  <a:cubicBezTo>
                    <a:pt x="846" y="6430"/>
                    <a:pt x="787" y="6466"/>
                    <a:pt x="787" y="6513"/>
                  </a:cubicBezTo>
                  <a:lnTo>
                    <a:pt x="846" y="6549"/>
                  </a:lnTo>
                  <a:cubicBezTo>
                    <a:pt x="834" y="6585"/>
                    <a:pt x="870" y="6609"/>
                    <a:pt x="858" y="6632"/>
                  </a:cubicBezTo>
                  <a:cubicBezTo>
                    <a:pt x="854" y="6623"/>
                    <a:pt x="846" y="6619"/>
                    <a:pt x="837" y="6619"/>
                  </a:cubicBezTo>
                  <a:cubicBezTo>
                    <a:pt x="822" y="6619"/>
                    <a:pt x="806" y="6630"/>
                    <a:pt x="799" y="6644"/>
                  </a:cubicBezTo>
                  <a:cubicBezTo>
                    <a:pt x="806" y="6644"/>
                    <a:pt x="809" y="6639"/>
                    <a:pt x="814" y="6639"/>
                  </a:cubicBezTo>
                  <a:cubicBezTo>
                    <a:pt x="816" y="6639"/>
                    <a:pt x="818" y="6640"/>
                    <a:pt x="822" y="6644"/>
                  </a:cubicBezTo>
                  <a:cubicBezTo>
                    <a:pt x="799" y="6692"/>
                    <a:pt x="834" y="6716"/>
                    <a:pt x="822" y="6787"/>
                  </a:cubicBezTo>
                  <a:cubicBezTo>
                    <a:pt x="858" y="6739"/>
                    <a:pt x="882" y="6739"/>
                    <a:pt x="930" y="6716"/>
                  </a:cubicBezTo>
                  <a:lnTo>
                    <a:pt x="930" y="6716"/>
                  </a:lnTo>
                  <a:cubicBezTo>
                    <a:pt x="965" y="6739"/>
                    <a:pt x="918" y="6739"/>
                    <a:pt x="918" y="6775"/>
                  </a:cubicBezTo>
                  <a:cubicBezTo>
                    <a:pt x="906" y="6763"/>
                    <a:pt x="906" y="6763"/>
                    <a:pt x="894" y="6763"/>
                  </a:cubicBezTo>
                  <a:lnTo>
                    <a:pt x="906" y="6799"/>
                  </a:lnTo>
                  <a:cubicBezTo>
                    <a:pt x="895" y="6810"/>
                    <a:pt x="885" y="6814"/>
                    <a:pt x="877" y="6814"/>
                  </a:cubicBezTo>
                  <a:cubicBezTo>
                    <a:pt x="857" y="6814"/>
                    <a:pt x="843" y="6790"/>
                    <a:pt x="822" y="6790"/>
                  </a:cubicBezTo>
                  <a:cubicBezTo>
                    <a:pt x="815" y="6790"/>
                    <a:pt x="807" y="6792"/>
                    <a:pt x="799" y="6799"/>
                  </a:cubicBezTo>
                  <a:cubicBezTo>
                    <a:pt x="751" y="6823"/>
                    <a:pt x="799" y="6859"/>
                    <a:pt x="775" y="6882"/>
                  </a:cubicBezTo>
                  <a:lnTo>
                    <a:pt x="787" y="6882"/>
                  </a:lnTo>
                  <a:cubicBezTo>
                    <a:pt x="775" y="6882"/>
                    <a:pt x="775" y="6882"/>
                    <a:pt x="775" y="6894"/>
                  </a:cubicBezTo>
                  <a:cubicBezTo>
                    <a:pt x="775" y="6930"/>
                    <a:pt x="751" y="6954"/>
                    <a:pt x="775" y="6978"/>
                  </a:cubicBezTo>
                  <a:cubicBezTo>
                    <a:pt x="763" y="6978"/>
                    <a:pt x="775" y="7013"/>
                    <a:pt x="775" y="7025"/>
                  </a:cubicBezTo>
                  <a:cubicBezTo>
                    <a:pt x="775" y="7049"/>
                    <a:pt x="799" y="7109"/>
                    <a:pt x="739" y="7109"/>
                  </a:cubicBezTo>
                  <a:cubicBezTo>
                    <a:pt x="719" y="7138"/>
                    <a:pt x="692" y="7159"/>
                    <a:pt x="676" y="7159"/>
                  </a:cubicBezTo>
                  <a:cubicBezTo>
                    <a:pt x="673" y="7159"/>
                    <a:pt x="670" y="7158"/>
                    <a:pt x="668" y="7156"/>
                  </a:cubicBezTo>
                  <a:lnTo>
                    <a:pt x="632" y="7216"/>
                  </a:lnTo>
                  <a:lnTo>
                    <a:pt x="584" y="7192"/>
                  </a:lnTo>
                  <a:lnTo>
                    <a:pt x="584" y="7192"/>
                  </a:lnTo>
                  <a:cubicBezTo>
                    <a:pt x="572" y="7251"/>
                    <a:pt x="608" y="7263"/>
                    <a:pt x="632" y="7311"/>
                  </a:cubicBezTo>
                  <a:cubicBezTo>
                    <a:pt x="584" y="7347"/>
                    <a:pt x="572" y="7430"/>
                    <a:pt x="584" y="7466"/>
                  </a:cubicBezTo>
                  <a:cubicBezTo>
                    <a:pt x="620" y="7418"/>
                    <a:pt x="620" y="7382"/>
                    <a:pt x="656" y="7347"/>
                  </a:cubicBezTo>
                  <a:lnTo>
                    <a:pt x="620" y="7347"/>
                  </a:lnTo>
                  <a:cubicBezTo>
                    <a:pt x="632" y="7323"/>
                    <a:pt x="644" y="7311"/>
                    <a:pt x="668" y="7311"/>
                  </a:cubicBezTo>
                  <a:cubicBezTo>
                    <a:pt x="712" y="7355"/>
                    <a:pt x="601" y="7431"/>
                    <a:pt x="615" y="7431"/>
                  </a:cubicBezTo>
                  <a:cubicBezTo>
                    <a:pt x="616" y="7431"/>
                    <a:pt x="618" y="7431"/>
                    <a:pt x="620" y="7430"/>
                  </a:cubicBezTo>
                  <a:lnTo>
                    <a:pt x="620" y="7430"/>
                  </a:lnTo>
                  <a:cubicBezTo>
                    <a:pt x="620" y="7463"/>
                    <a:pt x="616" y="7470"/>
                    <a:pt x="609" y="7470"/>
                  </a:cubicBezTo>
                  <a:cubicBezTo>
                    <a:pt x="605" y="7470"/>
                    <a:pt x="601" y="7469"/>
                    <a:pt x="595" y="7467"/>
                  </a:cubicBezTo>
                  <a:lnTo>
                    <a:pt x="595" y="7467"/>
                  </a:lnTo>
                  <a:cubicBezTo>
                    <a:pt x="573" y="7513"/>
                    <a:pt x="596" y="7514"/>
                    <a:pt x="596" y="7549"/>
                  </a:cubicBezTo>
                  <a:cubicBezTo>
                    <a:pt x="596" y="7549"/>
                    <a:pt x="596" y="7549"/>
                    <a:pt x="584" y="7561"/>
                  </a:cubicBezTo>
                  <a:cubicBezTo>
                    <a:pt x="584" y="7561"/>
                    <a:pt x="584" y="7573"/>
                    <a:pt x="572" y="7573"/>
                  </a:cubicBezTo>
                  <a:cubicBezTo>
                    <a:pt x="572" y="7573"/>
                    <a:pt x="572" y="7561"/>
                    <a:pt x="584" y="7561"/>
                  </a:cubicBezTo>
                  <a:lnTo>
                    <a:pt x="560" y="7561"/>
                  </a:lnTo>
                  <a:cubicBezTo>
                    <a:pt x="501" y="7585"/>
                    <a:pt x="572" y="7632"/>
                    <a:pt x="537" y="7656"/>
                  </a:cubicBezTo>
                  <a:cubicBezTo>
                    <a:pt x="537" y="7656"/>
                    <a:pt x="537" y="7644"/>
                    <a:pt x="537" y="7644"/>
                  </a:cubicBezTo>
                  <a:cubicBezTo>
                    <a:pt x="525" y="7668"/>
                    <a:pt x="453" y="7668"/>
                    <a:pt x="477" y="7692"/>
                  </a:cubicBezTo>
                  <a:cubicBezTo>
                    <a:pt x="477" y="7704"/>
                    <a:pt x="477" y="7716"/>
                    <a:pt x="489" y="7716"/>
                  </a:cubicBezTo>
                  <a:lnTo>
                    <a:pt x="483" y="7728"/>
                  </a:lnTo>
                  <a:lnTo>
                    <a:pt x="483" y="7728"/>
                  </a:lnTo>
                  <a:cubicBezTo>
                    <a:pt x="485" y="7728"/>
                    <a:pt x="486" y="7728"/>
                    <a:pt x="489" y="7728"/>
                  </a:cubicBezTo>
                  <a:cubicBezTo>
                    <a:pt x="501" y="7740"/>
                    <a:pt x="513" y="7752"/>
                    <a:pt x="501" y="7752"/>
                  </a:cubicBezTo>
                  <a:lnTo>
                    <a:pt x="465" y="7799"/>
                  </a:lnTo>
                  <a:cubicBezTo>
                    <a:pt x="453" y="7811"/>
                    <a:pt x="453" y="7835"/>
                    <a:pt x="465" y="7847"/>
                  </a:cubicBezTo>
                  <a:cubicBezTo>
                    <a:pt x="465" y="7860"/>
                    <a:pt x="465" y="7869"/>
                    <a:pt x="463" y="7869"/>
                  </a:cubicBezTo>
                  <a:cubicBezTo>
                    <a:pt x="462" y="7869"/>
                    <a:pt x="459" y="7863"/>
                    <a:pt x="453" y="7847"/>
                  </a:cubicBezTo>
                  <a:lnTo>
                    <a:pt x="441" y="7847"/>
                  </a:lnTo>
                  <a:cubicBezTo>
                    <a:pt x="434" y="7861"/>
                    <a:pt x="431" y="7866"/>
                    <a:pt x="428" y="7866"/>
                  </a:cubicBezTo>
                  <a:cubicBezTo>
                    <a:pt x="425" y="7866"/>
                    <a:pt x="422" y="7864"/>
                    <a:pt x="418" y="7859"/>
                  </a:cubicBezTo>
                  <a:cubicBezTo>
                    <a:pt x="334" y="7918"/>
                    <a:pt x="418" y="7990"/>
                    <a:pt x="334" y="8049"/>
                  </a:cubicBezTo>
                  <a:cubicBezTo>
                    <a:pt x="342" y="8057"/>
                    <a:pt x="350" y="8060"/>
                    <a:pt x="358" y="8060"/>
                  </a:cubicBezTo>
                  <a:cubicBezTo>
                    <a:pt x="374" y="8060"/>
                    <a:pt x="390" y="8049"/>
                    <a:pt x="406" y="8049"/>
                  </a:cubicBezTo>
                  <a:cubicBezTo>
                    <a:pt x="418" y="8073"/>
                    <a:pt x="429" y="8121"/>
                    <a:pt x="429" y="8144"/>
                  </a:cubicBezTo>
                  <a:cubicBezTo>
                    <a:pt x="389" y="8165"/>
                    <a:pt x="332" y="8236"/>
                    <a:pt x="286" y="8236"/>
                  </a:cubicBezTo>
                  <a:cubicBezTo>
                    <a:pt x="278" y="8236"/>
                    <a:pt x="270" y="8233"/>
                    <a:pt x="263" y="8228"/>
                  </a:cubicBezTo>
                  <a:lnTo>
                    <a:pt x="263" y="8228"/>
                  </a:lnTo>
                  <a:cubicBezTo>
                    <a:pt x="254" y="8254"/>
                    <a:pt x="257" y="8261"/>
                    <a:pt x="264" y="8261"/>
                  </a:cubicBezTo>
                  <a:cubicBezTo>
                    <a:pt x="272" y="8261"/>
                    <a:pt x="286" y="8253"/>
                    <a:pt x="296" y="8253"/>
                  </a:cubicBezTo>
                  <a:cubicBezTo>
                    <a:pt x="303" y="8253"/>
                    <a:pt x="308" y="8255"/>
                    <a:pt x="310" y="8263"/>
                  </a:cubicBezTo>
                  <a:cubicBezTo>
                    <a:pt x="322" y="8252"/>
                    <a:pt x="346" y="8240"/>
                    <a:pt x="370" y="8228"/>
                  </a:cubicBezTo>
                  <a:cubicBezTo>
                    <a:pt x="406" y="8240"/>
                    <a:pt x="406" y="8299"/>
                    <a:pt x="382" y="8311"/>
                  </a:cubicBezTo>
                  <a:lnTo>
                    <a:pt x="346" y="8287"/>
                  </a:lnTo>
                  <a:lnTo>
                    <a:pt x="346" y="8287"/>
                  </a:lnTo>
                  <a:cubicBezTo>
                    <a:pt x="346" y="8347"/>
                    <a:pt x="418" y="8359"/>
                    <a:pt x="453" y="8406"/>
                  </a:cubicBezTo>
                  <a:cubicBezTo>
                    <a:pt x="441" y="8422"/>
                    <a:pt x="429" y="8428"/>
                    <a:pt x="418" y="8428"/>
                  </a:cubicBezTo>
                  <a:cubicBezTo>
                    <a:pt x="394" y="8428"/>
                    <a:pt x="370" y="8406"/>
                    <a:pt x="346" y="8406"/>
                  </a:cubicBezTo>
                  <a:lnTo>
                    <a:pt x="334" y="8466"/>
                  </a:lnTo>
                  <a:lnTo>
                    <a:pt x="298" y="8454"/>
                  </a:lnTo>
                  <a:lnTo>
                    <a:pt x="298" y="8454"/>
                  </a:lnTo>
                  <a:cubicBezTo>
                    <a:pt x="298" y="8490"/>
                    <a:pt x="334" y="8502"/>
                    <a:pt x="310" y="8549"/>
                  </a:cubicBezTo>
                  <a:cubicBezTo>
                    <a:pt x="306" y="8540"/>
                    <a:pt x="301" y="8537"/>
                    <a:pt x="296" y="8537"/>
                  </a:cubicBezTo>
                  <a:cubicBezTo>
                    <a:pt x="280" y="8537"/>
                    <a:pt x="261" y="8568"/>
                    <a:pt x="245" y="8568"/>
                  </a:cubicBezTo>
                  <a:cubicBezTo>
                    <a:pt x="239" y="8568"/>
                    <a:pt x="232" y="8563"/>
                    <a:pt x="227" y="8549"/>
                  </a:cubicBezTo>
                  <a:lnTo>
                    <a:pt x="227" y="8549"/>
                  </a:lnTo>
                  <a:cubicBezTo>
                    <a:pt x="203" y="8573"/>
                    <a:pt x="275" y="8597"/>
                    <a:pt x="227" y="8597"/>
                  </a:cubicBezTo>
                  <a:cubicBezTo>
                    <a:pt x="233" y="8606"/>
                    <a:pt x="238" y="8610"/>
                    <a:pt x="242" y="8610"/>
                  </a:cubicBezTo>
                  <a:cubicBezTo>
                    <a:pt x="252" y="8610"/>
                    <a:pt x="254" y="8582"/>
                    <a:pt x="263" y="8573"/>
                  </a:cubicBezTo>
                  <a:cubicBezTo>
                    <a:pt x="322" y="8573"/>
                    <a:pt x="275" y="8633"/>
                    <a:pt x="275" y="8668"/>
                  </a:cubicBezTo>
                  <a:cubicBezTo>
                    <a:pt x="259" y="8668"/>
                    <a:pt x="253" y="8658"/>
                    <a:pt x="245" y="8658"/>
                  </a:cubicBezTo>
                  <a:cubicBezTo>
                    <a:pt x="240" y="8658"/>
                    <a:pt x="235" y="8660"/>
                    <a:pt x="227" y="8668"/>
                  </a:cubicBezTo>
                  <a:cubicBezTo>
                    <a:pt x="239" y="8680"/>
                    <a:pt x="251" y="8716"/>
                    <a:pt x="227" y="8728"/>
                  </a:cubicBezTo>
                  <a:cubicBezTo>
                    <a:pt x="248" y="8735"/>
                    <a:pt x="244" y="8750"/>
                    <a:pt x="235" y="8764"/>
                  </a:cubicBezTo>
                  <a:lnTo>
                    <a:pt x="235" y="8764"/>
                  </a:lnTo>
                  <a:cubicBezTo>
                    <a:pt x="244" y="8758"/>
                    <a:pt x="254" y="8754"/>
                    <a:pt x="263" y="8754"/>
                  </a:cubicBezTo>
                  <a:cubicBezTo>
                    <a:pt x="272" y="8754"/>
                    <a:pt x="280" y="8757"/>
                    <a:pt x="287" y="8764"/>
                  </a:cubicBezTo>
                  <a:cubicBezTo>
                    <a:pt x="298" y="8787"/>
                    <a:pt x="298" y="8799"/>
                    <a:pt x="287" y="8847"/>
                  </a:cubicBezTo>
                  <a:lnTo>
                    <a:pt x="310" y="8811"/>
                  </a:lnTo>
                  <a:lnTo>
                    <a:pt x="310" y="8811"/>
                  </a:lnTo>
                  <a:cubicBezTo>
                    <a:pt x="358" y="8859"/>
                    <a:pt x="263" y="8871"/>
                    <a:pt x="263" y="8918"/>
                  </a:cubicBezTo>
                  <a:cubicBezTo>
                    <a:pt x="251" y="8894"/>
                    <a:pt x="251" y="8883"/>
                    <a:pt x="227" y="8859"/>
                  </a:cubicBezTo>
                  <a:lnTo>
                    <a:pt x="227" y="8859"/>
                  </a:lnTo>
                  <a:cubicBezTo>
                    <a:pt x="239" y="8883"/>
                    <a:pt x="251" y="8930"/>
                    <a:pt x="263" y="8978"/>
                  </a:cubicBezTo>
                  <a:lnTo>
                    <a:pt x="203" y="9002"/>
                  </a:lnTo>
                  <a:cubicBezTo>
                    <a:pt x="227" y="9014"/>
                    <a:pt x="191" y="9049"/>
                    <a:pt x="227" y="9061"/>
                  </a:cubicBezTo>
                  <a:cubicBezTo>
                    <a:pt x="221" y="9070"/>
                    <a:pt x="215" y="9073"/>
                    <a:pt x="211" y="9073"/>
                  </a:cubicBezTo>
                  <a:cubicBezTo>
                    <a:pt x="191" y="9073"/>
                    <a:pt x="187" y="9002"/>
                    <a:pt x="168" y="9002"/>
                  </a:cubicBezTo>
                  <a:lnTo>
                    <a:pt x="168" y="9002"/>
                  </a:lnTo>
                  <a:cubicBezTo>
                    <a:pt x="132" y="9061"/>
                    <a:pt x="215" y="9061"/>
                    <a:pt x="156" y="9109"/>
                  </a:cubicBezTo>
                  <a:lnTo>
                    <a:pt x="120" y="9085"/>
                  </a:lnTo>
                  <a:lnTo>
                    <a:pt x="120" y="9085"/>
                  </a:lnTo>
                  <a:cubicBezTo>
                    <a:pt x="120" y="9100"/>
                    <a:pt x="125" y="9121"/>
                    <a:pt x="122" y="9133"/>
                  </a:cubicBezTo>
                  <a:lnTo>
                    <a:pt x="122" y="9133"/>
                  </a:lnTo>
                  <a:cubicBezTo>
                    <a:pt x="121" y="9133"/>
                    <a:pt x="121" y="9133"/>
                    <a:pt x="120" y="9133"/>
                  </a:cubicBezTo>
                  <a:cubicBezTo>
                    <a:pt x="120" y="9135"/>
                    <a:pt x="120" y="9137"/>
                    <a:pt x="120" y="9139"/>
                  </a:cubicBezTo>
                  <a:lnTo>
                    <a:pt x="120" y="9139"/>
                  </a:lnTo>
                  <a:cubicBezTo>
                    <a:pt x="121" y="9137"/>
                    <a:pt x="121" y="9135"/>
                    <a:pt x="122" y="9133"/>
                  </a:cubicBezTo>
                  <a:lnTo>
                    <a:pt x="122" y="9133"/>
                  </a:lnTo>
                  <a:cubicBezTo>
                    <a:pt x="179" y="9158"/>
                    <a:pt x="156" y="9216"/>
                    <a:pt x="215" y="9240"/>
                  </a:cubicBezTo>
                  <a:cubicBezTo>
                    <a:pt x="227" y="9240"/>
                    <a:pt x="239" y="9252"/>
                    <a:pt x="251" y="9252"/>
                  </a:cubicBezTo>
                  <a:cubicBezTo>
                    <a:pt x="263" y="9275"/>
                    <a:pt x="275" y="9299"/>
                    <a:pt x="263" y="9311"/>
                  </a:cubicBezTo>
                  <a:cubicBezTo>
                    <a:pt x="227" y="9311"/>
                    <a:pt x="238" y="9271"/>
                    <a:pt x="226" y="9271"/>
                  </a:cubicBezTo>
                  <a:cubicBezTo>
                    <a:pt x="222" y="9271"/>
                    <a:pt x="215" y="9275"/>
                    <a:pt x="203" y="9287"/>
                  </a:cubicBezTo>
                  <a:lnTo>
                    <a:pt x="203" y="9275"/>
                  </a:lnTo>
                  <a:cubicBezTo>
                    <a:pt x="190" y="9273"/>
                    <a:pt x="181" y="9272"/>
                    <a:pt x="174" y="9272"/>
                  </a:cubicBezTo>
                  <a:cubicBezTo>
                    <a:pt x="170" y="9272"/>
                    <a:pt x="167" y="9272"/>
                    <a:pt x="164" y="9273"/>
                  </a:cubicBezTo>
                  <a:lnTo>
                    <a:pt x="164" y="9273"/>
                  </a:lnTo>
                  <a:cubicBezTo>
                    <a:pt x="166" y="9260"/>
                    <a:pt x="168" y="9245"/>
                    <a:pt x="168" y="9228"/>
                  </a:cubicBezTo>
                  <a:lnTo>
                    <a:pt x="168" y="9228"/>
                  </a:lnTo>
                  <a:lnTo>
                    <a:pt x="120" y="9264"/>
                  </a:lnTo>
                  <a:lnTo>
                    <a:pt x="120" y="9252"/>
                  </a:lnTo>
                  <a:lnTo>
                    <a:pt x="96" y="9275"/>
                  </a:lnTo>
                  <a:cubicBezTo>
                    <a:pt x="96" y="9323"/>
                    <a:pt x="120" y="9335"/>
                    <a:pt x="144" y="9347"/>
                  </a:cubicBezTo>
                  <a:cubicBezTo>
                    <a:pt x="132" y="9406"/>
                    <a:pt x="191" y="9466"/>
                    <a:pt x="144" y="9502"/>
                  </a:cubicBezTo>
                  <a:lnTo>
                    <a:pt x="132" y="9478"/>
                  </a:lnTo>
                  <a:cubicBezTo>
                    <a:pt x="120" y="9514"/>
                    <a:pt x="72" y="9561"/>
                    <a:pt x="60" y="9585"/>
                  </a:cubicBezTo>
                  <a:cubicBezTo>
                    <a:pt x="48" y="9585"/>
                    <a:pt x="48" y="9585"/>
                    <a:pt x="48" y="9573"/>
                  </a:cubicBezTo>
                  <a:lnTo>
                    <a:pt x="48" y="9573"/>
                  </a:lnTo>
                  <a:cubicBezTo>
                    <a:pt x="1" y="9609"/>
                    <a:pt x="60" y="9609"/>
                    <a:pt x="1" y="9633"/>
                  </a:cubicBezTo>
                  <a:lnTo>
                    <a:pt x="13" y="9656"/>
                  </a:lnTo>
                  <a:cubicBezTo>
                    <a:pt x="48" y="9645"/>
                    <a:pt x="96" y="9621"/>
                    <a:pt x="84" y="9573"/>
                  </a:cubicBezTo>
                  <a:lnTo>
                    <a:pt x="84" y="9573"/>
                  </a:lnTo>
                  <a:cubicBezTo>
                    <a:pt x="91" y="9595"/>
                    <a:pt x="107" y="9599"/>
                    <a:pt x="126" y="9599"/>
                  </a:cubicBezTo>
                  <a:cubicBezTo>
                    <a:pt x="139" y="9599"/>
                    <a:pt x="153" y="9597"/>
                    <a:pt x="168" y="9597"/>
                  </a:cubicBezTo>
                  <a:cubicBezTo>
                    <a:pt x="191" y="9597"/>
                    <a:pt x="203" y="9609"/>
                    <a:pt x="215" y="9621"/>
                  </a:cubicBezTo>
                  <a:lnTo>
                    <a:pt x="191" y="9597"/>
                  </a:lnTo>
                  <a:cubicBezTo>
                    <a:pt x="215" y="9597"/>
                    <a:pt x="227" y="9597"/>
                    <a:pt x="239" y="9585"/>
                  </a:cubicBezTo>
                  <a:cubicBezTo>
                    <a:pt x="239" y="9609"/>
                    <a:pt x="239" y="9621"/>
                    <a:pt x="251" y="9645"/>
                  </a:cubicBezTo>
                  <a:cubicBezTo>
                    <a:pt x="275" y="9621"/>
                    <a:pt x="287" y="9597"/>
                    <a:pt x="275" y="9573"/>
                  </a:cubicBezTo>
                  <a:cubicBezTo>
                    <a:pt x="346" y="9537"/>
                    <a:pt x="406" y="9478"/>
                    <a:pt x="465" y="9430"/>
                  </a:cubicBezTo>
                  <a:cubicBezTo>
                    <a:pt x="453" y="9335"/>
                    <a:pt x="549" y="9347"/>
                    <a:pt x="560" y="9264"/>
                  </a:cubicBezTo>
                  <a:cubicBezTo>
                    <a:pt x="501" y="9216"/>
                    <a:pt x="549" y="9240"/>
                    <a:pt x="572" y="9180"/>
                  </a:cubicBezTo>
                  <a:lnTo>
                    <a:pt x="572" y="9180"/>
                  </a:lnTo>
                  <a:cubicBezTo>
                    <a:pt x="565" y="9203"/>
                    <a:pt x="586" y="9211"/>
                    <a:pt x="605" y="9211"/>
                  </a:cubicBezTo>
                  <a:cubicBezTo>
                    <a:pt x="617" y="9211"/>
                    <a:pt x="627" y="9208"/>
                    <a:pt x="632" y="9204"/>
                  </a:cubicBezTo>
                  <a:cubicBezTo>
                    <a:pt x="632" y="9192"/>
                    <a:pt x="632" y="9168"/>
                    <a:pt x="632" y="9156"/>
                  </a:cubicBezTo>
                  <a:cubicBezTo>
                    <a:pt x="668" y="9156"/>
                    <a:pt x="751" y="9133"/>
                    <a:pt x="727" y="9085"/>
                  </a:cubicBezTo>
                  <a:cubicBezTo>
                    <a:pt x="738" y="9079"/>
                    <a:pt x="745" y="9077"/>
                    <a:pt x="748" y="9077"/>
                  </a:cubicBezTo>
                  <a:cubicBezTo>
                    <a:pt x="761" y="9077"/>
                    <a:pt x="742" y="9102"/>
                    <a:pt x="751" y="9121"/>
                  </a:cubicBezTo>
                  <a:cubicBezTo>
                    <a:pt x="783" y="9121"/>
                    <a:pt x="758" y="9083"/>
                    <a:pt x="769" y="9083"/>
                  </a:cubicBezTo>
                  <a:cubicBezTo>
                    <a:pt x="770" y="9083"/>
                    <a:pt x="772" y="9084"/>
                    <a:pt x="775" y="9085"/>
                  </a:cubicBezTo>
                  <a:cubicBezTo>
                    <a:pt x="810" y="9049"/>
                    <a:pt x="846" y="9025"/>
                    <a:pt x="882" y="8990"/>
                  </a:cubicBezTo>
                  <a:cubicBezTo>
                    <a:pt x="834" y="8942"/>
                    <a:pt x="906" y="8918"/>
                    <a:pt x="894" y="8883"/>
                  </a:cubicBezTo>
                  <a:lnTo>
                    <a:pt x="894" y="8883"/>
                  </a:lnTo>
                  <a:cubicBezTo>
                    <a:pt x="897" y="8889"/>
                    <a:pt x="901" y="8891"/>
                    <a:pt x="906" y="8891"/>
                  </a:cubicBezTo>
                  <a:cubicBezTo>
                    <a:pt x="922" y="8891"/>
                    <a:pt x="944" y="8871"/>
                    <a:pt x="953" y="8871"/>
                  </a:cubicBezTo>
                  <a:lnTo>
                    <a:pt x="930" y="8811"/>
                  </a:lnTo>
                  <a:cubicBezTo>
                    <a:pt x="918" y="8764"/>
                    <a:pt x="989" y="8799"/>
                    <a:pt x="989" y="8752"/>
                  </a:cubicBezTo>
                  <a:lnTo>
                    <a:pt x="977" y="8752"/>
                  </a:lnTo>
                  <a:cubicBezTo>
                    <a:pt x="977" y="8716"/>
                    <a:pt x="1060" y="8680"/>
                    <a:pt x="1108" y="8680"/>
                  </a:cubicBezTo>
                  <a:cubicBezTo>
                    <a:pt x="1180" y="8394"/>
                    <a:pt x="1430" y="8406"/>
                    <a:pt x="1596" y="8168"/>
                  </a:cubicBezTo>
                  <a:cubicBezTo>
                    <a:pt x="1596" y="8144"/>
                    <a:pt x="1561" y="8156"/>
                    <a:pt x="1549" y="8132"/>
                  </a:cubicBezTo>
                  <a:cubicBezTo>
                    <a:pt x="1561" y="8097"/>
                    <a:pt x="1572" y="8097"/>
                    <a:pt x="1584" y="8073"/>
                  </a:cubicBezTo>
                  <a:lnTo>
                    <a:pt x="1584" y="8073"/>
                  </a:lnTo>
                  <a:cubicBezTo>
                    <a:pt x="1568" y="8081"/>
                    <a:pt x="1569" y="8090"/>
                    <a:pt x="1566" y="8090"/>
                  </a:cubicBezTo>
                  <a:cubicBezTo>
                    <a:pt x="1565" y="8090"/>
                    <a:pt x="1564" y="8088"/>
                    <a:pt x="1561" y="8085"/>
                  </a:cubicBezTo>
                  <a:lnTo>
                    <a:pt x="1549" y="8121"/>
                  </a:lnTo>
                  <a:cubicBezTo>
                    <a:pt x="1549" y="8121"/>
                    <a:pt x="1549" y="8121"/>
                    <a:pt x="1537" y="8109"/>
                  </a:cubicBezTo>
                  <a:cubicBezTo>
                    <a:pt x="1537" y="8132"/>
                    <a:pt x="1537" y="8144"/>
                    <a:pt x="1513" y="8156"/>
                  </a:cubicBezTo>
                  <a:cubicBezTo>
                    <a:pt x="1525" y="8132"/>
                    <a:pt x="1489" y="8085"/>
                    <a:pt x="1525" y="8073"/>
                  </a:cubicBezTo>
                  <a:cubicBezTo>
                    <a:pt x="1525" y="8085"/>
                    <a:pt x="1525" y="8085"/>
                    <a:pt x="1525" y="8097"/>
                  </a:cubicBezTo>
                  <a:cubicBezTo>
                    <a:pt x="1549" y="8085"/>
                    <a:pt x="1525" y="8061"/>
                    <a:pt x="1549" y="8061"/>
                  </a:cubicBezTo>
                  <a:cubicBezTo>
                    <a:pt x="1574" y="8053"/>
                    <a:pt x="1569" y="8044"/>
                    <a:pt x="1573" y="8044"/>
                  </a:cubicBezTo>
                  <a:lnTo>
                    <a:pt x="1573" y="8044"/>
                  </a:lnTo>
                  <a:cubicBezTo>
                    <a:pt x="1574" y="8044"/>
                    <a:pt x="1577" y="8046"/>
                    <a:pt x="1584" y="8049"/>
                  </a:cubicBezTo>
                  <a:lnTo>
                    <a:pt x="1656" y="8013"/>
                  </a:lnTo>
                  <a:cubicBezTo>
                    <a:pt x="1644" y="7942"/>
                    <a:pt x="1715" y="7942"/>
                    <a:pt x="1727" y="7930"/>
                  </a:cubicBezTo>
                  <a:lnTo>
                    <a:pt x="1727" y="7930"/>
                  </a:lnTo>
                  <a:cubicBezTo>
                    <a:pt x="1751" y="7978"/>
                    <a:pt x="1703" y="7990"/>
                    <a:pt x="1727" y="8025"/>
                  </a:cubicBezTo>
                  <a:lnTo>
                    <a:pt x="1763" y="8025"/>
                  </a:lnTo>
                  <a:lnTo>
                    <a:pt x="1739" y="8002"/>
                  </a:lnTo>
                  <a:lnTo>
                    <a:pt x="1773" y="7979"/>
                  </a:lnTo>
                  <a:lnTo>
                    <a:pt x="1773" y="7979"/>
                  </a:lnTo>
                  <a:cubicBezTo>
                    <a:pt x="1774" y="7982"/>
                    <a:pt x="1775" y="7986"/>
                    <a:pt x="1775" y="7990"/>
                  </a:cubicBezTo>
                  <a:lnTo>
                    <a:pt x="1775" y="7978"/>
                  </a:lnTo>
                  <a:lnTo>
                    <a:pt x="1773" y="7979"/>
                  </a:lnTo>
                  <a:lnTo>
                    <a:pt x="1773" y="7979"/>
                  </a:lnTo>
                  <a:cubicBezTo>
                    <a:pt x="1771" y="7972"/>
                    <a:pt x="1770" y="7966"/>
                    <a:pt x="1787" y="7966"/>
                  </a:cubicBezTo>
                  <a:cubicBezTo>
                    <a:pt x="1787" y="7966"/>
                    <a:pt x="1799" y="7966"/>
                    <a:pt x="1799" y="7978"/>
                  </a:cubicBezTo>
                  <a:lnTo>
                    <a:pt x="1799" y="7942"/>
                  </a:lnTo>
                  <a:cubicBezTo>
                    <a:pt x="1802" y="7953"/>
                    <a:pt x="1806" y="7956"/>
                    <a:pt x="1810" y="7956"/>
                  </a:cubicBezTo>
                  <a:cubicBezTo>
                    <a:pt x="1817" y="7956"/>
                    <a:pt x="1825" y="7947"/>
                    <a:pt x="1838" y="7947"/>
                  </a:cubicBezTo>
                  <a:cubicBezTo>
                    <a:pt x="1844" y="7947"/>
                    <a:pt x="1850" y="7949"/>
                    <a:pt x="1858" y="7954"/>
                  </a:cubicBezTo>
                  <a:cubicBezTo>
                    <a:pt x="1930" y="7906"/>
                    <a:pt x="1894" y="7835"/>
                    <a:pt x="2001" y="7811"/>
                  </a:cubicBezTo>
                  <a:cubicBezTo>
                    <a:pt x="1977" y="7811"/>
                    <a:pt x="1965" y="7752"/>
                    <a:pt x="1989" y="7728"/>
                  </a:cubicBezTo>
                  <a:cubicBezTo>
                    <a:pt x="2013" y="7728"/>
                    <a:pt x="2025" y="7740"/>
                    <a:pt x="2025" y="7752"/>
                  </a:cubicBezTo>
                  <a:lnTo>
                    <a:pt x="2037" y="7716"/>
                  </a:lnTo>
                  <a:cubicBezTo>
                    <a:pt x="2043" y="7717"/>
                    <a:pt x="2049" y="7717"/>
                    <a:pt x="2054" y="7717"/>
                  </a:cubicBezTo>
                  <a:cubicBezTo>
                    <a:pt x="2109" y="7717"/>
                    <a:pt x="2115" y="7666"/>
                    <a:pt x="2180" y="7644"/>
                  </a:cubicBezTo>
                  <a:lnTo>
                    <a:pt x="2180" y="7656"/>
                  </a:lnTo>
                  <a:cubicBezTo>
                    <a:pt x="2192" y="7632"/>
                    <a:pt x="2192" y="7597"/>
                    <a:pt x="2215" y="7573"/>
                  </a:cubicBezTo>
                  <a:lnTo>
                    <a:pt x="2239" y="7609"/>
                  </a:lnTo>
                  <a:cubicBezTo>
                    <a:pt x="2287" y="7597"/>
                    <a:pt x="2215" y="7525"/>
                    <a:pt x="2263" y="7513"/>
                  </a:cubicBezTo>
                  <a:cubicBezTo>
                    <a:pt x="2227" y="7490"/>
                    <a:pt x="2192" y="7490"/>
                    <a:pt x="2168" y="7466"/>
                  </a:cubicBezTo>
                  <a:lnTo>
                    <a:pt x="2168" y="7466"/>
                  </a:lnTo>
                  <a:cubicBezTo>
                    <a:pt x="2176" y="7471"/>
                    <a:pt x="2185" y="7474"/>
                    <a:pt x="2193" y="7474"/>
                  </a:cubicBezTo>
                  <a:cubicBezTo>
                    <a:pt x="2217" y="7474"/>
                    <a:pt x="2233" y="7451"/>
                    <a:pt x="2215" y="7442"/>
                  </a:cubicBezTo>
                  <a:cubicBezTo>
                    <a:pt x="2226" y="7420"/>
                    <a:pt x="2232" y="7413"/>
                    <a:pt x="2236" y="7413"/>
                  </a:cubicBezTo>
                  <a:cubicBezTo>
                    <a:pt x="2242" y="7413"/>
                    <a:pt x="2245" y="7424"/>
                    <a:pt x="2251" y="7430"/>
                  </a:cubicBezTo>
                  <a:lnTo>
                    <a:pt x="2251" y="7382"/>
                  </a:lnTo>
                  <a:cubicBezTo>
                    <a:pt x="2254" y="7381"/>
                    <a:pt x="2256" y="7381"/>
                    <a:pt x="2259" y="7381"/>
                  </a:cubicBezTo>
                  <a:cubicBezTo>
                    <a:pt x="2280" y="7381"/>
                    <a:pt x="2299" y="7421"/>
                    <a:pt x="2299" y="7442"/>
                  </a:cubicBezTo>
                  <a:cubicBezTo>
                    <a:pt x="2299" y="7394"/>
                    <a:pt x="2346" y="7394"/>
                    <a:pt x="2370" y="7371"/>
                  </a:cubicBezTo>
                  <a:lnTo>
                    <a:pt x="2382" y="7394"/>
                  </a:lnTo>
                  <a:lnTo>
                    <a:pt x="2418" y="7371"/>
                  </a:lnTo>
                  <a:cubicBezTo>
                    <a:pt x="2418" y="7335"/>
                    <a:pt x="2442" y="7299"/>
                    <a:pt x="2489" y="7287"/>
                  </a:cubicBezTo>
                  <a:lnTo>
                    <a:pt x="2501" y="7347"/>
                  </a:lnTo>
                  <a:cubicBezTo>
                    <a:pt x="2537" y="7347"/>
                    <a:pt x="2501" y="7323"/>
                    <a:pt x="2501" y="7311"/>
                  </a:cubicBezTo>
                  <a:cubicBezTo>
                    <a:pt x="2507" y="7287"/>
                    <a:pt x="2519" y="7281"/>
                    <a:pt x="2534" y="7281"/>
                  </a:cubicBezTo>
                  <a:cubicBezTo>
                    <a:pt x="2549" y="7281"/>
                    <a:pt x="2567" y="7287"/>
                    <a:pt x="2584" y="7287"/>
                  </a:cubicBezTo>
                  <a:cubicBezTo>
                    <a:pt x="2596" y="7204"/>
                    <a:pt x="2739" y="7263"/>
                    <a:pt x="2739" y="7168"/>
                  </a:cubicBezTo>
                  <a:lnTo>
                    <a:pt x="2763" y="7192"/>
                  </a:lnTo>
                  <a:cubicBezTo>
                    <a:pt x="2775" y="7085"/>
                    <a:pt x="2906" y="7097"/>
                    <a:pt x="2894" y="6990"/>
                  </a:cubicBezTo>
                  <a:lnTo>
                    <a:pt x="2894" y="6990"/>
                  </a:lnTo>
                  <a:cubicBezTo>
                    <a:pt x="2906" y="6991"/>
                    <a:pt x="2916" y="6992"/>
                    <a:pt x="2924" y="6992"/>
                  </a:cubicBezTo>
                  <a:cubicBezTo>
                    <a:pt x="3016" y="6992"/>
                    <a:pt x="2913" y="6892"/>
                    <a:pt x="2988" y="6892"/>
                  </a:cubicBezTo>
                  <a:cubicBezTo>
                    <a:pt x="2995" y="6892"/>
                    <a:pt x="3003" y="6892"/>
                    <a:pt x="3013" y="6894"/>
                  </a:cubicBezTo>
                  <a:lnTo>
                    <a:pt x="3001" y="6882"/>
                  </a:lnTo>
                  <a:cubicBezTo>
                    <a:pt x="3239" y="6704"/>
                    <a:pt x="3537" y="6573"/>
                    <a:pt x="3727" y="6370"/>
                  </a:cubicBezTo>
                  <a:lnTo>
                    <a:pt x="3739" y="6394"/>
                  </a:lnTo>
                  <a:cubicBezTo>
                    <a:pt x="3930" y="6287"/>
                    <a:pt x="4120" y="6168"/>
                    <a:pt x="4299" y="6049"/>
                  </a:cubicBezTo>
                  <a:cubicBezTo>
                    <a:pt x="4478" y="5930"/>
                    <a:pt x="4668" y="5823"/>
                    <a:pt x="4859" y="5716"/>
                  </a:cubicBezTo>
                  <a:cubicBezTo>
                    <a:pt x="4882" y="5680"/>
                    <a:pt x="4847" y="5644"/>
                    <a:pt x="4859" y="5608"/>
                  </a:cubicBezTo>
                  <a:cubicBezTo>
                    <a:pt x="4874" y="5608"/>
                    <a:pt x="4890" y="5598"/>
                    <a:pt x="4903" y="5598"/>
                  </a:cubicBezTo>
                  <a:cubicBezTo>
                    <a:pt x="4909" y="5598"/>
                    <a:pt x="4914" y="5600"/>
                    <a:pt x="4918" y="5608"/>
                  </a:cubicBezTo>
                  <a:cubicBezTo>
                    <a:pt x="4906" y="5644"/>
                    <a:pt x="4930" y="5656"/>
                    <a:pt x="4918" y="5668"/>
                  </a:cubicBezTo>
                  <a:cubicBezTo>
                    <a:pt x="4966" y="5644"/>
                    <a:pt x="5037" y="5644"/>
                    <a:pt x="5061" y="5596"/>
                  </a:cubicBezTo>
                  <a:lnTo>
                    <a:pt x="5013" y="5573"/>
                  </a:lnTo>
                  <a:cubicBezTo>
                    <a:pt x="5025" y="5561"/>
                    <a:pt x="5049" y="5549"/>
                    <a:pt x="5061" y="5549"/>
                  </a:cubicBezTo>
                  <a:cubicBezTo>
                    <a:pt x="5061" y="5570"/>
                    <a:pt x="5098" y="5591"/>
                    <a:pt x="5099" y="5604"/>
                  </a:cubicBezTo>
                  <a:lnTo>
                    <a:pt x="5099" y="5604"/>
                  </a:lnTo>
                  <a:cubicBezTo>
                    <a:pt x="5116" y="5562"/>
                    <a:pt x="5132" y="5552"/>
                    <a:pt x="5147" y="5552"/>
                  </a:cubicBezTo>
                  <a:cubicBezTo>
                    <a:pt x="5162" y="5552"/>
                    <a:pt x="5176" y="5562"/>
                    <a:pt x="5191" y="5562"/>
                  </a:cubicBezTo>
                  <a:cubicBezTo>
                    <a:pt x="5203" y="5562"/>
                    <a:pt x="5215" y="5556"/>
                    <a:pt x="5228" y="5537"/>
                  </a:cubicBezTo>
                  <a:cubicBezTo>
                    <a:pt x="5216" y="5466"/>
                    <a:pt x="5275" y="5370"/>
                    <a:pt x="5311" y="5287"/>
                  </a:cubicBezTo>
                  <a:lnTo>
                    <a:pt x="5347" y="5287"/>
                  </a:lnTo>
                  <a:cubicBezTo>
                    <a:pt x="5311" y="5311"/>
                    <a:pt x="5371" y="5335"/>
                    <a:pt x="5323" y="5358"/>
                  </a:cubicBezTo>
                  <a:cubicBezTo>
                    <a:pt x="5371" y="5358"/>
                    <a:pt x="5394" y="5311"/>
                    <a:pt x="5442" y="5311"/>
                  </a:cubicBezTo>
                  <a:cubicBezTo>
                    <a:pt x="5430" y="5299"/>
                    <a:pt x="5418" y="5275"/>
                    <a:pt x="5430" y="5251"/>
                  </a:cubicBezTo>
                  <a:cubicBezTo>
                    <a:pt x="5461" y="5251"/>
                    <a:pt x="5474" y="5277"/>
                    <a:pt x="5499" y="5277"/>
                  </a:cubicBezTo>
                  <a:cubicBezTo>
                    <a:pt x="5504" y="5277"/>
                    <a:pt x="5508" y="5277"/>
                    <a:pt x="5513" y="5275"/>
                  </a:cubicBezTo>
                  <a:lnTo>
                    <a:pt x="5513" y="5275"/>
                  </a:lnTo>
                  <a:lnTo>
                    <a:pt x="5490" y="5311"/>
                  </a:lnTo>
                  <a:cubicBezTo>
                    <a:pt x="5495" y="5312"/>
                    <a:pt x="5499" y="5313"/>
                    <a:pt x="5503" y="5313"/>
                  </a:cubicBezTo>
                  <a:cubicBezTo>
                    <a:pt x="5526" y="5313"/>
                    <a:pt x="5527" y="5285"/>
                    <a:pt x="5537" y="5275"/>
                  </a:cubicBezTo>
                  <a:cubicBezTo>
                    <a:pt x="5561" y="5299"/>
                    <a:pt x="5597" y="5287"/>
                    <a:pt x="5609" y="5323"/>
                  </a:cubicBezTo>
                  <a:cubicBezTo>
                    <a:pt x="5632" y="5263"/>
                    <a:pt x="5656" y="5287"/>
                    <a:pt x="5680" y="5239"/>
                  </a:cubicBezTo>
                  <a:cubicBezTo>
                    <a:pt x="5621" y="5227"/>
                    <a:pt x="5680" y="5204"/>
                    <a:pt x="5656" y="5180"/>
                  </a:cubicBezTo>
                  <a:lnTo>
                    <a:pt x="5656" y="5180"/>
                  </a:lnTo>
                  <a:lnTo>
                    <a:pt x="5621" y="5204"/>
                  </a:lnTo>
                  <a:cubicBezTo>
                    <a:pt x="5692" y="5204"/>
                    <a:pt x="5597" y="5227"/>
                    <a:pt x="5621" y="5275"/>
                  </a:cubicBezTo>
                  <a:cubicBezTo>
                    <a:pt x="5590" y="5265"/>
                    <a:pt x="5620" y="5196"/>
                    <a:pt x="5601" y="5196"/>
                  </a:cubicBezTo>
                  <a:cubicBezTo>
                    <a:pt x="5597" y="5196"/>
                    <a:pt x="5592" y="5198"/>
                    <a:pt x="5585" y="5204"/>
                  </a:cubicBezTo>
                  <a:cubicBezTo>
                    <a:pt x="5632" y="5144"/>
                    <a:pt x="5656" y="5168"/>
                    <a:pt x="5704" y="5096"/>
                  </a:cubicBezTo>
                  <a:lnTo>
                    <a:pt x="5704" y="5096"/>
                  </a:lnTo>
                  <a:cubicBezTo>
                    <a:pt x="5698" y="5100"/>
                    <a:pt x="5694" y="5102"/>
                    <a:pt x="5691" y="5102"/>
                  </a:cubicBezTo>
                  <a:cubicBezTo>
                    <a:pt x="5678" y="5102"/>
                    <a:pt x="5698" y="5059"/>
                    <a:pt x="5668" y="5049"/>
                  </a:cubicBezTo>
                  <a:cubicBezTo>
                    <a:pt x="5682" y="5043"/>
                    <a:pt x="5691" y="5041"/>
                    <a:pt x="5696" y="5041"/>
                  </a:cubicBezTo>
                  <a:cubicBezTo>
                    <a:pt x="5715" y="5041"/>
                    <a:pt x="5700" y="5066"/>
                    <a:pt x="5728" y="5085"/>
                  </a:cubicBezTo>
                  <a:cubicBezTo>
                    <a:pt x="5752" y="5073"/>
                    <a:pt x="5775" y="5096"/>
                    <a:pt x="5775" y="5049"/>
                  </a:cubicBezTo>
                  <a:cubicBezTo>
                    <a:pt x="5835" y="5049"/>
                    <a:pt x="5787" y="5096"/>
                    <a:pt x="5823" y="5108"/>
                  </a:cubicBezTo>
                  <a:cubicBezTo>
                    <a:pt x="5823" y="5144"/>
                    <a:pt x="5680" y="5120"/>
                    <a:pt x="5740" y="5215"/>
                  </a:cubicBezTo>
                  <a:cubicBezTo>
                    <a:pt x="5716" y="5227"/>
                    <a:pt x="5704" y="5287"/>
                    <a:pt x="5668" y="5299"/>
                  </a:cubicBezTo>
                  <a:cubicBezTo>
                    <a:pt x="5682" y="5299"/>
                    <a:pt x="5701" y="5301"/>
                    <a:pt x="5719" y="5301"/>
                  </a:cubicBezTo>
                  <a:cubicBezTo>
                    <a:pt x="5746" y="5301"/>
                    <a:pt x="5773" y="5296"/>
                    <a:pt x="5787" y="5275"/>
                  </a:cubicBezTo>
                  <a:lnTo>
                    <a:pt x="5763" y="5215"/>
                  </a:lnTo>
                  <a:cubicBezTo>
                    <a:pt x="5787" y="5204"/>
                    <a:pt x="5775" y="5156"/>
                    <a:pt x="5799" y="5156"/>
                  </a:cubicBezTo>
                  <a:cubicBezTo>
                    <a:pt x="5799" y="5166"/>
                    <a:pt x="5815" y="5183"/>
                    <a:pt x="5833" y="5183"/>
                  </a:cubicBezTo>
                  <a:cubicBezTo>
                    <a:pt x="5838" y="5183"/>
                    <a:pt x="5842" y="5182"/>
                    <a:pt x="5847" y="5180"/>
                  </a:cubicBezTo>
                  <a:cubicBezTo>
                    <a:pt x="5841" y="5174"/>
                    <a:pt x="5838" y="5174"/>
                    <a:pt x="5835" y="5174"/>
                  </a:cubicBezTo>
                  <a:cubicBezTo>
                    <a:pt x="5832" y="5174"/>
                    <a:pt x="5829" y="5174"/>
                    <a:pt x="5823" y="5168"/>
                  </a:cubicBezTo>
                  <a:cubicBezTo>
                    <a:pt x="5871" y="5144"/>
                    <a:pt x="5859" y="5096"/>
                    <a:pt x="5894" y="5061"/>
                  </a:cubicBezTo>
                  <a:lnTo>
                    <a:pt x="5894" y="5061"/>
                  </a:lnTo>
                  <a:cubicBezTo>
                    <a:pt x="5885" y="5063"/>
                    <a:pt x="5878" y="5064"/>
                    <a:pt x="5871" y="5064"/>
                  </a:cubicBezTo>
                  <a:cubicBezTo>
                    <a:pt x="5841" y="5064"/>
                    <a:pt x="5826" y="5047"/>
                    <a:pt x="5787" y="5037"/>
                  </a:cubicBezTo>
                  <a:cubicBezTo>
                    <a:pt x="5782" y="5016"/>
                    <a:pt x="5786" y="5011"/>
                    <a:pt x="5794" y="5011"/>
                  </a:cubicBezTo>
                  <a:cubicBezTo>
                    <a:pt x="5801" y="5011"/>
                    <a:pt x="5812" y="5016"/>
                    <a:pt x="5823" y="5016"/>
                  </a:cubicBezTo>
                  <a:cubicBezTo>
                    <a:pt x="5827" y="5016"/>
                    <a:pt x="5831" y="5015"/>
                    <a:pt x="5835" y="5013"/>
                  </a:cubicBezTo>
                  <a:lnTo>
                    <a:pt x="5835" y="5013"/>
                  </a:lnTo>
                  <a:cubicBezTo>
                    <a:pt x="5835" y="5013"/>
                    <a:pt x="5823" y="5025"/>
                    <a:pt x="5835" y="5025"/>
                  </a:cubicBezTo>
                  <a:lnTo>
                    <a:pt x="5847" y="4989"/>
                  </a:lnTo>
                  <a:cubicBezTo>
                    <a:pt x="5906" y="4989"/>
                    <a:pt x="5871" y="5061"/>
                    <a:pt x="5918" y="5061"/>
                  </a:cubicBezTo>
                  <a:cubicBezTo>
                    <a:pt x="5926" y="5065"/>
                    <a:pt x="5933" y="5066"/>
                    <a:pt x="5938" y="5066"/>
                  </a:cubicBezTo>
                  <a:cubicBezTo>
                    <a:pt x="5960" y="5066"/>
                    <a:pt x="5959" y="5035"/>
                    <a:pt x="5972" y="5035"/>
                  </a:cubicBezTo>
                  <a:cubicBezTo>
                    <a:pt x="5974" y="5035"/>
                    <a:pt x="5976" y="5036"/>
                    <a:pt x="5978" y="5037"/>
                  </a:cubicBezTo>
                  <a:cubicBezTo>
                    <a:pt x="5978" y="5037"/>
                    <a:pt x="5978" y="5037"/>
                    <a:pt x="5978" y="5025"/>
                  </a:cubicBezTo>
                  <a:lnTo>
                    <a:pt x="5990" y="5025"/>
                  </a:lnTo>
                  <a:cubicBezTo>
                    <a:pt x="6013" y="5013"/>
                    <a:pt x="6037" y="5001"/>
                    <a:pt x="6037" y="4965"/>
                  </a:cubicBezTo>
                  <a:cubicBezTo>
                    <a:pt x="6037" y="4968"/>
                    <a:pt x="6038" y="4969"/>
                    <a:pt x="6040" y="4969"/>
                  </a:cubicBezTo>
                  <a:cubicBezTo>
                    <a:pt x="6046" y="4969"/>
                    <a:pt x="6061" y="4951"/>
                    <a:pt x="6061" y="4942"/>
                  </a:cubicBezTo>
                  <a:cubicBezTo>
                    <a:pt x="6069" y="4925"/>
                    <a:pt x="6083" y="4897"/>
                    <a:pt x="6103" y="4897"/>
                  </a:cubicBezTo>
                  <a:cubicBezTo>
                    <a:pt x="6112" y="4897"/>
                    <a:pt x="6121" y="4903"/>
                    <a:pt x="6133" y="4918"/>
                  </a:cubicBezTo>
                  <a:cubicBezTo>
                    <a:pt x="6143" y="4914"/>
                    <a:pt x="6153" y="4913"/>
                    <a:pt x="6163" y="4913"/>
                  </a:cubicBezTo>
                  <a:cubicBezTo>
                    <a:pt x="6186" y="4913"/>
                    <a:pt x="6204" y="4921"/>
                    <a:pt x="6204" y="4930"/>
                  </a:cubicBezTo>
                  <a:lnTo>
                    <a:pt x="6264" y="4930"/>
                  </a:lnTo>
                  <a:lnTo>
                    <a:pt x="6275" y="4965"/>
                  </a:lnTo>
                  <a:cubicBezTo>
                    <a:pt x="6311" y="4942"/>
                    <a:pt x="6299" y="4918"/>
                    <a:pt x="6323" y="4858"/>
                  </a:cubicBezTo>
                  <a:cubicBezTo>
                    <a:pt x="6328" y="4860"/>
                    <a:pt x="6333" y="4860"/>
                    <a:pt x="6338" y="4860"/>
                  </a:cubicBezTo>
                  <a:cubicBezTo>
                    <a:pt x="6381" y="4860"/>
                    <a:pt x="6421" y="4820"/>
                    <a:pt x="6442" y="4799"/>
                  </a:cubicBezTo>
                  <a:lnTo>
                    <a:pt x="6454" y="4799"/>
                  </a:lnTo>
                  <a:lnTo>
                    <a:pt x="6430" y="4787"/>
                  </a:lnTo>
                  <a:cubicBezTo>
                    <a:pt x="6466" y="4775"/>
                    <a:pt x="6454" y="4751"/>
                    <a:pt x="6490" y="4739"/>
                  </a:cubicBezTo>
                  <a:lnTo>
                    <a:pt x="6514" y="4739"/>
                  </a:lnTo>
                  <a:cubicBezTo>
                    <a:pt x="6514" y="4739"/>
                    <a:pt x="6502" y="4751"/>
                    <a:pt x="6502" y="4751"/>
                  </a:cubicBezTo>
                  <a:lnTo>
                    <a:pt x="6502" y="4763"/>
                  </a:lnTo>
                  <a:cubicBezTo>
                    <a:pt x="6510" y="4769"/>
                    <a:pt x="6517" y="4772"/>
                    <a:pt x="6523" y="4772"/>
                  </a:cubicBezTo>
                  <a:cubicBezTo>
                    <a:pt x="6548" y="4772"/>
                    <a:pt x="6555" y="4726"/>
                    <a:pt x="6578" y="4726"/>
                  </a:cubicBezTo>
                  <a:cubicBezTo>
                    <a:pt x="6580" y="4726"/>
                    <a:pt x="6583" y="4727"/>
                    <a:pt x="6585" y="4727"/>
                  </a:cubicBezTo>
                  <a:lnTo>
                    <a:pt x="6573" y="4727"/>
                  </a:lnTo>
                  <a:cubicBezTo>
                    <a:pt x="6591" y="4736"/>
                    <a:pt x="6621" y="4764"/>
                    <a:pt x="6636" y="4764"/>
                  </a:cubicBezTo>
                  <a:cubicBezTo>
                    <a:pt x="6641" y="4764"/>
                    <a:pt x="6645" y="4761"/>
                    <a:pt x="6645" y="4751"/>
                  </a:cubicBezTo>
                  <a:cubicBezTo>
                    <a:pt x="6645" y="4751"/>
                    <a:pt x="6656" y="4739"/>
                    <a:pt x="6656" y="4727"/>
                  </a:cubicBezTo>
                  <a:cubicBezTo>
                    <a:pt x="6656" y="4718"/>
                    <a:pt x="6664" y="4700"/>
                    <a:pt x="6667" y="4700"/>
                  </a:cubicBezTo>
                  <a:cubicBezTo>
                    <a:pt x="6668" y="4700"/>
                    <a:pt x="6668" y="4701"/>
                    <a:pt x="6668" y="4704"/>
                  </a:cubicBezTo>
                  <a:lnTo>
                    <a:pt x="6716" y="4704"/>
                  </a:lnTo>
                  <a:cubicBezTo>
                    <a:pt x="6728" y="4704"/>
                    <a:pt x="6740" y="4692"/>
                    <a:pt x="6752" y="4680"/>
                  </a:cubicBezTo>
                  <a:cubicBezTo>
                    <a:pt x="6759" y="4673"/>
                    <a:pt x="6761" y="4666"/>
                    <a:pt x="6763" y="4666"/>
                  </a:cubicBezTo>
                  <a:cubicBezTo>
                    <a:pt x="6764" y="4666"/>
                    <a:pt x="6764" y="4670"/>
                    <a:pt x="6764" y="4680"/>
                  </a:cubicBezTo>
                  <a:lnTo>
                    <a:pt x="6752" y="4680"/>
                  </a:lnTo>
                  <a:lnTo>
                    <a:pt x="6764" y="4704"/>
                  </a:lnTo>
                  <a:cubicBezTo>
                    <a:pt x="6768" y="4700"/>
                    <a:pt x="6772" y="4698"/>
                    <a:pt x="6775" y="4698"/>
                  </a:cubicBezTo>
                  <a:cubicBezTo>
                    <a:pt x="6782" y="4698"/>
                    <a:pt x="6787" y="4704"/>
                    <a:pt x="6787" y="4704"/>
                  </a:cubicBezTo>
                  <a:cubicBezTo>
                    <a:pt x="6801" y="4712"/>
                    <a:pt x="6812" y="4716"/>
                    <a:pt x="6822" y="4716"/>
                  </a:cubicBezTo>
                  <a:cubicBezTo>
                    <a:pt x="6858" y="4716"/>
                    <a:pt x="6878" y="4672"/>
                    <a:pt x="6921" y="4672"/>
                  </a:cubicBezTo>
                  <a:cubicBezTo>
                    <a:pt x="6931" y="4672"/>
                    <a:pt x="6942" y="4674"/>
                    <a:pt x="6954" y="4680"/>
                  </a:cubicBezTo>
                  <a:cubicBezTo>
                    <a:pt x="6954" y="4644"/>
                    <a:pt x="6918" y="4632"/>
                    <a:pt x="6918" y="4620"/>
                  </a:cubicBezTo>
                  <a:cubicBezTo>
                    <a:pt x="6918" y="4596"/>
                    <a:pt x="6954" y="4561"/>
                    <a:pt x="6966" y="4537"/>
                  </a:cubicBezTo>
                  <a:cubicBezTo>
                    <a:pt x="7002" y="4573"/>
                    <a:pt x="7109" y="4584"/>
                    <a:pt x="7109" y="4644"/>
                  </a:cubicBezTo>
                  <a:cubicBezTo>
                    <a:pt x="7168" y="4632"/>
                    <a:pt x="7085" y="4608"/>
                    <a:pt x="7109" y="4584"/>
                  </a:cubicBezTo>
                  <a:cubicBezTo>
                    <a:pt x="7097" y="4584"/>
                    <a:pt x="7073" y="4573"/>
                    <a:pt x="7049" y="4549"/>
                  </a:cubicBezTo>
                  <a:cubicBezTo>
                    <a:pt x="7040" y="4519"/>
                    <a:pt x="7070" y="4498"/>
                    <a:pt x="7094" y="4498"/>
                  </a:cubicBezTo>
                  <a:cubicBezTo>
                    <a:pt x="7100" y="4498"/>
                    <a:pt x="7105" y="4499"/>
                    <a:pt x="7109" y="4501"/>
                  </a:cubicBezTo>
                  <a:lnTo>
                    <a:pt x="7109" y="4549"/>
                  </a:lnTo>
                  <a:cubicBezTo>
                    <a:pt x="7156" y="4513"/>
                    <a:pt x="7121" y="4453"/>
                    <a:pt x="7145" y="4394"/>
                  </a:cubicBezTo>
                  <a:lnTo>
                    <a:pt x="7145" y="4394"/>
                  </a:lnTo>
                  <a:cubicBezTo>
                    <a:pt x="7192" y="4406"/>
                    <a:pt x="7180" y="4453"/>
                    <a:pt x="7192" y="4489"/>
                  </a:cubicBezTo>
                  <a:lnTo>
                    <a:pt x="7240" y="4465"/>
                  </a:lnTo>
                  <a:lnTo>
                    <a:pt x="7252" y="4501"/>
                  </a:lnTo>
                  <a:cubicBezTo>
                    <a:pt x="7276" y="4489"/>
                    <a:pt x="7276" y="4453"/>
                    <a:pt x="7311" y="4453"/>
                  </a:cubicBezTo>
                  <a:cubicBezTo>
                    <a:pt x="7287" y="4501"/>
                    <a:pt x="7383" y="4477"/>
                    <a:pt x="7347" y="4525"/>
                  </a:cubicBezTo>
                  <a:cubicBezTo>
                    <a:pt x="7349" y="4526"/>
                    <a:pt x="7351" y="4526"/>
                    <a:pt x="7352" y="4526"/>
                  </a:cubicBezTo>
                  <a:cubicBezTo>
                    <a:pt x="7366" y="4526"/>
                    <a:pt x="7370" y="4496"/>
                    <a:pt x="7375" y="4496"/>
                  </a:cubicBezTo>
                  <a:cubicBezTo>
                    <a:pt x="7377" y="4496"/>
                    <a:pt x="7380" y="4501"/>
                    <a:pt x="7383" y="4513"/>
                  </a:cubicBezTo>
                  <a:cubicBezTo>
                    <a:pt x="7389" y="4489"/>
                    <a:pt x="7383" y="4483"/>
                    <a:pt x="7374" y="4483"/>
                  </a:cubicBezTo>
                  <a:cubicBezTo>
                    <a:pt x="7365" y="4483"/>
                    <a:pt x="7353" y="4489"/>
                    <a:pt x="7347" y="4489"/>
                  </a:cubicBezTo>
                  <a:cubicBezTo>
                    <a:pt x="7323" y="4430"/>
                    <a:pt x="7395" y="4453"/>
                    <a:pt x="7418" y="4430"/>
                  </a:cubicBezTo>
                  <a:lnTo>
                    <a:pt x="7418" y="4430"/>
                  </a:lnTo>
                  <a:cubicBezTo>
                    <a:pt x="7418" y="4453"/>
                    <a:pt x="7407" y="4465"/>
                    <a:pt x="7442" y="4477"/>
                  </a:cubicBezTo>
                  <a:cubicBezTo>
                    <a:pt x="7442" y="4460"/>
                    <a:pt x="7448" y="4444"/>
                    <a:pt x="7460" y="4444"/>
                  </a:cubicBezTo>
                  <a:cubicBezTo>
                    <a:pt x="7465" y="4444"/>
                    <a:pt x="7471" y="4447"/>
                    <a:pt x="7478" y="4453"/>
                  </a:cubicBezTo>
                  <a:cubicBezTo>
                    <a:pt x="7472" y="4436"/>
                    <a:pt x="7481" y="4433"/>
                    <a:pt x="7493" y="4433"/>
                  </a:cubicBezTo>
                  <a:cubicBezTo>
                    <a:pt x="7499" y="4433"/>
                    <a:pt x="7505" y="4433"/>
                    <a:pt x="7511" y="4433"/>
                  </a:cubicBezTo>
                  <a:cubicBezTo>
                    <a:pt x="7517" y="4433"/>
                    <a:pt x="7523" y="4433"/>
                    <a:pt x="7526" y="4430"/>
                  </a:cubicBezTo>
                  <a:cubicBezTo>
                    <a:pt x="7514" y="4430"/>
                    <a:pt x="7478" y="4418"/>
                    <a:pt x="7478" y="4382"/>
                  </a:cubicBezTo>
                  <a:cubicBezTo>
                    <a:pt x="7490" y="4358"/>
                    <a:pt x="7502" y="4346"/>
                    <a:pt x="7537" y="4346"/>
                  </a:cubicBezTo>
                  <a:lnTo>
                    <a:pt x="7514" y="4334"/>
                  </a:lnTo>
                  <a:cubicBezTo>
                    <a:pt x="7517" y="4318"/>
                    <a:pt x="7523" y="4313"/>
                    <a:pt x="7531" y="4313"/>
                  </a:cubicBezTo>
                  <a:cubicBezTo>
                    <a:pt x="7547" y="4313"/>
                    <a:pt x="7572" y="4339"/>
                    <a:pt x="7594" y="4339"/>
                  </a:cubicBezTo>
                  <a:cubicBezTo>
                    <a:pt x="7599" y="4339"/>
                    <a:pt x="7604" y="4338"/>
                    <a:pt x="7609" y="4334"/>
                  </a:cubicBezTo>
                  <a:lnTo>
                    <a:pt x="7609" y="4334"/>
                  </a:lnTo>
                  <a:cubicBezTo>
                    <a:pt x="7597" y="4358"/>
                    <a:pt x="7585" y="4358"/>
                    <a:pt x="7573" y="4394"/>
                  </a:cubicBezTo>
                  <a:cubicBezTo>
                    <a:pt x="7585" y="4370"/>
                    <a:pt x="7621" y="4334"/>
                    <a:pt x="7645" y="4311"/>
                  </a:cubicBezTo>
                  <a:lnTo>
                    <a:pt x="7692" y="4358"/>
                  </a:lnTo>
                  <a:cubicBezTo>
                    <a:pt x="7692" y="4323"/>
                    <a:pt x="7740" y="4346"/>
                    <a:pt x="7728" y="4311"/>
                  </a:cubicBezTo>
                  <a:lnTo>
                    <a:pt x="7728" y="4311"/>
                  </a:lnTo>
                  <a:cubicBezTo>
                    <a:pt x="7776" y="4323"/>
                    <a:pt x="7704" y="4358"/>
                    <a:pt x="7704" y="4394"/>
                  </a:cubicBezTo>
                  <a:cubicBezTo>
                    <a:pt x="7708" y="4395"/>
                    <a:pt x="7712" y="4395"/>
                    <a:pt x="7715" y="4395"/>
                  </a:cubicBezTo>
                  <a:cubicBezTo>
                    <a:pt x="7749" y="4395"/>
                    <a:pt x="7742" y="4355"/>
                    <a:pt x="7765" y="4355"/>
                  </a:cubicBezTo>
                  <a:cubicBezTo>
                    <a:pt x="7773" y="4355"/>
                    <a:pt x="7783" y="4359"/>
                    <a:pt x="7799" y="4370"/>
                  </a:cubicBezTo>
                  <a:lnTo>
                    <a:pt x="7788" y="4406"/>
                  </a:lnTo>
                  <a:cubicBezTo>
                    <a:pt x="7796" y="4406"/>
                    <a:pt x="7819" y="4386"/>
                    <a:pt x="7834" y="4386"/>
                  </a:cubicBezTo>
                  <a:cubicBezTo>
                    <a:pt x="7836" y="4386"/>
                    <a:pt x="7838" y="4386"/>
                    <a:pt x="7839" y="4387"/>
                  </a:cubicBezTo>
                  <a:lnTo>
                    <a:pt x="7839" y="4387"/>
                  </a:lnTo>
                  <a:cubicBezTo>
                    <a:pt x="7834" y="4382"/>
                    <a:pt x="7832" y="4382"/>
                    <a:pt x="7823" y="4382"/>
                  </a:cubicBezTo>
                  <a:cubicBezTo>
                    <a:pt x="7811" y="4311"/>
                    <a:pt x="7895" y="4323"/>
                    <a:pt x="7871" y="4251"/>
                  </a:cubicBezTo>
                  <a:lnTo>
                    <a:pt x="7847" y="4251"/>
                  </a:lnTo>
                  <a:cubicBezTo>
                    <a:pt x="7867" y="4231"/>
                    <a:pt x="7887" y="4186"/>
                    <a:pt x="7914" y="4186"/>
                  </a:cubicBezTo>
                  <a:cubicBezTo>
                    <a:pt x="7919" y="4186"/>
                    <a:pt x="7925" y="4188"/>
                    <a:pt x="7930" y="4192"/>
                  </a:cubicBezTo>
                  <a:cubicBezTo>
                    <a:pt x="7954" y="4215"/>
                    <a:pt x="7918" y="4251"/>
                    <a:pt x="7918" y="4263"/>
                  </a:cubicBezTo>
                  <a:cubicBezTo>
                    <a:pt x="7954" y="4263"/>
                    <a:pt x="7930" y="4180"/>
                    <a:pt x="7966" y="4180"/>
                  </a:cubicBezTo>
                  <a:cubicBezTo>
                    <a:pt x="7942" y="4168"/>
                    <a:pt x="7942" y="4144"/>
                    <a:pt x="7954" y="4120"/>
                  </a:cubicBezTo>
                  <a:cubicBezTo>
                    <a:pt x="7930" y="4120"/>
                    <a:pt x="7871" y="4120"/>
                    <a:pt x="7883" y="4156"/>
                  </a:cubicBezTo>
                  <a:lnTo>
                    <a:pt x="7895" y="4156"/>
                  </a:lnTo>
                  <a:cubicBezTo>
                    <a:pt x="7895" y="4180"/>
                    <a:pt x="7883" y="4180"/>
                    <a:pt x="7883" y="4192"/>
                  </a:cubicBezTo>
                  <a:cubicBezTo>
                    <a:pt x="7878" y="4193"/>
                    <a:pt x="7874" y="4194"/>
                    <a:pt x="7870" y="4194"/>
                  </a:cubicBezTo>
                  <a:cubicBezTo>
                    <a:pt x="7850" y="4194"/>
                    <a:pt x="7857" y="4166"/>
                    <a:pt x="7847" y="4156"/>
                  </a:cubicBezTo>
                  <a:cubicBezTo>
                    <a:pt x="7799" y="4156"/>
                    <a:pt x="7859" y="4227"/>
                    <a:pt x="7811" y="4239"/>
                  </a:cubicBezTo>
                  <a:lnTo>
                    <a:pt x="7799" y="4215"/>
                  </a:lnTo>
                  <a:cubicBezTo>
                    <a:pt x="7776" y="4239"/>
                    <a:pt x="7740" y="4251"/>
                    <a:pt x="7752" y="4299"/>
                  </a:cubicBezTo>
                  <a:cubicBezTo>
                    <a:pt x="7744" y="4291"/>
                    <a:pt x="7737" y="4288"/>
                    <a:pt x="7731" y="4288"/>
                  </a:cubicBezTo>
                  <a:cubicBezTo>
                    <a:pt x="7711" y="4288"/>
                    <a:pt x="7695" y="4316"/>
                    <a:pt x="7679" y="4316"/>
                  </a:cubicBezTo>
                  <a:cubicBezTo>
                    <a:pt x="7676" y="4316"/>
                    <a:pt x="7672" y="4314"/>
                    <a:pt x="7668" y="4311"/>
                  </a:cubicBezTo>
                  <a:cubicBezTo>
                    <a:pt x="7653" y="4265"/>
                    <a:pt x="7666" y="4256"/>
                    <a:pt x="7686" y="4256"/>
                  </a:cubicBezTo>
                  <a:cubicBezTo>
                    <a:pt x="7700" y="4256"/>
                    <a:pt x="7718" y="4261"/>
                    <a:pt x="7733" y="4261"/>
                  </a:cubicBezTo>
                  <a:cubicBezTo>
                    <a:pt x="7748" y="4261"/>
                    <a:pt x="7760" y="4256"/>
                    <a:pt x="7764" y="4239"/>
                  </a:cubicBezTo>
                  <a:cubicBezTo>
                    <a:pt x="7740" y="4215"/>
                    <a:pt x="7776" y="4180"/>
                    <a:pt x="7776" y="4156"/>
                  </a:cubicBezTo>
                  <a:lnTo>
                    <a:pt x="7776" y="4156"/>
                  </a:lnTo>
                  <a:lnTo>
                    <a:pt x="7704" y="4215"/>
                  </a:lnTo>
                  <a:cubicBezTo>
                    <a:pt x="7696" y="4207"/>
                    <a:pt x="7677" y="4183"/>
                    <a:pt x="7666" y="4183"/>
                  </a:cubicBezTo>
                  <a:cubicBezTo>
                    <a:pt x="7660" y="4183"/>
                    <a:pt x="7657" y="4188"/>
                    <a:pt x="7657" y="4203"/>
                  </a:cubicBezTo>
                  <a:cubicBezTo>
                    <a:pt x="7635" y="4214"/>
                    <a:pt x="7642" y="4253"/>
                    <a:pt x="7627" y="4253"/>
                  </a:cubicBezTo>
                  <a:cubicBezTo>
                    <a:pt x="7626" y="4253"/>
                    <a:pt x="7623" y="4252"/>
                    <a:pt x="7621" y="4251"/>
                  </a:cubicBezTo>
                  <a:cubicBezTo>
                    <a:pt x="7609" y="4251"/>
                    <a:pt x="7609" y="4227"/>
                    <a:pt x="7609" y="4215"/>
                  </a:cubicBezTo>
                  <a:cubicBezTo>
                    <a:pt x="7585" y="4215"/>
                    <a:pt x="7597" y="4251"/>
                    <a:pt x="7585" y="4263"/>
                  </a:cubicBezTo>
                  <a:cubicBezTo>
                    <a:pt x="7549" y="4263"/>
                    <a:pt x="7585" y="4215"/>
                    <a:pt x="7561" y="4215"/>
                  </a:cubicBezTo>
                  <a:cubicBezTo>
                    <a:pt x="7553" y="4232"/>
                    <a:pt x="7545" y="4237"/>
                    <a:pt x="7536" y="4237"/>
                  </a:cubicBezTo>
                  <a:cubicBezTo>
                    <a:pt x="7524" y="4237"/>
                    <a:pt x="7511" y="4225"/>
                    <a:pt x="7498" y="4225"/>
                  </a:cubicBezTo>
                  <a:cubicBezTo>
                    <a:pt x="7495" y="4225"/>
                    <a:pt x="7493" y="4226"/>
                    <a:pt x="7490" y="4227"/>
                  </a:cubicBezTo>
                  <a:cubicBezTo>
                    <a:pt x="7514" y="4275"/>
                    <a:pt x="7395" y="4334"/>
                    <a:pt x="7466" y="4370"/>
                  </a:cubicBezTo>
                  <a:lnTo>
                    <a:pt x="7418" y="4418"/>
                  </a:lnTo>
                  <a:cubicBezTo>
                    <a:pt x="7383" y="4394"/>
                    <a:pt x="7442" y="4334"/>
                    <a:pt x="7407" y="4287"/>
                  </a:cubicBezTo>
                  <a:lnTo>
                    <a:pt x="7454" y="4275"/>
                  </a:lnTo>
                  <a:cubicBezTo>
                    <a:pt x="7449" y="4260"/>
                    <a:pt x="7442" y="4254"/>
                    <a:pt x="7435" y="4254"/>
                  </a:cubicBezTo>
                  <a:cubicBezTo>
                    <a:pt x="7413" y="4254"/>
                    <a:pt x="7382" y="4296"/>
                    <a:pt x="7349" y="4296"/>
                  </a:cubicBezTo>
                  <a:cubicBezTo>
                    <a:pt x="7336" y="4296"/>
                    <a:pt x="7324" y="4290"/>
                    <a:pt x="7311" y="4275"/>
                  </a:cubicBezTo>
                  <a:cubicBezTo>
                    <a:pt x="7301" y="4280"/>
                    <a:pt x="7298" y="4283"/>
                    <a:pt x="7292" y="4283"/>
                  </a:cubicBezTo>
                  <a:cubicBezTo>
                    <a:pt x="7283" y="4283"/>
                    <a:pt x="7270" y="4277"/>
                    <a:pt x="7228" y="4263"/>
                  </a:cubicBezTo>
                  <a:lnTo>
                    <a:pt x="7228" y="4263"/>
                  </a:lnTo>
                  <a:lnTo>
                    <a:pt x="7264" y="4334"/>
                  </a:lnTo>
                  <a:cubicBezTo>
                    <a:pt x="7228" y="4323"/>
                    <a:pt x="7216" y="4287"/>
                    <a:pt x="7204" y="4275"/>
                  </a:cubicBezTo>
                  <a:cubicBezTo>
                    <a:pt x="7192" y="4287"/>
                    <a:pt x="7180" y="4287"/>
                    <a:pt x="7156" y="4287"/>
                  </a:cubicBezTo>
                  <a:cubicBezTo>
                    <a:pt x="7168" y="4275"/>
                    <a:pt x="7168" y="4263"/>
                    <a:pt x="7180" y="4263"/>
                  </a:cubicBezTo>
                  <a:cubicBezTo>
                    <a:pt x="7166" y="4249"/>
                    <a:pt x="7158" y="4244"/>
                    <a:pt x="7153" y="4244"/>
                  </a:cubicBezTo>
                  <a:cubicBezTo>
                    <a:pt x="7145" y="4244"/>
                    <a:pt x="7145" y="4256"/>
                    <a:pt x="7145" y="4263"/>
                  </a:cubicBezTo>
                  <a:cubicBezTo>
                    <a:pt x="7133" y="4287"/>
                    <a:pt x="7121" y="4287"/>
                    <a:pt x="7097" y="4287"/>
                  </a:cubicBezTo>
                  <a:lnTo>
                    <a:pt x="7109" y="4263"/>
                  </a:lnTo>
                  <a:lnTo>
                    <a:pt x="7109" y="4263"/>
                  </a:lnTo>
                  <a:cubicBezTo>
                    <a:pt x="7097" y="4275"/>
                    <a:pt x="7085" y="4287"/>
                    <a:pt x="7097" y="4299"/>
                  </a:cubicBezTo>
                  <a:cubicBezTo>
                    <a:pt x="7085" y="4299"/>
                    <a:pt x="7085" y="4299"/>
                    <a:pt x="7073" y="4311"/>
                  </a:cubicBezTo>
                  <a:cubicBezTo>
                    <a:pt x="7085" y="4311"/>
                    <a:pt x="7109" y="4346"/>
                    <a:pt x="7133" y="4358"/>
                  </a:cubicBezTo>
                  <a:cubicBezTo>
                    <a:pt x="7122" y="4356"/>
                    <a:pt x="7111" y="4356"/>
                    <a:pt x="7101" y="4356"/>
                  </a:cubicBezTo>
                  <a:cubicBezTo>
                    <a:pt x="7069" y="4356"/>
                    <a:pt x="7042" y="4363"/>
                    <a:pt x="7015" y="4363"/>
                  </a:cubicBezTo>
                  <a:cubicBezTo>
                    <a:pt x="6995" y="4363"/>
                    <a:pt x="6975" y="4359"/>
                    <a:pt x="6954" y="4346"/>
                  </a:cubicBezTo>
                  <a:cubicBezTo>
                    <a:pt x="6954" y="4323"/>
                    <a:pt x="6966" y="4299"/>
                    <a:pt x="6954" y="4287"/>
                  </a:cubicBezTo>
                  <a:cubicBezTo>
                    <a:pt x="6930" y="4287"/>
                    <a:pt x="6906" y="4334"/>
                    <a:pt x="6918" y="4358"/>
                  </a:cubicBezTo>
                  <a:cubicBezTo>
                    <a:pt x="6918" y="4358"/>
                    <a:pt x="6906" y="4370"/>
                    <a:pt x="6906" y="4370"/>
                  </a:cubicBezTo>
                  <a:cubicBezTo>
                    <a:pt x="6895" y="4358"/>
                    <a:pt x="6883" y="4334"/>
                    <a:pt x="6871" y="4334"/>
                  </a:cubicBezTo>
                  <a:lnTo>
                    <a:pt x="6847" y="4334"/>
                  </a:lnTo>
                  <a:cubicBezTo>
                    <a:pt x="6859" y="4382"/>
                    <a:pt x="6799" y="4370"/>
                    <a:pt x="6799" y="4406"/>
                  </a:cubicBezTo>
                  <a:cubicBezTo>
                    <a:pt x="6811" y="4406"/>
                    <a:pt x="6823" y="4394"/>
                    <a:pt x="6835" y="4394"/>
                  </a:cubicBezTo>
                  <a:cubicBezTo>
                    <a:pt x="6825" y="4423"/>
                    <a:pt x="6824" y="4460"/>
                    <a:pt x="6810" y="4460"/>
                  </a:cubicBezTo>
                  <a:cubicBezTo>
                    <a:pt x="6807" y="4460"/>
                    <a:pt x="6804" y="4458"/>
                    <a:pt x="6799" y="4453"/>
                  </a:cubicBezTo>
                  <a:cubicBezTo>
                    <a:pt x="6823" y="4406"/>
                    <a:pt x="6740" y="4418"/>
                    <a:pt x="6787" y="4382"/>
                  </a:cubicBezTo>
                  <a:cubicBezTo>
                    <a:pt x="6775" y="4373"/>
                    <a:pt x="6768" y="4369"/>
                    <a:pt x="6764" y="4369"/>
                  </a:cubicBezTo>
                  <a:cubicBezTo>
                    <a:pt x="6747" y="4369"/>
                    <a:pt x="6778" y="4430"/>
                    <a:pt x="6740" y="4430"/>
                  </a:cubicBezTo>
                  <a:lnTo>
                    <a:pt x="6704" y="4406"/>
                  </a:lnTo>
                  <a:cubicBezTo>
                    <a:pt x="6698" y="4388"/>
                    <a:pt x="6707" y="4382"/>
                    <a:pt x="6716" y="4379"/>
                  </a:cubicBezTo>
                  <a:lnTo>
                    <a:pt x="6716" y="4379"/>
                  </a:lnTo>
                  <a:cubicBezTo>
                    <a:pt x="6716" y="4380"/>
                    <a:pt x="6716" y="4381"/>
                    <a:pt x="6716" y="4382"/>
                  </a:cubicBezTo>
                  <a:lnTo>
                    <a:pt x="6720" y="4378"/>
                  </a:lnTo>
                  <a:lnTo>
                    <a:pt x="6720" y="4378"/>
                  </a:lnTo>
                  <a:cubicBezTo>
                    <a:pt x="6719" y="4378"/>
                    <a:pt x="6718" y="4379"/>
                    <a:pt x="6716" y="4379"/>
                  </a:cubicBezTo>
                  <a:lnTo>
                    <a:pt x="6716" y="4379"/>
                  </a:lnTo>
                  <a:cubicBezTo>
                    <a:pt x="6721" y="4346"/>
                    <a:pt x="6800" y="4333"/>
                    <a:pt x="6835" y="4287"/>
                  </a:cubicBezTo>
                  <a:lnTo>
                    <a:pt x="6740" y="4287"/>
                  </a:lnTo>
                  <a:cubicBezTo>
                    <a:pt x="6633" y="4370"/>
                    <a:pt x="6478" y="4370"/>
                    <a:pt x="6406" y="4477"/>
                  </a:cubicBezTo>
                  <a:cubicBezTo>
                    <a:pt x="6406" y="4477"/>
                    <a:pt x="6406" y="4482"/>
                    <a:pt x="6406" y="4489"/>
                  </a:cubicBezTo>
                  <a:lnTo>
                    <a:pt x="6394" y="4525"/>
                  </a:lnTo>
                  <a:cubicBezTo>
                    <a:pt x="6359" y="4501"/>
                    <a:pt x="6323" y="4513"/>
                    <a:pt x="6275" y="4501"/>
                  </a:cubicBezTo>
                  <a:lnTo>
                    <a:pt x="6275" y="4501"/>
                  </a:lnTo>
                  <a:cubicBezTo>
                    <a:pt x="6299" y="4513"/>
                    <a:pt x="6299" y="4513"/>
                    <a:pt x="6311" y="4537"/>
                  </a:cubicBezTo>
                  <a:cubicBezTo>
                    <a:pt x="6323" y="4573"/>
                    <a:pt x="6323" y="4584"/>
                    <a:pt x="6287" y="4584"/>
                  </a:cubicBezTo>
                  <a:cubicBezTo>
                    <a:pt x="6278" y="4566"/>
                    <a:pt x="6291" y="4562"/>
                    <a:pt x="6279" y="4555"/>
                  </a:cubicBezTo>
                  <a:lnTo>
                    <a:pt x="6279" y="4555"/>
                  </a:lnTo>
                  <a:cubicBezTo>
                    <a:pt x="6285" y="4563"/>
                    <a:pt x="6280" y="4576"/>
                    <a:pt x="6264" y="4584"/>
                  </a:cubicBezTo>
                  <a:cubicBezTo>
                    <a:pt x="6240" y="4573"/>
                    <a:pt x="6216" y="4584"/>
                    <a:pt x="6204" y="4561"/>
                  </a:cubicBezTo>
                  <a:cubicBezTo>
                    <a:pt x="6204" y="4549"/>
                    <a:pt x="6216" y="4549"/>
                    <a:pt x="6228" y="4549"/>
                  </a:cubicBezTo>
                  <a:cubicBezTo>
                    <a:pt x="6228" y="4549"/>
                    <a:pt x="6180" y="4549"/>
                    <a:pt x="6204" y="4513"/>
                  </a:cubicBezTo>
                  <a:lnTo>
                    <a:pt x="6204" y="4513"/>
                  </a:lnTo>
                  <a:lnTo>
                    <a:pt x="6168" y="4537"/>
                  </a:lnTo>
                  <a:cubicBezTo>
                    <a:pt x="6144" y="4525"/>
                    <a:pt x="6168" y="4489"/>
                    <a:pt x="6156" y="4489"/>
                  </a:cubicBezTo>
                  <a:lnTo>
                    <a:pt x="6156" y="4489"/>
                  </a:lnTo>
                  <a:cubicBezTo>
                    <a:pt x="6109" y="4525"/>
                    <a:pt x="6109" y="4596"/>
                    <a:pt x="6061" y="4632"/>
                  </a:cubicBezTo>
                  <a:cubicBezTo>
                    <a:pt x="6061" y="4614"/>
                    <a:pt x="6047" y="4581"/>
                    <a:pt x="6046" y="4573"/>
                  </a:cubicBezTo>
                  <a:lnTo>
                    <a:pt x="6046" y="4573"/>
                  </a:lnTo>
                  <a:cubicBezTo>
                    <a:pt x="6013" y="4576"/>
                    <a:pt x="5997" y="4626"/>
                    <a:pt x="5973" y="4657"/>
                  </a:cubicBezTo>
                  <a:lnTo>
                    <a:pt x="5973" y="4657"/>
                  </a:lnTo>
                  <a:cubicBezTo>
                    <a:pt x="5833" y="4681"/>
                    <a:pt x="5726" y="4727"/>
                    <a:pt x="5585" y="4727"/>
                  </a:cubicBezTo>
                  <a:lnTo>
                    <a:pt x="5573" y="4799"/>
                  </a:lnTo>
                  <a:lnTo>
                    <a:pt x="5525" y="4775"/>
                  </a:lnTo>
                  <a:cubicBezTo>
                    <a:pt x="5382" y="4787"/>
                    <a:pt x="5311" y="4870"/>
                    <a:pt x="5192" y="4942"/>
                  </a:cubicBezTo>
                  <a:cubicBezTo>
                    <a:pt x="5186" y="4946"/>
                    <a:pt x="5181" y="4947"/>
                    <a:pt x="5177" y="4947"/>
                  </a:cubicBezTo>
                  <a:cubicBezTo>
                    <a:pt x="5155" y="4947"/>
                    <a:pt x="5150" y="4906"/>
                    <a:pt x="5121" y="4906"/>
                  </a:cubicBezTo>
                  <a:cubicBezTo>
                    <a:pt x="5037" y="4942"/>
                    <a:pt x="5049" y="5013"/>
                    <a:pt x="4978" y="5061"/>
                  </a:cubicBezTo>
                  <a:cubicBezTo>
                    <a:pt x="4988" y="5041"/>
                    <a:pt x="4981" y="4996"/>
                    <a:pt x="4957" y="4996"/>
                  </a:cubicBezTo>
                  <a:cubicBezTo>
                    <a:pt x="4953" y="4996"/>
                    <a:pt x="4948" y="4997"/>
                    <a:pt x="4942" y="5001"/>
                  </a:cubicBezTo>
                  <a:cubicBezTo>
                    <a:pt x="4942" y="5013"/>
                    <a:pt x="4954" y="5049"/>
                    <a:pt x="4930" y="5049"/>
                  </a:cubicBezTo>
                  <a:lnTo>
                    <a:pt x="4930" y="5025"/>
                  </a:lnTo>
                  <a:cubicBezTo>
                    <a:pt x="4921" y="5019"/>
                    <a:pt x="4915" y="5017"/>
                    <a:pt x="4909" y="5017"/>
                  </a:cubicBezTo>
                  <a:cubicBezTo>
                    <a:pt x="4892" y="5017"/>
                    <a:pt x="4883" y="5040"/>
                    <a:pt x="4847" y="5049"/>
                  </a:cubicBezTo>
                  <a:cubicBezTo>
                    <a:pt x="4775" y="5085"/>
                    <a:pt x="4728" y="5156"/>
                    <a:pt x="4704" y="5251"/>
                  </a:cubicBezTo>
                  <a:cubicBezTo>
                    <a:pt x="4697" y="5254"/>
                    <a:pt x="4692" y="5255"/>
                    <a:pt x="4687" y="5255"/>
                  </a:cubicBezTo>
                  <a:cubicBezTo>
                    <a:pt x="4652" y="5255"/>
                    <a:pt x="4679" y="5180"/>
                    <a:pt x="4668" y="5180"/>
                  </a:cubicBezTo>
                  <a:cubicBezTo>
                    <a:pt x="4716" y="5180"/>
                    <a:pt x="4692" y="5156"/>
                    <a:pt x="4692" y="5132"/>
                  </a:cubicBezTo>
                  <a:lnTo>
                    <a:pt x="4692" y="5132"/>
                  </a:lnTo>
                  <a:cubicBezTo>
                    <a:pt x="4677" y="5147"/>
                    <a:pt x="4667" y="5162"/>
                    <a:pt x="4652" y="5162"/>
                  </a:cubicBezTo>
                  <a:cubicBezTo>
                    <a:pt x="4643" y="5162"/>
                    <a:pt x="4634" y="5157"/>
                    <a:pt x="4620" y="5144"/>
                  </a:cubicBezTo>
                  <a:cubicBezTo>
                    <a:pt x="4585" y="5168"/>
                    <a:pt x="4573" y="5168"/>
                    <a:pt x="4549" y="5215"/>
                  </a:cubicBezTo>
                  <a:cubicBezTo>
                    <a:pt x="4553" y="5207"/>
                    <a:pt x="4559" y="5203"/>
                    <a:pt x="4565" y="5203"/>
                  </a:cubicBezTo>
                  <a:cubicBezTo>
                    <a:pt x="4575" y="5203"/>
                    <a:pt x="4585" y="5216"/>
                    <a:pt x="4585" y="5239"/>
                  </a:cubicBezTo>
                  <a:cubicBezTo>
                    <a:pt x="4561" y="5239"/>
                    <a:pt x="4527" y="5260"/>
                    <a:pt x="4499" y="5260"/>
                  </a:cubicBezTo>
                  <a:cubicBezTo>
                    <a:pt x="4486" y="5260"/>
                    <a:pt x="4474" y="5255"/>
                    <a:pt x="4466" y="5239"/>
                  </a:cubicBezTo>
                  <a:cubicBezTo>
                    <a:pt x="4323" y="5335"/>
                    <a:pt x="4156" y="5418"/>
                    <a:pt x="4001" y="5501"/>
                  </a:cubicBezTo>
                  <a:cubicBezTo>
                    <a:pt x="3997" y="5519"/>
                    <a:pt x="3999" y="5523"/>
                    <a:pt x="4003" y="5523"/>
                  </a:cubicBezTo>
                  <a:cubicBezTo>
                    <a:pt x="4007" y="5523"/>
                    <a:pt x="4013" y="5518"/>
                    <a:pt x="4015" y="5518"/>
                  </a:cubicBezTo>
                  <a:lnTo>
                    <a:pt x="4015" y="5518"/>
                  </a:lnTo>
                  <a:cubicBezTo>
                    <a:pt x="4016" y="5518"/>
                    <a:pt x="4016" y="5520"/>
                    <a:pt x="4013" y="5525"/>
                  </a:cubicBezTo>
                  <a:cubicBezTo>
                    <a:pt x="4007" y="5555"/>
                    <a:pt x="3998" y="5558"/>
                    <a:pt x="3989" y="5558"/>
                  </a:cubicBezTo>
                  <a:cubicBezTo>
                    <a:pt x="3987" y="5558"/>
                    <a:pt x="3985" y="5558"/>
                    <a:pt x="3983" y="5558"/>
                  </a:cubicBezTo>
                  <a:cubicBezTo>
                    <a:pt x="3976" y="5558"/>
                    <a:pt x="3970" y="5559"/>
                    <a:pt x="3966" y="5573"/>
                  </a:cubicBezTo>
                  <a:lnTo>
                    <a:pt x="3966" y="5549"/>
                  </a:lnTo>
                  <a:cubicBezTo>
                    <a:pt x="3918" y="5573"/>
                    <a:pt x="3894" y="5644"/>
                    <a:pt x="3870" y="5704"/>
                  </a:cubicBezTo>
                  <a:cubicBezTo>
                    <a:pt x="3858" y="5668"/>
                    <a:pt x="3811" y="5692"/>
                    <a:pt x="3847" y="5656"/>
                  </a:cubicBezTo>
                  <a:lnTo>
                    <a:pt x="3847" y="5656"/>
                  </a:lnTo>
                  <a:cubicBezTo>
                    <a:pt x="3844" y="5658"/>
                    <a:pt x="3841" y="5659"/>
                    <a:pt x="3838" y="5659"/>
                  </a:cubicBezTo>
                  <a:cubicBezTo>
                    <a:pt x="3809" y="5659"/>
                    <a:pt x="3740" y="5590"/>
                    <a:pt x="3721" y="5590"/>
                  </a:cubicBezTo>
                  <a:cubicBezTo>
                    <a:pt x="3717" y="5590"/>
                    <a:pt x="3716" y="5592"/>
                    <a:pt x="3716" y="5596"/>
                  </a:cubicBezTo>
                  <a:lnTo>
                    <a:pt x="3811" y="5704"/>
                  </a:lnTo>
                  <a:cubicBezTo>
                    <a:pt x="3823" y="5716"/>
                    <a:pt x="3787" y="5727"/>
                    <a:pt x="3799" y="5739"/>
                  </a:cubicBezTo>
                  <a:cubicBezTo>
                    <a:pt x="3770" y="5730"/>
                    <a:pt x="3741" y="5712"/>
                    <a:pt x="3719" y="5712"/>
                  </a:cubicBezTo>
                  <a:cubicBezTo>
                    <a:pt x="3713" y="5712"/>
                    <a:pt x="3708" y="5713"/>
                    <a:pt x="3704" y="5716"/>
                  </a:cubicBezTo>
                  <a:cubicBezTo>
                    <a:pt x="3680" y="5692"/>
                    <a:pt x="3716" y="5680"/>
                    <a:pt x="3739" y="5668"/>
                  </a:cubicBezTo>
                  <a:cubicBezTo>
                    <a:pt x="3722" y="5638"/>
                    <a:pt x="3701" y="5638"/>
                    <a:pt x="3684" y="5638"/>
                  </a:cubicBezTo>
                  <a:cubicBezTo>
                    <a:pt x="3668" y="5638"/>
                    <a:pt x="3656" y="5638"/>
                    <a:pt x="3656" y="5608"/>
                  </a:cubicBezTo>
                  <a:lnTo>
                    <a:pt x="3656" y="5608"/>
                  </a:lnTo>
                  <a:cubicBezTo>
                    <a:pt x="3620" y="5644"/>
                    <a:pt x="3680" y="5632"/>
                    <a:pt x="3668" y="5668"/>
                  </a:cubicBezTo>
                  <a:lnTo>
                    <a:pt x="3620" y="5680"/>
                  </a:lnTo>
                  <a:lnTo>
                    <a:pt x="3656" y="5680"/>
                  </a:lnTo>
                  <a:cubicBezTo>
                    <a:pt x="3644" y="5704"/>
                    <a:pt x="3656" y="5751"/>
                    <a:pt x="3608" y="5751"/>
                  </a:cubicBezTo>
                  <a:lnTo>
                    <a:pt x="3597" y="5823"/>
                  </a:lnTo>
                  <a:cubicBezTo>
                    <a:pt x="3590" y="5813"/>
                    <a:pt x="3584" y="5809"/>
                    <a:pt x="3579" y="5809"/>
                  </a:cubicBezTo>
                  <a:cubicBezTo>
                    <a:pt x="3565" y="5809"/>
                    <a:pt x="3554" y="5835"/>
                    <a:pt x="3537" y="5835"/>
                  </a:cubicBezTo>
                  <a:lnTo>
                    <a:pt x="3537" y="5799"/>
                  </a:lnTo>
                  <a:cubicBezTo>
                    <a:pt x="3513" y="5823"/>
                    <a:pt x="3489" y="5823"/>
                    <a:pt x="3466" y="5823"/>
                  </a:cubicBezTo>
                  <a:cubicBezTo>
                    <a:pt x="3454" y="5775"/>
                    <a:pt x="3501" y="5811"/>
                    <a:pt x="3477" y="5775"/>
                  </a:cubicBezTo>
                  <a:lnTo>
                    <a:pt x="3442" y="5775"/>
                  </a:lnTo>
                  <a:cubicBezTo>
                    <a:pt x="3466" y="5799"/>
                    <a:pt x="3454" y="5835"/>
                    <a:pt x="3489" y="5835"/>
                  </a:cubicBezTo>
                  <a:cubicBezTo>
                    <a:pt x="3489" y="5894"/>
                    <a:pt x="3489" y="5930"/>
                    <a:pt x="3430" y="5977"/>
                  </a:cubicBezTo>
                  <a:cubicBezTo>
                    <a:pt x="3370" y="5966"/>
                    <a:pt x="3442" y="5918"/>
                    <a:pt x="3394" y="5894"/>
                  </a:cubicBezTo>
                  <a:lnTo>
                    <a:pt x="3394" y="5894"/>
                  </a:lnTo>
                  <a:cubicBezTo>
                    <a:pt x="3323" y="5930"/>
                    <a:pt x="3382" y="6049"/>
                    <a:pt x="3346" y="6073"/>
                  </a:cubicBezTo>
                  <a:cubicBezTo>
                    <a:pt x="3287" y="6097"/>
                    <a:pt x="3311" y="6132"/>
                    <a:pt x="3263" y="6168"/>
                  </a:cubicBezTo>
                  <a:cubicBezTo>
                    <a:pt x="3263" y="6154"/>
                    <a:pt x="3254" y="6151"/>
                    <a:pt x="3242" y="6151"/>
                  </a:cubicBezTo>
                  <a:cubicBezTo>
                    <a:pt x="3232" y="6151"/>
                    <a:pt x="3220" y="6153"/>
                    <a:pt x="3208" y="6153"/>
                  </a:cubicBezTo>
                  <a:cubicBezTo>
                    <a:pt x="3197" y="6153"/>
                    <a:pt x="3187" y="6151"/>
                    <a:pt x="3180" y="6144"/>
                  </a:cubicBezTo>
                  <a:lnTo>
                    <a:pt x="3180" y="6108"/>
                  </a:lnTo>
                  <a:cubicBezTo>
                    <a:pt x="3175" y="6113"/>
                    <a:pt x="3168" y="6116"/>
                    <a:pt x="3161" y="6116"/>
                  </a:cubicBezTo>
                  <a:cubicBezTo>
                    <a:pt x="3157" y="6116"/>
                    <a:pt x="3152" y="6115"/>
                    <a:pt x="3149" y="6111"/>
                  </a:cubicBezTo>
                  <a:lnTo>
                    <a:pt x="3149" y="6111"/>
                  </a:lnTo>
                  <a:cubicBezTo>
                    <a:pt x="3150" y="6145"/>
                    <a:pt x="3093" y="6186"/>
                    <a:pt x="3073" y="6228"/>
                  </a:cubicBezTo>
                  <a:lnTo>
                    <a:pt x="3108" y="6251"/>
                  </a:lnTo>
                  <a:cubicBezTo>
                    <a:pt x="3085" y="6275"/>
                    <a:pt x="3061" y="6323"/>
                    <a:pt x="3025" y="6335"/>
                  </a:cubicBezTo>
                  <a:cubicBezTo>
                    <a:pt x="2989" y="6370"/>
                    <a:pt x="3025" y="6394"/>
                    <a:pt x="3013" y="6454"/>
                  </a:cubicBezTo>
                  <a:cubicBezTo>
                    <a:pt x="2977" y="6442"/>
                    <a:pt x="2954" y="6406"/>
                    <a:pt x="2930" y="6370"/>
                  </a:cubicBezTo>
                  <a:cubicBezTo>
                    <a:pt x="2954" y="6370"/>
                    <a:pt x="2965" y="6358"/>
                    <a:pt x="2989" y="6347"/>
                  </a:cubicBezTo>
                  <a:cubicBezTo>
                    <a:pt x="3025" y="6287"/>
                    <a:pt x="3025" y="6192"/>
                    <a:pt x="3085" y="6168"/>
                  </a:cubicBezTo>
                  <a:cubicBezTo>
                    <a:pt x="3078" y="6142"/>
                    <a:pt x="3073" y="6133"/>
                    <a:pt x="3069" y="6133"/>
                  </a:cubicBezTo>
                  <a:cubicBezTo>
                    <a:pt x="3058" y="6133"/>
                    <a:pt x="3049" y="6193"/>
                    <a:pt x="3019" y="6193"/>
                  </a:cubicBezTo>
                  <a:cubicBezTo>
                    <a:pt x="3017" y="6193"/>
                    <a:pt x="3015" y="6192"/>
                    <a:pt x="3013" y="6192"/>
                  </a:cubicBezTo>
                  <a:cubicBezTo>
                    <a:pt x="3013" y="6192"/>
                    <a:pt x="3013" y="6192"/>
                    <a:pt x="3013" y="6180"/>
                  </a:cubicBezTo>
                  <a:cubicBezTo>
                    <a:pt x="3013" y="6192"/>
                    <a:pt x="3013" y="6192"/>
                    <a:pt x="3001" y="6192"/>
                  </a:cubicBezTo>
                  <a:cubicBezTo>
                    <a:pt x="3004" y="6187"/>
                    <a:pt x="3007" y="6182"/>
                    <a:pt x="3010" y="6176"/>
                  </a:cubicBezTo>
                  <a:lnTo>
                    <a:pt x="3010" y="6176"/>
                  </a:lnTo>
                  <a:cubicBezTo>
                    <a:pt x="3005" y="6178"/>
                    <a:pt x="2999" y="6180"/>
                    <a:pt x="2989" y="6180"/>
                  </a:cubicBezTo>
                  <a:cubicBezTo>
                    <a:pt x="2981" y="6193"/>
                    <a:pt x="2968" y="6196"/>
                    <a:pt x="2954" y="6196"/>
                  </a:cubicBezTo>
                  <a:cubicBezTo>
                    <a:pt x="2934" y="6196"/>
                    <a:pt x="2912" y="6189"/>
                    <a:pt x="2896" y="6189"/>
                  </a:cubicBezTo>
                  <a:cubicBezTo>
                    <a:pt x="2890" y="6189"/>
                    <a:pt x="2886" y="6190"/>
                    <a:pt x="2882" y="6192"/>
                  </a:cubicBezTo>
                  <a:cubicBezTo>
                    <a:pt x="2882" y="6228"/>
                    <a:pt x="2930" y="6287"/>
                    <a:pt x="2870" y="6311"/>
                  </a:cubicBezTo>
                  <a:lnTo>
                    <a:pt x="2858" y="6263"/>
                  </a:lnTo>
                  <a:lnTo>
                    <a:pt x="2858" y="6263"/>
                  </a:lnTo>
                  <a:cubicBezTo>
                    <a:pt x="2811" y="6299"/>
                    <a:pt x="2882" y="6335"/>
                    <a:pt x="2835" y="6370"/>
                  </a:cubicBezTo>
                  <a:cubicBezTo>
                    <a:pt x="2844" y="6370"/>
                    <a:pt x="2846" y="6412"/>
                    <a:pt x="2860" y="6412"/>
                  </a:cubicBezTo>
                  <a:cubicBezTo>
                    <a:pt x="2863" y="6412"/>
                    <a:pt x="2866" y="6410"/>
                    <a:pt x="2870" y="6406"/>
                  </a:cubicBezTo>
                  <a:lnTo>
                    <a:pt x="2870" y="6406"/>
                  </a:lnTo>
                  <a:cubicBezTo>
                    <a:pt x="2870" y="6430"/>
                    <a:pt x="2846" y="6466"/>
                    <a:pt x="2811" y="6478"/>
                  </a:cubicBezTo>
                  <a:cubicBezTo>
                    <a:pt x="2811" y="6489"/>
                    <a:pt x="2823" y="6489"/>
                    <a:pt x="2823" y="6501"/>
                  </a:cubicBezTo>
                  <a:cubicBezTo>
                    <a:pt x="2827" y="6502"/>
                    <a:pt x="2831" y="6503"/>
                    <a:pt x="2835" y="6503"/>
                  </a:cubicBezTo>
                  <a:cubicBezTo>
                    <a:pt x="2871" y="6503"/>
                    <a:pt x="2858" y="6461"/>
                    <a:pt x="2886" y="6461"/>
                  </a:cubicBezTo>
                  <a:cubicBezTo>
                    <a:pt x="2891" y="6461"/>
                    <a:pt x="2897" y="6462"/>
                    <a:pt x="2906" y="6466"/>
                  </a:cubicBezTo>
                  <a:lnTo>
                    <a:pt x="2894" y="6406"/>
                  </a:lnTo>
                  <a:cubicBezTo>
                    <a:pt x="2899" y="6404"/>
                    <a:pt x="2904" y="6404"/>
                    <a:pt x="2909" y="6404"/>
                  </a:cubicBezTo>
                  <a:cubicBezTo>
                    <a:pt x="2939" y="6404"/>
                    <a:pt x="2964" y="6433"/>
                    <a:pt x="2954" y="6454"/>
                  </a:cubicBezTo>
                  <a:cubicBezTo>
                    <a:pt x="2965" y="6454"/>
                    <a:pt x="2965" y="6442"/>
                    <a:pt x="2977" y="6442"/>
                  </a:cubicBezTo>
                  <a:cubicBezTo>
                    <a:pt x="3037" y="6501"/>
                    <a:pt x="2930" y="6442"/>
                    <a:pt x="2965" y="6513"/>
                  </a:cubicBezTo>
                  <a:lnTo>
                    <a:pt x="2977" y="6489"/>
                  </a:lnTo>
                  <a:lnTo>
                    <a:pt x="2977" y="6489"/>
                  </a:lnTo>
                  <a:cubicBezTo>
                    <a:pt x="3013" y="6525"/>
                    <a:pt x="2965" y="6561"/>
                    <a:pt x="2930" y="6573"/>
                  </a:cubicBezTo>
                  <a:cubicBezTo>
                    <a:pt x="2912" y="6579"/>
                    <a:pt x="2894" y="6585"/>
                    <a:pt x="2878" y="6585"/>
                  </a:cubicBezTo>
                  <a:cubicBezTo>
                    <a:pt x="2861" y="6585"/>
                    <a:pt x="2846" y="6579"/>
                    <a:pt x="2835" y="6561"/>
                  </a:cubicBezTo>
                  <a:lnTo>
                    <a:pt x="2858" y="6525"/>
                  </a:lnTo>
                  <a:cubicBezTo>
                    <a:pt x="2855" y="6524"/>
                    <a:pt x="2852" y="6524"/>
                    <a:pt x="2849" y="6524"/>
                  </a:cubicBezTo>
                  <a:cubicBezTo>
                    <a:pt x="2822" y="6524"/>
                    <a:pt x="2820" y="6574"/>
                    <a:pt x="2799" y="6585"/>
                  </a:cubicBezTo>
                  <a:lnTo>
                    <a:pt x="2787" y="6585"/>
                  </a:lnTo>
                  <a:cubicBezTo>
                    <a:pt x="2787" y="6585"/>
                    <a:pt x="2799" y="6585"/>
                    <a:pt x="2799" y="6597"/>
                  </a:cubicBezTo>
                  <a:cubicBezTo>
                    <a:pt x="2787" y="6597"/>
                    <a:pt x="2787" y="6597"/>
                    <a:pt x="2775" y="6585"/>
                  </a:cubicBezTo>
                  <a:cubicBezTo>
                    <a:pt x="2751" y="6609"/>
                    <a:pt x="2739" y="6644"/>
                    <a:pt x="2715" y="6644"/>
                  </a:cubicBezTo>
                  <a:lnTo>
                    <a:pt x="2739" y="6680"/>
                  </a:lnTo>
                  <a:lnTo>
                    <a:pt x="2727" y="6656"/>
                  </a:lnTo>
                  <a:cubicBezTo>
                    <a:pt x="2737" y="6651"/>
                    <a:pt x="2749" y="6648"/>
                    <a:pt x="2760" y="6648"/>
                  </a:cubicBezTo>
                  <a:cubicBezTo>
                    <a:pt x="2775" y="6648"/>
                    <a:pt x="2787" y="6654"/>
                    <a:pt x="2787" y="6668"/>
                  </a:cubicBezTo>
                  <a:cubicBezTo>
                    <a:pt x="2778" y="6690"/>
                    <a:pt x="2766" y="6697"/>
                    <a:pt x="2753" y="6697"/>
                  </a:cubicBezTo>
                  <a:cubicBezTo>
                    <a:pt x="2730" y="6697"/>
                    <a:pt x="2702" y="6676"/>
                    <a:pt x="2680" y="6668"/>
                  </a:cubicBezTo>
                  <a:cubicBezTo>
                    <a:pt x="2656" y="6620"/>
                    <a:pt x="2727" y="6632"/>
                    <a:pt x="2727" y="6597"/>
                  </a:cubicBezTo>
                  <a:cubicBezTo>
                    <a:pt x="2721" y="6593"/>
                    <a:pt x="2716" y="6591"/>
                    <a:pt x="2712" y="6591"/>
                  </a:cubicBezTo>
                  <a:cubicBezTo>
                    <a:pt x="2690" y="6591"/>
                    <a:pt x="2680" y="6632"/>
                    <a:pt x="2620" y="6632"/>
                  </a:cubicBezTo>
                  <a:cubicBezTo>
                    <a:pt x="2608" y="6585"/>
                    <a:pt x="2668" y="6597"/>
                    <a:pt x="2656" y="6549"/>
                  </a:cubicBezTo>
                  <a:lnTo>
                    <a:pt x="2656" y="6549"/>
                  </a:lnTo>
                  <a:cubicBezTo>
                    <a:pt x="2608" y="6573"/>
                    <a:pt x="2632" y="6609"/>
                    <a:pt x="2584" y="6620"/>
                  </a:cubicBezTo>
                  <a:cubicBezTo>
                    <a:pt x="2573" y="6597"/>
                    <a:pt x="2608" y="6573"/>
                    <a:pt x="2584" y="6549"/>
                  </a:cubicBezTo>
                  <a:lnTo>
                    <a:pt x="2549" y="6549"/>
                  </a:lnTo>
                  <a:cubicBezTo>
                    <a:pt x="2596" y="6501"/>
                    <a:pt x="2489" y="6513"/>
                    <a:pt x="2525" y="6466"/>
                  </a:cubicBezTo>
                  <a:cubicBezTo>
                    <a:pt x="2492" y="6466"/>
                    <a:pt x="2519" y="6515"/>
                    <a:pt x="2488" y="6515"/>
                  </a:cubicBezTo>
                  <a:cubicBezTo>
                    <a:pt x="2485" y="6515"/>
                    <a:pt x="2482" y="6514"/>
                    <a:pt x="2477" y="6513"/>
                  </a:cubicBezTo>
                  <a:lnTo>
                    <a:pt x="2477" y="6513"/>
                  </a:lnTo>
                  <a:cubicBezTo>
                    <a:pt x="2501" y="6525"/>
                    <a:pt x="2549" y="6549"/>
                    <a:pt x="2537" y="6585"/>
                  </a:cubicBezTo>
                  <a:lnTo>
                    <a:pt x="2501" y="6597"/>
                  </a:lnTo>
                  <a:cubicBezTo>
                    <a:pt x="2465" y="6585"/>
                    <a:pt x="2489" y="6525"/>
                    <a:pt x="2454" y="6525"/>
                  </a:cubicBezTo>
                  <a:lnTo>
                    <a:pt x="2430" y="6561"/>
                  </a:lnTo>
                  <a:cubicBezTo>
                    <a:pt x="2442" y="6573"/>
                    <a:pt x="2465" y="6573"/>
                    <a:pt x="2477" y="6597"/>
                  </a:cubicBezTo>
                  <a:cubicBezTo>
                    <a:pt x="2442" y="6597"/>
                    <a:pt x="2477" y="6668"/>
                    <a:pt x="2477" y="6704"/>
                  </a:cubicBezTo>
                  <a:cubicBezTo>
                    <a:pt x="2460" y="6712"/>
                    <a:pt x="2450" y="6721"/>
                    <a:pt x="2436" y="6721"/>
                  </a:cubicBezTo>
                  <a:cubicBezTo>
                    <a:pt x="2431" y="6721"/>
                    <a:pt x="2425" y="6719"/>
                    <a:pt x="2418" y="6716"/>
                  </a:cubicBezTo>
                  <a:cubicBezTo>
                    <a:pt x="2418" y="6796"/>
                    <a:pt x="2362" y="6843"/>
                    <a:pt x="2348" y="6910"/>
                  </a:cubicBezTo>
                  <a:lnTo>
                    <a:pt x="2348" y="6910"/>
                  </a:lnTo>
                  <a:cubicBezTo>
                    <a:pt x="2353" y="6870"/>
                    <a:pt x="2309" y="6870"/>
                    <a:pt x="2275" y="6870"/>
                  </a:cubicBezTo>
                  <a:cubicBezTo>
                    <a:pt x="2299" y="6835"/>
                    <a:pt x="2275" y="6799"/>
                    <a:pt x="2239" y="6775"/>
                  </a:cubicBezTo>
                  <a:lnTo>
                    <a:pt x="2239" y="6775"/>
                  </a:lnTo>
                  <a:cubicBezTo>
                    <a:pt x="2227" y="6787"/>
                    <a:pt x="2251" y="6847"/>
                    <a:pt x="2275" y="6847"/>
                  </a:cubicBezTo>
                  <a:cubicBezTo>
                    <a:pt x="2227" y="6859"/>
                    <a:pt x="2275" y="6894"/>
                    <a:pt x="2227" y="6894"/>
                  </a:cubicBezTo>
                  <a:cubicBezTo>
                    <a:pt x="2192" y="6894"/>
                    <a:pt x="2203" y="6847"/>
                    <a:pt x="2180" y="6835"/>
                  </a:cubicBezTo>
                  <a:lnTo>
                    <a:pt x="2180" y="6835"/>
                  </a:lnTo>
                  <a:cubicBezTo>
                    <a:pt x="2144" y="6870"/>
                    <a:pt x="2215" y="6894"/>
                    <a:pt x="2168" y="6918"/>
                  </a:cubicBezTo>
                  <a:cubicBezTo>
                    <a:pt x="2168" y="6906"/>
                    <a:pt x="2168" y="6906"/>
                    <a:pt x="2156" y="6894"/>
                  </a:cubicBezTo>
                  <a:cubicBezTo>
                    <a:pt x="2132" y="6906"/>
                    <a:pt x="2120" y="6942"/>
                    <a:pt x="2144" y="6966"/>
                  </a:cubicBezTo>
                  <a:cubicBezTo>
                    <a:pt x="2135" y="6963"/>
                    <a:pt x="2127" y="6961"/>
                    <a:pt x="2120" y="6961"/>
                  </a:cubicBezTo>
                  <a:cubicBezTo>
                    <a:pt x="2087" y="6961"/>
                    <a:pt x="2080" y="6993"/>
                    <a:pt x="2062" y="6993"/>
                  </a:cubicBezTo>
                  <a:cubicBezTo>
                    <a:pt x="2056" y="6993"/>
                    <a:pt x="2048" y="6989"/>
                    <a:pt x="2037" y="6978"/>
                  </a:cubicBezTo>
                  <a:lnTo>
                    <a:pt x="2037" y="6978"/>
                  </a:lnTo>
                  <a:cubicBezTo>
                    <a:pt x="2001" y="7037"/>
                    <a:pt x="2073" y="7001"/>
                    <a:pt x="2084" y="7025"/>
                  </a:cubicBezTo>
                  <a:cubicBezTo>
                    <a:pt x="2084" y="7061"/>
                    <a:pt x="2025" y="7073"/>
                    <a:pt x="2013" y="7073"/>
                  </a:cubicBezTo>
                  <a:cubicBezTo>
                    <a:pt x="2025" y="7073"/>
                    <a:pt x="2013" y="7049"/>
                    <a:pt x="2037" y="7037"/>
                  </a:cubicBezTo>
                  <a:lnTo>
                    <a:pt x="2001" y="7013"/>
                  </a:lnTo>
                  <a:lnTo>
                    <a:pt x="2001" y="7013"/>
                  </a:lnTo>
                  <a:cubicBezTo>
                    <a:pt x="1918" y="7049"/>
                    <a:pt x="2025" y="7120"/>
                    <a:pt x="1942" y="7156"/>
                  </a:cubicBezTo>
                  <a:cubicBezTo>
                    <a:pt x="1953" y="7109"/>
                    <a:pt x="1930" y="7120"/>
                    <a:pt x="1918" y="7073"/>
                  </a:cubicBezTo>
                  <a:cubicBezTo>
                    <a:pt x="1918" y="7097"/>
                    <a:pt x="1870" y="7132"/>
                    <a:pt x="1918" y="7132"/>
                  </a:cubicBezTo>
                  <a:cubicBezTo>
                    <a:pt x="1894" y="7144"/>
                    <a:pt x="1870" y="7156"/>
                    <a:pt x="1858" y="7156"/>
                  </a:cubicBezTo>
                  <a:cubicBezTo>
                    <a:pt x="1846" y="7192"/>
                    <a:pt x="1834" y="7228"/>
                    <a:pt x="1846" y="7251"/>
                  </a:cubicBezTo>
                  <a:cubicBezTo>
                    <a:pt x="1811" y="7275"/>
                    <a:pt x="1775" y="7275"/>
                    <a:pt x="1739" y="7275"/>
                  </a:cubicBezTo>
                  <a:cubicBezTo>
                    <a:pt x="1703" y="7359"/>
                    <a:pt x="1608" y="7382"/>
                    <a:pt x="1572" y="7466"/>
                  </a:cubicBezTo>
                  <a:cubicBezTo>
                    <a:pt x="1513" y="7501"/>
                    <a:pt x="1644" y="7490"/>
                    <a:pt x="1584" y="7537"/>
                  </a:cubicBezTo>
                  <a:cubicBezTo>
                    <a:pt x="1572" y="7521"/>
                    <a:pt x="1562" y="7516"/>
                    <a:pt x="1552" y="7516"/>
                  </a:cubicBezTo>
                  <a:cubicBezTo>
                    <a:pt x="1531" y="7516"/>
                    <a:pt x="1513" y="7537"/>
                    <a:pt x="1489" y="7537"/>
                  </a:cubicBezTo>
                  <a:cubicBezTo>
                    <a:pt x="1406" y="7585"/>
                    <a:pt x="1418" y="7680"/>
                    <a:pt x="1334" y="7716"/>
                  </a:cubicBezTo>
                  <a:cubicBezTo>
                    <a:pt x="1322" y="7704"/>
                    <a:pt x="1311" y="7692"/>
                    <a:pt x="1322" y="7680"/>
                  </a:cubicBezTo>
                  <a:lnTo>
                    <a:pt x="1322" y="7680"/>
                  </a:lnTo>
                  <a:cubicBezTo>
                    <a:pt x="1263" y="7716"/>
                    <a:pt x="1239" y="7752"/>
                    <a:pt x="1203" y="7799"/>
                  </a:cubicBezTo>
                  <a:lnTo>
                    <a:pt x="1203" y="7787"/>
                  </a:lnTo>
                  <a:cubicBezTo>
                    <a:pt x="1096" y="7823"/>
                    <a:pt x="1084" y="7930"/>
                    <a:pt x="1037" y="8002"/>
                  </a:cubicBezTo>
                  <a:cubicBezTo>
                    <a:pt x="1037" y="7990"/>
                    <a:pt x="1013" y="7978"/>
                    <a:pt x="1013" y="7966"/>
                  </a:cubicBezTo>
                  <a:cubicBezTo>
                    <a:pt x="977" y="8002"/>
                    <a:pt x="918" y="8049"/>
                    <a:pt x="941" y="8109"/>
                  </a:cubicBezTo>
                  <a:cubicBezTo>
                    <a:pt x="858" y="8121"/>
                    <a:pt x="930" y="8156"/>
                    <a:pt x="834" y="8168"/>
                  </a:cubicBezTo>
                  <a:cubicBezTo>
                    <a:pt x="834" y="8168"/>
                    <a:pt x="834" y="8156"/>
                    <a:pt x="834" y="8156"/>
                  </a:cubicBezTo>
                  <a:cubicBezTo>
                    <a:pt x="799" y="8168"/>
                    <a:pt x="787" y="8192"/>
                    <a:pt x="763" y="8216"/>
                  </a:cubicBezTo>
                  <a:cubicBezTo>
                    <a:pt x="739" y="8299"/>
                    <a:pt x="787" y="8371"/>
                    <a:pt x="703" y="8418"/>
                  </a:cubicBezTo>
                  <a:cubicBezTo>
                    <a:pt x="644" y="8383"/>
                    <a:pt x="727" y="8371"/>
                    <a:pt x="679" y="8323"/>
                  </a:cubicBezTo>
                  <a:lnTo>
                    <a:pt x="679" y="8323"/>
                  </a:lnTo>
                  <a:cubicBezTo>
                    <a:pt x="679" y="8347"/>
                    <a:pt x="679" y="8371"/>
                    <a:pt x="656" y="8383"/>
                  </a:cubicBezTo>
                  <a:cubicBezTo>
                    <a:pt x="644" y="8359"/>
                    <a:pt x="644" y="8359"/>
                    <a:pt x="632" y="8359"/>
                  </a:cubicBezTo>
                  <a:cubicBezTo>
                    <a:pt x="638" y="8353"/>
                    <a:pt x="644" y="8350"/>
                    <a:pt x="650" y="8350"/>
                  </a:cubicBezTo>
                  <a:cubicBezTo>
                    <a:pt x="656" y="8350"/>
                    <a:pt x="662" y="8353"/>
                    <a:pt x="668" y="8359"/>
                  </a:cubicBezTo>
                  <a:cubicBezTo>
                    <a:pt x="657" y="8328"/>
                    <a:pt x="629" y="8297"/>
                    <a:pt x="599" y="8297"/>
                  </a:cubicBezTo>
                  <a:cubicBezTo>
                    <a:pt x="594" y="8297"/>
                    <a:pt x="589" y="8298"/>
                    <a:pt x="584" y="8299"/>
                  </a:cubicBezTo>
                  <a:cubicBezTo>
                    <a:pt x="608" y="8311"/>
                    <a:pt x="608" y="8335"/>
                    <a:pt x="584" y="8359"/>
                  </a:cubicBezTo>
                  <a:cubicBezTo>
                    <a:pt x="584" y="8350"/>
                    <a:pt x="578" y="8342"/>
                    <a:pt x="575" y="8333"/>
                  </a:cubicBezTo>
                  <a:lnTo>
                    <a:pt x="575" y="8333"/>
                  </a:lnTo>
                  <a:cubicBezTo>
                    <a:pt x="583" y="8371"/>
                    <a:pt x="573" y="8373"/>
                    <a:pt x="584" y="8406"/>
                  </a:cubicBezTo>
                  <a:cubicBezTo>
                    <a:pt x="596" y="8394"/>
                    <a:pt x="608" y="8383"/>
                    <a:pt x="608" y="8371"/>
                  </a:cubicBezTo>
                  <a:cubicBezTo>
                    <a:pt x="619" y="8403"/>
                    <a:pt x="629" y="8444"/>
                    <a:pt x="631" y="8444"/>
                  </a:cubicBezTo>
                  <a:cubicBezTo>
                    <a:pt x="632" y="8444"/>
                    <a:pt x="632" y="8443"/>
                    <a:pt x="632" y="8442"/>
                  </a:cubicBezTo>
                  <a:cubicBezTo>
                    <a:pt x="638" y="8448"/>
                    <a:pt x="644" y="8451"/>
                    <a:pt x="648" y="8451"/>
                  </a:cubicBezTo>
                  <a:cubicBezTo>
                    <a:pt x="653" y="8451"/>
                    <a:pt x="656" y="8448"/>
                    <a:pt x="656" y="8442"/>
                  </a:cubicBezTo>
                  <a:lnTo>
                    <a:pt x="656" y="8442"/>
                  </a:lnTo>
                  <a:cubicBezTo>
                    <a:pt x="679" y="8490"/>
                    <a:pt x="608" y="8513"/>
                    <a:pt x="596" y="8561"/>
                  </a:cubicBezTo>
                  <a:cubicBezTo>
                    <a:pt x="596" y="8561"/>
                    <a:pt x="608" y="8549"/>
                    <a:pt x="620" y="8549"/>
                  </a:cubicBezTo>
                  <a:cubicBezTo>
                    <a:pt x="608" y="8561"/>
                    <a:pt x="608" y="8573"/>
                    <a:pt x="632" y="8585"/>
                  </a:cubicBezTo>
                  <a:cubicBezTo>
                    <a:pt x="608" y="8573"/>
                    <a:pt x="632" y="8561"/>
                    <a:pt x="632" y="8549"/>
                  </a:cubicBezTo>
                  <a:cubicBezTo>
                    <a:pt x="635" y="8546"/>
                    <a:pt x="639" y="8544"/>
                    <a:pt x="642" y="8544"/>
                  </a:cubicBezTo>
                  <a:cubicBezTo>
                    <a:pt x="651" y="8544"/>
                    <a:pt x="659" y="8553"/>
                    <a:pt x="668" y="8561"/>
                  </a:cubicBezTo>
                  <a:cubicBezTo>
                    <a:pt x="608" y="8597"/>
                    <a:pt x="656" y="8656"/>
                    <a:pt x="656" y="8716"/>
                  </a:cubicBezTo>
                  <a:cubicBezTo>
                    <a:pt x="649" y="8719"/>
                    <a:pt x="644" y="8720"/>
                    <a:pt x="639" y="8720"/>
                  </a:cubicBezTo>
                  <a:cubicBezTo>
                    <a:pt x="603" y="8720"/>
                    <a:pt x="627" y="8642"/>
                    <a:pt x="584" y="8621"/>
                  </a:cubicBezTo>
                  <a:cubicBezTo>
                    <a:pt x="560" y="8609"/>
                    <a:pt x="513" y="8609"/>
                    <a:pt x="513" y="8573"/>
                  </a:cubicBezTo>
                  <a:lnTo>
                    <a:pt x="441" y="8561"/>
                  </a:lnTo>
                  <a:cubicBezTo>
                    <a:pt x="465" y="8537"/>
                    <a:pt x="501" y="8537"/>
                    <a:pt x="513" y="8537"/>
                  </a:cubicBezTo>
                  <a:cubicBezTo>
                    <a:pt x="513" y="8513"/>
                    <a:pt x="525" y="8502"/>
                    <a:pt x="525" y="8490"/>
                  </a:cubicBezTo>
                  <a:cubicBezTo>
                    <a:pt x="537" y="8490"/>
                    <a:pt x="549" y="8502"/>
                    <a:pt x="549" y="8513"/>
                  </a:cubicBezTo>
                  <a:cubicBezTo>
                    <a:pt x="584" y="8502"/>
                    <a:pt x="572" y="8490"/>
                    <a:pt x="560" y="8478"/>
                  </a:cubicBezTo>
                  <a:cubicBezTo>
                    <a:pt x="549" y="8466"/>
                    <a:pt x="549" y="8442"/>
                    <a:pt x="560" y="8430"/>
                  </a:cubicBezTo>
                  <a:lnTo>
                    <a:pt x="584" y="8454"/>
                  </a:lnTo>
                  <a:cubicBezTo>
                    <a:pt x="572" y="8430"/>
                    <a:pt x="572" y="8418"/>
                    <a:pt x="560" y="8418"/>
                  </a:cubicBezTo>
                  <a:cubicBezTo>
                    <a:pt x="560" y="8406"/>
                    <a:pt x="560" y="8394"/>
                    <a:pt x="560" y="8394"/>
                  </a:cubicBezTo>
                  <a:cubicBezTo>
                    <a:pt x="549" y="8394"/>
                    <a:pt x="513" y="8394"/>
                    <a:pt x="489" y="8418"/>
                  </a:cubicBezTo>
                  <a:cubicBezTo>
                    <a:pt x="525" y="8359"/>
                    <a:pt x="525" y="8299"/>
                    <a:pt x="608" y="8252"/>
                  </a:cubicBezTo>
                  <a:cubicBezTo>
                    <a:pt x="620" y="8263"/>
                    <a:pt x="632" y="8287"/>
                    <a:pt x="644" y="8287"/>
                  </a:cubicBezTo>
                  <a:cubicBezTo>
                    <a:pt x="656" y="8263"/>
                    <a:pt x="632" y="8216"/>
                    <a:pt x="608" y="8216"/>
                  </a:cubicBezTo>
                  <a:cubicBezTo>
                    <a:pt x="608" y="8204"/>
                    <a:pt x="608" y="8204"/>
                    <a:pt x="608" y="8192"/>
                  </a:cubicBezTo>
                  <a:cubicBezTo>
                    <a:pt x="632" y="8192"/>
                    <a:pt x="644" y="8192"/>
                    <a:pt x="656" y="8180"/>
                  </a:cubicBezTo>
                  <a:cubicBezTo>
                    <a:pt x="656" y="8180"/>
                    <a:pt x="668" y="8168"/>
                    <a:pt x="668" y="8168"/>
                  </a:cubicBezTo>
                  <a:cubicBezTo>
                    <a:pt x="632" y="8132"/>
                    <a:pt x="668" y="8085"/>
                    <a:pt x="656" y="8073"/>
                  </a:cubicBezTo>
                  <a:lnTo>
                    <a:pt x="656" y="8073"/>
                  </a:lnTo>
                  <a:cubicBezTo>
                    <a:pt x="644" y="8085"/>
                    <a:pt x="632" y="8097"/>
                    <a:pt x="632" y="8121"/>
                  </a:cubicBezTo>
                  <a:cubicBezTo>
                    <a:pt x="608" y="8085"/>
                    <a:pt x="572" y="8049"/>
                    <a:pt x="608" y="8037"/>
                  </a:cubicBezTo>
                  <a:lnTo>
                    <a:pt x="608" y="8037"/>
                  </a:lnTo>
                  <a:cubicBezTo>
                    <a:pt x="611" y="8053"/>
                    <a:pt x="618" y="8058"/>
                    <a:pt x="625" y="8058"/>
                  </a:cubicBezTo>
                  <a:cubicBezTo>
                    <a:pt x="638" y="8058"/>
                    <a:pt x="653" y="8045"/>
                    <a:pt x="662" y="8045"/>
                  </a:cubicBezTo>
                  <a:cubicBezTo>
                    <a:pt x="668" y="8045"/>
                    <a:pt x="671" y="8051"/>
                    <a:pt x="668" y="8073"/>
                  </a:cubicBezTo>
                  <a:cubicBezTo>
                    <a:pt x="751" y="8049"/>
                    <a:pt x="632" y="8037"/>
                    <a:pt x="668" y="8002"/>
                  </a:cubicBezTo>
                  <a:lnTo>
                    <a:pt x="703" y="7978"/>
                  </a:lnTo>
                  <a:cubicBezTo>
                    <a:pt x="739" y="7990"/>
                    <a:pt x="703" y="8025"/>
                    <a:pt x="727" y="8025"/>
                  </a:cubicBezTo>
                  <a:lnTo>
                    <a:pt x="727" y="8002"/>
                  </a:lnTo>
                  <a:lnTo>
                    <a:pt x="727" y="8002"/>
                  </a:lnTo>
                  <a:cubicBezTo>
                    <a:pt x="739" y="8037"/>
                    <a:pt x="703" y="8109"/>
                    <a:pt x="727" y="8180"/>
                  </a:cubicBezTo>
                  <a:lnTo>
                    <a:pt x="775" y="8085"/>
                  </a:lnTo>
                  <a:cubicBezTo>
                    <a:pt x="775" y="7942"/>
                    <a:pt x="882" y="7799"/>
                    <a:pt x="846" y="7656"/>
                  </a:cubicBezTo>
                  <a:lnTo>
                    <a:pt x="846" y="7656"/>
                  </a:lnTo>
                  <a:lnTo>
                    <a:pt x="846" y="7668"/>
                  </a:lnTo>
                  <a:cubicBezTo>
                    <a:pt x="846" y="7656"/>
                    <a:pt x="834" y="7656"/>
                    <a:pt x="822" y="7656"/>
                  </a:cubicBezTo>
                  <a:lnTo>
                    <a:pt x="834" y="7644"/>
                  </a:lnTo>
                  <a:lnTo>
                    <a:pt x="810" y="7621"/>
                  </a:lnTo>
                  <a:cubicBezTo>
                    <a:pt x="858" y="7609"/>
                    <a:pt x="882" y="7561"/>
                    <a:pt x="918" y="7537"/>
                  </a:cubicBezTo>
                  <a:lnTo>
                    <a:pt x="918" y="7537"/>
                  </a:lnTo>
                  <a:cubicBezTo>
                    <a:pt x="894" y="7549"/>
                    <a:pt x="894" y="7549"/>
                    <a:pt x="858" y="7549"/>
                  </a:cubicBezTo>
                  <a:cubicBezTo>
                    <a:pt x="834" y="7525"/>
                    <a:pt x="822" y="7513"/>
                    <a:pt x="846" y="7490"/>
                  </a:cubicBezTo>
                  <a:cubicBezTo>
                    <a:pt x="865" y="7490"/>
                    <a:pt x="861" y="7505"/>
                    <a:pt x="877" y="7505"/>
                  </a:cubicBezTo>
                  <a:cubicBezTo>
                    <a:pt x="881" y="7505"/>
                    <a:pt x="887" y="7504"/>
                    <a:pt x="894" y="7501"/>
                  </a:cubicBezTo>
                  <a:cubicBezTo>
                    <a:pt x="870" y="7501"/>
                    <a:pt x="858" y="7490"/>
                    <a:pt x="858" y="7466"/>
                  </a:cubicBezTo>
                  <a:cubicBezTo>
                    <a:pt x="894" y="7454"/>
                    <a:pt x="906" y="7430"/>
                    <a:pt x="930" y="7430"/>
                  </a:cubicBezTo>
                  <a:cubicBezTo>
                    <a:pt x="930" y="7442"/>
                    <a:pt x="918" y="7454"/>
                    <a:pt x="918" y="7454"/>
                  </a:cubicBezTo>
                  <a:cubicBezTo>
                    <a:pt x="918" y="7456"/>
                    <a:pt x="918" y="7456"/>
                    <a:pt x="920" y="7456"/>
                  </a:cubicBezTo>
                  <a:cubicBezTo>
                    <a:pt x="925" y="7456"/>
                    <a:pt x="936" y="7449"/>
                    <a:pt x="946" y="7449"/>
                  </a:cubicBezTo>
                  <a:cubicBezTo>
                    <a:pt x="954" y="7449"/>
                    <a:pt x="961" y="7453"/>
                    <a:pt x="965" y="7466"/>
                  </a:cubicBezTo>
                  <a:lnTo>
                    <a:pt x="965" y="7418"/>
                  </a:lnTo>
                  <a:cubicBezTo>
                    <a:pt x="969" y="7417"/>
                    <a:pt x="973" y="7416"/>
                    <a:pt x="976" y="7416"/>
                  </a:cubicBezTo>
                  <a:cubicBezTo>
                    <a:pt x="1001" y="7416"/>
                    <a:pt x="1002" y="7454"/>
                    <a:pt x="1013" y="7454"/>
                  </a:cubicBezTo>
                  <a:cubicBezTo>
                    <a:pt x="1025" y="7382"/>
                    <a:pt x="977" y="7323"/>
                    <a:pt x="989" y="7263"/>
                  </a:cubicBezTo>
                  <a:lnTo>
                    <a:pt x="989" y="7263"/>
                  </a:lnTo>
                  <a:cubicBezTo>
                    <a:pt x="999" y="7273"/>
                    <a:pt x="1032" y="7290"/>
                    <a:pt x="1038" y="7290"/>
                  </a:cubicBezTo>
                  <a:cubicBezTo>
                    <a:pt x="1039" y="7290"/>
                    <a:pt x="1039" y="7289"/>
                    <a:pt x="1037" y="7287"/>
                  </a:cubicBezTo>
                  <a:cubicBezTo>
                    <a:pt x="1072" y="7251"/>
                    <a:pt x="1013" y="7180"/>
                    <a:pt x="1037" y="7120"/>
                  </a:cubicBezTo>
                  <a:lnTo>
                    <a:pt x="1037" y="7120"/>
                  </a:lnTo>
                  <a:cubicBezTo>
                    <a:pt x="1049" y="7144"/>
                    <a:pt x="1037" y="7156"/>
                    <a:pt x="1037" y="7168"/>
                  </a:cubicBezTo>
                  <a:cubicBezTo>
                    <a:pt x="1120" y="7037"/>
                    <a:pt x="1180" y="6918"/>
                    <a:pt x="1299" y="6811"/>
                  </a:cubicBezTo>
                  <a:lnTo>
                    <a:pt x="1251" y="6751"/>
                  </a:lnTo>
                  <a:lnTo>
                    <a:pt x="1311" y="6739"/>
                  </a:lnTo>
                  <a:cubicBezTo>
                    <a:pt x="1418" y="6620"/>
                    <a:pt x="1441" y="6501"/>
                    <a:pt x="1501" y="6358"/>
                  </a:cubicBezTo>
                  <a:cubicBezTo>
                    <a:pt x="1505" y="6342"/>
                    <a:pt x="1512" y="6337"/>
                    <a:pt x="1521" y="6337"/>
                  </a:cubicBezTo>
                  <a:cubicBezTo>
                    <a:pt x="1534" y="6337"/>
                    <a:pt x="1550" y="6349"/>
                    <a:pt x="1564" y="6349"/>
                  </a:cubicBezTo>
                  <a:cubicBezTo>
                    <a:pt x="1567" y="6349"/>
                    <a:pt x="1570" y="6348"/>
                    <a:pt x="1572" y="6347"/>
                  </a:cubicBezTo>
                  <a:cubicBezTo>
                    <a:pt x="1632" y="6263"/>
                    <a:pt x="1584" y="6204"/>
                    <a:pt x="1620" y="6120"/>
                  </a:cubicBezTo>
                  <a:lnTo>
                    <a:pt x="1620" y="6120"/>
                  </a:lnTo>
                  <a:cubicBezTo>
                    <a:pt x="1630" y="6130"/>
                    <a:pt x="1655" y="6163"/>
                    <a:pt x="1676" y="6163"/>
                  </a:cubicBezTo>
                  <a:cubicBezTo>
                    <a:pt x="1682" y="6163"/>
                    <a:pt x="1687" y="6161"/>
                    <a:pt x="1692" y="6156"/>
                  </a:cubicBezTo>
                  <a:cubicBezTo>
                    <a:pt x="1680" y="6132"/>
                    <a:pt x="1656" y="6120"/>
                    <a:pt x="1680" y="6097"/>
                  </a:cubicBezTo>
                  <a:lnTo>
                    <a:pt x="1680" y="6097"/>
                  </a:lnTo>
                  <a:lnTo>
                    <a:pt x="1692" y="6120"/>
                  </a:lnTo>
                  <a:cubicBezTo>
                    <a:pt x="1727" y="6120"/>
                    <a:pt x="1715" y="6085"/>
                    <a:pt x="1751" y="6049"/>
                  </a:cubicBezTo>
                  <a:cubicBezTo>
                    <a:pt x="1799" y="5977"/>
                    <a:pt x="1811" y="5882"/>
                    <a:pt x="1787" y="5775"/>
                  </a:cubicBezTo>
                  <a:cubicBezTo>
                    <a:pt x="1797" y="5762"/>
                    <a:pt x="1806" y="5757"/>
                    <a:pt x="1813" y="5757"/>
                  </a:cubicBezTo>
                  <a:cubicBezTo>
                    <a:pt x="1840" y="5757"/>
                    <a:pt x="1849" y="5823"/>
                    <a:pt x="1858" y="5823"/>
                  </a:cubicBezTo>
                  <a:cubicBezTo>
                    <a:pt x="1811" y="5847"/>
                    <a:pt x="1846" y="5858"/>
                    <a:pt x="1858" y="5882"/>
                  </a:cubicBezTo>
                  <a:cubicBezTo>
                    <a:pt x="1858" y="5851"/>
                    <a:pt x="1867" y="5820"/>
                    <a:pt x="1900" y="5820"/>
                  </a:cubicBezTo>
                  <a:cubicBezTo>
                    <a:pt x="1906" y="5820"/>
                    <a:pt x="1911" y="5821"/>
                    <a:pt x="1918" y="5823"/>
                  </a:cubicBezTo>
                  <a:cubicBezTo>
                    <a:pt x="1942" y="5787"/>
                    <a:pt x="1942" y="5775"/>
                    <a:pt x="1942" y="5727"/>
                  </a:cubicBezTo>
                  <a:lnTo>
                    <a:pt x="1942" y="5727"/>
                  </a:lnTo>
                  <a:cubicBezTo>
                    <a:pt x="1942" y="5739"/>
                    <a:pt x="1936" y="5745"/>
                    <a:pt x="1928" y="5745"/>
                  </a:cubicBezTo>
                  <a:cubicBezTo>
                    <a:pt x="1921" y="5745"/>
                    <a:pt x="1912" y="5739"/>
                    <a:pt x="1906" y="5727"/>
                  </a:cubicBezTo>
                  <a:cubicBezTo>
                    <a:pt x="1935" y="5708"/>
                    <a:pt x="1963" y="5658"/>
                    <a:pt x="1998" y="5658"/>
                  </a:cubicBezTo>
                  <a:cubicBezTo>
                    <a:pt x="2007" y="5658"/>
                    <a:pt x="2016" y="5661"/>
                    <a:pt x="2025" y="5668"/>
                  </a:cubicBezTo>
                  <a:cubicBezTo>
                    <a:pt x="2120" y="5501"/>
                    <a:pt x="2263" y="5346"/>
                    <a:pt x="2382" y="5180"/>
                  </a:cubicBezTo>
                  <a:cubicBezTo>
                    <a:pt x="2382" y="5165"/>
                    <a:pt x="2380" y="5161"/>
                    <a:pt x="2377" y="5161"/>
                  </a:cubicBezTo>
                  <a:cubicBezTo>
                    <a:pt x="2372" y="5161"/>
                    <a:pt x="2364" y="5174"/>
                    <a:pt x="2360" y="5174"/>
                  </a:cubicBezTo>
                  <a:cubicBezTo>
                    <a:pt x="2359" y="5174"/>
                    <a:pt x="2358" y="5172"/>
                    <a:pt x="2358" y="5168"/>
                  </a:cubicBezTo>
                  <a:cubicBezTo>
                    <a:pt x="2358" y="5108"/>
                    <a:pt x="2394" y="5144"/>
                    <a:pt x="2394" y="5096"/>
                  </a:cubicBezTo>
                  <a:lnTo>
                    <a:pt x="2406" y="5132"/>
                  </a:lnTo>
                  <a:cubicBezTo>
                    <a:pt x="2454" y="5085"/>
                    <a:pt x="2454" y="5001"/>
                    <a:pt x="2465" y="4942"/>
                  </a:cubicBezTo>
                  <a:cubicBezTo>
                    <a:pt x="2473" y="4954"/>
                    <a:pt x="2483" y="4956"/>
                    <a:pt x="2491" y="4956"/>
                  </a:cubicBezTo>
                  <a:cubicBezTo>
                    <a:pt x="2497" y="4956"/>
                    <a:pt x="2502" y="4954"/>
                    <a:pt x="2506" y="4954"/>
                  </a:cubicBezTo>
                  <a:cubicBezTo>
                    <a:pt x="2511" y="4954"/>
                    <a:pt x="2511" y="4958"/>
                    <a:pt x="2501" y="4977"/>
                  </a:cubicBezTo>
                  <a:cubicBezTo>
                    <a:pt x="2503" y="4974"/>
                    <a:pt x="2508" y="4972"/>
                    <a:pt x="2514" y="4972"/>
                  </a:cubicBezTo>
                  <a:cubicBezTo>
                    <a:pt x="2543" y="4972"/>
                    <a:pt x="2608" y="4999"/>
                    <a:pt x="2634" y="4999"/>
                  </a:cubicBezTo>
                  <a:cubicBezTo>
                    <a:pt x="2642" y="4999"/>
                    <a:pt x="2646" y="4997"/>
                    <a:pt x="2644" y="4989"/>
                  </a:cubicBezTo>
                  <a:lnTo>
                    <a:pt x="2513" y="4918"/>
                  </a:lnTo>
                  <a:cubicBezTo>
                    <a:pt x="2513" y="4906"/>
                    <a:pt x="2537" y="4882"/>
                    <a:pt x="2537" y="4882"/>
                  </a:cubicBezTo>
                  <a:cubicBezTo>
                    <a:pt x="2573" y="4882"/>
                    <a:pt x="2608" y="4882"/>
                    <a:pt x="2620" y="4870"/>
                  </a:cubicBezTo>
                  <a:lnTo>
                    <a:pt x="2620" y="4870"/>
                  </a:lnTo>
                  <a:cubicBezTo>
                    <a:pt x="2656" y="4882"/>
                    <a:pt x="2620" y="4906"/>
                    <a:pt x="2608" y="4930"/>
                  </a:cubicBezTo>
                  <a:cubicBezTo>
                    <a:pt x="2619" y="4938"/>
                    <a:pt x="2629" y="4940"/>
                    <a:pt x="2638" y="4940"/>
                  </a:cubicBezTo>
                  <a:cubicBezTo>
                    <a:pt x="2657" y="4940"/>
                    <a:pt x="2673" y="4929"/>
                    <a:pt x="2685" y="4929"/>
                  </a:cubicBezTo>
                  <a:cubicBezTo>
                    <a:pt x="2693" y="4929"/>
                    <a:pt x="2700" y="4934"/>
                    <a:pt x="2704" y="4954"/>
                  </a:cubicBezTo>
                  <a:cubicBezTo>
                    <a:pt x="2739" y="4918"/>
                    <a:pt x="2680" y="4942"/>
                    <a:pt x="2680" y="4906"/>
                  </a:cubicBezTo>
                  <a:lnTo>
                    <a:pt x="2727" y="4882"/>
                  </a:lnTo>
                  <a:lnTo>
                    <a:pt x="2680" y="4894"/>
                  </a:lnTo>
                  <a:cubicBezTo>
                    <a:pt x="2692" y="4858"/>
                    <a:pt x="2668" y="4811"/>
                    <a:pt x="2727" y="4799"/>
                  </a:cubicBezTo>
                  <a:lnTo>
                    <a:pt x="2715" y="4727"/>
                  </a:lnTo>
                  <a:lnTo>
                    <a:pt x="2715" y="4727"/>
                  </a:lnTo>
                  <a:cubicBezTo>
                    <a:pt x="2725" y="4732"/>
                    <a:pt x="2732" y="4734"/>
                    <a:pt x="2737" y="4734"/>
                  </a:cubicBezTo>
                  <a:cubicBezTo>
                    <a:pt x="2760" y="4734"/>
                    <a:pt x="2756" y="4701"/>
                    <a:pt x="2775" y="4692"/>
                  </a:cubicBezTo>
                  <a:lnTo>
                    <a:pt x="2787" y="4727"/>
                  </a:lnTo>
                  <a:cubicBezTo>
                    <a:pt x="2811" y="4704"/>
                    <a:pt x="2823" y="4692"/>
                    <a:pt x="2846" y="4692"/>
                  </a:cubicBezTo>
                  <a:cubicBezTo>
                    <a:pt x="2870" y="4739"/>
                    <a:pt x="2823" y="4704"/>
                    <a:pt x="2846" y="4739"/>
                  </a:cubicBezTo>
                  <a:lnTo>
                    <a:pt x="2882" y="4727"/>
                  </a:lnTo>
                  <a:cubicBezTo>
                    <a:pt x="2862" y="4707"/>
                    <a:pt x="2859" y="4677"/>
                    <a:pt x="2843" y="4677"/>
                  </a:cubicBezTo>
                  <a:cubicBezTo>
                    <a:pt x="2841" y="4677"/>
                    <a:pt x="2838" y="4678"/>
                    <a:pt x="2835" y="4680"/>
                  </a:cubicBezTo>
                  <a:cubicBezTo>
                    <a:pt x="2823" y="4620"/>
                    <a:pt x="2799" y="4573"/>
                    <a:pt x="2870" y="4513"/>
                  </a:cubicBezTo>
                  <a:cubicBezTo>
                    <a:pt x="2930" y="4525"/>
                    <a:pt x="2870" y="4573"/>
                    <a:pt x="2918" y="4596"/>
                  </a:cubicBezTo>
                  <a:cubicBezTo>
                    <a:pt x="2989" y="4549"/>
                    <a:pt x="2906" y="4430"/>
                    <a:pt x="2954" y="4394"/>
                  </a:cubicBezTo>
                  <a:cubicBezTo>
                    <a:pt x="3013" y="4358"/>
                    <a:pt x="2977" y="4334"/>
                    <a:pt x="3025" y="4287"/>
                  </a:cubicBezTo>
                  <a:cubicBezTo>
                    <a:pt x="3028" y="4297"/>
                    <a:pt x="3035" y="4300"/>
                    <a:pt x="3043" y="4300"/>
                  </a:cubicBezTo>
                  <a:cubicBezTo>
                    <a:pt x="3060" y="4300"/>
                    <a:pt x="3085" y="4285"/>
                    <a:pt x="3107" y="4285"/>
                  </a:cubicBezTo>
                  <a:cubicBezTo>
                    <a:pt x="3112" y="4285"/>
                    <a:pt x="3116" y="4285"/>
                    <a:pt x="3120" y="4287"/>
                  </a:cubicBezTo>
                  <a:lnTo>
                    <a:pt x="3120" y="4334"/>
                  </a:lnTo>
                  <a:cubicBezTo>
                    <a:pt x="3128" y="4320"/>
                    <a:pt x="3140" y="4310"/>
                    <a:pt x="3150" y="4310"/>
                  </a:cubicBezTo>
                  <a:cubicBezTo>
                    <a:pt x="3153" y="4310"/>
                    <a:pt x="3156" y="4310"/>
                    <a:pt x="3159" y="4312"/>
                  </a:cubicBezTo>
                  <a:lnTo>
                    <a:pt x="3159" y="4312"/>
                  </a:lnTo>
                  <a:cubicBezTo>
                    <a:pt x="3149" y="4284"/>
                    <a:pt x="3207" y="4233"/>
                    <a:pt x="3227" y="4192"/>
                  </a:cubicBezTo>
                  <a:lnTo>
                    <a:pt x="3192" y="4168"/>
                  </a:lnTo>
                  <a:cubicBezTo>
                    <a:pt x="3216" y="4132"/>
                    <a:pt x="3239" y="4072"/>
                    <a:pt x="3275" y="4061"/>
                  </a:cubicBezTo>
                  <a:cubicBezTo>
                    <a:pt x="3311" y="4013"/>
                    <a:pt x="3275" y="3989"/>
                    <a:pt x="3287" y="3930"/>
                  </a:cubicBezTo>
                  <a:lnTo>
                    <a:pt x="3287" y="3930"/>
                  </a:lnTo>
                  <a:cubicBezTo>
                    <a:pt x="3323" y="3942"/>
                    <a:pt x="3346" y="3977"/>
                    <a:pt x="3370" y="4013"/>
                  </a:cubicBezTo>
                  <a:cubicBezTo>
                    <a:pt x="3367" y="4011"/>
                    <a:pt x="3364" y="4011"/>
                    <a:pt x="3361" y="4011"/>
                  </a:cubicBezTo>
                  <a:cubicBezTo>
                    <a:pt x="3343" y="4011"/>
                    <a:pt x="3329" y="4037"/>
                    <a:pt x="3299" y="4037"/>
                  </a:cubicBezTo>
                  <a:cubicBezTo>
                    <a:pt x="3263" y="4120"/>
                    <a:pt x="3275" y="4215"/>
                    <a:pt x="3216" y="4251"/>
                  </a:cubicBezTo>
                  <a:cubicBezTo>
                    <a:pt x="3224" y="4271"/>
                    <a:pt x="3230" y="4279"/>
                    <a:pt x="3235" y="4279"/>
                  </a:cubicBezTo>
                  <a:cubicBezTo>
                    <a:pt x="3249" y="4279"/>
                    <a:pt x="3251" y="4203"/>
                    <a:pt x="3287" y="4203"/>
                  </a:cubicBezTo>
                  <a:cubicBezTo>
                    <a:pt x="3287" y="4215"/>
                    <a:pt x="3287" y="4215"/>
                    <a:pt x="3287" y="4215"/>
                  </a:cubicBezTo>
                  <a:lnTo>
                    <a:pt x="3299" y="4215"/>
                  </a:lnTo>
                  <a:cubicBezTo>
                    <a:pt x="3297" y="4219"/>
                    <a:pt x="3295" y="4223"/>
                    <a:pt x="3292" y="4228"/>
                  </a:cubicBezTo>
                  <a:lnTo>
                    <a:pt x="3292" y="4228"/>
                  </a:lnTo>
                  <a:cubicBezTo>
                    <a:pt x="3298" y="4222"/>
                    <a:pt x="3307" y="4218"/>
                    <a:pt x="3323" y="4215"/>
                  </a:cubicBezTo>
                  <a:cubicBezTo>
                    <a:pt x="3328" y="4195"/>
                    <a:pt x="3344" y="4190"/>
                    <a:pt x="3363" y="4190"/>
                  </a:cubicBezTo>
                  <a:cubicBezTo>
                    <a:pt x="3381" y="4190"/>
                    <a:pt x="3400" y="4194"/>
                    <a:pt x="3415" y="4194"/>
                  </a:cubicBezTo>
                  <a:cubicBezTo>
                    <a:pt x="3421" y="4194"/>
                    <a:pt x="3426" y="4193"/>
                    <a:pt x="3430" y="4192"/>
                  </a:cubicBezTo>
                  <a:cubicBezTo>
                    <a:pt x="3430" y="4144"/>
                    <a:pt x="3382" y="4096"/>
                    <a:pt x="3442" y="4061"/>
                  </a:cubicBezTo>
                  <a:lnTo>
                    <a:pt x="3454" y="4120"/>
                  </a:lnTo>
                  <a:cubicBezTo>
                    <a:pt x="3513" y="4072"/>
                    <a:pt x="3430" y="4037"/>
                    <a:pt x="3489" y="4001"/>
                  </a:cubicBezTo>
                  <a:lnTo>
                    <a:pt x="3489" y="4001"/>
                  </a:lnTo>
                  <a:cubicBezTo>
                    <a:pt x="3487" y="4002"/>
                    <a:pt x="3486" y="4002"/>
                    <a:pt x="3484" y="4002"/>
                  </a:cubicBezTo>
                  <a:cubicBezTo>
                    <a:pt x="3469" y="4002"/>
                    <a:pt x="3465" y="3967"/>
                    <a:pt x="3448" y="3967"/>
                  </a:cubicBezTo>
                  <a:cubicBezTo>
                    <a:pt x="3443" y="3967"/>
                    <a:pt x="3437" y="3970"/>
                    <a:pt x="3430" y="3977"/>
                  </a:cubicBezTo>
                  <a:cubicBezTo>
                    <a:pt x="3430" y="3942"/>
                    <a:pt x="3466" y="3894"/>
                    <a:pt x="3513" y="3882"/>
                  </a:cubicBezTo>
                  <a:cubicBezTo>
                    <a:pt x="3513" y="3870"/>
                    <a:pt x="3501" y="3870"/>
                    <a:pt x="3489" y="3858"/>
                  </a:cubicBezTo>
                  <a:cubicBezTo>
                    <a:pt x="3449" y="3858"/>
                    <a:pt x="3460" y="3911"/>
                    <a:pt x="3427" y="3911"/>
                  </a:cubicBezTo>
                  <a:cubicBezTo>
                    <a:pt x="3421" y="3911"/>
                    <a:pt x="3415" y="3909"/>
                    <a:pt x="3406" y="3906"/>
                  </a:cubicBezTo>
                  <a:lnTo>
                    <a:pt x="3406" y="3906"/>
                  </a:lnTo>
                  <a:lnTo>
                    <a:pt x="3418" y="3977"/>
                  </a:lnTo>
                  <a:cubicBezTo>
                    <a:pt x="3370" y="3977"/>
                    <a:pt x="3335" y="3953"/>
                    <a:pt x="3346" y="3918"/>
                  </a:cubicBezTo>
                  <a:lnTo>
                    <a:pt x="3346" y="3918"/>
                  </a:lnTo>
                  <a:cubicBezTo>
                    <a:pt x="3335" y="3930"/>
                    <a:pt x="3335" y="3942"/>
                    <a:pt x="3323" y="3942"/>
                  </a:cubicBezTo>
                  <a:cubicBezTo>
                    <a:pt x="3263" y="3882"/>
                    <a:pt x="3382" y="3930"/>
                    <a:pt x="3346" y="3870"/>
                  </a:cubicBezTo>
                  <a:lnTo>
                    <a:pt x="3346" y="3870"/>
                  </a:lnTo>
                  <a:lnTo>
                    <a:pt x="3323" y="3894"/>
                  </a:lnTo>
                  <a:cubicBezTo>
                    <a:pt x="3287" y="3858"/>
                    <a:pt x="3346" y="3811"/>
                    <a:pt x="3382" y="3799"/>
                  </a:cubicBezTo>
                  <a:cubicBezTo>
                    <a:pt x="3411" y="3791"/>
                    <a:pt x="3436" y="3780"/>
                    <a:pt x="3456" y="3780"/>
                  </a:cubicBezTo>
                  <a:cubicBezTo>
                    <a:pt x="3469" y="3780"/>
                    <a:pt x="3480" y="3785"/>
                    <a:pt x="3489" y="3799"/>
                  </a:cubicBezTo>
                  <a:lnTo>
                    <a:pt x="3454" y="3846"/>
                  </a:lnTo>
                  <a:cubicBezTo>
                    <a:pt x="3501" y="3846"/>
                    <a:pt x="3501" y="3787"/>
                    <a:pt x="3525" y="3763"/>
                  </a:cubicBezTo>
                  <a:lnTo>
                    <a:pt x="3549" y="3763"/>
                  </a:lnTo>
                  <a:cubicBezTo>
                    <a:pt x="3573" y="3751"/>
                    <a:pt x="3597" y="3703"/>
                    <a:pt x="3620" y="3691"/>
                  </a:cubicBezTo>
                  <a:lnTo>
                    <a:pt x="3597" y="3668"/>
                  </a:lnTo>
                  <a:lnTo>
                    <a:pt x="3608" y="3691"/>
                  </a:lnTo>
                  <a:cubicBezTo>
                    <a:pt x="3599" y="3696"/>
                    <a:pt x="3587" y="3699"/>
                    <a:pt x="3576" y="3699"/>
                  </a:cubicBezTo>
                  <a:cubicBezTo>
                    <a:pt x="3561" y="3699"/>
                    <a:pt x="3549" y="3694"/>
                    <a:pt x="3549" y="3680"/>
                  </a:cubicBezTo>
                  <a:cubicBezTo>
                    <a:pt x="3558" y="3658"/>
                    <a:pt x="3571" y="3650"/>
                    <a:pt x="3586" y="3650"/>
                  </a:cubicBezTo>
                  <a:cubicBezTo>
                    <a:pt x="3612" y="3650"/>
                    <a:pt x="3641" y="3672"/>
                    <a:pt x="3656" y="3680"/>
                  </a:cubicBezTo>
                  <a:cubicBezTo>
                    <a:pt x="3680" y="3727"/>
                    <a:pt x="3608" y="3715"/>
                    <a:pt x="3597" y="3751"/>
                  </a:cubicBezTo>
                  <a:cubicBezTo>
                    <a:pt x="3604" y="3755"/>
                    <a:pt x="3611" y="3757"/>
                    <a:pt x="3617" y="3757"/>
                  </a:cubicBezTo>
                  <a:cubicBezTo>
                    <a:pt x="3646" y="3757"/>
                    <a:pt x="3656" y="3713"/>
                    <a:pt x="3716" y="3703"/>
                  </a:cubicBezTo>
                  <a:lnTo>
                    <a:pt x="3716" y="3703"/>
                  </a:lnTo>
                  <a:cubicBezTo>
                    <a:pt x="3739" y="3763"/>
                    <a:pt x="3668" y="3751"/>
                    <a:pt x="3680" y="3799"/>
                  </a:cubicBezTo>
                  <a:cubicBezTo>
                    <a:pt x="3727" y="3775"/>
                    <a:pt x="3716" y="3739"/>
                    <a:pt x="3763" y="3715"/>
                  </a:cubicBezTo>
                  <a:lnTo>
                    <a:pt x="3763" y="3715"/>
                  </a:lnTo>
                  <a:cubicBezTo>
                    <a:pt x="3775" y="3739"/>
                    <a:pt x="3739" y="3775"/>
                    <a:pt x="3763" y="3799"/>
                  </a:cubicBezTo>
                  <a:lnTo>
                    <a:pt x="3799" y="3787"/>
                  </a:lnTo>
                  <a:lnTo>
                    <a:pt x="3799" y="3787"/>
                  </a:lnTo>
                  <a:cubicBezTo>
                    <a:pt x="3739" y="3834"/>
                    <a:pt x="3847" y="3834"/>
                    <a:pt x="3811" y="3882"/>
                  </a:cubicBezTo>
                  <a:cubicBezTo>
                    <a:pt x="3847" y="3882"/>
                    <a:pt x="3811" y="3822"/>
                    <a:pt x="3870" y="3822"/>
                  </a:cubicBezTo>
                  <a:cubicBezTo>
                    <a:pt x="3847" y="3811"/>
                    <a:pt x="3787" y="3799"/>
                    <a:pt x="3811" y="3763"/>
                  </a:cubicBezTo>
                  <a:lnTo>
                    <a:pt x="3847" y="3739"/>
                  </a:lnTo>
                  <a:cubicBezTo>
                    <a:pt x="3882" y="3751"/>
                    <a:pt x="3847" y="3822"/>
                    <a:pt x="3894" y="3822"/>
                  </a:cubicBezTo>
                  <a:lnTo>
                    <a:pt x="3918" y="3775"/>
                  </a:lnTo>
                  <a:cubicBezTo>
                    <a:pt x="3906" y="3763"/>
                    <a:pt x="3882" y="3775"/>
                    <a:pt x="3882" y="3739"/>
                  </a:cubicBezTo>
                  <a:cubicBezTo>
                    <a:pt x="3906" y="3739"/>
                    <a:pt x="3870" y="3668"/>
                    <a:pt x="3882" y="3620"/>
                  </a:cubicBezTo>
                  <a:cubicBezTo>
                    <a:pt x="3899" y="3612"/>
                    <a:pt x="3910" y="3603"/>
                    <a:pt x="3923" y="3603"/>
                  </a:cubicBezTo>
                  <a:cubicBezTo>
                    <a:pt x="3929" y="3603"/>
                    <a:pt x="3935" y="3605"/>
                    <a:pt x="3942" y="3608"/>
                  </a:cubicBezTo>
                  <a:cubicBezTo>
                    <a:pt x="3964" y="3541"/>
                    <a:pt x="4028" y="3496"/>
                    <a:pt x="4056" y="3432"/>
                  </a:cubicBezTo>
                  <a:lnTo>
                    <a:pt x="4056" y="3432"/>
                  </a:lnTo>
                  <a:cubicBezTo>
                    <a:pt x="4047" y="3465"/>
                    <a:pt x="4089" y="3465"/>
                    <a:pt x="4120" y="3465"/>
                  </a:cubicBezTo>
                  <a:cubicBezTo>
                    <a:pt x="4085" y="3501"/>
                    <a:pt x="4120" y="3537"/>
                    <a:pt x="4144" y="3572"/>
                  </a:cubicBezTo>
                  <a:cubicBezTo>
                    <a:pt x="4156" y="3549"/>
                    <a:pt x="4144" y="3489"/>
                    <a:pt x="4120" y="3489"/>
                  </a:cubicBezTo>
                  <a:cubicBezTo>
                    <a:pt x="4180" y="3477"/>
                    <a:pt x="4132" y="3441"/>
                    <a:pt x="4180" y="3441"/>
                  </a:cubicBezTo>
                  <a:cubicBezTo>
                    <a:pt x="4216" y="3441"/>
                    <a:pt x="4204" y="3489"/>
                    <a:pt x="4216" y="3501"/>
                  </a:cubicBezTo>
                  <a:cubicBezTo>
                    <a:pt x="4263" y="3477"/>
                    <a:pt x="4192" y="3441"/>
                    <a:pt x="4251" y="3418"/>
                  </a:cubicBezTo>
                  <a:lnTo>
                    <a:pt x="4251" y="3418"/>
                  </a:lnTo>
                  <a:cubicBezTo>
                    <a:pt x="4251" y="3430"/>
                    <a:pt x="4251" y="3430"/>
                    <a:pt x="4251" y="3441"/>
                  </a:cubicBezTo>
                  <a:cubicBezTo>
                    <a:pt x="4287" y="3430"/>
                    <a:pt x="4299" y="3394"/>
                    <a:pt x="4287" y="3370"/>
                  </a:cubicBezTo>
                  <a:lnTo>
                    <a:pt x="4287" y="3370"/>
                  </a:lnTo>
                  <a:cubicBezTo>
                    <a:pt x="4299" y="3376"/>
                    <a:pt x="4309" y="3378"/>
                    <a:pt x="4317" y="3378"/>
                  </a:cubicBezTo>
                  <a:cubicBezTo>
                    <a:pt x="4347" y="3378"/>
                    <a:pt x="4358" y="3350"/>
                    <a:pt x="4372" y="3350"/>
                  </a:cubicBezTo>
                  <a:cubicBezTo>
                    <a:pt x="4379" y="3350"/>
                    <a:pt x="4385" y="3355"/>
                    <a:pt x="4394" y="3370"/>
                  </a:cubicBezTo>
                  <a:cubicBezTo>
                    <a:pt x="4442" y="3322"/>
                    <a:pt x="4370" y="3346"/>
                    <a:pt x="4370" y="3322"/>
                  </a:cubicBezTo>
                  <a:cubicBezTo>
                    <a:pt x="4370" y="3275"/>
                    <a:pt x="4430" y="3275"/>
                    <a:pt x="4454" y="3263"/>
                  </a:cubicBezTo>
                  <a:lnTo>
                    <a:pt x="4454" y="3263"/>
                  </a:lnTo>
                  <a:cubicBezTo>
                    <a:pt x="4442" y="3275"/>
                    <a:pt x="4430" y="3299"/>
                    <a:pt x="4418" y="3310"/>
                  </a:cubicBezTo>
                  <a:lnTo>
                    <a:pt x="4454" y="3334"/>
                  </a:lnTo>
                  <a:cubicBezTo>
                    <a:pt x="4549" y="3310"/>
                    <a:pt x="4442" y="3215"/>
                    <a:pt x="4537" y="3203"/>
                  </a:cubicBezTo>
                  <a:lnTo>
                    <a:pt x="4537" y="3203"/>
                  </a:lnTo>
                  <a:cubicBezTo>
                    <a:pt x="4513" y="3251"/>
                    <a:pt x="4549" y="3239"/>
                    <a:pt x="4549" y="3275"/>
                  </a:cubicBezTo>
                  <a:cubicBezTo>
                    <a:pt x="4549" y="3263"/>
                    <a:pt x="4620" y="3239"/>
                    <a:pt x="4561" y="3227"/>
                  </a:cubicBezTo>
                  <a:cubicBezTo>
                    <a:pt x="4597" y="3215"/>
                    <a:pt x="4620" y="3215"/>
                    <a:pt x="4644" y="3203"/>
                  </a:cubicBezTo>
                  <a:cubicBezTo>
                    <a:pt x="4656" y="3180"/>
                    <a:pt x="4680" y="3156"/>
                    <a:pt x="4668" y="3120"/>
                  </a:cubicBezTo>
                  <a:cubicBezTo>
                    <a:pt x="4692" y="3108"/>
                    <a:pt x="4716" y="3105"/>
                    <a:pt x="4737" y="3105"/>
                  </a:cubicBezTo>
                  <a:cubicBezTo>
                    <a:pt x="4757" y="3105"/>
                    <a:pt x="4775" y="3108"/>
                    <a:pt x="4787" y="3108"/>
                  </a:cubicBezTo>
                  <a:cubicBezTo>
                    <a:pt x="4859" y="3037"/>
                    <a:pt x="4966" y="3049"/>
                    <a:pt x="5037" y="2965"/>
                  </a:cubicBezTo>
                  <a:lnTo>
                    <a:pt x="5025" y="2965"/>
                  </a:lnTo>
                  <a:cubicBezTo>
                    <a:pt x="5097" y="2929"/>
                    <a:pt x="4966" y="2929"/>
                    <a:pt x="5037" y="2894"/>
                  </a:cubicBezTo>
                  <a:lnTo>
                    <a:pt x="5037" y="2894"/>
                  </a:lnTo>
                  <a:cubicBezTo>
                    <a:pt x="5046" y="2911"/>
                    <a:pt x="5056" y="2916"/>
                    <a:pt x="5068" y="2916"/>
                  </a:cubicBezTo>
                  <a:cubicBezTo>
                    <a:pt x="5080" y="2916"/>
                    <a:pt x="5094" y="2910"/>
                    <a:pt x="5108" y="2910"/>
                  </a:cubicBezTo>
                  <a:cubicBezTo>
                    <a:pt x="5116" y="2910"/>
                    <a:pt x="5124" y="2912"/>
                    <a:pt x="5132" y="2918"/>
                  </a:cubicBezTo>
                  <a:cubicBezTo>
                    <a:pt x="5240" y="2894"/>
                    <a:pt x="5275" y="2799"/>
                    <a:pt x="5371" y="2787"/>
                  </a:cubicBezTo>
                  <a:lnTo>
                    <a:pt x="5371" y="2787"/>
                  </a:lnTo>
                  <a:cubicBezTo>
                    <a:pt x="5380" y="2796"/>
                    <a:pt x="5382" y="2815"/>
                    <a:pt x="5369" y="2820"/>
                  </a:cubicBezTo>
                  <a:lnTo>
                    <a:pt x="5369" y="2820"/>
                  </a:lnTo>
                  <a:cubicBezTo>
                    <a:pt x="5435" y="2807"/>
                    <a:pt x="5481" y="2774"/>
                    <a:pt x="5537" y="2751"/>
                  </a:cubicBezTo>
                  <a:lnTo>
                    <a:pt x="5537" y="2763"/>
                  </a:lnTo>
                  <a:cubicBezTo>
                    <a:pt x="5656" y="2763"/>
                    <a:pt x="5716" y="2668"/>
                    <a:pt x="5799" y="2620"/>
                  </a:cubicBezTo>
                  <a:cubicBezTo>
                    <a:pt x="5799" y="2620"/>
                    <a:pt x="5799" y="2644"/>
                    <a:pt x="5799" y="2656"/>
                  </a:cubicBezTo>
                  <a:cubicBezTo>
                    <a:pt x="5859" y="2644"/>
                    <a:pt x="5942" y="2620"/>
                    <a:pt x="5954" y="2560"/>
                  </a:cubicBezTo>
                  <a:cubicBezTo>
                    <a:pt x="5966" y="2564"/>
                    <a:pt x="5975" y="2566"/>
                    <a:pt x="5982" y="2566"/>
                  </a:cubicBezTo>
                  <a:cubicBezTo>
                    <a:pt x="6007" y="2566"/>
                    <a:pt x="6000" y="2543"/>
                    <a:pt x="6035" y="2543"/>
                  </a:cubicBezTo>
                  <a:cubicBezTo>
                    <a:pt x="6044" y="2543"/>
                    <a:pt x="6057" y="2544"/>
                    <a:pt x="6073" y="2548"/>
                  </a:cubicBezTo>
                  <a:cubicBezTo>
                    <a:pt x="6085" y="2560"/>
                    <a:pt x="6073" y="2560"/>
                    <a:pt x="6073" y="2560"/>
                  </a:cubicBezTo>
                  <a:cubicBezTo>
                    <a:pt x="6080" y="2563"/>
                    <a:pt x="6087" y="2564"/>
                    <a:pt x="6093" y="2564"/>
                  </a:cubicBezTo>
                  <a:cubicBezTo>
                    <a:pt x="6119" y="2564"/>
                    <a:pt x="6142" y="2548"/>
                    <a:pt x="6180" y="2548"/>
                  </a:cubicBezTo>
                  <a:cubicBezTo>
                    <a:pt x="6252" y="2477"/>
                    <a:pt x="6240" y="2406"/>
                    <a:pt x="6347" y="2394"/>
                  </a:cubicBezTo>
                  <a:lnTo>
                    <a:pt x="6347" y="2394"/>
                  </a:lnTo>
                  <a:cubicBezTo>
                    <a:pt x="6383" y="2465"/>
                    <a:pt x="6299" y="2429"/>
                    <a:pt x="6311" y="2489"/>
                  </a:cubicBezTo>
                  <a:cubicBezTo>
                    <a:pt x="6321" y="2470"/>
                    <a:pt x="6331" y="2450"/>
                    <a:pt x="6353" y="2450"/>
                  </a:cubicBezTo>
                  <a:cubicBezTo>
                    <a:pt x="6358" y="2450"/>
                    <a:pt x="6364" y="2451"/>
                    <a:pt x="6371" y="2453"/>
                  </a:cubicBezTo>
                  <a:cubicBezTo>
                    <a:pt x="6371" y="2489"/>
                    <a:pt x="6371" y="2477"/>
                    <a:pt x="6371" y="2501"/>
                  </a:cubicBezTo>
                  <a:cubicBezTo>
                    <a:pt x="6372" y="2501"/>
                    <a:pt x="6373" y="2502"/>
                    <a:pt x="6374" y="2502"/>
                  </a:cubicBezTo>
                  <a:cubicBezTo>
                    <a:pt x="6397" y="2502"/>
                    <a:pt x="6427" y="2405"/>
                    <a:pt x="6430" y="2405"/>
                  </a:cubicBezTo>
                  <a:cubicBezTo>
                    <a:pt x="6430" y="2405"/>
                    <a:pt x="6430" y="2405"/>
                    <a:pt x="6430" y="2406"/>
                  </a:cubicBezTo>
                  <a:lnTo>
                    <a:pt x="6430" y="2406"/>
                  </a:lnTo>
                  <a:cubicBezTo>
                    <a:pt x="6430" y="2397"/>
                    <a:pt x="6424" y="2389"/>
                    <a:pt x="6412" y="2389"/>
                  </a:cubicBezTo>
                  <a:cubicBezTo>
                    <a:pt x="6407" y="2389"/>
                    <a:pt x="6401" y="2390"/>
                    <a:pt x="6394" y="2394"/>
                  </a:cubicBezTo>
                  <a:cubicBezTo>
                    <a:pt x="6406" y="2346"/>
                    <a:pt x="6490" y="2358"/>
                    <a:pt x="6537" y="2322"/>
                  </a:cubicBezTo>
                  <a:cubicBezTo>
                    <a:pt x="6514" y="2322"/>
                    <a:pt x="6466" y="2322"/>
                    <a:pt x="6478" y="2287"/>
                  </a:cubicBezTo>
                  <a:cubicBezTo>
                    <a:pt x="6537" y="2287"/>
                    <a:pt x="6537" y="2203"/>
                    <a:pt x="6573" y="2167"/>
                  </a:cubicBezTo>
                  <a:lnTo>
                    <a:pt x="6573" y="2167"/>
                  </a:lnTo>
                  <a:cubicBezTo>
                    <a:pt x="6645" y="2179"/>
                    <a:pt x="6549" y="2239"/>
                    <a:pt x="6585" y="2287"/>
                  </a:cubicBezTo>
                  <a:cubicBezTo>
                    <a:pt x="6597" y="2298"/>
                    <a:pt x="6633" y="2334"/>
                    <a:pt x="6609" y="2358"/>
                  </a:cubicBezTo>
                  <a:cubicBezTo>
                    <a:pt x="6668" y="2358"/>
                    <a:pt x="6692" y="2298"/>
                    <a:pt x="6740" y="2275"/>
                  </a:cubicBezTo>
                  <a:lnTo>
                    <a:pt x="6740" y="2287"/>
                  </a:lnTo>
                  <a:cubicBezTo>
                    <a:pt x="6806" y="2264"/>
                    <a:pt x="6852" y="2190"/>
                    <a:pt x="6907" y="2190"/>
                  </a:cubicBezTo>
                  <a:cubicBezTo>
                    <a:pt x="6911" y="2190"/>
                    <a:pt x="6914" y="2191"/>
                    <a:pt x="6918" y="2191"/>
                  </a:cubicBezTo>
                  <a:lnTo>
                    <a:pt x="6883" y="2179"/>
                  </a:lnTo>
                  <a:cubicBezTo>
                    <a:pt x="6895" y="2167"/>
                    <a:pt x="6930" y="2167"/>
                    <a:pt x="6942" y="2132"/>
                  </a:cubicBezTo>
                  <a:cubicBezTo>
                    <a:pt x="6942" y="2152"/>
                    <a:pt x="6984" y="2163"/>
                    <a:pt x="6991" y="2181"/>
                  </a:cubicBezTo>
                  <a:lnTo>
                    <a:pt x="6991" y="2181"/>
                  </a:lnTo>
                  <a:cubicBezTo>
                    <a:pt x="7001" y="2108"/>
                    <a:pt x="7122" y="2104"/>
                    <a:pt x="7145" y="2025"/>
                  </a:cubicBezTo>
                  <a:cubicBezTo>
                    <a:pt x="7168" y="2037"/>
                    <a:pt x="7156" y="2072"/>
                    <a:pt x="7156" y="2084"/>
                  </a:cubicBezTo>
                  <a:cubicBezTo>
                    <a:pt x="7109" y="2096"/>
                    <a:pt x="7097" y="2084"/>
                    <a:pt x="7073" y="2120"/>
                  </a:cubicBezTo>
                  <a:cubicBezTo>
                    <a:pt x="7083" y="2117"/>
                    <a:pt x="7092" y="2115"/>
                    <a:pt x="7101" y="2115"/>
                  </a:cubicBezTo>
                  <a:cubicBezTo>
                    <a:pt x="7125" y="2115"/>
                    <a:pt x="7145" y="2126"/>
                    <a:pt x="7145" y="2144"/>
                  </a:cubicBezTo>
                  <a:cubicBezTo>
                    <a:pt x="7168" y="2084"/>
                    <a:pt x="7252" y="2048"/>
                    <a:pt x="7252" y="1989"/>
                  </a:cubicBezTo>
                  <a:cubicBezTo>
                    <a:pt x="7287" y="2013"/>
                    <a:pt x="7311" y="2013"/>
                    <a:pt x="7311" y="2060"/>
                  </a:cubicBezTo>
                  <a:cubicBezTo>
                    <a:pt x="7418" y="2013"/>
                    <a:pt x="7228" y="1941"/>
                    <a:pt x="7359" y="1917"/>
                  </a:cubicBezTo>
                  <a:lnTo>
                    <a:pt x="7359" y="1917"/>
                  </a:lnTo>
                  <a:cubicBezTo>
                    <a:pt x="7412" y="1939"/>
                    <a:pt x="7332" y="1979"/>
                    <a:pt x="7374" y="1979"/>
                  </a:cubicBezTo>
                  <a:cubicBezTo>
                    <a:pt x="7379" y="1979"/>
                    <a:pt x="7386" y="1978"/>
                    <a:pt x="7395" y="1977"/>
                  </a:cubicBezTo>
                  <a:lnTo>
                    <a:pt x="7395" y="1977"/>
                  </a:lnTo>
                  <a:lnTo>
                    <a:pt x="7383" y="1989"/>
                  </a:lnTo>
                  <a:cubicBezTo>
                    <a:pt x="7398" y="2009"/>
                    <a:pt x="7407" y="2017"/>
                    <a:pt x="7414" y="2017"/>
                  </a:cubicBezTo>
                  <a:cubicBezTo>
                    <a:pt x="7439" y="2017"/>
                    <a:pt x="7419" y="1903"/>
                    <a:pt x="7466" y="1894"/>
                  </a:cubicBezTo>
                  <a:lnTo>
                    <a:pt x="7466" y="1894"/>
                  </a:lnTo>
                  <a:cubicBezTo>
                    <a:pt x="7490" y="1953"/>
                    <a:pt x="7430" y="1941"/>
                    <a:pt x="7490" y="1977"/>
                  </a:cubicBezTo>
                  <a:cubicBezTo>
                    <a:pt x="7535" y="1955"/>
                    <a:pt x="7548" y="1869"/>
                    <a:pt x="7599" y="1869"/>
                  </a:cubicBezTo>
                  <a:cubicBezTo>
                    <a:pt x="7602" y="1869"/>
                    <a:pt x="7605" y="1869"/>
                    <a:pt x="7609" y="1870"/>
                  </a:cubicBezTo>
                  <a:lnTo>
                    <a:pt x="7609" y="1894"/>
                  </a:lnTo>
                  <a:cubicBezTo>
                    <a:pt x="7645" y="1882"/>
                    <a:pt x="7716" y="1882"/>
                    <a:pt x="7764" y="1870"/>
                  </a:cubicBezTo>
                  <a:lnTo>
                    <a:pt x="7764" y="1870"/>
                  </a:lnTo>
                  <a:cubicBezTo>
                    <a:pt x="7764" y="1882"/>
                    <a:pt x="7752" y="1882"/>
                    <a:pt x="7752" y="1882"/>
                  </a:cubicBezTo>
                  <a:cubicBezTo>
                    <a:pt x="7762" y="1885"/>
                    <a:pt x="7770" y="1887"/>
                    <a:pt x="7775" y="1887"/>
                  </a:cubicBezTo>
                  <a:cubicBezTo>
                    <a:pt x="7789" y="1887"/>
                    <a:pt x="7791" y="1878"/>
                    <a:pt x="7799" y="1870"/>
                  </a:cubicBezTo>
                  <a:lnTo>
                    <a:pt x="7823" y="1870"/>
                  </a:lnTo>
                  <a:cubicBezTo>
                    <a:pt x="7823" y="1882"/>
                    <a:pt x="7823" y="1894"/>
                    <a:pt x="7823" y="1894"/>
                  </a:cubicBezTo>
                  <a:lnTo>
                    <a:pt x="7811" y="1894"/>
                  </a:lnTo>
                  <a:cubicBezTo>
                    <a:pt x="7805" y="1906"/>
                    <a:pt x="7814" y="1906"/>
                    <a:pt x="7820" y="1906"/>
                  </a:cubicBezTo>
                  <a:cubicBezTo>
                    <a:pt x="7826" y="1906"/>
                    <a:pt x="7829" y="1906"/>
                    <a:pt x="7811" y="1917"/>
                  </a:cubicBezTo>
                  <a:lnTo>
                    <a:pt x="7835" y="1906"/>
                  </a:lnTo>
                  <a:cubicBezTo>
                    <a:pt x="7859" y="1906"/>
                    <a:pt x="7883" y="1894"/>
                    <a:pt x="7847" y="1882"/>
                  </a:cubicBezTo>
                  <a:lnTo>
                    <a:pt x="7847" y="1882"/>
                  </a:lnTo>
                  <a:cubicBezTo>
                    <a:pt x="7854" y="1884"/>
                    <a:pt x="7861" y="1885"/>
                    <a:pt x="7868" y="1885"/>
                  </a:cubicBezTo>
                  <a:cubicBezTo>
                    <a:pt x="7897" y="1885"/>
                    <a:pt x="7928" y="1868"/>
                    <a:pt x="7966" y="1858"/>
                  </a:cubicBezTo>
                  <a:lnTo>
                    <a:pt x="7954" y="1858"/>
                  </a:lnTo>
                  <a:cubicBezTo>
                    <a:pt x="8038" y="1834"/>
                    <a:pt x="8038" y="1810"/>
                    <a:pt x="8073" y="1786"/>
                  </a:cubicBezTo>
                  <a:cubicBezTo>
                    <a:pt x="8002" y="1775"/>
                    <a:pt x="8085" y="1751"/>
                    <a:pt x="8049" y="1751"/>
                  </a:cubicBezTo>
                  <a:cubicBezTo>
                    <a:pt x="8029" y="1754"/>
                    <a:pt x="8018" y="1756"/>
                    <a:pt x="8013" y="1756"/>
                  </a:cubicBezTo>
                  <a:cubicBezTo>
                    <a:pt x="8001" y="1756"/>
                    <a:pt x="8022" y="1747"/>
                    <a:pt x="8014" y="1739"/>
                  </a:cubicBezTo>
                  <a:cubicBezTo>
                    <a:pt x="8026" y="1739"/>
                    <a:pt x="8061" y="1727"/>
                    <a:pt x="8073" y="1727"/>
                  </a:cubicBezTo>
                  <a:lnTo>
                    <a:pt x="8049" y="1727"/>
                  </a:lnTo>
                  <a:cubicBezTo>
                    <a:pt x="8061" y="1715"/>
                    <a:pt x="8121" y="1691"/>
                    <a:pt x="8073" y="1691"/>
                  </a:cubicBezTo>
                  <a:cubicBezTo>
                    <a:pt x="8081" y="1687"/>
                    <a:pt x="8086" y="1686"/>
                    <a:pt x="8090" y="1686"/>
                  </a:cubicBezTo>
                  <a:cubicBezTo>
                    <a:pt x="8098" y="1686"/>
                    <a:pt x="8101" y="1691"/>
                    <a:pt x="8109" y="1691"/>
                  </a:cubicBezTo>
                  <a:cubicBezTo>
                    <a:pt x="8127" y="1685"/>
                    <a:pt x="8121" y="1685"/>
                    <a:pt x="8112" y="1685"/>
                  </a:cubicBezTo>
                  <a:cubicBezTo>
                    <a:pt x="8103" y="1685"/>
                    <a:pt x="8091" y="1685"/>
                    <a:pt x="8097" y="1679"/>
                  </a:cubicBezTo>
                  <a:lnTo>
                    <a:pt x="8109" y="1679"/>
                  </a:lnTo>
                  <a:cubicBezTo>
                    <a:pt x="8109" y="1667"/>
                    <a:pt x="8121" y="1667"/>
                    <a:pt x="8133" y="1644"/>
                  </a:cubicBezTo>
                  <a:lnTo>
                    <a:pt x="8133" y="1644"/>
                  </a:lnTo>
                  <a:cubicBezTo>
                    <a:pt x="8109" y="1648"/>
                    <a:pt x="8098" y="1649"/>
                    <a:pt x="8094" y="1649"/>
                  </a:cubicBezTo>
                  <a:cubicBezTo>
                    <a:pt x="8085" y="1649"/>
                    <a:pt x="8101" y="1644"/>
                    <a:pt x="8085" y="1644"/>
                  </a:cubicBezTo>
                  <a:cubicBezTo>
                    <a:pt x="8097" y="1644"/>
                    <a:pt x="8109" y="1632"/>
                    <a:pt x="8121" y="1620"/>
                  </a:cubicBezTo>
                  <a:lnTo>
                    <a:pt x="8121" y="1620"/>
                  </a:lnTo>
                  <a:lnTo>
                    <a:pt x="8061" y="1632"/>
                  </a:lnTo>
                  <a:cubicBezTo>
                    <a:pt x="8026" y="1632"/>
                    <a:pt x="8097" y="1620"/>
                    <a:pt x="8073" y="1608"/>
                  </a:cubicBezTo>
                  <a:lnTo>
                    <a:pt x="8073" y="1608"/>
                  </a:lnTo>
                  <a:lnTo>
                    <a:pt x="8061" y="1620"/>
                  </a:lnTo>
                  <a:cubicBezTo>
                    <a:pt x="8038" y="1608"/>
                    <a:pt x="8073" y="1584"/>
                    <a:pt x="8109" y="1572"/>
                  </a:cubicBezTo>
                  <a:cubicBezTo>
                    <a:pt x="7966" y="1548"/>
                    <a:pt x="8169" y="1477"/>
                    <a:pt x="8121" y="1429"/>
                  </a:cubicBezTo>
                  <a:cubicBezTo>
                    <a:pt x="8097" y="1429"/>
                    <a:pt x="8085" y="1441"/>
                    <a:pt x="8061" y="1441"/>
                  </a:cubicBezTo>
                  <a:cubicBezTo>
                    <a:pt x="8049" y="1441"/>
                    <a:pt x="8049" y="1441"/>
                    <a:pt x="8049" y="1429"/>
                  </a:cubicBezTo>
                  <a:lnTo>
                    <a:pt x="8049" y="1429"/>
                  </a:lnTo>
                  <a:cubicBezTo>
                    <a:pt x="8038" y="1441"/>
                    <a:pt x="8061" y="1441"/>
                    <a:pt x="8038" y="1441"/>
                  </a:cubicBezTo>
                  <a:cubicBezTo>
                    <a:pt x="8049" y="1453"/>
                    <a:pt x="8061" y="1453"/>
                    <a:pt x="8061" y="1453"/>
                  </a:cubicBezTo>
                  <a:lnTo>
                    <a:pt x="8026" y="1453"/>
                  </a:lnTo>
                  <a:cubicBezTo>
                    <a:pt x="8026" y="1441"/>
                    <a:pt x="8002" y="1441"/>
                    <a:pt x="8014" y="1441"/>
                  </a:cubicBezTo>
                  <a:cubicBezTo>
                    <a:pt x="8020" y="1435"/>
                    <a:pt x="8020" y="1435"/>
                    <a:pt x="8020" y="1435"/>
                  </a:cubicBezTo>
                  <a:cubicBezTo>
                    <a:pt x="8020" y="1435"/>
                    <a:pt x="8020" y="1435"/>
                    <a:pt x="8026" y="1429"/>
                  </a:cubicBezTo>
                  <a:lnTo>
                    <a:pt x="8049" y="1417"/>
                  </a:lnTo>
                  <a:cubicBezTo>
                    <a:pt x="7990" y="1417"/>
                    <a:pt x="8049" y="1394"/>
                    <a:pt x="8049" y="1394"/>
                  </a:cubicBezTo>
                  <a:cubicBezTo>
                    <a:pt x="8065" y="1390"/>
                    <a:pt x="8073" y="1388"/>
                    <a:pt x="8078" y="1388"/>
                  </a:cubicBezTo>
                  <a:cubicBezTo>
                    <a:pt x="8088" y="1388"/>
                    <a:pt x="8085" y="1394"/>
                    <a:pt x="8109" y="1394"/>
                  </a:cubicBezTo>
                  <a:lnTo>
                    <a:pt x="8121" y="1382"/>
                  </a:lnTo>
                  <a:lnTo>
                    <a:pt x="8109" y="1382"/>
                  </a:lnTo>
                  <a:cubicBezTo>
                    <a:pt x="8109" y="1382"/>
                    <a:pt x="8121" y="1370"/>
                    <a:pt x="8121" y="1370"/>
                  </a:cubicBezTo>
                  <a:lnTo>
                    <a:pt x="8109" y="1370"/>
                  </a:lnTo>
                  <a:cubicBezTo>
                    <a:pt x="8145" y="1370"/>
                    <a:pt x="8109" y="1370"/>
                    <a:pt x="8157" y="1358"/>
                  </a:cubicBezTo>
                  <a:cubicBezTo>
                    <a:pt x="8169" y="1334"/>
                    <a:pt x="8097" y="1346"/>
                    <a:pt x="8145" y="1322"/>
                  </a:cubicBezTo>
                  <a:lnTo>
                    <a:pt x="8085" y="1322"/>
                  </a:lnTo>
                  <a:cubicBezTo>
                    <a:pt x="8097" y="1310"/>
                    <a:pt x="8109" y="1310"/>
                    <a:pt x="8121" y="1310"/>
                  </a:cubicBezTo>
                  <a:lnTo>
                    <a:pt x="8097" y="1310"/>
                  </a:lnTo>
                  <a:cubicBezTo>
                    <a:pt x="8169" y="1286"/>
                    <a:pt x="8121" y="1286"/>
                    <a:pt x="8145" y="1275"/>
                  </a:cubicBezTo>
                  <a:lnTo>
                    <a:pt x="8157" y="1263"/>
                  </a:lnTo>
                  <a:lnTo>
                    <a:pt x="8121" y="1263"/>
                  </a:lnTo>
                  <a:lnTo>
                    <a:pt x="8169" y="1251"/>
                  </a:lnTo>
                  <a:cubicBezTo>
                    <a:pt x="8174" y="1248"/>
                    <a:pt x="8173" y="1247"/>
                    <a:pt x="8169" y="1247"/>
                  </a:cubicBezTo>
                  <a:cubicBezTo>
                    <a:pt x="8157" y="1247"/>
                    <a:pt x="8120" y="1254"/>
                    <a:pt x="8109" y="1254"/>
                  </a:cubicBezTo>
                  <a:cubicBezTo>
                    <a:pt x="8105" y="1254"/>
                    <a:pt x="8104" y="1253"/>
                    <a:pt x="8109" y="1251"/>
                  </a:cubicBezTo>
                  <a:cubicBezTo>
                    <a:pt x="8061" y="1251"/>
                    <a:pt x="8049" y="1263"/>
                    <a:pt x="8014" y="1275"/>
                  </a:cubicBezTo>
                  <a:cubicBezTo>
                    <a:pt x="8039" y="1266"/>
                    <a:pt x="8046" y="1258"/>
                    <a:pt x="8040" y="1258"/>
                  </a:cubicBezTo>
                  <a:cubicBezTo>
                    <a:pt x="8038" y="1258"/>
                    <a:pt x="8033" y="1259"/>
                    <a:pt x="8026" y="1263"/>
                  </a:cubicBezTo>
                  <a:cubicBezTo>
                    <a:pt x="8002" y="1251"/>
                    <a:pt x="8026" y="1251"/>
                    <a:pt x="8038" y="1251"/>
                  </a:cubicBezTo>
                  <a:lnTo>
                    <a:pt x="8014" y="1251"/>
                  </a:lnTo>
                  <a:cubicBezTo>
                    <a:pt x="8014" y="1239"/>
                    <a:pt x="8061" y="1239"/>
                    <a:pt x="8085" y="1239"/>
                  </a:cubicBezTo>
                  <a:cubicBezTo>
                    <a:pt x="8038" y="1239"/>
                    <a:pt x="8073" y="1227"/>
                    <a:pt x="8073" y="1215"/>
                  </a:cubicBezTo>
                  <a:lnTo>
                    <a:pt x="8097" y="1215"/>
                  </a:lnTo>
                  <a:lnTo>
                    <a:pt x="8097" y="1203"/>
                  </a:lnTo>
                  <a:cubicBezTo>
                    <a:pt x="8061" y="1203"/>
                    <a:pt x="8061" y="1191"/>
                    <a:pt x="8073" y="1191"/>
                  </a:cubicBezTo>
                  <a:lnTo>
                    <a:pt x="8133" y="1179"/>
                  </a:lnTo>
                  <a:cubicBezTo>
                    <a:pt x="8141" y="1175"/>
                    <a:pt x="8141" y="1174"/>
                    <a:pt x="8137" y="1174"/>
                  </a:cubicBezTo>
                  <a:cubicBezTo>
                    <a:pt x="8130" y="1174"/>
                    <a:pt x="8109" y="1179"/>
                    <a:pt x="8109" y="1179"/>
                  </a:cubicBezTo>
                  <a:cubicBezTo>
                    <a:pt x="8073" y="1179"/>
                    <a:pt x="8109" y="1167"/>
                    <a:pt x="8145" y="1155"/>
                  </a:cubicBezTo>
                  <a:cubicBezTo>
                    <a:pt x="8085" y="1155"/>
                    <a:pt x="8228" y="1120"/>
                    <a:pt x="8145" y="1120"/>
                  </a:cubicBezTo>
                  <a:lnTo>
                    <a:pt x="8169" y="1120"/>
                  </a:lnTo>
                  <a:cubicBezTo>
                    <a:pt x="8117" y="1109"/>
                    <a:pt x="8172" y="1082"/>
                    <a:pt x="8127" y="1082"/>
                  </a:cubicBezTo>
                  <a:cubicBezTo>
                    <a:pt x="8120" y="1082"/>
                    <a:pt x="8110" y="1082"/>
                    <a:pt x="8097" y="1084"/>
                  </a:cubicBezTo>
                  <a:cubicBezTo>
                    <a:pt x="8140" y="1065"/>
                    <a:pt x="8133" y="1061"/>
                    <a:pt x="8116" y="1061"/>
                  </a:cubicBezTo>
                  <a:cubicBezTo>
                    <a:pt x="8104" y="1061"/>
                    <a:pt x="8088" y="1063"/>
                    <a:pt x="8079" y="1063"/>
                  </a:cubicBezTo>
                  <a:cubicBezTo>
                    <a:pt x="8067" y="1063"/>
                    <a:pt x="8065" y="1060"/>
                    <a:pt x="8097" y="1048"/>
                  </a:cubicBezTo>
                  <a:lnTo>
                    <a:pt x="8085" y="1048"/>
                  </a:lnTo>
                  <a:cubicBezTo>
                    <a:pt x="8085" y="989"/>
                    <a:pt x="8133" y="917"/>
                    <a:pt x="8073" y="870"/>
                  </a:cubicBezTo>
                  <a:lnTo>
                    <a:pt x="8097" y="870"/>
                  </a:lnTo>
                  <a:cubicBezTo>
                    <a:pt x="8121" y="774"/>
                    <a:pt x="8049" y="703"/>
                    <a:pt x="8061" y="608"/>
                  </a:cubicBezTo>
                  <a:cubicBezTo>
                    <a:pt x="8038" y="608"/>
                    <a:pt x="7990" y="620"/>
                    <a:pt x="7966" y="620"/>
                  </a:cubicBezTo>
                  <a:cubicBezTo>
                    <a:pt x="7966" y="608"/>
                    <a:pt x="7954" y="608"/>
                    <a:pt x="7990" y="608"/>
                  </a:cubicBezTo>
                  <a:cubicBezTo>
                    <a:pt x="8002" y="608"/>
                    <a:pt x="8026" y="596"/>
                    <a:pt x="8038" y="596"/>
                  </a:cubicBezTo>
                  <a:cubicBezTo>
                    <a:pt x="8038" y="584"/>
                    <a:pt x="8061" y="572"/>
                    <a:pt x="8026" y="572"/>
                  </a:cubicBezTo>
                  <a:lnTo>
                    <a:pt x="7990" y="584"/>
                  </a:lnTo>
                  <a:cubicBezTo>
                    <a:pt x="7978" y="584"/>
                    <a:pt x="7990" y="572"/>
                    <a:pt x="7990" y="572"/>
                  </a:cubicBezTo>
                  <a:cubicBezTo>
                    <a:pt x="8002" y="572"/>
                    <a:pt x="8038" y="560"/>
                    <a:pt x="8049" y="560"/>
                  </a:cubicBezTo>
                  <a:cubicBezTo>
                    <a:pt x="7966" y="560"/>
                    <a:pt x="8085" y="536"/>
                    <a:pt x="8049" y="524"/>
                  </a:cubicBezTo>
                  <a:lnTo>
                    <a:pt x="8049" y="524"/>
                  </a:lnTo>
                  <a:cubicBezTo>
                    <a:pt x="8026" y="528"/>
                    <a:pt x="8002" y="530"/>
                    <a:pt x="7979" y="530"/>
                  </a:cubicBezTo>
                  <a:cubicBezTo>
                    <a:pt x="7933" y="530"/>
                    <a:pt x="7891" y="524"/>
                    <a:pt x="7859" y="524"/>
                  </a:cubicBezTo>
                  <a:lnTo>
                    <a:pt x="7871" y="513"/>
                  </a:lnTo>
                  <a:cubicBezTo>
                    <a:pt x="7871" y="515"/>
                    <a:pt x="7874" y="516"/>
                    <a:pt x="7878" y="516"/>
                  </a:cubicBezTo>
                  <a:cubicBezTo>
                    <a:pt x="7889" y="516"/>
                    <a:pt x="7912" y="509"/>
                    <a:pt x="7924" y="509"/>
                  </a:cubicBezTo>
                  <a:cubicBezTo>
                    <a:pt x="7928" y="509"/>
                    <a:pt x="7930" y="510"/>
                    <a:pt x="7930" y="513"/>
                  </a:cubicBezTo>
                  <a:cubicBezTo>
                    <a:pt x="7942" y="501"/>
                    <a:pt x="7918" y="501"/>
                    <a:pt x="7918" y="489"/>
                  </a:cubicBezTo>
                  <a:cubicBezTo>
                    <a:pt x="7907" y="501"/>
                    <a:pt x="7883" y="501"/>
                    <a:pt x="7871" y="501"/>
                  </a:cubicBezTo>
                  <a:cubicBezTo>
                    <a:pt x="7883" y="489"/>
                    <a:pt x="7918" y="489"/>
                    <a:pt x="7918" y="477"/>
                  </a:cubicBezTo>
                  <a:lnTo>
                    <a:pt x="7942" y="477"/>
                  </a:lnTo>
                  <a:cubicBezTo>
                    <a:pt x="7954" y="471"/>
                    <a:pt x="7951" y="471"/>
                    <a:pt x="7945" y="471"/>
                  </a:cubicBezTo>
                  <a:cubicBezTo>
                    <a:pt x="7939" y="471"/>
                    <a:pt x="7930" y="471"/>
                    <a:pt x="7930" y="465"/>
                  </a:cubicBezTo>
                  <a:cubicBezTo>
                    <a:pt x="7954" y="465"/>
                    <a:pt x="7966" y="453"/>
                    <a:pt x="8002" y="453"/>
                  </a:cubicBezTo>
                  <a:cubicBezTo>
                    <a:pt x="7954" y="453"/>
                    <a:pt x="7978" y="441"/>
                    <a:pt x="7954" y="441"/>
                  </a:cubicBezTo>
                  <a:cubicBezTo>
                    <a:pt x="7936" y="447"/>
                    <a:pt x="7924" y="447"/>
                    <a:pt x="7914" y="447"/>
                  </a:cubicBezTo>
                  <a:cubicBezTo>
                    <a:pt x="7904" y="447"/>
                    <a:pt x="7895" y="447"/>
                    <a:pt x="7883" y="453"/>
                  </a:cubicBezTo>
                  <a:lnTo>
                    <a:pt x="7895" y="453"/>
                  </a:lnTo>
                  <a:cubicBezTo>
                    <a:pt x="7900" y="450"/>
                    <a:pt x="7903" y="450"/>
                    <a:pt x="7906" y="450"/>
                  </a:cubicBezTo>
                  <a:cubicBezTo>
                    <a:pt x="7913" y="450"/>
                    <a:pt x="7916" y="456"/>
                    <a:pt x="7931" y="456"/>
                  </a:cubicBezTo>
                  <a:cubicBezTo>
                    <a:pt x="7937" y="456"/>
                    <a:pt x="7944" y="456"/>
                    <a:pt x="7954" y="453"/>
                  </a:cubicBezTo>
                  <a:lnTo>
                    <a:pt x="7954" y="453"/>
                  </a:lnTo>
                  <a:cubicBezTo>
                    <a:pt x="7942" y="459"/>
                    <a:pt x="7921" y="459"/>
                    <a:pt x="7905" y="459"/>
                  </a:cubicBezTo>
                  <a:cubicBezTo>
                    <a:pt x="7889" y="459"/>
                    <a:pt x="7877" y="459"/>
                    <a:pt x="7883" y="465"/>
                  </a:cubicBezTo>
                  <a:cubicBezTo>
                    <a:pt x="7847" y="453"/>
                    <a:pt x="7871" y="453"/>
                    <a:pt x="7823" y="441"/>
                  </a:cubicBezTo>
                  <a:cubicBezTo>
                    <a:pt x="7823" y="429"/>
                    <a:pt x="7859" y="429"/>
                    <a:pt x="7811" y="429"/>
                  </a:cubicBezTo>
                  <a:cubicBezTo>
                    <a:pt x="7764" y="429"/>
                    <a:pt x="7799" y="417"/>
                    <a:pt x="7788" y="417"/>
                  </a:cubicBezTo>
                  <a:cubicBezTo>
                    <a:pt x="7799" y="405"/>
                    <a:pt x="7859" y="405"/>
                    <a:pt x="7871" y="393"/>
                  </a:cubicBezTo>
                  <a:lnTo>
                    <a:pt x="7871" y="393"/>
                  </a:lnTo>
                  <a:cubicBezTo>
                    <a:pt x="7861" y="403"/>
                    <a:pt x="7845" y="412"/>
                    <a:pt x="7826" y="422"/>
                  </a:cubicBezTo>
                  <a:lnTo>
                    <a:pt x="7826" y="422"/>
                  </a:lnTo>
                  <a:cubicBezTo>
                    <a:pt x="7842" y="417"/>
                    <a:pt x="7862" y="417"/>
                    <a:pt x="7871" y="417"/>
                  </a:cubicBezTo>
                  <a:cubicBezTo>
                    <a:pt x="7875" y="416"/>
                    <a:pt x="7878" y="415"/>
                    <a:pt x="7879" y="415"/>
                  </a:cubicBezTo>
                  <a:cubicBezTo>
                    <a:pt x="7890" y="415"/>
                    <a:pt x="7866" y="436"/>
                    <a:pt x="7902" y="436"/>
                  </a:cubicBezTo>
                  <a:cubicBezTo>
                    <a:pt x="7913" y="436"/>
                    <a:pt x="7930" y="434"/>
                    <a:pt x="7954" y="429"/>
                  </a:cubicBezTo>
                  <a:lnTo>
                    <a:pt x="8002" y="429"/>
                  </a:lnTo>
                  <a:cubicBezTo>
                    <a:pt x="8014" y="429"/>
                    <a:pt x="8049" y="405"/>
                    <a:pt x="8014" y="405"/>
                  </a:cubicBezTo>
                  <a:lnTo>
                    <a:pt x="7954" y="417"/>
                  </a:lnTo>
                  <a:lnTo>
                    <a:pt x="7907" y="417"/>
                  </a:lnTo>
                  <a:cubicBezTo>
                    <a:pt x="7930" y="417"/>
                    <a:pt x="7954" y="405"/>
                    <a:pt x="7954" y="405"/>
                  </a:cubicBezTo>
                  <a:lnTo>
                    <a:pt x="7930" y="405"/>
                  </a:lnTo>
                  <a:cubicBezTo>
                    <a:pt x="7930" y="399"/>
                    <a:pt x="7918" y="399"/>
                    <a:pt x="7905" y="399"/>
                  </a:cubicBezTo>
                  <a:cubicBezTo>
                    <a:pt x="7892" y="399"/>
                    <a:pt x="7877" y="399"/>
                    <a:pt x="7871" y="393"/>
                  </a:cubicBezTo>
                  <a:cubicBezTo>
                    <a:pt x="7907" y="382"/>
                    <a:pt x="7847" y="382"/>
                    <a:pt x="7871" y="382"/>
                  </a:cubicBezTo>
                  <a:lnTo>
                    <a:pt x="7859" y="382"/>
                  </a:lnTo>
                  <a:cubicBezTo>
                    <a:pt x="7847" y="370"/>
                    <a:pt x="7859" y="370"/>
                    <a:pt x="7823" y="370"/>
                  </a:cubicBezTo>
                  <a:lnTo>
                    <a:pt x="7799" y="370"/>
                  </a:lnTo>
                  <a:cubicBezTo>
                    <a:pt x="7788" y="370"/>
                    <a:pt x="7752" y="370"/>
                    <a:pt x="7799" y="358"/>
                  </a:cubicBezTo>
                  <a:cubicBezTo>
                    <a:pt x="7811" y="346"/>
                    <a:pt x="7823" y="334"/>
                    <a:pt x="7847" y="334"/>
                  </a:cubicBezTo>
                  <a:lnTo>
                    <a:pt x="7859" y="322"/>
                  </a:lnTo>
                  <a:lnTo>
                    <a:pt x="7895" y="310"/>
                  </a:lnTo>
                  <a:lnTo>
                    <a:pt x="7811" y="310"/>
                  </a:lnTo>
                  <a:cubicBezTo>
                    <a:pt x="7811" y="310"/>
                    <a:pt x="7799" y="310"/>
                    <a:pt x="7776" y="322"/>
                  </a:cubicBezTo>
                  <a:cubicBezTo>
                    <a:pt x="7734" y="322"/>
                    <a:pt x="7762" y="305"/>
                    <a:pt x="7775" y="298"/>
                  </a:cubicBezTo>
                  <a:lnTo>
                    <a:pt x="7775" y="298"/>
                  </a:lnTo>
                  <a:cubicBezTo>
                    <a:pt x="7775" y="298"/>
                    <a:pt x="7775" y="298"/>
                    <a:pt x="7776" y="298"/>
                  </a:cubicBezTo>
                  <a:lnTo>
                    <a:pt x="7784" y="294"/>
                  </a:lnTo>
                  <a:lnTo>
                    <a:pt x="7784" y="294"/>
                  </a:lnTo>
                  <a:cubicBezTo>
                    <a:pt x="7784" y="303"/>
                    <a:pt x="7794" y="310"/>
                    <a:pt x="7776" y="310"/>
                  </a:cubicBezTo>
                  <a:lnTo>
                    <a:pt x="7811" y="310"/>
                  </a:lnTo>
                  <a:cubicBezTo>
                    <a:pt x="7835" y="298"/>
                    <a:pt x="7811" y="286"/>
                    <a:pt x="7799" y="286"/>
                  </a:cubicBezTo>
                  <a:lnTo>
                    <a:pt x="7784" y="294"/>
                  </a:lnTo>
                  <a:lnTo>
                    <a:pt x="7784" y="294"/>
                  </a:lnTo>
                  <a:cubicBezTo>
                    <a:pt x="7784" y="292"/>
                    <a:pt x="7785" y="289"/>
                    <a:pt x="7787" y="286"/>
                  </a:cubicBezTo>
                  <a:lnTo>
                    <a:pt x="7787" y="286"/>
                  </a:lnTo>
                  <a:cubicBezTo>
                    <a:pt x="7784" y="290"/>
                    <a:pt x="7779" y="293"/>
                    <a:pt x="7775" y="294"/>
                  </a:cubicBezTo>
                  <a:lnTo>
                    <a:pt x="7775" y="294"/>
                  </a:lnTo>
                  <a:cubicBezTo>
                    <a:pt x="7770" y="286"/>
                    <a:pt x="7752" y="286"/>
                    <a:pt x="7752" y="286"/>
                  </a:cubicBezTo>
                  <a:cubicBezTo>
                    <a:pt x="7752" y="286"/>
                    <a:pt x="7752" y="274"/>
                    <a:pt x="7764" y="274"/>
                  </a:cubicBezTo>
                  <a:cubicBezTo>
                    <a:pt x="7764" y="274"/>
                    <a:pt x="7764" y="274"/>
                    <a:pt x="7764" y="286"/>
                  </a:cubicBezTo>
                  <a:lnTo>
                    <a:pt x="7776" y="274"/>
                  </a:lnTo>
                  <a:cubicBezTo>
                    <a:pt x="7799" y="268"/>
                    <a:pt x="7793" y="268"/>
                    <a:pt x="7783" y="268"/>
                  </a:cubicBezTo>
                  <a:cubicBezTo>
                    <a:pt x="7773" y="268"/>
                    <a:pt x="7758" y="268"/>
                    <a:pt x="7764" y="262"/>
                  </a:cubicBezTo>
                  <a:cubicBezTo>
                    <a:pt x="7773" y="262"/>
                    <a:pt x="7813" y="247"/>
                    <a:pt x="7811" y="247"/>
                  </a:cubicBezTo>
                  <a:lnTo>
                    <a:pt x="7811" y="247"/>
                  </a:lnTo>
                  <a:cubicBezTo>
                    <a:pt x="7810" y="247"/>
                    <a:pt x="7807" y="248"/>
                    <a:pt x="7799" y="251"/>
                  </a:cubicBezTo>
                  <a:lnTo>
                    <a:pt x="7788" y="251"/>
                  </a:lnTo>
                  <a:lnTo>
                    <a:pt x="7799" y="239"/>
                  </a:lnTo>
                  <a:cubicBezTo>
                    <a:pt x="7788" y="239"/>
                    <a:pt x="7788" y="239"/>
                    <a:pt x="7788" y="251"/>
                  </a:cubicBezTo>
                  <a:lnTo>
                    <a:pt x="7764" y="251"/>
                  </a:lnTo>
                  <a:lnTo>
                    <a:pt x="7776" y="239"/>
                  </a:lnTo>
                  <a:cubicBezTo>
                    <a:pt x="7776" y="227"/>
                    <a:pt x="7776" y="227"/>
                    <a:pt x="7764" y="227"/>
                  </a:cubicBezTo>
                  <a:lnTo>
                    <a:pt x="7788" y="227"/>
                  </a:lnTo>
                  <a:cubicBezTo>
                    <a:pt x="7788" y="215"/>
                    <a:pt x="7799" y="215"/>
                    <a:pt x="7799" y="215"/>
                  </a:cubicBezTo>
                  <a:cubicBezTo>
                    <a:pt x="7859" y="191"/>
                    <a:pt x="7764" y="203"/>
                    <a:pt x="7811" y="179"/>
                  </a:cubicBezTo>
                  <a:cubicBezTo>
                    <a:pt x="7788" y="179"/>
                    <a:pt x="7776" y="191"/>
                    <a:pt x="7752" y="191"/>
                  </a:cubicBezTo>
                  <a:lnTo>
                    <a:pt x="7692" y="191"/>
                  </a:lnTo>
                  <a:cubicBezTo>
                    <a:pt x="7728" y="179"/>
                    <a:pt x="7764" y="155"/>
                    <a:pt x="7823" y="143"/>
                  </a:cubicBezTo>
                  <a:cubicBezTo>
                    <a:pt x="7826" y="141"/>
                    <a:pt x="7826" y="140"/>
                    <a:pt x="7824" y="140"/>
                  </a:cubicBezTo>
                  <a:cubicBezTo>
                    <a:pt x="7817" y="140"/>
                    <a:pt x="7783" y="155"/>
                    <a:pt x="7764" y="155"/>
                  </a:cubicBezTo>
                  <a:lnTo>
                    <a:pt x="7776" y="155"/>
                  </a:lnTo>
                  <a:cubicBezTo>
                    <a:pt x="7764" y="155"/>
                    <a:pt x="7740" y="167"/>
                    <a:pt x="7716" y="167"/>
                  </a:cubicBezTo>
                  <a:cubicBezTo>
                    <a:pt x="7708" y="171"/>
                    <a:pt x="7702" y="173"/>
                    <a:pt x="7696" y="173"/>
                  </a:cubicBezTo>
                  <a:cubicBezTo>
                    <a:pt x="7686" y="173"/>
                    <a:pt x="7680" y="167"/>
                    <a:pt x="7680" y="167"/>
                  </a:cubicBezTo>
                  <a:lnTo>
                    <a:pt x="7728" y="155"/>
                  </a:lnTo>
                  <a:cubicBezTo>
                    <a:pt x="7716" y="155"/>
                    <a:pt x="7645" y="167"/>
                    <a:pt x="7597" y="167"/>
                  </a:cubicBezTo>
                  <a:cubicBezTo>
                    <a:pt x="7609" y="155"/>
                    <a:pt x="7657" y="155"/>
                    <a:pt x="7704" y="143"/>
                  </a:cubicBezTo>
                  <a:lnTo>
                    <a:pt x="7680" y="132"/>
                  </a:lnTo>
                  <a:lnTo>
                    <a:pt x="7716" y="132"/>
                  </a:lnTo>
                  <a:cubicBezTo>
                    <a:pt x="7716" y="132"/>
                    <a:pt x="7680" y="132"/>
                    <a:pt x="7692" y="120"/>
                  </a:cubicBezTo>
                  <a:cubicBezTo>
                    <a:pt x="7728" y="120"/>
                    <a:pt x="7716" y="108"/>
                    <a:pt x="7764" y="108"/>
                  </a:cubicBezTo>
                  <a:cubicBezTo>
                    <a:pt x="7770" y="102"/>
                    <a:pt x="7755" y="102"/>
                    <a:pt x="7744" y="102"/>
                  </a:cubicBezTo>
                  <a:cubicBezTo>
                    <a:pt x="7734" y="102"/>
                    <a:pt x="7728" y="102"/>
                    <a:pt x="7752" y="96"/>
                  </a:cubicBezTo>
                  <a:cubicBezTo>
                    <a:pt x="7716" y="96"/>
                    <a:pt x="7740" y="108"/>
                    <a:pt x="7728" y="108"/>
                  </a:cubicBezTo>
                  <a:cubicBezTo>
                    <a:pt x="7711" y="111"/>
                    <a:pt x="7701" y="113"/>
                    <a:pt x="7696" y="113"/>
                  </a:cubicBezTo>
                  <a:cubicBezTo>
                    <a:pt x="7684" y="113"/>
                    <a:pt x="7697" y="104"/>
                    <a:pt x="7680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875;p57"/>
            <p:cNvSpPr/>
            <p:nvPr/>
          </p:nvSpPr>
          <p:spPr>
            <a:xfrm>
              <a:off x="5188425" y="2265575"/>
              <a:ext cx="3000" cy="2425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120" y="1"/>
                  </a:moveTo>
                  <a:lnTo>
                    <a:pt x="120" y="1"/>
                  </a:lnTo>
                  <a:cubicBezTo>
                    <a:pt x="84" y="37"/>
                    <a:pt x="60" y="25"/>
                    <a:pt x="1" y="49"/>
                  </a:cubicBezTo>
                  <a:lnTo>
                    <a:pt x="60" y="72"/>
                  </a:lnTo>
                  <a:lnTo>
                    <a:pt x="48" y="84"/>
                  </a:lnTo>
                  <a:lnTo>
                    <a:pt x="72" y="96"/>
                  </a:lnTo>
                  <a:cubicBezTo>
                    <a:pt x="120" y="72"/>
                    <a:pt x="108" y="37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76;p57"/>
            <p:cNvSpPr/>
            <p:nvPr/>
          </p:nvSpPr>
          <p:spPr>
            <a:xfrm>
              <a:off x="5187250" y="226082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lnTo>
                    <a:pt x="0" y="24"/>
                  </a:lnTo>
                  <a:lnTo>
                    <a:pt x="36" y="36"/>
                  </a:lnTo>
                  <a:cubicBezTo>
                    <a:pt x="24" y="2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77;p57"/>
            <p:cNvSpPr/>
            <p:nvPr/>
          </p:nvSpPr>
          <p:spPr>
            <a:xfrm>
              <a:off x="5174150" y="2261850"/>
              <a:ext cx="1400" cy="500"/>
            </a:xfrm>
            <a:custGeom>
              <a:avLst/>
              <a:gdLst/>
              <a:ahLst/>
              <a:cxnLst/>
              <a:rect l="l" t="t" r="r" b="b"/>
              <a:pathLst>
                <a:path w="56" h="20" extrusionOk="0">
                  <a:moveTo>
                    <a:pt x="20" y="0"/>
                  </a:moveTo>
                  <a:cubicBezTo>
                    <a:pt x="10" y="0"/>
                    <a:pt x="0" y="5"/>
                    <a:pt x="0" y="19"/>
                  </a:cubicBezTo>
                  <a:lnTo>
                    <a:pt x="48" y="19"/>
                  </a:lnTo>
                  <a:cubicBezTo>
                    <a:pt x="55" y="12"/>
                    <a:pt x="36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78;p57"/>
            <p:cNvSpPr/>
            <p:nvPr/>
          </p:nvSpPr>
          <p:spPr>
            <a:xfrm>
              <a:off x="5180400" y="2269350"/>
              <a:ext cx="1200" cy="1025"/>
            </a:xfrm>
            <a:custGeom>
              <a:avLst/>
              <a:gdLst/>
              <a:ahLst/>
              <a:cxnLst/>
              <a:rect l="l" t="t" r="r" b="b"/>
              <a:pathLst>
                <a:path w="48" h="41" extrusionOk="0">
                  <a:moveTo>
                    <a:pt x="29" y="0"/>
                  </a:moveTo>
                  <a:cubicBezTo>
                    <a:pt x="13" y="0"/>
                    <a:pt x="0" y="11"/>
                    <a:pt x="0" y="29"/>
                  </a:cubicBezTo>
                  <a:cubicBezTo>
                    <a:pt x="6" y="23"/>
                    <a:pt x="10" y="20"/>
                    <a:pt x="13" y="20"/>
                  </a:cubicBezTo>
                  <a:cubicBezTo>
                    <a:pt x="20" y="20"/>
                    <a:pt x="18" y="40"/>
                    <a:pt x="36" y="40"/>
                  </a:cubicBezTo>
                  <a:lnTo>
                    <a:pt x="48" y="5"/>
                  </a:lnTo>
                  <a:cubicBezTo>
                    <a:pt x="42" y="2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79;p57"/>
            <p:cNvSpPr/>
            <p:nvPr/>
          </p:nvSpPr>
          <p:spPr>
            <a:xfrm>
              <a:off x="5170275" y="2262900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48" y="1"/>
                  </a:moveTo>
                  <a:cubicBezTo>
                    <a:pt x="48" y="17"/>
                    <a:pt x="43" y="21"/>
                    <a:pt x="36" y="21"/>
                  </a:cubicBezTo>
                  <a:cubicBezTo>
                    <a:pt x="29" y="21"/>
                    <a:pt x="20" y="17"/>
                    <a:pt x="13" y="17"/>
                  </a:cubicBezTo>
                  <a:cubicBezTo>
                    <a:pt x="6" y="17"/>
                    <a:pt x="1" y="21"/>
                    <a:pt x="1" y="37"/>
                  </a:cubicBezTo>
                  <a:cubicBezTo>
                    <a:pt x="12" y="25"/>
                    <a:pt x="60" y="3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80;p57"/>
            <p:cNvSpPr/>
            <p:nvPr/>
          </p:nvSpPr>
          <p:spPr>
            <a:xfrm>
              <a:off x="5174750" y="2272325"/>
              <a:ext cx="1800" cy="775"/>
            </a:xfrm>
            <a:custGeom>
              <a:avLst/>
              <a:gdLst/>
              <a:ahLst/>
              <a:cxnLst/>
              <a:rect l="l" t="t" r="r" b="b"/>
              <a:pathLst>
                <a:path w="72" h="31" extrusionOk="0">
                  <a:moveTo>
                    <a:pt x="15" y="0"/>
                  </a:moveTo>
                  <a:cubicBezTo>
                    <a:pt x="6" y="0"/>
                    <a:pt x="0" y="4"/>
                    <a:pt x="0" y="17"/>
                  </a:cubicBezTo>
                  <a:cubicBezTo>
                    <a:pt x="7" y="26"/>
                    <a:pt x="12" y="30"/>
                    <a:pt x="18" y="30"/>
                  </a:cubicBezTo>
                  <a:cubicBezTo>
                    <a:pt x="29" y="30"/>
                    <a:pt x="40" y="14"/>
                    <a:pt x="58" y="7"/>
                  </a:cubicBezTo>
                  <a:lnTo>
                    <a:pt x="58" y="7"/>
                  </a:lnTo>
                  <a:cubicBezTo>
                    <a:pt x="58" y="7"/>
                    <a:pt x="59" y="7"/>
                    <a:pt x="59" y="7"/>
                  </a:cubicBezTo>
                  <a:cubicBezTo>
                    <a:pt x="64" y="7"/>
                    <a:pt x="68" y="7"/>
                    <a:pt x="72" y="5"/>
                  </a:cubicBezTo>
                  <a:cubicBezTo>
                    <a:pt x="67" y="5"/>
                    <a:pt x="62" y="6"/>
                    <a:pt x="58" y="7"/>
                  </a:cubicBezTo>
                  <a:lnTo>
                    <a:pt x="58" y="7"/>
                  </a:lnTo>
                  <a:cubicBezTo>
                    <a:pt x="44" y="7"/>
                    <a:pt x="27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81;p57"/>
            <p:cNvSpPr/>
            <p:nvPr/>
          </p:nvSpPr>
          <p:spPr>
            <a:xfrm>
              <a:off x="5165800" y="2264700"/>
              <a:ext cx="2725" cy="2700"/>
            </a:xfrm>
            <a:custGeom>
              <a:avLst/>
              <a:gdLst/>
              <a:ahLst/>
              <a:cxnLst/>
              <a:rect l="l" t="t" r="r" b="b"/>
              <a:pathLst>
                <a:path w="109" h="108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36"/>
                    <a:pt x="1" y="84"/>
                    <a:pt x="37" y="107"/>
                  </a:cubicBezTo>
                  <a:cubicBezTo>
                    <a:pt x="25" y="72"/>
                    <a:pt x="49" y="72"/>
                    <a:pt x="72" y="72"/>
                  </a:cubicBezTo>
                  <a:cubicBezTo>
                    <a:pt x="61" y="84"/>
                    <a:pt x="61" y="96"/>
                    <a:pt x="61" y="107"/>
                  </a:cubicBezTo>
                  <a:cubicBezTo>
                    <a:pt x="84" y="72"/>
                    <a:pt x="84" y="84"/>
                    <a:pt x="108" y="60"/>
                  </a:cubicBezTo>
                  <a:cubicBezTo>
                    <a:pt x="72" y="48"/>
                    <a:pt x="37" y="3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82;p57"/>
            <p:cNvSpPr/>
            <p:nvPr/>
          </p:nvSpPr>
          <p:spPr>
            <a:xfrm>
              <a:off x="5173250" y="2271725"/>
              <a:ext cx="1825" cy="2000"/>
            </a:xfrm>
            <a:custGeom>
              <a:avLst/>
              <a:gdLst/>
              <a:ahLst/>
              <a:cxnLst/>
              <a:rect l="l" t="t" r="r" b="b"/>
              <a:pathLst>
                <a:path w="73" h="80" extrusionOk="0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9" y="13"/>
                    <a:pt x="13" y="25"/>
                  </a:cubicBezTo>
                  <a:lnTo>
                    <a:pt x="13" y="25"/>
                  </a:lnTo>
                  <a:lnTo>
                    <a:pt x="13" y="5"/>
                  </a:lnTo>
                  <a:cubicBezTo>
                    <a:pt x="9" y="2"/>
                    <a:pt x="7" y="0"/>
                    <a:pt x="6" y="0"/>
                  </a:cubicBezTo>
                  <a:close/>
                  <a:moveTo>
                    <a:pt x="13" y="25"/>
                  </a:moveTo>
                  <a:lnTo>
                    <a:pt x="13" y="41"/>
                  </a:lnTo>
                  <a:cubicBezTo>
                    <a:pt x="13" y="41"/>
                    <a:pt x="14" y="40"/>
                    <a:pt x="14" y="40"/>
                  </a:cubicBezTo>
                  <a:lnTo>
                    <a:pt x="14" y="40"/>
                  </a:lnTo>
                  <a:cubicBezTo>
                    <a:pt x="14" y="47"/>
                    <a:pt x="10" y="53"/>
                    <a:pt x="1" y="53"/>
                  </a:cubicBezTo>
                  <a:cubicBezTo>
                    <a:pt x="20" y="62"/>
                    <a:pt x="39" y="80"/>
                    <a:pt x="58" y="80"/>
                  </a:cubicBezTo>
                  <a:cubicBezTo>
                    <a:pt x="63" y="80"/>
                    <a:pt x="68" y="79"/>
                    <a:pt x="72" y="76"/>
                  </a:cubicBezTo>
                  <a:cubicBezTo>
                    <a:pt x="62" y="57"/>
                    <a:pt x="53" y="38"/>
                    <a:pt x="30" y="38"/>
                  </a:cubicBezTo>
                  <a:cubicBezTo>
                    <a:pt x="25" y="38"/>
                    <a:pt x="20" y="38"/>
                    <a:pt x="14" y="40"/>
                  </a:cubicBezTo>
                  <a:lnTo>
                    <a:pt x="14" y="40"/>
                  </a:lnTo>
                  <a:cubicBezTo>
                    <a:pt x="15" y="36"/>
                    <a:pt x="14" y="30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83;p57"/>
            <p:cNvSpPr/>
            <p:nvPr/>
          </p:nvSpPr>
          <p:spPr>
            <a:xfrm>
              <a:off x="5163125" y="2264400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12"/>
                    <a:pt x="13" y="48"/>
                    <a:pt x="1" y="72"/>
                  </a:cubicBezTo>
                  <a:lnTo>
                    <a:pt x="13" y="84"/>
                  </a:lnTo>
                  <a:cubicBezTo>
                    <a:pt x="37" y="48"/>
                    <a:pt x="84" y="48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84;p57"/>
            <p:cNvSpPr/>
            <p:nvPr/>
          </p:nvSpPr>
          <p:spPr>
            <a:xfrm>
              <a:off x="5170275" y="2272000"/>
              <a:ext cx="925" cy="135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lnTo>
                    <a:pt x="12" y="54"/>
                  </a:lnTo>
                  <a:cubicBezTo>
                    <a:pt x="36" y="54"/>
                    <a:pt x="1" y="42"/>
                    <a:pt x="12" y="30"/>
                  </a:cubicBezTo>
                  <a:cubicBezTo>
                    <a:pt x="24" y="30"/>
                    <a:pt x="36" y="30"/>
                    <a:pt x="36" y="18"/>
                  </a:cubicBezTo>
                  <a:lnTo>
                    <a:pt x="36" y="18"/>
                  </a:lnTo>
                  <a:cubicBezTo>
                    <a:pt x="30" y="22"/>
                    <a:pt x="26" y="24"/>
                    <a:pt x="23" y="24"/>
                  </a:cubicBezTo>
                  <a:cubicBezTo>
                    <a:pt x="11" y="24"/>
                    <a:pt x="16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85;p57"/>
            <p:cNvSpPr/>
            <p:nvPr/>
          </p:nvSpPr>
          <p:spPr>
            <a:xfrm>
              <a:off x="5167300" y="2274225"/>
              <a:ext cx="2100" cy="1800"/>
            </a:xfrm>
            <a:custGeom>
              <a:avLst/>
              <a:gdLst/>
              <a:ahLst/>
              <a:cxnLst/>
              <a:rect l="l" t="t" r="r" b="b"/>
              <a:pathLst>
                <a:path w="84" h="72" extrusionOk="0">
                  <a:moveTo>
                    <a:pt x="36" y="0"/>
                  </a:moveTo>
                  <a:lnTo>
                    <a:pt x="1" y="36"/>
                  </a:lnTo>
                  <a:lnTo>
                    <a:pt x="48" y="72"/>
                  </a:lnTo>
                  <a:cubicBezTo>
                    <a:pt x="84" y="48"/>
                    <a:pt x="36" y="4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86;p57"/>
            <p:cNvSpPr/>
            <p:nvPr/>
          </p:nvSpPr>
          <p:spPr>
            <a:xfrm>
              <a:off x="5165525" y="2273625"/>
              <a:ext cx="1200" cy="2100"/>
            </a:xfrm>
            <a:custGeom>
              <a:avLst/>
              <a:gdLst/>
              <a:ahLst/>
              <a:cxnLst/>
              <a:rect l="l" t="t" r="r" b="b"/>
              <a:pathLst>
                <a:path w="48" h="84" extrusionOk="0">
                  <a:moveTo>
                    <a:pt x="36" y="0"/>
                  </a:moveTo>
                  <a:lnTo>
                    <a:pt x="0" y="84"/>
                  </a:lnTo>
                  <a:cubicBezTo>
                    <a:pt x="36" y="48"/>
                    <a:pt x="36" y="48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87;p57"/>
            <p:cNvSpPr/>
            <p:nvPr/>
          </p:nvSpPr>
          <p:spPr>
            <a:xfrm>
              <a:off x="5146450" y="2271725"/>
              <a:ext cx="1150" cy="750"/>
            </a:xfrm>
            <a:custGeom>
              <a:avLst/>
              <a:gdLst/>
              <a:ahLst/>
              <a:cxnLst/>
              <a:rect l="l" t="t" r="r" b="b"/>
              <a:pathLst>
                <a:path w="46" h="30" extrusionOk="0">
                  <a:moveTo>
                    <a:pt x="2" y="0"/>
                  </a:moveTo>
                  <a:cubicBezTo>
                    <a:pt x="0" y="0"/>
                    <a:pt x="3" y="2"/>
                    <a:pt x="13" y="5"/>
                  </a:cubicBezTo>
                  <a:cubicBezTo>
                    <a:pt x="13" y="20"/>
                    <a:pt x="31" y="30"/>
                    <a:pt x="39" y="30"/>
                  </a:cubicBezTo>
                  <a:cubicBezTo>
                    <a:pt x="45" y="30"/>
                    <a:pt x="46" y="26"/>
                    <a:pt x="37" y="17"/>
                  </a:cubicBezTo>
                  <a:cubicBezTo>
                    <a:pt x="37" y="8"/>
                    <a:pt x="7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8;p57"/>
            <p:cNvSpPr/>
            <p:nvPr/>
          </p:nvSpPr>
          <p:spPr>
            <a:xfrm>
              <a:off x="5151525" y="2279875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84" y="0"/>
                  </a:moveTo>
                  <a:cubicBezTo>
                    <a:pt x="60" y="0"/>
                    <a:pt x="12" y="48"/>
                    <a:pt x="0" y="72"/>
                  </a:cubicBezTo>
                  <a:cubicBezTo>
                    <a:pt x="24" y="48"/>
                    <a:pt x="96" y="36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89;p57"/>
            <p:cNvSpPr/>
            <p:nvPr/>
          </p:nvSpPr>
          <p:spPr>
            <a:xfrm>
              <a:off x="5128900" y="2292375"/>
              <a:ext cx="1525" cy="1600"/>
            </a:xfrm>
            <a:custGeom>
              <a:avLst/>
              <a:gdLst/>
              <a:ahLst/>
              <a:cxnLst/>
              <a:rect l="l" t="t" r="r" b="b"/>
              <a:pathLst>
                <a:path w="61" h="64" extrusionOk="0">
                  <a:moveTo>
                    <a:pt x="60" y="1"/>
                  </a:moveTo>
                  <a:cubicBezTo>
                    <a:pt x="36" y="12"/>
                    <a:pt x="24" y="36"/>
                    <a:pt x="1" y="60"/>
                  </a:cubicBezTo>
                  <a:cubicBezTo>
                    <a:pt x="7" y="60"/>
                    <a:pt x="13" y="63"/>
                    <a:pt x="15" y="63"/>
                  </a:cubicBezTo>
                  <a:cubicBezTo>
                    <a:pt x="18" y="63"/>
                    <a:pt x="18" y="60"/>
                    <a:pt x="13" y="48"/>
                  </a:cubicBezTo>
                  <a:cubicBezTo>
                    <a:pt x="36" y="48"/>
                    <a:pt x="60" y="12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90;p57"/>
            <p:cNvSpPr/>
            <p:nvPr/>
          </p:nvSpPr>
          <p:spPr>
            <a:xfrm>
              <a:off x="5123550" y="229475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4" y="1"/>
                  </a:moveTo>
                  <a:lnTo>
                    <a:pt x="24" y="1"/>
                  </a:lnTo>
                  <a:cubicBezTo>
                    <a:pt x="12" y="1"/>
                    <a:pt x="0" y="25"/>
                    <a:pt x="12" y="37"/>
                  </a:cubicBezTo>
                  <a:cubicBezTo>
                    <a:pt x="24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91;p57"/>
            <p:cNvSpPr/>
            <p:nvPr/>
          </p:nvSpPr>
          <p:spPr>
            <a:xfrm>
              <a:off x="5080675" y="23019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5" y="1"/>
                  </a:moveTo>
                  <a:cubicBezTo>
                    <a:pt x="1" y="1"/>
                    <a:pt x="1" y="12"/>
                    <a:pt x="13" y="36"/>
                  </a:cubicBezTo>
                  <a:cubicBezTo>
                    <a:pt x="37" y="24"/>
                    <a:pt x="13" y="12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92;p57"/>
            <p:cNvSpPr/>
            <p:nvPr/>
          </p:nvSpPr>
          <p:spPr>
            <a:xfrm>
              <a:off x="5079500" y="230280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0" y="0"/>
                  </a:moveTo>
                  <a:lnTo>
                    <a:pt x="48" y="24"/>
                  </a:lnTo>
                  <a:lnTo>
                    <a:pt x="48" y="24"/>
                  </a:lnTo>
                  <a:lnTo>
                    <a:pt x="3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93;p57"/>
            <p:cNvSpPr/>
            <p:nvPr/>
          </p:nvSpPr>
          <p:spPr>
            <a:xfrm>
              <a:off x="5076225" y="2304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94;p57"/>
            <p:cNvSpPr/>
            <p:nvPr/>
          </p:nvSpPr>
          <p:spPr>
            <a:xfrm>
              <a:off x="5076525" y="230367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1"/>
                  </a:moveTo>
                  <a:cubicBezTo>
                    <a:pt x="12" y="13"/>
                    <a:pt x="12" y="13"/>
                    <a:pt x="0" y="13"/>
                  </a:cubicBezTo>
                  <a:cubicBezTo>
                    <a:pt x="12" y="13"/>
                    <a:pt x="12" y="13"/>
                    <a:pt x="24" y="2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95;p57"/>
            <p:cNvSpPr/>
            <p:nvPr/>
          </p:nvSpPr>
          <p:spPr>
            <a:xfrm>
              <a:off x="5075325" y="2304275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12" y="1"/>
                  </a:moveTo>
                  <a:lnTo>
                    <a:pt x="0" y="37"/>
                  </a:lnTo>
                  <a:lnTo>
                    <a:pt x="60" y="60"/>
                  </a:lnTo>
                  <a:cubicBezTo>
                    <a:pt x="72" y="25"/>
                    <a:pt x="12" y="6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96;p57"/>
            <p:cNvSpPr/>
            <p:nvPr/>
          </p:nvSpPr>
          <p:spPr>
            <a:xfrm>
              <a:off x="5070550" y="2306950"/>
              <a:ext cx="3600" cy="5100"/>
            </a:xfrm>
            <a:custGeom>
              <a:avLst/>
              <a:gdLst/>
              <a:ahLst/>
              <a:cxnLst/>
              <a:rect l="l" t="t" r="r" b="b"/>
              <a:pathLst>
                <a:path w="144" h="204" extrusionOk="0">
                  <a:moveTo>
                    <a:pt x="120" y="1"/>
                  </a:moveTo>
                  <a:cubicBezTo>
                    <a:pt x="106" y="6"/>
                    <a:pt x="99" y="22"/>
                    <a:pt x="93" y="38"/>
                  </a:cubicBezTo>
                  <a:lnTo>
                    <a:pt x="93" y="38"/>
                  </a:lnTo>
                  <a:cubicBezTo>
                    <a:pt x="101" y="26"/>
                    <a:pt x="114" y="12"/>
                    <a:pt x="120" y="1"/>
                  </a:cubicBezTo>
                  <a:close/>
                  <a:moveTo>
                    <a:pt x="93" y="38"/>
                  </a:moveTo>
                  <a:cubicBezTo>
                    <a:pt x="89" y="43"/>
                    <a:pt x="87" y="48"/>
                    <a:pt x="87" y="52"/>
                  </a:cubicBezTo>
                  <a:lnTo>
                    <a:pt x="87" y="52"/>
                  </a:lnTo>
                  <a:cubicBezTo>
                    <a:pt x="89" y="47"/>
                    <a:pt x="91" y="43"/>
                    <a:pt x="93" y="38"/>
                  </a:cubicBezTo>
                  <a:close/>
                  <a:moveTo>
                    <a:pt x="87" y="52"/>
                  </a:moveTo>
                  <a:cubicBezTo>
                    <a:pt x="83" y="62"/>
                    <a:pt x="78" y="69"/>
                    <a:pt x="69" y="69"/>
                  </a:cubicBezTo>
                  <a:cubicBezTo>
                    <a:pt x="63" y="69"/>
                    <a:pt x="57" y="67"/>
                    <a:pt x="49" y="60"/>
                  </a:cubicBezTo>
                  <a:lnTo>
                    <a:pt x="49" y="60"/>
                  </a:lnTo>
                  <a:cubicBezTo>
                    <a:pt x="1" y="132"/>
                    <a:pt x="120" y="120"/>
                    <a:pt x="49" y="203"/>
                  </a:cubicBezTo>
                  <a:cubicBezTo>
                    <a:pt x="144" y="168"/>
                    <a:pt x="25" y="84"/>
                    <a:pt x="108" y="60"/>
                  </a:cubicBezTo>
                  <a:cubicBezTo>
                    <a:pt x="94" y="60"/>
                    <a:pt x="88" y="57"/>
                    <a:pt x="87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7;p57"/>
            <p:cNvSpPr/>
            <p:nvPr/>
          </p:nvSpPr>
          <p:spPr>
            <a:xfrm>
              <a:off x="5074125" y="2308500"/>
              <a:ext cx="1075" cy="87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24" y="1"/>
                  </a:moveTo>
                  <a:cubicBezTo>
                    <a:pt x="13" y="1"/>
                    <a:pt x="1" y="17"/>
                    <a:pt x="1" y="34"/>
                  </a:cubicBezTo>
                  <a:cubicBezTo>
                    <a:pt x="4" y="31"/>
                    <a:pt x="8" y="30"/>
                    <a:pt x="13" y="30"/>
                  </a:cubicBezTo>
                  <a:cubicBezTo>
                    <a:pt x="18" y="30"/>
                    <a:pt x="23" y="31"/>
                    <a:pt x="28" y="31"/>
                  </a:cubicBezTo>
                  <a:cubicBezTo>
                    <a:pt x="37" y="31"/>
                    <a:pt x="43" y="28"/>
                    <a:pt x="37" y="10"/>
                  </a:cubicBezTo>
                  <a:cubicBezTo>
                    <a:pt x="33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98;p57"/>
            <p:cNvSpPr/>
            <p:nvPr/>
          </p:nvSpPr>
          <p:spPr>
            <a:xfrm>
              <a:off x="5069675" y="230995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0"/>
                  </a:moveTo>
                  <a:lnTo>
                    <a:pt x="0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99;p57"/>
            <p:cNvSpPr/>
            <p:nvPr/>
          </p:nvSpPr>
          <p:spPr>
            <a:xfrm>
              <a:off x="5067575" y="23102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cubicBezTo>
                    <a:pt x="37" y="13"/>
                    <a:pt x="1" y="25"/>
                    <a:pt x="37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00;p57"/>
            <p:cNvSpPr/>
            <p:nvPr/>
          </p:nvSpPr>
          <p:spPr>
            <a:xfrm>
              <a:off x="5064425" y="2312325"/>
              <a:ext cx="1400" cy="1150"/>
            </a:xfrm>
            <a:custGeom>
              <a:avLst/>
              <a:gdLst/>
              <a:ahLst/>
              <a:cxnLst/>
              <a:rect l="l" t="t" r="r" b="b"/>
              <a:pathLst>
                <a:path w="56" h="46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0"/>
                    <a:pt x="20" y="46"/>
                    <a:pt x="40" y="46"/>
                  </a:cubicBezTo>
                  <a:cubicBezTo>
                    <a:pt x="45" y="46"/>
                    <a:pt x="51" y="43"/>
                    <a:pt x="55" y="36"/>
                  </a:cubicBezTo>
                  <a:lnTo>
                    <a:pt x="44" y="36"/>
                  </a:lnTo>
                  <a:cubicBezTo>
                    <a:pt x="44" y="24"/>
                    <a:pt x="8" y="24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01;p57"/>
            <p:cNvSpPr/>
            <p:nvPr/>
          </p:nvSpPr>
          <p:spPr>
            <a:xfrm>
              <a:off x="5060450" y="2318575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24" y="0"/>
                  </a:moveTo>
                  <a:lnTo>
                    <a:pt x="0" y="36"/>
                  </a:lnTo>
                  <a:lnTo>
                    <a:pt x="12" y="36"/>
                  </a:lnTo>
                  <a:cubicBezTo>
                    <a:pt x="24" y="2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02;p57"/>
            <p:cNvSpPr/>
            <p:nvPr/>
          </p:nvSpPr>
          <p:spPr>
            <a:xfrm>
              <a:off x="5063725" y="2322150"/>
              <a:ext cx="1500" cy="1050"/>
            </a:xfrm>
            <a:custGeom>
              <a:avLst/>
              <a:gdLst/>
              <a:ahLst/>
              <a:cxnLst/>
              <a:rect l="l" t="t" r="r" b="b"/>
              <a:pathLst>
                <a:path w="60" h="42" extrusionOk="0">
                  <a:moveTo>
                    <a:pt x="60" y="0"/>
                  </a:moveTo>
                  <a:cubicBezTo>
                    <a:pt x="54" y="0"/>
                    <a:pt x="49" y="2"/>
                    <a:pt x="46" y="4"/>
                  </a:cubicBezTo>
                  <a:lnTo>
                    <a:pt x="46" y="4"/>
                  </a:lnTo>
                  <a:cubicBezTo>
                    <a:pt x="50" y="3"/>
                    <a:pt x="54" y="2"/>
                    <a:pt x="60" y="0"/>
                  </a:cubicBezTo>
                  <a:close/>
                  <a:moveTo>
                    <a:pt x="46" y="4"/>
                  </a:moveTo>
                  <a:cubicBezTo>
                    <a:pt x="23" y="10"/>
                    <a:pt x="20" y="6"/>
                    <a:pt x="0" y="36"/>
                  </a:cubicBezTo>
                  <a:cubicBezTo>
                    <a:pt x="6" y="40"/>
                    <a:pt x="11" y="42"/>
                    <a:pt x="14" y="42"/>
                  </a:cubicBezTo>
                  <a:cubicBezTo>
                    <a:pt x="30" y="42"/>
                    <a:pt x="30" y="15"/>
                    <a:pt x="4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03;p57"/>
            <p:cNvSpPr/>
            <p:nvPr/>
          </p:nvSpPr>
          <p:spPr>
            <a:xfrm>
              <a:off x="5058450" y="2318025"/>
              <a:ext cx="1125" cy="87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24" y="1"/>
                  </a:moveTo>
                  <a:cubicBezTo>
                    <a:pt x="10" y="1"/>
                    <a:pt x="0" y="17"/>
                    <a:pt x="9" y="34"/>
                  </a:cubicBezTo>
                  <a:cubicBezTo>
                    <a:pt x="9" y="10"/>
                    <a:pt x="33" y="10"/>
                    <a:pt x="44" y="10"/>
                  </a:cubicBezTo>
                  <a:cubicBezTo>
                    <a:pt x="37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4;p57"/>
            <p:cNvSpPr/>
            <p:nvPr/>
          </p:nvSpPr>
          <p:spPr>
            <a:xfrm>
              <a:off x="5055375" y="2318275"/>
              <a:ext cx="3000" cy="4475"/>
            </a:xfrm>
            <a:custGeom>
              <a:avLst/>
              <a:gdLst/>
              <a:ahLst/>
              <a:cxnLst/>
              <a:rect l="l" t="t" r="r" b="b"/>
              <a:pathLst>
                <a:path w="120" h="179" extrusionOk="0">
                  <a:moveTo>
                    <a:pt x="96" y="0"/>
                  </a:moveTo>
                  <a:cubicBezTo>
                    <a:pt x="60" y="24"/>
                    <a:pt x="108" y="72"/>
                    <a:pt x="84" y="84"/>
                  </a:cubicBezTo>
                  <a:cubicBezTo>
                    <a:pt x="60" y="72"/>
                    <a:pt x="72" y="60"/>
                    <a:pt x="60" y="60"/>
                  </a:cubicBezTo>
                  <a:cubicBezTo>
                    <a:pt x="25" y="60"/>
                    <a:pt x="1" y="84"/>
                    <a:pt x="1" y="108"/>
                  </a:cubicBezTo>
                  <a:cubicBezTo>
                    <a:pt x="13" y="119"/>
                    <a:pt x="60" y="155"/>
                    <a:pt x="60" y="179"/>
                  </a:cubicBezTo>
                  <a:cubicBezTo>
                    <a:pt x="90" y="149"/>
                    <a:pt x="70" y="87"/>
                    <a:pt x="97" y="87"/>
                  </a:cubicBezTo>
                  <a:cubicBezTo>
                    <a:pt x="102" y="87"/>
                    <a:pt x="110" y="90"/>
                    <a:pt x="120" y="9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05;p57"/>
            <p:cNvSpPr/>
            <p:nvPr/>
          </p:nvSpPr>
          <p:spPr>
            <a:xfrm>
              <a:off x="5061025" y="2321550"/>
              <a:ext cx="925" cy="1625"/>
            </a:xfrm>
            <a:custGeom>
              <a:avLst/>
              <a:gdLst/>
              <a:ahLst/>
              <a:cxnLst/>
              <a:rect l="l" t="t" r="r" b="b"/>
              <a:pathLst>
                <a:path w="37" h="6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24"/>
                    <a:pt x="1" y="36"/>
                    <a:pt x="1" y="48"/>
                  </a:cubicBezTo>
                  <a:cubicBezTo>
                    <a:pt x="10" y="60"/>
                    <a:pt x="16" y="64"/>
                    <a:pt x="20" y="64"/>
                  </a:cubicBezTo>
                  <a:cubicBezTo>
                    <a:pt x="32" y="64"/>
                    <a:pt x="28" y="21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06;p57"/>
            <p:cNvSpPr/>
            <p:nvPr/>
          </p:nvSpPr>
          <p:spPr>
            <a:xfrm>
              <a:off x="5051800" y="2325125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7" y="0"/>
                  </a:moveTo>
                  <a:lnTo>
                    <a:pt x="37" y="0"/>
                  </a:lnTo>
                  <a:cubicBezTo>
                    <a:pt x="25" y="24"/>
                    <a:pt x="13" y="36"/>
                    <a:pt x="1" y="48"/>
                  </a:cubicBezTo>
                  <a:lnTo>
                    <a:pt x="25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07;p57"/>
            <p:cNvSpPr/>
            <p:nvPr/>
          </p:nvSpPr>
          <p:spPr>
            <a:xfrm>
              <a:off x="5051225" y="2325125"/>
              <a:ext cx="600" cy="1500"/>
            </a:xfrm>
            <a:custGeom>
              <a:avLst/>
              <a:gdLst/>
              <a:ahLst/>
              <a:cxnLst/>
              <a:rect l="l" t="t" r="r" b="b"/>
              <a:pathLst>
                <a:path w="24" h="60" extrusionOk="0">
                  <a:moveTo>
                    <a:pt x="12" y="0"/>
                  </a:moveTo>
                  <a:lnTo>
                    <a:pt x="0" y="60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08;p57"/>
            <p:cNvSpPr/>
            <p:nvPr/>
          </p:nvSpPr>
          <p:spPr>
            <a:xfrm>
              <a:off x="5050325" y="23251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lnTo>
                    <a:pt x="0" y="36"/>
                  </a:lnTo>
                  <a:lnTo>
                    <a:pt x="12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09;p57"/>
            <p:cNvSpPr/>
            <p:nvPr/>
          </p:nvSpPr>
          <p:spPr>
            <a:xfrm>
              <a:off x="5047950" y="2327200"/>
              <a:ext cx="1800" cy="925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48" y="1"/>
                  </a:moveTo>
                  <a:cubicBezTo>
                    <a:pt x="48" y="10"/>
                    <a:pt x="32" y="28"/>
                    <a:pt x="14" y="28"/>
                  </a:cubicBezTo>
                  <a:cubicBezTo>
                    <a:pt x="9" y="28"/>
                    <a:pt x="5" y="27"/>
                    <a:pt x="0" y="24"/>
                  </a:cubicBezTo>
                  <a:lnTo>
                    <a:pt x="0" y="24"/>
                  </a:lnTo>
                  <a:lnTo>
                    <a:pt x="24" y="36"/>
                  </a:lnTo>
                  <a:cubicBezTo>
                    <a:pt x="36" y="24"/>
                    <a:pt x="72" y="24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910;p57"/>
            <p:cNvSpPr/>
            <p:nvPr/>
          </p:nvSpPr>
          <p:spPr>
            <a:xfrm>
              <a:off x="5050625" y="2345050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12" y="37"/>
                  </a:lnTo>
                  <a:cubicBezTo>
                    <a:pt x="24" y="37"/>
                    <a:pt x="24" y="25"/>
                    <a:pt x="36" y="25"/>
                  </a:cubicBezTo>
                  <a:cubicBezTo>
                    <a:pt x="24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911;p57"/>
            <p:cNvSpPr/>
            <p:nvPr/>
          </p:nvSpPr>
          <p:spPr>
            <a:xfrm>
              <a:off x="5049125" y="2344775"/>
              <a:ext cx="1225" cy="2400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48" y="0"/>
                  </a:moveTo>
                  <a:lnTo>
                    <a:pt x="48" y="0"/>
                  </a:lnTo>
                  <a:cubicBezTo>
                    <a:pt x="25" y="12"/>
                    <a:pt x="25" y="48"/>
                    <a:pt x="1" y="48"/>
                  </a:cubicBezTo>
                  <a:lnTo>
                    <a:pt x="1" y="95"/>
                  </a:lnTo>
                  <a:cubicBezTo>
                    <a:pt x="36" y="71"/>
                    <a:pt x="25" y="36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912;p57"/>
            <p:cNvSpPr/>
            <p:nvPr/>
          </p:nvSpPr>
          <p:spPr>
            <a:xfrm>
              <a:off x="5032175" y="2357850"/>
              <a:ext cx="2400" cy="3650"/>
            </a:xfrm>
            <a:custGeom>
              <a:avLst/>
              <a:gdLst/>
              <a:ahLst/>
              <a:cxnLst/>
              <a:rect l="l" t="t" r="r" b="b"/>
              <a:pathLst>
                <a:path w="96" h="146" extrusionOk="0">
                  <a:moveTo>
                    <a:pt x="71" y="1"/>
                  </a:moveTo>
                  <a:cubicBezTo>
                    <a:pt x="60" y="37"/>
                    <a:pt x="24" y="60"/>
                    <a:pt x="0" y="96"/>
                  </a:cubicBezTo>
                  <a:cubicBezTo>
                    <a:pt x="21" y="107"/>
                    <a:pt x="24" y="146"/>
                    <a:pt x="24" y="146"/>
                  </a:cubicBezTo>
                  <a:cubicBezTo>
                    <a:pt x="24" y="146"/>
                    <a:pt x="24" y="145"/>
                    <a:pt x="24" y="144"/>
                  </a:cubicBezTo>
                  <a:lnTo>
                    <a:pt x="48" y="84"/>
                  </a:lnTo>
                  <a:lnTo>
                    <a:pt x="60" y="108"/>
                  </a:lnTo>
                  <a:cubicBezTo>
                    <a:pt x="95" y="96"/>
                    <a:pt x="48" y="60"/>
                    <a:pt x="83" y="49"/>
                  </a:cubicBezTo>
                  <a:cubicBezTo>
                    <a:pt x="72" y="25"/>
                    <a:pt x="60" y="37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913;p57"/>
            <p:cNvSpPr/>
            <p:nvPr/>
          </p:nvSpPr>
          <p:spPr>
            <a:xfrm>
              <a:off x="4994350" y="239507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" y="0"/>
                  </a:moveTo>
                  <a:cubicBezTo>
                    <a:pt x="1" y="18"/>
                    <a:pt x="10" y="21"/>
                    <a:pt x="19" y="21"/>
                  </a:cubicBezTo>
                  <a:cubicBezTo>
                    <a:pt x="23" y="21"/>
                    <a:pt x="28" y="20"/>
                    <a:pt x="31" y="20"/>
                  </a:cubicBezTo>
                  <a:cubicBezTo>
                    <a:pt x="34" y="20"/>
                    <a:pt x="37" y="21"/>
                    <a:pt x="37" y="24"/>
                  </a:cubicBezTo>
                  <a:lnTo>
                    <a:pt x="37" y="24"/>
                  </a:lnTo>
                  <a:cubicBezTo>
                    <a:pt x="37" y="12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914;p57"/>
            <p:cNvSpPr/>
            <p:nvPr/>
          </p:nvSpPr>
          <p:spPr>
            <a:xfrm>
              <a:off x="5202425" y="2301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1"/>
                  </a:moveTo>
                  <a:cubicBezTo>
                    <a:pt x="12" y="1"/>
                    <a:pt x="12" y="13"/>
                    <a:pt x="24" y="13"/>
                  </a:cubicBezTo>
                  <a:lnTo>
                    <a:pt x="36" y="13"/>
                  </a:ln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15;p57"/>
            <p:cNvSpPr/>
            <p:nvPr/>
          </p:nvSpPr>
          <p:spPr>
            <a:xfrm>
              <a:off x="5195575" y="229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16;p57"/>
            <p:cNvSpPr/>
            <p:nvPr/>
          </p:nvSpPr>
          <p:spPr>
            <a:xfrm>
              <a:off x="5194100" y="22911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lnTo>
                    <a:pt x="12" y="1"/>
                  </a:lnTo>
                  <a:cubicBezTo>
                    <a:pt x="12" y="13"/>
                    <a:pt x="0" y="13"/>
                    <a:pt x="0" y="13"/>
                  </a:cubicBez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17;p57"/>
            <p:cNvSpPr/>
            <p:nvPr/>
          </p:nvSpPr>
          <p:spPr>
            <a:xfrm>
              <a:off x="5200350" y="2279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918;p57"/>
            <p:cNvSpPr/>
            <p:nvPr/>
          </p:nvSpPr>
          <p:spPr>
            <a:xfrm>
              <a:off x="5197375" y="22965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919;p57"/>
            <p:cNvSpPr/>
            <p:nvPr/>
          </p:nvSpPr>
          <p:spPr>
            <a:xfrm>
              <a:off x="5197375" y="2293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20;p57"/>
            <p:cNvSpPr/>
            <p:nvPr/>
          </p:nvSpPr>
          <p:spPr>
            <a:xfrm>
              <a:off x="5204200" y="22679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49" y="12"/>
                    <a:pt x="1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21;p57"/>
            <p:cNvSpPr/>
            <p:nvPr/>
          </p:nvSpPr>
          <p:spPr>
            <a:xfrm>
              <a:off x="5200650" y="2278100"/>
              <a:ext cx="2700" cy="300"/>
            </a:xfrm>
            <a:custGeom>
              <a:avLst/>
              <a:gdLst/>
              <a:ahLst/>
              <a:cxnLst/>
              <a:rect l="l" t="t" r="r" b="b"/>
              <a:pathLst>
                <a:path w="108" h="12" extrusionOk="0">
                  <a:moveTo>
                    <a:pt x="107" y="0"/>
                  </a:moveTo>
                  <a:cubicBezTo>
                    <a:pt x="105" y="0"/>
                    <a:pt x="103" y="0"/>
                    <a:pt x="101" y="0"/>
                  </a:cubicBezTo>
                  <a:lnTo>
                    <a:pt x="101" y="0"/>
                  </a:lnTo>
                  <a:cubicBezTo>
                    <a:pt x="103" y="0"/>
                    <a:pt x="105" y="0"/>
                    <a:pt x="107" y="0"/>
                  </a:cubicBezTo>
                  <a:close/>
                  <a:moveTo>
                    <a:pt x="101" y="0"/>
                  </a:moveTo>
                  <a:lnTo>
                    <a:pt x="101" y="0"/>
                  </a:lnTo>
                  <a:cubicBezTo>
                    <a:pt x="67" y="1"/>
                    <a:pt x="34" y="12"/>
                    <a:pt x="0" y="12"/>
                  </a:cubicBezTo>
                  <a:lnTo>
                    <a:pt x="71" y="12"/>
                  </a:lnTo>
                  <a:cubicBezTo>
                    <a:pt x="90" y="3"/>
                    <a:pt x="94" y="1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22;p57"/>
            <p:cNvSpPr/>
            <p:nvPr/>
          </p:nvSpPr>
          <p:spPr>
            <a:xfrm>
              <a:off x="5200050" y="2278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3"/>
                    <a:pt x="12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923;p57"/>
            <p:cNvSpPr/>
            <p:nvPr/>
          </p:nvSpPr>
          <p:spPr>
            <a:xfrm>
              <a:off x="5204200" y="2269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924;p57"/>
            <p:cNvSpPr/>
            <p:nvPr/>
          </p:nvSpPr>
          <p:spPr>
            <a:xfrm>
              <a:off x="5201525" y="2279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"/>
                    <a:pt x="1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925;p57"/>
            <p:cNvSpPr/>
            <p:nvPr/>
          </p:nvSpPr>
          <p:spPr>
            <a:xfrm>
              <a:off x="5189925" y="227690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60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926;p57"/>
            <p:cNvSpPr/>
            <p:nvPr/>
          </p:nvSpPr>
          <p:spPr>
            <a:xfrm>
              <a:off x="5205100" y="226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927;p57"/>
            <p:cNvSpPr/>
            <p:nvPr/>
          </p:nvSpPr>
          <p:spPr>
            <a:xfrm>
              <a:off x="5199750" y="22789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"/>
                  </a:moveTo>
                  <a:lnTo>
                    <a:pt x="12" y="13"/>
                  </a:lnTo>
                  <a:lnTo>
                    <a:pt x="24" y="13"/>
                  </a:lnTo>
                  <a:cubicBezTo>
                    <a:pt x="0" y="13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928;p57"/>
            <p:cNvSpPr/>
            <p:nvPr/>
          </p:nvSpPr>
          <p:spPr>
            <a:xfrm>
              <a:off x="5199450" y="2300425"/>
              <a:ext cx="2400" cy="600"/>
            </a:xfrm>
            <a:custGeom>
              <a:avLst/>
              <a:gdLst/>
              <a:ahLst/>
              <a:cxnLst/>
              <a:rect l="l" t="t" r="r" b="b"/>
              <a:pathLst>
                <a:path w="96" h="24" extrusionOk="0">
                  <a:moveTo>
                    <a:pt x="60" y="0"/>
                  </a:moveTo>
                  <a:lnTo>
                    <a:pt x="25" y="23"/>
                  </a:lnTo>
                  <a:lnTo>
                    <a:pt x="25" y="23"/>
                  </a:lnTo>
                  <a:cubicBezTo>
                    <a:pt x="46" y="23"/>
                    <a:pt x="71" y="20"/>
                    <a:pt x="96" y="12"/>
                  </a:cubicBezTo>
                  <a:cubicBezTo>
                    <a:pt x="60" y="12"/>
                    <a:pt x="72" y="12"/>
                    <a:pt x="60" y="0"/>
                  </a:cubicBezTo>
                  <a:close/>
                  <a:moveTo>
                    <a:pt x="25" y="23"/>
                  </a:moveTo>
                  <a:cubicBezTo>
                    <a:pt x="16" y="24"/>
                    <a:pt x="8" y="24"/>
                    <a:pt x="0" y="24"/>
                  </a:cubicBezTo>
                  <a:lnTo>
                    <a:pt x="24" y="24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929;p57"/>
            <p:cNvSpPr/>
            <p:nvPr/>
          </p:nvSpPr>
          <p:spPr>
            <a:xfrm>
              <a:off x="5198850" y="22995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24" y="0"/>
                  </a:moveTo>
                  <a:cubicBezTo>
                    <a:pt x="36" y="0"/>
                    <a:pt x="1" y="0"/>
                    <a:pt x="1" y="12"/>
                  </a:cubicBezTo>
                  <a:lnTo>
                    <a:pt x="36" y="12"/>
                  </a:lnTo>
                  <a:cubicBezTo>
                    <a:pt x="48" y="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930;p57"/>
            <p:cNvSpPr/>
            <p:nvPr/>
          </p:nvSpPr>
          <p:spPr>
            <a:xfrm>
              <a:off x="5197500" y="2298850"/>
              <a:ext cx="950" cy="400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31" y="0"/>
                  </a:moveTo>
                  <a:cubicBezTo>
                    <a:pt x="30" y="0"/>
                    <a:pt x="26" y="1"/>
                    <a:pt x="19" y="3"/>
                  </a:cubicBezTo>
                  <a:cubicBezTo>
                    <a:pt x="1" y="9"/>
                    <a:pt x="1" y="9"/>
                    <a:pt x="4" y="9"/>
                  </a:cubicBezTo>
                  <a:cubicBezTo>
                    <a:pt x="7" y="9"/>
                    <a:pt x="13" y="9"/>
                    <a:pt x="7" y="15"/>
                  </a:cubicBezTo>
                  <a:cubicBezTo>
                    <a:pt x="7" y="15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931;p57"/>
            <p:cNvSpPr/>
            <p:nvPr/>
          </p:nvSpPr>
          <p:spPr>
            <a:xfrm>
              <a:off x="5197075" y="2298325"/>
              <a:ext cx="2575" cy="925"/>
            </a:xfrm>
            <a:custGeom>
              <a:avLst/>
              <a:gdLst/>
              <a:ahLst/>
              <a:cxnLst/>
              <a:rect l="l" t="t" r="r" b="b"/>
              <a:pathLst>
                <a:path w="103" h="37" extrusionOk="0">
                  <a:moveTo>
                    <a:pt x="83" y="1"/>
                  </a:moveTo>
                  <a:lnTo>
                    <a:pt x="48" y="13"/>
                  </a:lnTo>
                  <a:cubicBezTo>
                    <a:pt x="48" y="13"/>
                    <a:pt x="45" y="14"/>
                    <a:pt x="41" y="16"/>
                  </a:cubicBezTo>
                  <a:lnTo>
                    <a:pt x="41" y="16"/>
                  </a:lnTo>
                  <a:cubicBezTo>
                    <a:pt x="38" y="16"/>
                    <a:pt x="36" y="15"/>
                    <a:pt x="36" y="13"/>
                  </a:cubicBezTo>
                  <a:cubicBezTo>
                    <a:pt x="24" y="24"/>
                    <a:pt x="0" y="24"/>
                    <a:pt x="0" y="36"/>
                  </a:cubicBezTo>
                  <a:cubicBezTo>
                    <a:pt x="16" y="28"/>
                    <a:pt x="33" y="20"/>
                    <a:pt x="41" y="16"/>
                  </a:cubicBezTo>
                  <a:lnTo>
                    <a:pt x="41" y="16"/>
                  </a:lnTo>
                  <a:cubicBezTo>
                    <a:pt x="42" y="16"/>
                    <a:pt x="42" y="16"/>
                    <a:pt x="43" y="16"/>
                  </a:cubicBezTo>
                  <a:cubicBezTo>
                    <a:pt x="61" y="16"/>
                    <a:pt x="103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932;p57"/>
            <p:cNvSpPr/>
            <p:nvPr/>
          </p:nvSpPr>
          <p:spPr>
            <a:xfrm>
              <a:off x="5198150" y="2297725"/>
              <a:ext cx="1625" cy="475"/>
            </a:xfrm>
            <a:custGeom>
              <a:avLst/>
              <a:gdLst/>
              <a:ahLst/>
              <a:cxnLst/>
              <a:rect l="l" t="t" r="r" b="b"/>
              <a:pathLst>
                <a:path w="65" h="19" extrusionOk="0">
                  <a:moveTo>
                    <a:pt x="52" y="1"/>
                  </a:moveTo>
                  <a:lnTo>
                    <a:pt x="5" y="13"/>
                  </a:lnTo>
                  <a:cubicBezTo>
                    <a:pt x="1" y="17"/>
                    <a:pt x="1" y="18"/>
                    <a:pt x="3" y="18"/>
                  </a:cubicBezTo>
                  <a:cubicBezTo>
                    <a:pt x="7" y="18"/>
                    <a:pt x="21" y="13"/>
                    <a:pt x="29" y="13"/>
                  </a:cubicBezTo>
                  <a:cubicBezTo>
                    <a:pt x="17" y="13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933;p57"/>
            <p:cNvSpPr/>
            <p:nvPr/>
          </p:nvSpPr>
          <p:spPr>
            <a:xfrm>
              <a:off x="5196175" y="2297725"/>
              <a:ext cx="1800" cy="450"/>
            </a:xfrm>
            <a:custGeom>
              <a:avLst/>
              <a:gdLst/>
              <a:ahLst/>
              <a:cxnLst/>
              <a:rect l="l" t="t" r="r" b="b"/>
              <a:pathLst>
                <a:path w="72" h="18" extrusionOk="0">
                  <a:moveTo>
                    <a:pt x="48" y="1"/>
                  </a:moveTo>
                  <a:lnTo>
                    <a:pt x="0" y="13"/>
                  </a:lnTo>
                  <a:cubicBezTo>
                    <a:pt x="4" y="16"/>
                    <a:pt x="7" y="18"/>
                    <a:pt x="12" y="18"/>
                  </a:cubicBezTo>
                  <a:cubicBezTo>
                    <a:pt x="22" y="18"/>
                    <a:pt x="38" y="9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934;p57"/>
            <p:cNvSpPr/>
            <p:nvPr/>
          </p:nvSpPr>
          <p:spPr>
            <a:xfrm>
              <a:off x="5197075" y="22974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1"/>
                  </a:moveTo>
                  <a:lnTo>
                    <a:pt x="0" y="1"/>
                  </a:lnTo>
                  <a:cubicBezTo>
                    <a:pt x="36" y="1"/>
                    <a:pt x="24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935;p57"/>
            <p:cNvSpPr/>
            <p:nvPr/>
          </p:nvSpPr>
          <p:spPr>
            <a:xfrm>
              <a:off x="5195575" y="22953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13" y="1"/>
                    <a:pt x="1" y="13"/>
                    <a:pt x="36" y="13"/>
                  </a:cubicBezTo>
                  <a:cubicBezTo>
                    <a:pt x="48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36;p57"/>
            <p:cNvSpPr/>
            <p:nvPr/>
          </p:nvSpPr>
          <p:spPr>
            <a:xfrm>
              <a:off x="5191700" y="22917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9" y="1"/>
                    <a:pt x="1" y="6"/>
                    <a:pt x="5" y="6"/>
                  </a:cubicBezTo>
                  <a:cubicBezTo>
                    <a:pt x="7" y="6"/>
                    <a:pt x="11" y="5"/>
                    <a:pt x="20" y="2"/>
                  </a:cubicBezTo>
                  <a:lnTo>
                    <a:pt x="20" y="2"/>
                  </a:lnTo>
                  <a:cubicBezTo>
                    <a:pt x="21" y="2"/>
                    <a:pt x="22" y="3"/>
                    <a:pt x="23" y="3"/>
                  </a:cubicBezTo>
                  <a:lnTo>
                    <a:pt x="23" y="3"/>
                  </a:lnTo>
                  <a:cubicBezTo>
                    <a:pt x="23" y="2"/>
                    <a:pt x="24" y="1"/>
                    <a:pt x="25" y="1"/>
                  </a:cubicBezTo>
                  <a:lnTo>
                    <a:pt x="25" y="1"/>
                  </a:lnTo>
                  <a:cubicBezTo>
                    <a:pt x="23" y="1"/>
                    <a:pt x="21" y="2"/>
                    <a:pt x="20" y="2"/>
                  </a:cubicBezTo>
                  <a:lnTo>
                    <a:pt x="20" y="2"/>
                  </a:lnTo>
                  <a:cubicBezTo>
                    <a:pt x="15" y="1"/>
                    <a:pt x="9" y="1"/>
                    <a:pt x="1" y="1"/>
                  </a:cubicBezTo>
                  <a:close/>
                  <a:moveTo>
                    <a:pt x="23" y="3"/>
                  </a:moveTo>
                  <a:lnTo>
                    <a:pt x="23" y="3"/>
                  </a:lnTo>
                  <a:cubicBezTo>
                    <a:pt x="14" y="13"/>
                    <a:pt x="26" y="13"/>
                    <a:pt x="48" y="13"/>
                  </a:cubicBezTo>
                  <a:cubicBezTo>
                    <a:pt x="40" y="13"/>
                    <a:pt x="37" y="6"/>
                    <a:pt x="2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37;p57"/>
            <p:cNvSpPr/>
            <p:nvPr/>
          </p:nvSpPr>
          <p:spPr>
            <a:xfrm>
              <a:off x="5192300" y="2290900"/>
              <a:ext cx="925" cy="0"/>
            </a:xfrm>
            <a:custGeom>
              <a:avLst/>
              <a:gdLst/>
              <a:ahLst/>
              <a:cxnLst/>
              <a:rect l="l" t="t" r="r" b="b"/>
              <a:pathLst>
                <a:path w="37" extrusionOk="0">
                  <a:moveTo>
                    <a:pt x="1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36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38;p57"/>
            <p:cNvSpPr/>
            <p:nvPr/>
          </p:nvSpPr>
          <p:spPr>
            <a:xfrm>
              <a:off x="5206000" y="22819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36" y="1"/>
                    <a:pt x="24" y="1"/>
                    <a:pt x="0" y="1"/>
                  </a:cubicBezTo>
                  <a:cubicBezTo>
                    <a:pt x="0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9;p57"/>
            <p:cNvSpPr/>
            <p:nvPr/>
          </p:nvSpPr>
          <p:spPr>
            <a:xfrm>
              <a:off x="5205700" y="22816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0;p57"/>
            <p:cNvSpPr/>
            <p:nvPr/>
          </p:nvSpPr>
          <p:spPr>
            <a:xfrm>
              <a:off x="5206900" y="2281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941;p57"/>
            <p:cNvSpPr/>
            <p:nvPr/>
          </p:nvSpPr>
          <p:spPr>
            <a:xfrm>
              <a:off x="5205700" y="2280775"/>
              <a:ext cx="1800" cy="600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72" y="0"/>
                  </a:moveTo>
                  <a:cubicBezTo>
                    <a:pt x="45" y="7"/>
                    <a:pt x="34" y="13"/>
                    <a:pt x="24" y="18"/>
                  </a:cubicBezTo>
                  <a:lnTo>
                    <a:pt x="24" y="18"/>
                  </a:lnTo>
                  <a:lnTo>
                    <a:pt x="48" y="12"/>
                  </a:lnTo>
                  <a:lnTo>
                    <a:pt x="72" y="0"/>
                  </a:lnTo>
                  <a:close/>
                  <a:moveTo>
                    <a:pt x="24" y="18"/>
                  </a:moveTo>
                  <a:lnTo>
                    <a:pt x="0" y="24"/>
                  </a:lnTo>
                  <a:cubicBezTo>
                    <a:pt x="11" y="24"/>
                    <a:pt x="17" y="22"/>
                    <a:pt x="2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942;p57"/>
            <p:cNvSpPr/>
            <p:nvPr/>
          </p:nvSpPr>
          <p:spPr>
            <a:xfrm>
              <a:off x="5203150" y="2280175"/>
              <a:ext cx="3775" cy="625"/>
            </a:xfrm>
            <a:custGeom>
              <a:avLst/>
              <a:gdLst/>
              <a:ahLst/>
              <a:cxnLst/>
              <a:rect l="l" t="t" r="r" b="b"/>
              <a:pathLst>
                <a:path w="151" h="25" extrusionOk="0">
                  <a:moveTo>
                    <a:pt x="126" y="0"/>
                  </a:moveTo>
                  <a:cubicBezTo>
                    <a:pt x="98" y="0"/>
                    <a:pt x="54" y="16"/>
                    <a:pt x="25" y="16"/>
                  </a:cubicBezTo>
                  <a:cubicBezTo>
                    <a:pt x="18" y="16"/>
                    <a:pt x="12" y="15"/>
                    <a:pt x="7" y="12"/>
                  </a:cubicBezTo>
                  <a:lnTo>
                    <a:pt x="7" y="12"/>
                  </a:lnTo>
                  <a:cubicBezTo>
                    <a:pt x="1" y="19"/>
                    <a:pt x="6" y="21"/>
                    <a:pt x="16" y="21"/>
                  </a:cubicBezTo>
                  <a:cubicBezTo>
                    <a:pt x="33" y="21"/>
                    <a:pt x="64" y="16"/>
                    <a:pt x="81" y="16"/>
                  </a:cubicBezTo>
                  <a:cubicBezTo>
                    <a:pt x="92" y="16"/>
                    <a:pt x="97" y="18"/>
                    <a:pt x="91" y="24"/>
                  </a:cubicBezTo>
                  <a:cubicBezTo>
                    <a:pt x="126" y="12"/>
                    <a:pt x="114" y="12"/>
                    <a:pt x="126" y="12"/>
                  </a:cubicBezTo>
                  <a:cubicBezTo>
                    <a:pt x="150" y="12"/>
                    <a:pt x="67" y="12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943;p57"/>
            <p:cNvSpPr/>
            <p:nvPr/>
          </p:nvSpPr>
          <p:spPr>
            <a:xfrm>
              <a:off x="5203325" y="2280775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48" y="0"/>
                  </a:moveTo>
                  <a:cubicBezTo>
                    <a:pt x="36" y="0"/>
                    <a:pt x="0" y="12"/>
                    <a:pt x="36" y="12"/>
                  </a:cubicBezTo>
                  <a:cubicBezTo>
                    <a:pt x="60" y="12"/>
                    <a:pt x="60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944;p57"/>
            <p:cNvSpPr/>
            <p:nvPr/>
          </p:nvSpPr>
          <p:spPr>
            <a:xfrm>
              <a:off x="5205700" y="22798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945;p57"/>
            <p:cNvSpPr/>
            <p:nvPr/>
          </p:nvSpPr>
          <p:spPr>
            <a:xfrm>
              <a:off x="5206000" y="2279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lnTo>
                    <a:pt x="36" y="1"/>
                  </a:lnTo>
                  <a:cubicBezTo>
                    <a:pt x="12" y="1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946;p57"/>
            <p:cNvSpPr/>
            <p:nvPr/>
          </p:nvSpPr>
          <p:spPr>
            <a:xfrm>
              <a:off x="5205350" y="2278975"/>
              <a:ext cx="1675" cy="325"/>
            </a:xfrm>
            <a:custGeom>
              <a:avLst/>
              <a:gdLst/>
              <a:ahLst/>
              <a:cxnLst/>
              <a:rect l="l" t="t" r="r" b="b"/>
              <a:pathLst>
                <a:path w="67" h="13" extrusionOk="0">
                  <a:moveTo>
                    <a:pt x="62" y="1"/>
                  </a:moveTo>
                  <a:cubicBezTo>
                    <a:pt x="57" y="1"/>
                    <a:pt x="51" y="3"/>
                    <a:pt x="44" y="5"/>
                  </a:cubicBezTo>
                  <a:lnTo>
                    <a:pt x="44" y="5"/>
                  </a:lnTo>
                  <a:cubicBezTo>
                    <a:pt x="56" y="3"/>
                    <a:pt x="67" y="1"/>
                    <a:pt x="62" y="1"/>
                  </a:cubicBezTo>
                  <a:close/>
                  <a:moveTo>
                    <a:pt x="44" y="5"/>
                  </a:moveTo>
                  <a:cubicBezTo>
                    <a:pt x="24" y="8"/>
                    <a:pt x="0" y="13"/>
                    <a:pt x="14" y="13"/>
                  </a:cubicBezTo>
                  <a:cubicBezTo>
                    <a:pt x="22" y="13"/>
                    <a:pt x="33" y="8"/>
                    <a:pt x="4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947;p57"/>
            <p:cNvSpPr/>
            <p:nvPr/>
          </p:nvSpPr>
          <p:spPr>
            <a:xfrm>
              <a:off x="5203625" y="2278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12" y="1"/>
                    <a:pt x="24" y="1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48;p57"/>
            <p:cNvSpPr/>
            <p:nvPr/>
          </p:nvSpPr>
          <p:spPr>
            <a:xfrm>
              <a:off x="5198150" y="2279275"/>
              <a:ext cx="1275" cy="325"/>
            </a:xfrm>
            <a:custGeom>
              <a:avLst/>
              <a:gdLst/>
              <a:ahLst/>
              <a:cxnLst/>
              <a:rect l="l" t="t" r="r" b="b"/>
              <a:pathLst>
                <a:path w="51" h="13" extrusionOk="0">
                  <a:moveTo>
                    <a:pt x="40" y="1"/>
                  </a:moveTo>
                  <a:cubicBezTo>
                    <a:pt x="1" y="1"/>
                    <a:pt x="36" y="1"/>
                    <a:pt x="34" y="8"/>
                  </a:cubicBezTo>
                  <a:lnTo>
                    <a:pt x="34" y="8"/>
                  </a:lnTo>
                  <a:cubicBezTo>
                    <a:pt x="44" y="1"/>
                    <a:pt x="50" y="1"/>
                    <a:pt x="40" y="1"/>
                  </a:cubicBezTo>
                  <a:close/>
                  <a:moveTo>
                    <a:pt x="34" y="8"/>
                  </a:moveTo>
                  <a:lnTo>
                    <a:pt x="34" y="8"/>
                  </a:lnTo>
                  <a:cubicBezTo>
                    <a:pt x="33" y="9"/>
                    <a:pt x="31" y="11"/>
                    <a:pt x="29" y="13"/>
                  </a:cubicBezTo>
                  <a:cubicBezTo>
                    <a:pt x="33" y="11"/>
                    <a:pt x="34" y="9"/>
                    <a:pt x="3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949;p57"/>
            <p:cNvSpPr/>
            <p:nvPr/>
          </p:nvSpPr>
          <p:spPr>
            <a:xfrm>
              <a:off x="5205400" y="2277950"/>
              <a:ext cx="550" cy="175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16" y="1"/>
                  </a:moveTo>
                  <a:cubicBezTo>
                    <a:pt x="14" y="1"/>
                    <a:pt x="8" y="2"/>
                    <a:pt x="1" y="6"/>
                  </a:cubicBezTo>
                  <a:cubicBezTo>
                    <a:pt x="16" y="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950;p57"/>
            <p:cNvSpPr/>
            <p:nvPr/>
          </p:nvSpPr>
          <p:spPr>
            <a:xfrm>
              <a:off x="5203325" y="2277350"/>
              <a:ext cx="3100" cy="775"/>
            </a:xfrm>
            <a:custGeom>
              <a:avLst/>
              <a:gdLst/>
              <a:ahLst/>
              <a:cxnLst/>
              <a:rect l="l" t="t" r="r" b="b"/>
              <a:pathLst>
                <a:path w="124" h="31" extrusionOk="0">
                  <a:moveTo>
                    <a:pt x="18" y="17"/>
                  </a:moveTo>
                  <a:cubicBezTo>
                    <a:pt x="10" y="17"/>
                    <a:pt x="3" y="18"/>
                    <a:pt x="0" y="18"/>
                  </a:cubicBezTo>
                  <a:cubicBezTo>
                    <a:pt x="5" y="18"/>
                    <a:pt x="12" y="18"/>
                    <a:pt x="18" y="17"/>
                  </a:cubicBezTo>
                  <a:close/>
                  <a:moveTo>
                    <a:pt x="112" y="1"/>
                  </a:moveTo>
                  <a:cubicBezTo>
                    <a:pt x="109" y="1"/>
                    <a:pt x="103" y="2"/>
                    <a:pt x="95" y="6"/>
                  </a:cubicBezTo>
                  <a:cubicBezTo>
                    <a:pt x="77" y="6"/>
                    <a:pt x="43" y="14"/>
                    <a:pt x="18" y="17"/>
                  </a:cubicBezTo>
                  <a:lnTo>
                    <a:pt x="18" y="17"/>
                  </a:lnTo>
                  <a:cubicBezTo>
                    <a:pt x="27" y="16"/>
                    <a:pt x="37" y="15"/>
                    <a:pt x="45" y="15"/>
                  </a:cubicBezTo>
                  <a:cubicBezTo>
                    <a:pt x="60" y="15"/>
                    <a:pt x="66" y="18"/>
                    <a:pt x="36" y="30"/>
                  </a:cubicBezTo>
                  <a:lnTo>
                    <a:pt x="119" y="18"/>
                  </a:lnTo>
                  <a:cubicBezTo>
                    <a:pt x="123" y="14"/>
                    <a:pt x="118" y="13"/>
                    <a:pt x="109" y="13"/>
                  </a:cubicBezTo>
                  <a:cubicBezTo>
                    <a:pt x="106" y="13"/>
                    <a:pt x="102" y="13"/>
                    <a:pt x="98" y="13"/>
                  </a:cubicBezTo>
                  <a:lnTo>
                    <a:pt x="98" y="13"/>
                  </a:lnTo>
                  <a:cubicBezTo>
                    <a:pt x="101" y="12"/>
                    <a:pt x="104" y="9"/>
                    <a:pt x="107" y="6"/>
                  </a:cubicBezTo>
                  <a:cubicBezTo>
                    <a:pt x="115" y="6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951;p57"/>
            <p:cNvSpPr/>
            <p:nvPr/>
          </p:nvSpPr>
          <p:spPr>
            <a:xfrm>
              <a:off x="5200925" y="2278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lnTo>
                    <a:pt x="37" y="1"/>
                  </a:lnTo>
                  <a:cubicBezTo>
                    <a:pt x="13" y="13"/>
                    <a:pt x="1" y="13"/>
                    <a:pt x="1" y="13"/>
                  </a:cubicBezTo>
                  <a:lnTo>
                    <a:pt x="13" y="1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952;p57"/>
            <p:cNvSpPr/>
            <p:nvPr/>
          </p:nvSpPr>
          <p:spPr>
            <a:xfrm>
              <a:off x="5203325" y="22769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953;p57"/>
            <p:cNvSpPr/>
            <p:nvPr/>
          </p:nvSpPr>
          <p:spPr>
            <a:xfrm>
              <a:off x="5203900" y="22766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3" y="1"/>
                  </a:moveTo>
                  <a:lnTo>
                    <a:pt x="3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954;p57"/>
            <p:cNvSpPr/>
            <p:nvPr/>
          </p:nvSpPr>
          <p:spPr>
            <a:xfrm>
              <a:off x="5204800" y="2276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955;p57"/>
            <p:cNvSpPr/>
            <p:nvPr/>
          </p:nvSpPr>
          <p:spPr>
            <a:xfrm>
              <a:off x="5203900" y="2276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25" y="1"/>
                  </a:moveTo>
                  <a:cubicBezTo>
                    <a:pt x="25" y="1"/>
                    <a:pt x="1" y="13"/>
                    <a:pt x="37" y="13"/>
                  </a:cubicBezTo>
                  <a:cubicBezTo>
                    <a:pt x="25" y="13"/>
                    <a:pt x="25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956;p57"/>
            <p:cNvSpPr/>
            <p:nvPr/>
          </p:nvSpPr>
          <p:spPr>
            <a:xfrm>
              <a:off x="5189325" y="22766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2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957;p57"/>
            <p:cNvSpPr/>
            <p:nvPr/>
          </p:nvSpPr>
          <p:spPr>
            <a:xfrm>
              <a:off x="5189625" y="227630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48" y="1"/>
                  </a:moveTo>
                  <a:lnTo>
                    <a:pt x="0" y="1"/>
                  </a:lnTo>
                  <a:cubicBezTo>
                    <a:pt x="0" y="1"/>
                    <a:pt x="36" y="1"/>
                    <a:pt x="36" y="1"/>
                  </a:cubicBezTo>
                  <a:cubicBezTo>
                    <a:pt x="60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958;p57"/>
            <p:cNvSpPr/>
            <p:nvPr/>
          </p:nvSpPr>
          <p:spPr>
            <a:xfrm>
              <a:off x="5190625" y="2272425"/>
              <a:ext cx="2000" cy="475"/>
            </a:xfrm>
            <a:custGeom>
              <a:avLst/>
              <a:gdLst/>
              <a:ahLst/>
              <a:cxnLst/>
              <a:rect l="l" t="t" r="r" b="b"/>
              <a:pathLst>
                <a:path w="80" h="19" extrusionOk="0">
                  <a:moveTo>
                    <a:pt x="20" y="1"/>
                  </a:moveTo>
                  <a:lnTo>
                    <a:pt x="32" y="13"/>
                  </a:lnTo>
                  <a:lnTo>
                    <a:pt x="80" y="13"/>
                  </a:lnTo>
                  <a:cubicBezTo>
                    <a:pt x="56" y="13"/>
                    <a:pt x="68" y="1"/>
                    <a:pt x="56" y="1"/>
                  </a:cubicBezTo>
                  <a:close/>
                  <a:moveTo>
                    <a:pt x="8" y="13"/>
                  </a:moveTo>
                  <a:cubicBezTo>
                    <a:pt x="0" y="17"/>
                    <a:pt x="1" y="18"/>
                    <a:pt x="6" y="18"/>
                  </a:cubicBezTo>
                  <a:cubicBezTo>
                    <a:pt x="16" y="18"/>
                    <a:pt x="40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959;p57"/>
            <p:cNvSpPr/>
            <p:nvPr/>
          </p:nvSpPr>
          <p:spPr>
            <a:xfrm>
              <a:off x="5198850" y="22638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24" y="1"/>
                    <a:pt x="1" y="1"/>
                    <a:pt x="1" y="1"/>
                  </a:cubicBezTo>
                  <a:cubicBezTo>
                    <a:pt x="12" y="1"/>
                    <a:pt x="24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960;p57"/>
            <p:cNvSpPr/>
            <p:nvPr/>
          </p:nvSpPr>
          <p:spPr>
            <a:xfrm>
              <a:off x="5254225" y="2240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961;p57"/>
            <p:cNvSpPr/>
            <p:nvPr/>
          </p:nvSpPr>
          <p:spPr>
            <a:xfrm>
              <a:off x="5250950" y="224625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962;p57"/>
            <p:cNvSpPr/>
            <p:nvPr/>
          </p:nvSpPr>
          <p:spPr>
            <a:xfrm>
              <a:off x="5227125" y="2265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3" y="1"/>
                    <a:pt x="1" y="1"/>
                  </a:cubicBez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963;p57"/>
            <p:cNvSpPr/>
            <p:nvPr/>
          </p:nvSpPr>
          <p:spPr>
            <a:xfrm>
              <a:off x="5257500" y="22218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964;p57"/>
            <p:cNvSpPr/>
            <p:nvPr/>
          </p:nvSpPr>
          <p:spPr>
            <a:xfrm>
              <a:off x="5256300" y="2223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965;p57"/>
            <p:cNvSpPr/>
            <p:nvPr/>
          </p:nvSpPr>
          <p:spPr>
            <a:xfrm>
              <a:off x="5255400" y="222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966;p57"/>
            <p:cNvSpPr/>
            <p:nvPr/>
          </p:nvSpPr>
          <p:spPr>
            <a:xfrm>
              <a:off x="5256500" y="2221675"/>
              <a:ext cx="1750" cy="1675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4" y="1"/>
                  </a:moveTo>
                  <a:cubicBezTo>
                    <a:pt x="0" y="1"/>
                    <a:pt x="5" y="8"/>
                    <a:pt x="28" y="31"/>
                  </a:cubicBezTo>
                  <a:cubicBezTo>
                    <a:pt x="16" y="31"/>
                    <a:pt x="28" y="54"/>
                    <a:pt x="28" y="54"/>
                  </a:cubicBezTo>
                  <a:cubicBezTo>
                    <a:pt x="40" y="66"/>
                    <a:pt x="40" y="66"/>
                    <a:pt x="52" y="66"/>
                  </a:cubicBezTo>
                  <a:cubicBezTo>
                    <a:pt x="52" y="66"/>
                    <a:pt x="52" y="66"/>
                    <a:pt x="64" y="54"/>
                  </a:cubicBezTo>
                  <a:cubicBezTo>
                    <a:pt x="66" y="56"/>
                    <a:pt x="67" y="57"/>
                    <a:pt x="67" y="57"/>
                  </a:cubicBezTo>
                  <a:cubicBezTo>
                    <a:pt x="70" y="57"/>
                    <a:pt x="52" y="29"/>
                    <a:pt x="52" y="19"/>
                  </a:cubicBezTo>
                  <a:cubicBezTo>
                    <a:pt x="37" y="19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67;p57"/>
            <p:cNvSpPr/>
            <p:nvPr/>
          </p:nvSpPr>
          <p:spPr>
            <a:xfrm>
              <a:off x="5258675" y="22325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968;p57"/>
            <p:cNvSpPr/>
            <p:nvPr/>
          </p:nvSpPr>
          <p:spPr>
            <a:xfrm>
              <a:off x="5223550" y="2265575"/>
              <a:ext cx="2700" cy="1825"/>
            </a:xfrm>
            <a:custGeom>
              <a:avLst/>
              <a:gdLst/>
              <a:ahLst/>
              <a:cxnLst/>
              <a:rect l="l" t="t" r="r" b="b"/>
              <a:pathLst>
                <a:path w="108" h="73" extrusionOk="0">
                  <a:moveTo>
                    <a:pt x="1" y="1"/>
                  </a:moveTo>
                  <a:cubicBezTo>
                    <a:pt x="25" y="25"/>
                    <a:pt x="72" y="37"/>
                    <a:pt x="96" y="72"/>
                  </a:cubicBezTo>
                  <a:cubicBezTo>
                    <a:pt x="96" y="72"/>
                    <a:pt x="96" y="61"/>
                    <a:pt x="108" y="61"/>
                  </a:cubicBezTo>
                  <a:cubicBezTo>
                    <a:pt x="72" y="49"/>
                    <a:pt x="60" y="25"/>
                    <a:pt x="37" y="13"/>
                  </a:cubicBezTo>
                  <a:lnTo>
                    <a:pt x="48" y="13"/>
                  </a:lnTo>
                  <a:cubicBezTo>
                    <a:pt x="25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969;p57"/>
            <p:cNvSpPr/>
            <p:nvPr/>
          </p:nvSpPr>
          <p:spPr>
            <a:xfrm>
              <a:off x="5226225" y="2267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2"/>
                    <a:pt x="13" y="12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970;p57"/>
            <p:cNvSpPr/>
            <p:nvPr/>
          </p:nvSpPr>
          <p:spPr>
            <a:xfrm>
              <a:off x="5208975" y="2283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971;p57"/>
            <p:cNvSpPr/>
            <p:nvPr/>
          </p:nvSpPr>
          <p:spPr>
            <a:xfrm>
              <a:off x="5227425" y="2263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972;p57"/>
            <p:cNvSpPr/>
            <p:nvPr/>
          </p:nvSpPr>
          <p:spPr>
            <a:xfrm>
              <a:off x="5229225" y="2279075"/>
              <a:ext cx="900" cy="825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0"/>
                  </a:moveTo>
                  <a:cubicBezTo>
                    <a:pt x="9" y="0"/>
                    <a:pt x="20" y="11"/>
                    <a:pt x="11" y="11"/>
                  </a:cubicBezTo>
                  <a:cubicBezTo>
                    <a:pt x="9" y="11"/>
                    <a:pt x="5" y="10"/>
                    <a:pt x="0" y="9"/>
                  </a:cubicBezTo>
                  <a:lnTo>
                    <a:pt x="0" y="9"/>
                  </a:lnTo>
                  <a:lnTo>
                    <a:pt x="24" y="32"/>
                  </a:lnTo>
                  <a:cubicBezTo>
                    <a:pt x="36" y="32"/>
                    <a:pt x="24" y="21"/>
                    <a:pt x="36" y="9"/>
                  </a:cubicBezTo>
                  <a:cubicBezTo>
                    <a:pt x="23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973;p57"/>
            <p:cNvSpPr/>
            <p:nvPr/>
          </p:nvSpPr>
          <p:spPr>
            <a:xfrm>
              <a:off x="5226825" y="22655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25" y="1"/>
                  </a:moveTo>
                  <a:cubicBezTo>
                    <a:pt x="48" y="25"/>
                    <a:pt x="1" y="13"/>
                    <a:pt x="25" y="37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974;p57"/>
            <p:cNvSpPr/>
            <p:nvPr/>
          </p:nvSpPr>
          <p:spPr>
            <a:xfrm>
              <a:off x="5184850" y="2151875"/>
              <a:ext cx="81000" cy="152125"/>
            </a:xfrm>
            <a:custGeom>
              <a:avLst/>
              <a:gdLst/>
              <a:ahLst/>
              <a:cxnLst/>
              <a:rect l="l" t="t" r="r" b="b"/>
              <a:pathLst>
                <a:path w="3240" h="6085" extrusionOk="0">
                  <a:moveTo>
                    <a:pt x="244" y="407"/>
                  </a:moveTo>
                  <a:lnTo>
                    <a:pt x="244" y="407"/>
                  </a:lnTo>
                  <a:cubicBezTo>
                    <a:pt x="241" y="410"/>
                    <a:pt x="239" y="413"/>
                    <a:pt x="239" y="418"/>
                  </a:cubicBezTo>
                  <a:lnTo>
                    <a:pt x="244" y="407"/>
                  </a:lnTo>
                  <a:close/>
                  <a:moveTo>
                    <a:pt x="1073" y="537"/>
                  </a:moveTo>
                  <a:cubicBezTo>
                    <a:pt x="1073" y="550"/>
                    <a:pt x="1051" y="566"/>
                    <a:pt x="1036" y="580"/>
                  </a:cubicBezTo>
                  <a:lnTo>
                    <a:pt x="1036" y="580"/>
                  </a:lnTo>
                  <a:cubicBezTo>
                    <a:pt x="1031" y="560"/>
                    <a:pt x="1034" y="560"/>
                    <a:pt x="1041" y="560"/>
                  </a:cubicBezTo>
                  <a:cubicBezTo>
                    <a:pt x="1049" y="560"/>
                    <a:pt x="1061" y="560"/>
                    <a:pt x="1073" y="537"/>
                  </a:cubicBezTo>
                  <a:close/>
                  <a:moveTo>
                    <a:pt x="1334" y="656"/>
                  </a:moveTo>
                  <a:cubicBezTo>
                    <a:pt x="1333" y="656"/>
                    <a:pt x="1331" y="656"/>
                    <a:pt x="1328" y="658"/>
                  </a:cubicBezTo>
                  <a:lnTo>
                    <a:pt x="1328" y="658"/>
                  </a:lnTo>
                  <a:cubicBezTo>
                    <a:pt x="1330" y="657"/>
                    <a:pt x="1332" y="656"/>
                    <a:pt x="1334" y="656"/>
                  </a:cubicBezTo>
                  <a:close/>
                  <a:moveTo>
                    <a:pt x="1418" y="1549"/>
                  </a:moveTo>
                  <a:cubicBezTo>
                    <a:pt x="1408" y="1555"/>
                    <a:pt x="1403" y="1557"/>
                    <a:pt x="1400" y="1557"/>
                  </a:cubicBezTo>
                  <a:cubicBezTo>
                    <a:pt x="1395" y="1557"/>
                    <a:pt x="1396" y="1552"/>
                    <a:pt x="1393" y="1552"/>
                  </a:cubicBezTo>
                  <a:cubicBezTo>
                    <a:pt x="1392" y="1552"/>
                    <a:pt x="1389" y="1554"/>
                    <a:pt x="1382" y="1561"/>
                  </a:cubicBezTo>
                  <a:lnTo>
                    <a:pt x="1382" y="1584"/>
                  </a:lnTo>
                  <a:cubicBezTo>
                    <a:pt x="1398" y="1568"/>
                    <a:pt x="1409" y="1558"/>
                    <a:pt x="1418" y="1549"/>
                  </a:cubicBezTo>
                  <a:close/>
                  <a:moveTo>
                    <a:pt x="1583" y="1620"/>
                  </a:moveTo>
                  <a:cubicBezTo>
                    <a:pt x="1580" y="1623"/>
                    <a:pt x="1576" y="1627"/>
                    <a:pt x="1573" y="1632"/>
                  </a:cubicBezTo>
                  <a:cubicBezTo>
                    <a:pt x="1577" y="1628"/>
                    <a:pt x="1580" y="1624"/>
                    <a:pt x="1583" y="1620"/>
                  </a:cubicBezTo>
                  <a:close/>
                  <a:moveTo>
                    <a:pt x="2430" y="1644"/>
                  </a:moveTo>
                  <a:cubicBezTo>
                    <a:pt x="2430" y="1644"/>
                    <a:pt x="2430" y="1644"/>
                    <a:pt x="2430" y="1644"/>
                  </a:cubicBezTo>
                  <a:cubicBezTo>
                    <a:pt x="2430" y="1644"/>
                    <a:pt x="2430" y="1644"/>
                    <a:pt x="2430" y="1644"/>
                  </a:cubicBezTo>
                  <a:close/>
                  <a:moveTo>
                    <a:pt x="1606" y="1681"/>
                  </a:moveTo>
                  <a:cubicBezTo>
                    <a:pt x="1592" y="1683"/>
                    <a:pt x="1573" y="1691"/>
                    <a:pt x="1549" y="1715"/>
                  </a:cubicBezTo>
                  <a:cubicBezTo>
                    <a:pt x="1566" y="1715"/>
                    <a:pt x="1595" y="1685"/>
                    <a:pt x="1606" y="1681"/>
                  </a:cubicBezTo>
                  <a:close/>
                  <a:moveTo>
                    <a:pt x="2573" y="1727"/>
                  </a:moveTo>
                  <a:cubicBezTo>
                    <a:pt x="2572" y="1729"/>
                    <a:pt x="2572" y="1731"/>
                    <a:pt x="2572" y="1733"/>
                  </a:cubicBezTo>
                  <a:lnTo>
                    <a:pt x="2572" y="1733"/>
                  </a:lnTo>
                  <a:cubicBezTo>
                    <a:pt x="2572" y="1731"/>
                    <a:pt x="2573" y="1729"/>
                    <a:pt x="2573" y="1727"/>
                  </a:cubicBezTo>
                  <a:close/>
                  <a:moveTo>
                    <a:pt x="2644" y="1822"/>
                  </a:moveTo>
                  <a:cubicBezTo>
                    <a:pt x="2639" y="1822"/>
                    <a:pt x="2636" y="1825"/>
                    <a:pt x="2634" y="1827"/>
                  </a:cubicBezTo>
                  <a:lnTo>
                    <a:pt x="2634" y="1827"/>
                  </a:lnTo>
                  <a:lnTo>
                    <a:pt x="2644" y="1822"/>
                  </a:lnTo>
                  <a:close/>
                  <a:moveTo>
                    <a:pt x="1817" y="1864"/>
                  </a:moveTo>
                  <a:cubicBezTo>
                    <a:pt x="1799" y="1878"/>
                    <a:pt x="1775" y="1889"/>
                    <a:pt x="1775" y="1906"/>
                  </a:cubicBezTo>
                  <a:lnTo>
                    <a:pt x="1799" y="1894"/>
                  </a:lnTo>
                  <a:cubicBezTo>
                    <a:pt x="1809" y="1884"/>
                    <a:pt x="1810" y="1874"/>
                    <a:pt x="1817" y="1864"/>
                  </a:cubicBezTo>
                  <a:close/>
                  <a:moveTo>
                    <a:pt x="2656" y="1953"/>
                  </a:moveTo>
                  <a:cubicBezTo>
                    <a:pt x="2656" y="1959"/>
                    <a:pt x="2659" y="1959"/>
                    <a:pt x="2661" y="1959"/>
                  </a:cubicBezTo>
                  <a:cubicBezTo>
                    <a:pt x="2662" y="1959"/>
                    <a:pt x="2662" y="1959"/>
                    <a:pt x="2656" y="1965"/>
                  </a:cubicBezTo>
                  <a:lnTo>
                    <a:pt x="2680" y="1965"/>
                  </a:lnTo>
                  <a:cubicBezTo>
                    <a:pt x="2668" y="1965"/>
                    <a:pt x="2668" y="1953"/>
                    <a:pt x="2656" y="1953"/>
                  </a:cubicBezTo>
                  <a:close/>
                  <a:moveTo>
                    <a:pt x="3103" y="2292"/>
                  </a:moveTo>
                  <a:cubicBezTo>
                    <a:pt x="3103" y="2292"/>
                    <a:pt x="3093" y="2301"/>
                    <a:pt x="3087" y="2304"/>
                  </a:cubicBezTo>
                  <a:lnTo>
                    <a:pt x="3087" y="2304"/>
                  </a:lnTo>
                  <a:cubicBezTo>
                    <a:pt x="3090" y="2303"/>
                    <a:pt x="3093" y="2302"/>
                    <a:pt x="3097" y="2299"/>
                  </a:cubicBezTo>
                  <a:cubicBezTo>
                    <a:pt x="3102" y="2294"/>
                    <a:pt x="3103" y="2292"/>
                    <a:pt x="3103" y="2292"/>
                  </a:cubicBezTo>
                  <a:close/>
                  <a:moveTo>
                    <a:pt x="2823" y="2644"/>
                  </a:moveTo>
                  <a:cubicBezTo>
                    <a:pt x="2823" y="2644"/>
                    <a:pt x="2823" y="2644"/>
                    <a:pt x="2823" y="2644"/>
                  </a:cubicBezTo>
                  <a:lnTo>
                    <a:pt x="2823" y="2644"/>
                  </a:lnTo>
                  <a:close/>
                  <a:moveTo>
                    <a:pt x="2831" y="2663"/>
                  </a:moveTo>
                  <a:lnTo>
                    <a:pt x="2831" y="2663"/>
                  </a:lnTo>
                  <a:cubicBezTo>
                    <a:pt x="2828" y="2664"/>
                    <a:pt x="2826" y="2666"/>
                    <a:pt x="2823" y="2668"/>
                  </a:cubicBezTo>
                  <a:cubicBezTo>
                    <a:pt x="2826" y="2666"/>
                    <a:pt x="2828" y="2665"/>
                    <a:pt x="2831" y="2663"/>
                  </a:cubicBezTo>
                  <a:close/>
                  <a:moveTo>
                    <a:pt x="3085" y="2668"/>
                  </a:moveTo>
                  <a:cubicBezTo>
                    <a:pt x="3073" y="2680"/>
                    <a:pt x="3073" y="2680"/>
                    <a:pt x="3073" y="2680"/>
                  </a:cubicBezTo>
                  <a:lnTo>
                    <a:pt x="3061" y="2680"/>
                  </a:lnTo>
                  <a:cubicBezTo>
                    <a:pt x="3061" y="2668"/>
                    <a:pt x="3073" y="2668"/>
                    <a:pt x="3073" y="2668"/>
                  </a:cubicBezTo>
                  <a:close/>
                  <a:moveTo>
                    <a:pt x="3120" y="2692"/>
                  </a:moveTo>
                  <a:cubicBezTo>
                    <a:pt x="3120" y="2692"/>
                    <a:pt x="3132" y="2692"/>
                    <a:pt x="3132" y="2704"/>
                  </a:cubicBezTo>
                  <a:lnTo>
                    <a:pt x="3111" y="2714"/>
                  </a:lnTo>
                  <a:lnTo>
                    <a:pt x="3111" y="2714"/>
                  </a:lnTo>
                  <a:cubicBezTo>
                    <a:pt x="3110" y="2711"/>
                    <a:pt x="3109" y="2707"/>
                    <a:pt x="3109" y="2704"/>
                  </a:cubicBezTo>
                  <a:cubicBezTo>
                    <a:pt x="3109" y="2704"/>
                    <a:pt x="3109" y="2704"/>
                    <a:pt x="3109" y="2692"/>
                  </a:cubicBezTo>
                  <a:close/>
                  <a:moveTo>
                    <a:pt x="3112" y="2716"/>
                  </a:moveTo>
                  <a:cubicBezTo>
                    <a:pt x="3133" y="2719"/>
                    <a:pt x="3145" y="2751"/>
                    <a:pt x="3156" y="2751"/>
                  </a:cubicBezTo>
                  <a:cubicBezTo>
                    <a:pt x="3144" y="2751"/>
                    <a:pt x="3144" y="2739"/>
                    <a:pt x="3132" y="2739"/>
                  </a:cubicBezTo>
                  <a:lnTo>
                    <a:pt x="3120" y="2739"/>
                  </a:lnTo>
                  <a:cubicBezTo>
                    <a:pt x="3120" y="2731"/>
                    <a:pt x="3115" y="2723"/>
                    <a:pt x="3112" y="2716"/>
                  </a:cubicBezTo>
                  <a:close/>
                  <a:moveTo>
                    <a:pt x="3085" y="2704"/>
                  </a:moveTo>
                  <a:cubicBezTo>
                    <a:pt x="3085" y="2715"/>
                    <a:pt x="3097" y="2715"/>
                    <a:pt x="3097" y="2727"/>
                  </a:cubicBezTo>
                  <a:cubicBezTo>
                    <a:pt x="3097" y="2727"/>
                    <a:pt x="3097" y="2739"/>
                    <a:pt x="3097" y="2739"/>
                  </a:cubicBezTo>
                  <a:lnTo>
                    <a:pt x="3085" y="2727"/>
                  </a:lnTo>
                  <a:cubicBezTo>
                    <a:pt x="3085" y="2727"/>
                    <a:pt x="3085" y="2727"/>
                    <a:pt x="3085" y="2739"/>
                  </a:cubicBezTo>
                  <a:cubicBezTo>
                    <a:pt x="3097" y="2751"/>
                    <a:pt x="3085" y="2763"/>
                    <a:pt x="3120" y="2799"/>
                  </a:cubicBezTo>
                  <a:cubicBezTo>
                    <a:pt x="3111" y="2794"/>
                    <a:pt x="3105" y="2792"/>
                    <a:pt x="3102" y="2792"/>
                  </a:cubicBezTo>
                  <a:cubicBezTo>
                    <a:pt x="3089" y="2792"/>
                    <a:pt x="3116" y="2823"/>
                    <a:pt x="3097" y="2823"/>
                  </a:cubicBezTo>
                  <a:cubicBezTo>
                    <a:pt x="3013" y="2751"/>
                    <a:pt x="3120" y="2787"/>
                    <a:pt x="3085" y="2751"/>
                  </a:cubicBezTo>
                  <a:cubicBezTo>
                    <a:pt x="3073" y="2751"/>
                    <a:pt x="3061" y="2739"/>
                    <a:pt x="3049" y="2727"/>
                  </a:cubicBezTo>
                  <a:cubicBezTo>
                    <a:pt x="3061" y="2715"/>
                    <a:pt x="3073" y="2715"/>
                    <a:pt x="3085" y="2704"/>
                  </a:cubicBezTo>
                  <a:close/>
                  <a:moveTo>
                    <a:pt x="2847" y="3287"/>
                  </a:moveTo>
                  <a:cubicBezTo>
                    <a:pt x="2858" y="3299"/>
                    <a:pt x="2847" y="3299"/>
                    <a:pt x="2847" y="3299"/>
                  </a:cubicBezTo>
                  <a:cubicBezTo>
                    <a:pt x="2847" y="3299"/>
                    <a:pt x="2847" y="3299"/>
                    <a:pt x="2847" y="3287"/>
                  </a:cubicBezTo>
                  <a:close/>
                  <a:moveTo>
                    <a:pt x="2180" y="3609"/>
                  </a:moveTo>
                  <a:lnTo>
                    <a:pt x="2180" y="3609"/>
                  </a:lnTo>
                  <a:cubicBezTo>
                    <a:pt x="2191" y="3620"/>
                    <a:pt x="2200" y="3632"/>
                    <a:pt x="2192" y="3632"/>
                  </a:cubicBezTo>
                  <a:lnTo>
                    <a:pt x="2180" y="3609"/>
                  </a:lnTo>
                  <a:close/>
                  <a:moveTo>
                    <a:pt x="2693" y="3700"/>
                  </a:moveTo>
                  <a:cubicBezTo>
                    <a:pt x="2705" y="3700"/>
                    <a:pt x="2689" y="3720"/>
                    <a:pt x="2728" y="3739"/>
                  </a:cubicBezTo>
                  <a:cubicBezTo>
                    <a:pt x="2708" y="3739"/>
                    <a:pt x="2693" y="3719"/>
                    <a:pt x="2680" y="3703"/>
                  </a:cubicBezTo>
                  <a:lnTo>
                    <a:pt x="2680" y="3703"/>
                  </a:lnTo>
                  <a:cubicBezTo>
                    <a:pt x="2687" y="3701"/>
                    <a:pt x="2691" y="3700"/>
                    <a:pt x="2693" y="3700"/>
                  </a:cubicBezTo>
                  <a:close/>
                  <a:moveTo>
                    <a:pt x="1739" y="4013"/>
                  </a:moveTo>
                  <a:cubicBezTo>
                    <a:pt x="1739" y="4027"/>
                    <a:pt x="1747" y="4029"/>
                    <a:pt x="1757" y="4033"/>
                  </a:cubicBezTo>
                  <a:lnTo>
                    <a:pt x="1757" y="4033"/>
                  </a:lnTo>
                  <a:cubicBezTo>
                    <a:pt x="1752" y="4029"/>
                    <a:pt x="1746" y="4022"/>
                    <a:pt x="1739" y="4013"/>
                  </a:cubicBezTo>
                  <a:close/>
                  <a:moveTo>
                    <a:pt x="1757" y="4033"/>
                  </a:moveTo>
                  <a:lnTo>
                    <a:pt x="1757" y="4033"/>
                  </a:lnTo>
                  <a:cubicBezTo>
                    <a:pt x="1761" y="4036"/>
                    <a:pt x="1765" y="4038"/>
                    <a:pt x="1768" y="4040"/>
                  </a:cubicBezTo>
                  <a:lnTo>
                    <a:pt x="1768" y="4040"/>
                  </a:lnTo>
                  <a:cubicBezTo>
                    <a:pt x="1764" y="4036"/>
                    <a:pt x="1760" y="4034"/>
                    <a:pt x="1757" y="4033"/>
                  </a:cubicBezTo>
                  <a:close/>
                  <a:moveTo>
                    <a:pt x="1692" y="4323"/>
                  </a:moveTo>
                  <a:lnTo>
                    <a:pt x="1695" y="4327"/>
                  </a:lnTo>
                  <a:lnTo>
                    <a:pt x="1695" y="4327"/>
                  </a:lnTo>
                  <a:cubicBezTo>
                    <a:pt x="1695" y="4326"/>
                    <a:pt x="1694" y="4325"/>
                    <a:pt x="1692" y="4323"/>
                  </a:cubicBezTo>
                  <a:close/>
                  <a:moveTo>
                    <a:pt x="1668" y="4323"/>
                  </a:moveTo>
                  <a:cubicBezTo>
                    <a:pt x="1670" y="4325"/>
                    <a:pt x="1672" y="4326"/>
                    <a:pt x="1674" y="4328"/>
                  </a:cubicBezTo>
                  <a:lnTo>
                    <a:pt x="1674" y="4328"/>
                  </a:lnTo>
                  <a:cubicBezTo>
                    <a:pt x="1672" y="4326"/>
                    <a:pt x="1670" y="4324"/>
                    <a:pt x="1668" y="4323"/>
                  </a:cubicBezTo>
                  <a:close/>
                  <a:moveTo>
                    <a:pt x="1585" y="4311"/>
                  </a:moveTo>
                  <a:cubicBezTo>
                    <a:pt x="1585" y="4319"/>
                    <a:pt x="1615" y="4346"/>
                    <a:pt x="1619" y="4356"/>
                  </a:cubicBezTo>
                  <a:lnTo>
                    <a:pt x="1619" y="4356"/>
                  </a:lnTo>
                  <a:cubicBezTo>
                    <a:pt x="1617" y="4344"/>
                    <a:pt x="1609" y="4327"/>
                    <a:pt x="1585" y="4311"/>
                  </a:cubicBezTo>
                  <a:close/>
                  <a:moveTo>
                    <a:pt x="1619" y="4356"/>
                  </a:moveTo>
                  <a:cubicBezTo>
                    <a:pt x="1619" y="4357"/>
                    <a:pt x="1619" y="4358"/>
                    <a:pt x="1620" y="4359"/>
                  </a:cubicBezTo>
                  <a:lnTo>
                    <a:pt x="1620" y="4359"/>
                  </a:lnTo>
                  <a:cubicBezTo>
                    <a:pt x="1620" y="4358"/>
                    <a:pt x="1620" y="4357"/>
                    <a:pt x="1619" y="4356"/>
                  </a:cubicBezTo>
                  <a:close/>
                  <a:moveTo>
                    <a:pt x="1739" y="4537"/>
                  </a:moveTo>
                  <a:cubicBezTo>
                    <a:pt x="1738" y="4537"/>
                    <a:pt x="1737" y="4537"/>
                    <a:pt x="1737" y="4537"/>
                  </a:cubicBezTo>
                  <a:lnTo>
                    <a:pt x="1737" y="4537"/>
                  </a:lnTo>
                  <a:cubicBezTo>
                    <a:pt x="1739" y="4539"/>
                    <a:pt x="1742" y="4540"/>
                    <a:pt x="1744" y="4541"/>
                  </a:cubicBezTo>
                  <a:lnTo>
                    <a:pt x="1744" y="4541"/>
                  </a:lnTo>
                  <a:cubicBezTo>
                    <a:pt x="1743" y="4540"/>
                    <a:pt x="1741" y="4539"/>
                    <a:pt x="1739" y="4537"/>
                  </a:cubicBezTo>
                  <a:close/>
                  <a:moveTo>
                    <a:pt x="715" y="4549"/>
                  </a:moveTo>
                  <a:cubicBezTo>
                    <a:pt x="713" y="4549"/>
                    <a:pt x="710" y="4550"/>
                    <a:pt x="706" y="4550"/>
                  </a:cubicBezTo>
                  <a:lnTo>
                    <a:pt x="706" y="4550"/>
                  </a:lnTo>
                  <a:cubicBezTo>
                    <a:pt x="709" y="4550"/>
                    <a:pt x="712" y="4550"/>
                    <a:pt x="715" y="4549"/>
                  </a:cubicBezTo>
                  <a:close/>
                  <a:moveTo>
                    <a:pt x="703" y="4561"/>
                  </a:moveTo>
                  <a:cubicBezTo>
                    <a:pt x="699" y="4563"/>
                    <a:pt x="698" y="4565"/>
                    <a:pt x="698" y="4566"/>
                  </a:cubicBezTo>
                  <a:lnTo>
                    <a:pt x="698" y="4566"/>
                  </a:lnTo>
                  <a:lnTo>
                    <a:pt x="703" y="4561"/>
                  </a:lnTo>
                  <a:close/>
                  <a:moveTo>
                    <a:pt x="1636" y="4337"/>
                  </a:moveTo>
                  <a:cubicBezTo>
                    <a:pt x="1628" y="4337"/>
                    <a:pt x="1653" y="4372"/>
                    <a:pt x="1638" y="4372"/>
                  </a:cubicBezTo>
                  <a:cubicBezTo>
                    <a:pt x="1637" y="4372"/>
                    <a:pt x="1635" y="4371"/>
                    <a:pt x="1632" y="4370"/>
                  </a:cubicBezTo>
                  <a:lnTo>
                    <a:pt x="1620" y="4370"/>
                  </a:lnTo>
                  <a:cubicBezTo>
                    <a:pt x="1620" y="4367"/>
                    <a:pt x="1620" y="4363"/>
                    <a:pt x="1620" y="4359"/>
                  </a:cubicBezTo>
                  <a:lnTo>
                    <a:pt x="1620" y="4359"/>
                  </a:lnTo>
                  <a:cubicBezTo>
                    <a:pt x="1619" y="4360"/>
                    <a:pt x="1618" y="4360"/>
                    <a:pt x="1617" y="4360"/>
                  </a:cubicBezTo>
                  <a:cubicBezTo>
                    <a:pt x="1615" y="4360"/>
                    <a:pt x="1612" y="4360"/>
                    <a:pt x="1608" y="4358"/>
                  </a:cubicBezTo>
                  <a:lnTo>
                    <a:pt x="1608" y="4358"/>
                  </a:lnTo>
                  <a:cubicBezTo>
                    <a:pt x="1612" y="4370"/>
                    <a:pt x="1607" y="4374"/>
                    <a:pt x="1598" y="4374"/>
                  </a:cubicBezTo>
                  <a:cubicBezTo>
                    <a:pt x="1579" y="4374"/>
                    <a:pt x="1545" y="4358"/>
                    <a:pt x="1537" y="4358"/>
                  </a:cubicBezTo>
                  <a:lnTo>
                    <a:pt x="1537" y="4358"/>
                  </a:lnTo>
                  <a:cubicBezTo>
                    <a:pt x="1561" y="4394"/>
                    <a:pt x="1620" y="4430"/>
                    <a:pt x="1596" y="4442"/>
                  </a:cubicBezTo>
                  <a:lnTo>
                    <a:pt x="1561" y="4406"/>
                  </a:lnTo>
                  <a:lnTo>
                    <a:pt x="1561" y="4406"/>
                  </a:lnTo>
                  <a:cubicBezTo>
                    <a:pt x="1549" y="4430"/>
                    <a:pt x="1608" y="4466"/>
                    <a:pt x="1596" y="4478"/>
                  </a:cubicBezTo>
                  <a:cubicBezTo>
                    <a:pt x="1607" y="4478"/>
                    <a:pt x="1626" y="4504"/>
                    <a:pt x="1638" y="4504"/>
                  </a:cubicBezTo>
                  <a:cubicBezTo>
                    <a:pt x="1640" y="4504"/>
                    <a:pt x="1642" y="4503"/>
                    <a:pt x="1644" y="4501"/>
                  </a:cubicBezTo>
                  <a:lnTo>
                    <a:pt x="1644" y="4501"/>
                  </a:lnTo>
                  <a:cubicBezTo>
                    <a:pt x="1656" y="4525"/>
                    <a:pt x="1656" y="4549"/>
                    <a:pt x="1632" y="4549"/>
                  </a:cubicBezTo>
                  <a:cubicBezTo>
                    <a:pt x="1632" y="4549"/>
                    <a:pt x="1644" y="4561"/>
                    <a:pt x="1656" y="4573"/>
                  </a:cubicBezTo>
                  <a:cubicBezTo>
                    <a:pt x="1685" y="4573"/>
                    <a:pt x="1660" y="4542"/>
                    <a:pt x="1673" y="4542"/>
                  </a:cubicBezTo>
                  <a:cubicBezTo>
                    <a:pt x="1676" y="4542"/>
                    <a:pt x="1682" y="4544"/>
                    <a:pt x="1692" y="4549"/>
                  </a:cubicBezTo>
                  <a:lnTo>
                    <a:pt x="1656" y="4501"/>
                  </a:lnTo>
                  <a:cubicBezTo>
                    <a:pt x="1680" y="4501"/>
                    <a:pt x="1715" y="4525"/>
                    <a:pt x="1727" y="4549"/>
                  </a:cubicBezTo>
                  <a:cubicBezTo>
                    <a:pt x="1727" y="4538"/>
                    <a:pt x="1727" y="4537"/>
                    <a:pt x="1737" y="4537"/>
                  </a:cubicBezTo>
                  <a:lnTo>
                    <a:pt x="1737" y="4537"/>
                  </a:lnTo>
                  <a:cubicBezTo>
                    <a:pt x="1714" y="4524"/>
                    <a:pt x="1694" y="4507"/>
                    <a:pt x="1668" y="4489"/>
                  </a:cubicBezTo>
                  <a:cubicBezTo>
                    <a:pt x="1692" y="4489"/>
                    <a:pt x="1680" y="4478"/>
                    <a:pt x="1704" y="4478"/>
                  </a:cubicBezTo>
                  <a:cubicBezTo>
                    <a:pt x="1692" y="4442"/>
                    <a:pt x="1632" y="4370"/>
                    <a:pt x="1668" y="4358"/>
                  </a:cubicBezTo>
                  <a:cubicBezTo>
                    <a:pt x="1649" y="4343"/>
                    <a:pt x="1640" y="4337"/>
                    <a:pt x="1636" y="4337"/>
                  </a:cubicBezTo>
                  <a:close/>
                  <a:moveTo>
                    <a:pt x="804" y="4644"/>
                  </a:moveTo>
                  <a:cubicBezTo>
                    <a:pt x="806" y="4644"/>
                    <a:pt x="809" y="4644"/>
                    <a:pt x="811" y="4644"/>
                  </a:cubicBezTo>
                  <a:cubicBezTo>
                    <a:pt x="808" y="4644"/>
                    <a:pt x="806" y="4644"/>
                    <a:pt x="804" y="4644"/>
                  </a:cubicBezTo>
                  <a:close/>
                  <a:moveTo>
                    <a:pt x="1969" y="4831"/>
                  </a:moveTo>
                  <a:cubicBezTo>
                    <a:pt x="1968" y="4833"/>
                    <a:pt x="1967" y="4834"/>
                    <a:pt x="1966" y="4835"/>
                  </a:cubicBezTo>
                  <a:lnTo>
                    <a:pt x="1989" y="4835"/>
                  </a:lnTo>
                  <a:cubicBezTo>
                    <a:pt x="1981" y="4833"/>
                    <a:pt x="1974" y="4832"/>
                    <a:pt x="1969" y="4831"/>
                  </a:cubicBezTo>
                  <a:close/>
                  <a:moveTo>
                    <a:pt x="762" y="4901"/>
                  </a:moveTo>
                  <a:cubicBezTo>
                    <a:pt x="758" y="4901"/>
                    <a:pt x="751" y="4902"/>
                    <a:pt x="739" y="4906"/>
                  </a:cubicBezTo>
                  <a:lnTo>
                    <a:pt x="775" y="4906"/>
                  </a:lnTo>
                  <a:cubicBezTo>
                    <a:pt x="767" y="4906"/>
                    <a:pt x="770" y="4901"/>
                    <a:pt x="762" y="4901"/>
                  </a:cubicBezTo>
                  <a:close/>
                  <a:moveTo>
                    <a:pt x="715" y="4918"/>
                  </a:moveTo>
                  <a:cubicBezTo>
                    <a:pt x="715" y="4918"/>
                    <a:pt x="738" y="4918"/>
                    <a:pt x="728" y="4929"/>
                  </a:cubicBezTo>
                  <a:lnTo>
                    <a:pt x="728" y="4929"/>
                  </a:lnTo>
                  <a:cubicBezTo>
                    <a:pt x="724" y="4930"/>
                    <a:pt x="720" y="4930"/>
                    <a:pt x="715" y="4930"/>
                  </a:cubicBezTo>
                  <a:cubicBezTo>
                    <a:pt x="680" y="4930"/>
                    <a:pt x="703" y="4918"/>
                    <a:pt x="715" y="4918"/>
                  </a:cubicBezTo>
                  <a:close/>
                  <a:moveTo>
                    <a:pt x="759" y="4954"/>
                  </a:moveTo>
                  <a:cubicBezTo>
                    <a:pt x="751" y="4956"/>
                    <a:pt x="744" y="4957"/>
                    <a:pt x="740" y="4957"/>
                  </a:cubicBezTo>
                  <a:cubicBezTo>
                    <a:pt x="737" y="4957"/>
                    <a:pt x="737" y="4956"/>
                    <a:pt x="739" y="4954"/>
                  </a:cubicBezTo>
                  <a:close/>
                  <a:moveTo>
                    <a:pt x="179" y="4963"/>
                  </a:moveTo>
                  <a:lnTo>
                    <a:pt x="179" y="4963"/>
                  </a:lnTo>
                  <a:cubicBezTo>
                    <a:pt x="167" y="4964"/>
                    <a:pt x="160" y="4966"/>
                    <a:pt x="168" y="4966"/>
                  </a:cubicBezTo>
                  <a:lnTo>
                    <a:pt x="179" y="4963"/>
                  </a:lnTo>
                  <a:close/>
                  <a:moveTo>
                    <a:pt x="834" y="5001"/>
                  </a:moveTo>
                  <a:cubicBezTo>
                    <a:pt x="825" y="5001"/>
                    <a:pt x="815" y="5001"/>
                    <a:pt x="799" y="5008"/>
                  </a:cubicBezTo>
                  <a:lnTo>
                    <a:pt x="799" y="5008"/>
                  </a:lnTo>
                  <a:cubicBezTo>
                    <a:pt x="805" y="5007"/>
                    <a:pt x="811" y="5007"/>
                    <a:pt x="817" y="5007"/>
                  </a:cubicBezTo>
                  <a:cubicBezTo>
                    <a:pt x="831" y="5007"/>
                    <a:pt x="846" y="5007"/>
                    <a:pt x="858" y="5001"/>
                  </a:cubicBezTo>
                  <a:close/>
                  <a:moveTo>
                    <a:pt x="203" y="5013"/>
                  </a:moveTo>
                  <a:cubicBezTo>
                    <a:pt x="191" y="5017"/>
                    <a:pt x="189" y="5019"/>
                    <a:pt x="191" y="5019"/>
                  </a:cubicBezTo>
                  <a:cubicBezTo>
                    <a:pt x="195" y="5019"/>
                    <a:pt x="219" y="5013"/>
                    <a:pt x="227" y="5013"/>
                  </a:cubicBezTo>
                  <a:close/>
                  <a:moveTo>
                    <a:pt x="846" y="5013"/>
                  </a:moveTo>
                  <a:cubicBezTo>
                    <a:pt x="823" y="5013"/>
                    <a:pt x="787" y="5025"/>
                    <a:pt x="763" y="5025"/>
                  </a:cubicBezTo>
                  <a:lnTo>
                    <a:pt x="775" y="5025"/>
                  </a:lnTo>
                  <a:cubicBezTo>
                    <a:pt x="777" y="5028"/>
                    <a:pt x="782" y="5029"/>
                    <a:pt x="787" y="5029"/>
                  </a:cubicBezTo>
                  <a:cubicBezTo>
                    <a:pt x="809" y="5029"/>
                    <a:pt x="849" y="5013"/>
                    <a:pt x="858" y="5013"/>
                  </a:cubicBezTo>
                  <a:close/>
                  <a:moveTo>
                    <a:pt x="799" y="5228"/>
                  </a:moveTo>
                  <a:cubicBezTo>
                    <a:pt x="834" y="5228"/>
                    <a:pt x="834" y="5228"/>
                    <a:pt x="834" y="5240"/>
                  </a:cubicBezTo>
                  <a:lnTo>
                    <a:pt x="834" y="5240"/>
                  </a:lnTo>
                  <a:lnTo>
                    <a:pt x="763" y="5251"/>
                  </a:lnTo>
                  <a:lnTo>
                    <a:pt x="739" y="5251"/>
                  </a:lnTo>
                  <a:cubicBezTo>
                    <a:pt x="775" y="5240"/>
                    <a:pt x="799" y="5240"/>
                    <a:pt x="799" y="5228"/>
                  </a:cubicBezTo>
                  <a:close/>
                  <a:moveTo>
                    <a:pt x="834" y="5430"/>
                  </a:moveTo>
                  <a:cubicBezTo>
                    <a:pt x="834" y="5430"/>
                    <a:pt x="834" y="5430"/>
                    <a:pt x="834" y="5442"/>
                  </a:cubicBezTo>
                  <a:cubicBezTo>
                    <a:pt x="834" y="5442"/>
                    <a:pt x="834" y="5447"/>
                    <a:pt x="831" y="5447"/>
                  </a:cubicBezTo>
                  <a:cubicBezTo>
                    <a:pt x="829" y="5447"/>
                    <a:pt x="826" y="5446"/>
                    <a:pt x="823" y="5442"/>
                  </a:cubicBezTo>
                  <a:lnTo>
                    <a:pt x="834" y="5442"/>
                  </a:lnTo>
                  <a:cubicBezTo>
                    <a:pt x="823" y="5442"/>
                    <a:pt x="811" y="5442"/>
                    <a:pt x="823" y="5430"/>
                  </a:cubicBezTo>
                  <a:close/>
                  <a:moveTo>
                    <a:pt x="799" y="5442"/>
                  </a:moveTo>
                  <a:cubicBezTo>
                    <a:pt x="799" y="5454"/>
                    <a:pt x="799" y="5454"/>
                    <a:pt x="799" y="5454"/>
                  </a:cubicBezTo>
                  <a:lnTo>
                    <a:pt x="787" y="5454"/>
                  </a:lnTo>
                  <a:cubicBezTo>
                    <a:pt x="787" y="5454"/>
                    <a:pt x="799" y="5442"/>
                    <a:pt x="799" y="5442"/>
                  </a:cubicBezTo>
                  <a:close/>
                  <a:moveTo>
                    <a:pt x="858" y="5382"/>
                  </a:moveTo>
                  <a:cubicBezTo>
                    <a:pt x="870" y="5430"/>
                    <a:pt x="918" y="5466"/>
                    <a:pt x="882" y="5490"/>
                  </a:cubicBezTo>
                  <a:cubicBezTo>
                    <a:pt x="870" y="5478"/>
                    <a:pt x="858" y="5466"/>
                    <a:pt x="858" y="5466"/>
                  </a:cubicBezTo>
                  <a:lnTo>
                    <a:pt x="870" y="5466"/>
                  </a:lnTo>
                  <a:cubicBezTo>
                    <a:pt x="870" y="5454"/>
                    <a:pt x="858" y="5454"/>
                    <a:pt x="846" y="5454"/>
                  </a:cubicBezTo>
                  <a:cubicBezTo>
                    <a:pt x="846" y="5454"/>
                    <a:pt x="846" y="5442"/>
                    <a:pt x="846" y="5442"/>
                  </a:cubicBezTo>
                  <a:cubicBezTo>
                    <a:pt x="858" y="5442"/>
                    <a:pt x="858" y="5430"/>
                    <a:pt x="858" y="5430"/>
                  </a:cubicBezTo>
                  <a:cubicBezTo>
                    <a:pt x="858" y="5430"/>
                    <a:pt x="846" y="5418"/>
                    <a:pt x="846" y="5418"/>
                  </a:cubicBezTo>
                  <a:lnTo>
                    <a:pt x="858" y="5418"/>
                  </a:lnTo>
                  <a:cubicBezTo>
                    <a:pt x="852" y="5406"/>
                    <a:pt x="849" y="5403"/>
                    <a:pt x="846" y="5403"/>
                  </a:cubicBezTo>
                  <a:cubicBezTo>
                    <a:pt x="843" y="5403"/>
                    <a:pt x="840" y="5406"/>
                    <a:pt x="834" y="5406"/>
                  </a:cubicBezTo>
                  <a:lnTo>
                    <a:pt x="739" y="5406"/>
                  </a:lnTo>
                  <a:cubicBezTo>
                    <a:pt x="739" y="5394"/>
                    <a:pt x="799" y="5394"/>
                    <a:pt x="811" y="5394"/>
                  </a:cubicBezTo>
                  <a:cubicBezTo>
                    <a:pt x="803" y="5398"/>
                    <a:pt x="801" y="5400"/>
                    <a:pt x="804" y="5400"/>
                  </a:cubicBezTo>
                  <a:cubicBezTo>
                    <a:pt x="809" y="5400"/>
                    <a:pt x="830" y="5394"/>
                    <a:pt x="846" y="5394"/>
                  </a:cubicBezTo>
                  <a:cubicBezTo>
                    <a:pt x="834" y="5394"/>
                    <a:pt x="823" y="5394"/>
                    <a:pt x="858" y="5382"/>
                  </a:cubicBezTo>
                  <a:close/>
                  <a:moveTo>
                    <a:pt x="259" y="5536"/>
                  </a:moveTo>
                  <a:cubicBezTo>
                    <a:pt x="257" y="5537"/>
                    <a:pt x="254" y="5537"/>
                    <a:pt x="251" y="5537"/>
                  </a:cubicBezTo>
                  <a:cubicBezTo>
                    <a:pt x="253" y="5537"/>
                    <a:pt x="256" y="5537"/>
                    <a:pt x="259" y="5536"/>
                  </a:cubicBezTo>
                  <a:close/>
                  <a:moveTo>
                    <a:pt x="823" y="5478"/>
                  </a:moveTo>
                  <a:cubicBezTo>
                    <a:pt x="823" y="5478"/>
                    <a:pt x="834" y="5490"/>
                    <a:pt x="834" y="5490"/>
                  </a:cubicBezTo>
                  <a:lnTo>
                    <a:pt x="858" y="5490"/>
                  </a:lnTo>
                  <a:cubicBezTo>
                    <a:pt x="882" y="5513"/>
                    <a:pt x="846" y="5525"/>
                    <a:pt x="846" y="5537"/>
                  </a:cubicBezTo>
                  <a:lnTo>
                    <a:pt x="799" y="5549"/>
                  </a:lnTo>
                  <a:lnTo>
                    <a:pt x="799" y="5549"/>
                  </a:lnTo>
                  <a:lnTo>
                    <a:pt x="834" y="5525"/>
                  </a:lnTo>
                  <a:cubicBezTo>
                    <a:pt x="870" y="5501"/>
                    <a:pt x="834" y="5501"/>
                    <a:pt x="811" y="5478"/>
                  </a:cubicBezTo>
                  <a:close/>
                  <a:moveTo>
                    <a:pt x="406" y="5609"/>
                  </a:moveTo>
                  <a:cubicBezTo>
                    <a:pt x="402" y="5612"/>
                    <a:pt x="401" y="5614"/>
                    <a:pt x="399" y="5614"/>
                  </a:cubicBezTo>
                  <a:lnTo>
                    <a:pt x="399" y="5614"/>
                  </a:lnTo>
                  <a:cubicBezTo>
                    <a:pt x="405" y="5614"/>
                    <a:pt x="411" y="5612"/>
                    <a:pt x="418" y="5609"/>
                  </a:cubicBezTo>
                  <a:close/>
                  <a:moveTo>
                    <a:pt x="399" y="5614"/>
                  </a:moveTo>
                  <a:lnTo>
                    <a:pt x="399" y="5614"/>
                  </a:lnTo>
                  <a:cubicBezTo>
                    <a:pt x="395" y="5615"/>
                    <a:pt x="392" y="5615"/>
                    <a:pt x="388" y="5615"/>
                  </a:cubicBezTo>
                  <a:cubicBezTo>
                    <a:pt x="382" y="5615"/>
                    <a:pt x="375" y="5615"/>
                    <a:pt x="368" y="5617"/>
                  </a:cubicBezTo>
                  <a:lnTo>
                    <a:pt x="368" y="5617"/>
                  </a:lnTo>
                  <a:cubicBezTo>
                    <a:pt x="382" y="5615"/>
                    <a:pt x="390" y="5615"/>
                    <a:pt x="394" y="5615"/>
                  </a:cubicBezTo>
                  <a:cubicBezTo>
                    <a:pt x="396" y="5615"/>
                    <a:pt x="398" y="5615"/>
                    <a:pt x="399" y="5614"/>
                  </a:cubicBezTo>
                  <a:close/>
                  <a:moveTo>
                    <a:pt x="368" y="5617"/>
                  </a:moveTo>
                  <a:lnTo>
                    <a:pt x="368" y="5617"/>
                  </a:lnTo>
                  <a:cubicBezTo>
                    <a:pt x="362" y="5618"/>
                    <a:pt x="355" y="5619"/>
                    <a:pt x="346" y="5621"/>
                  </a:cubicBezTo>
                  <a:lnTo>
                    <a:pt x="358" y="5621"/>
                  </a:lnTo>
                  <a:cubicBezTo>
                    <a:pt x="362" y="5619"/>
                    <a:pt x="365" y="5618"/>
                    <a:pt x="368" y="5617"/>
                  </a:cubicBezTo>
                  <a:close/>
                  <a:moveTo>
                    <a:pt x="501" y="5621"/>
                  </a:moveTo>
                  <a:cubicBezTo>
                    <a:pt x="549" y="5621"/>
                    <a:pt x="501" y="5632"/>
                    <a:pt x="513" y="5632"/>
                  </a:cubicBezTo>
                  <a:cubicBezTo>
                    <a:pt x="504" y="5642"/>
                    <a:pt x="473" y="5644"/>
                    <a:pt x="448" y="5650"/>
                  </a:cubicBezTo>
                  <a:lnTo>
                    <a:pt x="448" y="5650"/>
                  </a:lnTo>
                  <a:cubicBezTo>
                    <a:pt x="458" y="5640"/>
                    <a:pt x="472" y="5630"/>
                    <a:pt x="501" y="5621"/>
                  </a:cubicBezTo>
                  <a:close/>
                  <a:moveTo>
                    <a:pt x="365" y="5649"/>
                  </a:moveTo>
                  <a:cubicBezTo>
                    <a:pt x="356" y="5653"/>
                    <a:pt x="352" y="5656"/>
                    <a:pt x="358" y="5656"/>
                  </a:cubicBezTo>
                  <a:cubicBezTo>
                    <a:pt x="358" y="5656"/>
                    <a:pt x="358" y="5656"/>
                    <a:pt x="365" y="5649"/>
                  </a:cubicBezTo>
                  <a:close/>
                  <a:moveTo>
                    <a:pt x="862" y="5541"/>
                  </a:moveTo>
                  <a:cubicBezTo>
                    <a:pt x="870" y="5541"/>
                    <a:pt x="880" y="5547"/>
                    <a:pt x="894" y="5561"/>
                  </a:cubicBezTo>
                  <a:cubicBezTo>
                    <a:pt x="870" y="5573"/>
                    <a:pt x="930" y="5621"/>
                    <a:pt x="942" y="5656"/>
                  </a:cubicBezTo>
                  <a:cubicBezTo>
                    <a:pt x="894" y="5656"/>
                    <a:pt x="894" y="5609"/>
                    <a:pt x="846" y="5573"/>
                  </a:cubicBezTo>
                  <a:cubicBezTo>
                    <a:pt x="846" y="5573"/>
                    <a:pt x="834" y="5573"/>
                    <a:pt x="823" y="5561"/>
                  </a:cubicBezTo>
                  <a:cubicBezTo>
                    <a:pt x="823" y="5561"/>
                    <a:pt x="834" y="5549"/>
                    <a:pt x="846" y="5549"/>
                  </a:cubicBezTo>
                  <a:cubicBezTo>
                    <a:pt x="851" y="5544"/>
                    <a:pt x="856" y="5541"/>
                    <a:pt x="862" y="5541"/>
                  </a:cubicBezTo>
                  <a:close/>
                  <a:moveTo>
                    <a:pt x="787" y="5656"/>
                  </a:moveTo>
                  <a:cubicBezTo>
                    <a:pt x="787" y="5668"/>
                    <a:pt x="787" y="5668"/>
                    <a:pt x="787" y="5668"/>
                  </a:cubicBezTo>
                  <a:cubicBezTo>
                    <a:pt x="763" y="5668"/>
                    <a:pt x="750" y="5673"/>
                    <a:pt x="747" y="5673"/>
                  </a:cubicBezTo>
                  <a:cubicBezTo>
                    <a:pt x="746" y="5673"/>
                    <a:pt x="747" y="5672"/>
                    <a:pt x="751" y="5668"/>
                  </a:cubicBezTo>
                  <a:cubicBezTo>
                    <a:pt x="755" y="5668"/>
                    <a:pt x="759" y="5668"/>
                    <a:pt x="763" y="5668"/>
                  </a:cubicBezTo>
                  <a:lnTo>
                    <a:pt x="763" y="5668"/>
                  </a:lnTo>
                  <a:cubicBezTo>
                    <a:pt x="763" y="5668"/>
                    <a:pt x="763" y="5668"/>
                    <a:pt x="763" y="5668"/>
                  </a:cubicBezTo>
                  <a:cubicBezTo>
                    <a:pt x="763" y="5668"/>
                    <a:pt x="775" y="5668"/>
                    <a:pt x="786" y="5657"/>
                  </a:cubicBezTo>
                  <a:lnTo>
                    <a:pt x="786" y="5657"/>
                  </a:lnTo>
                  <a:cubicBezTo>
                    <a:pt x="779" y="5664"/>
                    <a:pt x="771" y="5667"/>
                    <a:pt x="763" y="5668"/>
                  </a:cubicBezTo>
                  <a:lnTo>
                    <a:pt x="763" y="5668"/>
                  </a:lnTo>
                  <a:cubicBezTo>
                    <a:pt x="775" y="5656"/>
                    <a:pt x="775" y="5656"/>
                    <a:pt x="787" y="5656"/>
                  </a:cubicBezTo>
                  <a:close/>
                  <a:moveTo>
                    <a:pt x="550" y="5701"/>
                  </a:moveTo>
                  <a:cubicBezTo>
                    <a:pt x="560" y="5701"/>
                    <a:pt x="524" y="5718"/>
                    <a:pt x="528" y="5718"/>
                  </a:cubicBezTo>
                  <a:cubicBezTo>
                    <a:pt x="529" y="5718"/>
                    <a:pt x="532" y="5718"/>
                    <a:pt x="537" y="5716"/>
                  </a:cubicBezTo>
                  <a:lnTo>
                    <a:pt x="537" y="5716"/>
                  </a:lnTo>
                  <a:cubicBezTo>
                    <a:pt x="561" y="5728"/>
                    <a:pt x="525" y="5728"/>
                    <a:pt x="513" y="5728"/>
                  </a:cubicBezTo>
                  <a:cubicBezTo>
                    <a:pt x="525" y="5716"/>
                    <a:pt x="513" y="5716"/>
                    <a:pt x="525" y="5716"/>
                  </a:cubicBezTo>
                  <a:lnTo>
                    <a:pt x="489" y="5716"/>
                  </a:lnTo>
                  <a:cubicBezTo>
                    <a:pt x="489" y="5716"/>
                    <a:pt x="501" y="5716"/>
                    <a:pt x="537" y="5704"/>
                  </a:cubicBezTo>
                  <a:cubicBezTo>
                    <a:pt x="544" y="5702"/>
                    <a:pt x="548" y="5701"/>
                    <a:pt x="550" y="5701"/>
                  </a:cubicBezTo>
                  <a:close/>
                  <a:moveTo>
                    <a:pt x="775" y="5740"/>
                  </a:moveTo>
                  <a:cubicBezTo>
                    <a:pt x="775" y="5752"/>
                    <a:pt x="775" y="5752"/>
                    <a:pt x="775" y="5752"/>
                  </a:cubicBezTo>
                  <a:lnTo>
                    <a:pt x="739" y="5752"/>
                  </a:lnTo>
                  <a:cubicBezTo>
                    <a:pt x="751" y="5752"/>
                    <a:pt x="763" y="5752"/>
                    <a:pt x="775" y="5740"/>
                  </a:cubicBezTo>
                  <a:close/>
                  <a:moveTo>
                    <a:pt x="537" y="5775"/>
                  </a:moveTo>
                  <a:cubicBezTo>
                    <a:pt x="525" y="5787"/>
                    <a:pt x="537" y="5787"/>
                    <a:pt x="537" y="5787"/>
                  </a:cubicBezTo>
                  <a:lnTo>
                    <a:pt x="537" y="5775"/>
                  </a:lnTo>
                  <a:close/>
                  <a:moveTo>
                    <a:pt x="775" y="5775"/>
                  </a:moveTo>
                  <a:cubicBezTo>
                    <a:pt x="787" y="5775"/>
                    <a:pt x="787" y="5787"/>
                    <a:pt x="787" y="5787"/>
                  </a:cubicBezTo>
                  <a:cubicBezTo>
                    <a:pt x="775" y="5787"/>
                    <a:pt x="775" y="5799"/>
                    <a:pt x="763" y="5799"/>
                  </a:cubicBezTo>
                  <a:cubicBezTo>
                    <a:pt x="763" y="5799"/>
                    <a:pt x="763" y="5787"/>
                    <a:pt x="763" y="5787"/>
                  </a:cubicBezTo>
                  <a:cubicBezTo>
                    <a:pt x="763" y="5787"/>
                    <a:pt x="763" y="5787"/>
                    <a:pt x="775" y="5775"/>
                  </a:cubicBezTo>
                  <a:close/>
                  <a:moveTo>
                    <a:pt x="799" y="5811"/>
                  </a:moveTo>
                  <a:cubicBezTo>
                    <a:pt x="799" y="5811"/>
                    <a:pt x="811" y="5823"/>
                    <a:pt x="811" y="5823"/>
                  </a:cubicBezTo>
                  <a:cubicBezTo>
                    <a:pt x="799" y="5823"/>
                    <a:pt x="799" y="5811"/>
                    <a:pt x="799" y="5811"/>
                  </a:cubicBezTo>
                  <a:close/>
                  <a:moveTo>
                    <a:pt x="763" y="5835"/>
                  </a:moveTo>
                  <a:cubicBezTo>
                    <a:pt x="763" y="5835"/>
                    <a:pt x="775" y="5835"/>
                    <a:pt x="775" y="5847"/>
                  </a:cubicBezTo>
                  <a:cubicBezTo>
                    <a:pt x="775" y="5847"/>
                    <a:pt x="787" y="5847"/>
                    <a:pt x="787" y="5859"/>
                  </a:cubicBezTo>
                  <a:lnTo>
                    <a:pt x="763" y="5859"/>
                  </a:lnTo>
                  <a:cubicBezTo>
                    <a:pt x="775" y="5847"/>
                    <a:pt x="775" y="5847"/>
                    <a:pt x="775" y="5847"/>
                  </a:cubicBezTo>
                  <a:cubicBezTo>
                    <a:pt x="763" y="5847"/>
                    <a:pt x="751" y="5847"/>
                    <a:pt x="763" y="5835"/>
                  </a:cubicBezTo>
                  <a:close/>
                  <a:moveTo>
                    <a:pt x="701" y="5860"/>
                  </a:moveTo>
                  <a:cubicBezTo>
                    <a:pt x="691" y="5862"/>
                    <a:pt x="679" y="5865"/>
                    <a:pt x="668" y="5871"/>
                  </a:cubicBezTo>
                  <a:lnTo>
                    <a:pt x="620" y="5871"/>
                  </a:lnTo>
                  <a:cubicBezTo>
                    <a:pt x="638" y="5871"/>
                    <a:pt x="671" y="5863"/>
                    <a:pt x="701" y="5860"/>
                  </a:cubicBezTo>
                  <a:close/>
                  <a:moveTo>
                    <a:pt x="599" y="5867"/>
                  </a:moveTo>
                  <a:cubicBezTo>
                    <a:pt x="595" y="5868"/>
                    <a:pt x="590" y="5869"/>
                    <a:pt x="584" y="5871"/>
                  </a:cubicBezTo>
                  <a:cubicBezTo>
                    <a:pt x="582" y="5873"/>
                    <a:pt x="581" y="5875"/>
                    <a:pt x="580" y="5876"/>
                  </a:cubicBezTo>
                  <a:lnTo>
                    <a:pt x="580" y="5876"/>
                  </a:lnTo>
                  <a:cubicBezTo>
                    <a:pt x="586" y="5874"/>
                    <a:pt x="592" y="5871"/>
                    <a:pt x="599" y="5867"/>
                  </a:cubicBezTo>
                  <a:close/>
                  <a:moveTo>
                    <a:pt x="580" y="5876"/>
                  </a:moveTo>
                  <a:cubicBezTo>
                    <a:pt x="574" y="5878"/>
                    <a:pt x="568" y="5880"/>
                    <a:pt x="561" y="5881"/>
                  </a:cubicBezTo>
                  <a:lnTo>
                    <a:pt x="561" y="5881"/>
                  </a:lnTo>
                  <a:cubicBezTo>
                    <a:pt x="564" y="5880"/>
                    <a:pt x="566" y="5879"/>
                    <a:pt x="565" y="5879"/>
                  </a:cubicBezTo>
                  <a:lnTo>
                    <a:pt x="565" y="5879"/>
                  </a:lnTo>
                  <a:cubicBezTo>
                    <a:pt x="564" y="5879"/>
                    <a:pt x="559" y="5880"/>
                    <a:pt x="550" y="5882"/>
                  </a:cubicBezTo>
                  <a:lnTo>
                    <a:pt x="550" y="5882"/>
                  </a:lnTo>
                  <a:cubicBezTo>
                    <a:pt x="546" y="5882"/>
                    <a:pt x="542" y="5882"/>
                    <a:pt x="537" y="5882"/>
                  </a:cubicBezTo>
                  <a:cubicBezTo>
                    <a:pt x="534" y="5885"/>
                    <a:pt x="535" y="5886"/>
                    <a:pt x="538" y="5886"/>
                  </a:cubicBezTo>
                  <a:cubicBezTo>
                    <a:pt x="543" y="5886"/>
                    <a:pt x="550" y="5884"/>
                    <a:pt x="556" y="5882"/>
                  </a:cubicBezTo>
                  <a:lnTo>
                    <a:pt x="556" y="5882"/>
                  </a:lnTo>
                  <a:cubicBezTo>
                    <a:pt x="577" y="5882"/>
                    <a:pt x="576" y="5882"/>
                    <a:pt x="580" y="5876"/>
                  </a:cubicBezTo>
                  <a:close/>
                  <a:moveTo>
                    <a:pt x="763" y="5871"/>
                  </a:moveTo>
                  <a:cubicBezTo>
                    <a:pt x="751" y="5871"/>
                    <a:pt x="751" y="5882"/>
                    <a:pt x="739" y="5882"/>
                  </a:cubicBezTo>
                  <a:lnTo>
                    <a:pt x="775" y="5882"/>
                  </a:lnTo>
                  <a:cubicBezTo>
                    <a:pt x="759" y="5882"/>
                    <a:pt x="748" y="5888"/>
                    <a:pt x="743" y="5888"/>
                  </a:cubicBezTo>
                  <a:cubicBezTo>
                    <a:pt x="740" y="5888"/>
                    <a:pt x="739" y="5886"/>
                    <a:pt x="739" y="5882"/>
                  </a:cubicBezTo>
                  <a:cubicBezTo>
                    <a:pt x="739" y="5871"/>
                    <a:pt x="751" y="5871"/>
                    <a:pt x="751" y="5871"/>
                  </a:cubicBezTo>
                  <a:close/>
                  <a:moveTo>
                    <a:pt x="739" y="5906"/>
                  </a:moveTo>
                  <a:cubicBezTo>
                    <a:pt x="739" y="5906"/>
                    <a:pt x="751" y="5918"/>
                    <a:pt x="751" y="5918"/>
                  </a:cubicBezTo>
                  <a:lnTo>
                    <a:pt x="727" y="5918"/>
                  </a:lnTo>
                  <a:lnTo>
                    <a:pt x="734" y="5911"/>
                  </a:lnTo>
                  <a:lnTo>
                    <a:pt x="734" y="5911"/>
                  </a:lnTo>
                  <a:cubicBezTo>
                    <a:pt x="735" y="5912"/>
                    <a:pt x="735" y="5912"/>
                    <a:pt x="736" y="5912"/>
                  </a:cubicBezTo>
                  <a:cubicBezTo>
                    <a:pt x="738" y="5912"/>
                    <a:pt x="739" y="5910"/>
                    <a:pt x="739" y="5906"/>
                  </a:cubicBezTo>
                  <a:lnTo>
                    <a:pt x="739" y="5906"/>
                  </a:lnTo>
                  <a:lnTo>
                    <a:pt x="734" y="5911"/>
                  </a:lnTo>
                  <a:lnTo>
                    <a:pt x="734" y="5911"/>
                  </a:lnTo>
                  <a:cubicBezTo>
                    <a:pt x="732" y="5911"/>
                    <a:pt x="731" y="5910"/>
                    <a:pt x="729" y="5910"/>
                  </a:cubicBezTo>
                  <a:lnTo>
                    <a:pt x="729" y="5910"/>
                  </a:lnTo>
                  <a:cubicBezTo>
                    <a:pt x="731" y="5909"/>
                    <a:pt x="735" y="5908"/>
                    <a:pt x="739" y="5906"/>
                  </a:cubicBezTo>
                  <a:lnTo>
                    <a:pt x="739" y="5906"/>
                  </a:lnTo>
                  <a:lnTo>
                    <a:pt x="739" y="5906"/>
                  </a:lnTo>
                  <a:close/>
                  <a:moveTo>
                    <a:pt x="787" y="5882"/>
                  </a:moveTo>
                  <a:cubicBezTo>
                    <a:pt x="787" y="5882"/>
                    <a:pt x="799" y="5894"/>
                    <a:pt x="799" y="5894"/>
                  </a:cubicBezTo>
                  <a:cubicBezTo>
                    <a:pt x="811" y="5894"/>
                    <a:pt x="811" y="5906"/>
                    <a:pt x="811" y="5906"/>
                  </a:cubicBezTo>
                  <a:cubicBezTo>
                    <a:pt x="811" y="5918"/>
                    <a:pt x="799" y="5918"/>
                    <a:pt x="799" y="5918"/>
                  </a:cubicBezTo>
                  <a:lnTo>
                    <a:pt x="787" y="5918"/>
                  </a:lnTo>
                  <a:cubicBezTo>
                    <a:pt x="787" y="5906"/>
                    <a:pt x="799" y="5906"/>
                    <a:pt x="799" y="5906"/>
                  </a:cubicBezTo>
                  <a:lnTo>
                    <a:pt x="775" y="5906"/>
                  </a:lnTo>
                  <a:cubicBezTo>
                    <a:pt x="775" y="5906"/>
                    <a:pt x="775" y="5906"/>
                    <a:pt x="775" y="5894"/>
                  </a:cubicBezTo>
                  <a:lnTo>
                    <a:pt x="763" y="5894"/>
                  </a:lnTo>
                  <a:cubicBezTo>
                    <a:pt x="763" y="5894"/>
                    <a:pt x="775" y="5882"/>
                    <a:pt x="787" y="5882"/>
                  </a:cubicBezTo>
                  <a:close/>
                  <a:moveTo>
                    <a:pt x="680" y="5942"/>
                  </a:moveTo>
                  <a:cubicBezTo>
                    <a:pt x="680" y="5946"/>
                    <a:pt x="682" y="5947"/>
                    <a:pt x="687" y="5947"/>
                  </a:cubicBezTo>
                  <a:cubicBezTo>
                    <a:pt x="696" y="5947"/>
                    <a:pt x="711" y="5942"/>
                    <a:pt x="727" y="5942"/>
                  </a:cubicBezTo>
                  <a:close/>
                  <a:moveTo>
                    <a:pt x="763" y="5930"/>
                  </a:moveTo>
                  <a:cubicBezTo>
                    <a:pt x="775" y="5930"/>
                    <a:pt x="775" y="5942"/>
                    <a:pt x="775" y="5942"/>
                  </a:cubicBezTo>
                  <a:cubicBezTo>
                    <a:pt x="775" y="5942"/>
                    <a:pt x="775" y="5954"/>
                    <a:pt x="775" y="5954"/>
                  </a:cubicBezTo>
                  <a:cubicBezTo>
                    <a:pt x="775" y="5954"/>
                    <a:pt x="775" y="5942"/>
                    <a:pt x="763" y="5942"/>
                  </a:cubicBezTo>
                  <a:cubicBezTo>
                    <a:pt x="763" y="5942"/>
                    <a:pt x="751" y="5942"/>
                    <a:pt x="751" y="5930"/>
                  </a:cubicBezTo>
                  <a:close/>
                  <a:moveTo>
                    <a:pt x="203" y="1"/>
                  </a:moveTo>
                  <a:lnTo>
                    <a:pt x="203" y="1"/>
                  </a:lnTo>
                  <a:cubicBezTo>
                    <a:pt x="191" y="13"/>
                    <a:pt x="203" y="13"/>
                    <a:pt x="203" y="13"/>
                  </a:cubicBezTo>
                  <a:cubicBezTo>
                    <a:pt x="156" y="60"/>
                    <a:pt x="144" y="25"/>
                    <a:pt x="108" y="84"/>
                  </a:cubicBezTo>
                  <a:lnTo>
                    <a:pt x="108" y="96"/>
                  </a:lnTo>
                  <a:cubicBezTo>
                    <a:pt x="90" y="96"/>
                    <a:pt x="66" y="116"/>
                    <a:pt x="55" y="116"/>
                  </a:cubicBezTo>
                  <a:cubicBezTo>
                    <a:pt x="51" y="116"/>
                    <a:pt x="49" y="114"/>
                    <a:pt x="49" y="108"/>
                  </a:cubicBezTo>
                  <a:cubicBezTo>
                    <a:pt x="61" y="84"/>
                    <a:pt x="84" y="72"/>
                    <a:pt x="108" y="60"/>
                  </a:cubicBezTo>
                  <a:cubicBezTo>
                    <a:pt x="107" y="59"/>
                    <a:pt x="106" y="59"/>
                    <a:pt x="104" y="59"/>
                  </a:cubicBezTo>
                  <a:cubicBezTo>
                    <a:pt x="89" y="59"/>
                    <a:pt x="55" y="98"/>
                    <a:pt x="41" y="98"/>
                  </a:cubicBezTo>
                  <a:cubicBezTo>
                    <a:pt x="39" y="98"/>
                    <a:pt x="38" y="97"/>
                    <a:pt x="37" y="96"/>
                  </a:cubicBezTo>
                  <a:cubicBezTo>
                    <a:pt x="37" y="108"/>
                    <a:pt x="13" y="132"/>
                    <a:pt x="1" y="144"/>
                  </a:cubicBezTo>
                  <a:cubicBezTo>
                    <a:pt x="1" y="152"/>
                    <a:pt x="7" y="166"/>
                    <a:pt x="14" y="166"/>
                  </a:cubicBezTo>
                  <a:cubicBezTo>
                    <a:pt x="17" y="166"/>
                    <a:pt x="21" y="163"/>
                    <a:pt x="25" y="156"/>
                  </a:cubicBezTo>
                  <a:lnTo>
                    <a:pt x="37" y="144"/>
                  </a:lnTo>
                  <a:cubicBezTo>
                    <a:pt x="49" y="132"/>
                    <a:pt x="49" y="132"/>
                    <a:pt x="61" y="120"/>
                  </a:cubicBezTo>
                  <a:lnTo>
                    <a:pt x="61" y="120"/>
                  </a:lnTo>
                  <a:cubicBezTo>
                    <a:pt x="72" y="132"/>
                    <a:pt x="49" y="156"/>
                    <a:pt x="37" y="167"/>
                  </a:cubicBezTo>
                  <a:cubicBezTo>
                    <a:pt x="38" y="170"/>
                    <a:pt x="40" y="172"/>
                    <a:pt x="42" y="172"/>
                  </a:cubicBezTo>
                  <a:cubicBezTo>
                    <a:pt x="56" y="172"/>
                    <a:pt x="83" y="119"/>
                    <a:pt x="103" y="119"/>
                  </a:cubicBezTo>
                  <a:cubicBezTo>
                    <a:pt x="105" y="119"/>
                    <a:pt x="107" y="119"/>
                    <a:pt x="108" y="120"/>
                  </a:cubicBezTo>
                  <a:lnTo>
                    <a:pt x="96" y="132"/>
                  </a:lnTo>
                  <a:cubicBezTo>
                    <a:pt x="120" y="132"/>
                    <a:pt x="132" y="132"/>
                    <a:pt x="156" y="96"/>
                  </a:cubicBezTo>
                  <a:lnTo>
                    <a:pt x="156" y="96"/>
                  </a:lnTo>
                  <a:cubicBezTo>
                    <a:pt x="144" y="120"/>
                    <a:pt x="153" y="123"/>
                    <a:pt x="163" y="123"/>
                  </a:cubicBezTo>
                  <a:cubicBezTo>
                    <a:pt x="167" y="123"/>
                    <a:pt x="170" y="123"/>
                    <a:pt x="173" y="123"/>
                  </a:cubicBezTo>
                  <a:cubicBezTo>
                    <a:pt x="180" y="123"/>
                    <a:pt x="184" y="124"/>
                    <a:pt x="180" y="132"/>
                  </a:cubicBezTo>
                  <a:cubicBezTo>
                    <a:pt x="162" y="156"/>
                    <a:pt x="153" y="164"/>
                    <a:pt x="147" y="164"/>
                  </a:cubicBezTo>
                  <a:cubicBezTo>
                    <a:pt x="137" y="164"/>
                    <a:pt x="139" y="136"/>
                    <a:pt x="125" y="136"/>
                  </a:cubicBezTo>
                  <a:cubicBezTo>
                    <a:pt x="121" y="136"/>
                    <a:pt x="115" y="138"/>
                    <a:pt x="108" y="144"/>
                  </a:cubicBezTo>
                  <a:cubicBezTo>
                    <a:pt x="108" y="167"/>
                    <a:pt x="72" y="179"/>
                    <a:pt x="61" y="191"/>
                  </a:cubicBezTo>
                  <a:lnTo>
                    <a:pt x="108" y="179"/>
                  </a:lnTo>
                  <a:lnTo>
                    <a:pt x="108" y="179"/>
                  </a:lnTo>
                  <a:cubicBezTo>
                    <a:pt x="108" y="189"/>
                    <a:pt x="93" y="222"/>
                    <a:pt x="99" y="222"/>
                  </a:cubicBezTo>
                  <a:cubicBezTo>
                    <a:pt x="101" y="222"/>
                    <a:pt x="103" y="220"/>
                    <a:pt x="108" y="215"/>
                  </a:cubicBezTo>
                  <a:lnTo>
                    <a:pt x="108" y="203"/>
                  </a:lnTo>
                  <a:cubicBezTo>
                    <a:pt x="126" y="203"/>
                    <a:pt x="144" y="183"/>
                    <a:pt x="152" y="183"/>
                  </a:cubicBezTo>
                  <a:cubicBezTo>
                    <a:pt x="154" y="183"/>
                    <a:pt x="156" y="185"/>
                    <a:pt x="156" y="191"/>
                  </a:cubicBezTo>
                  <a:cubicBezTo>
                    <a:pt x="144" y="203"/>
                    <a:pt x="132" y="215"/>
                    <a:pt x="132" y="215"/>
                  </a:cubicBezTo>
                  <a:cubicBezTo>
                    <a:pt x="132" y="217"/>
                    <a:pt x="133" y="218"/>
                    <a:pt x="135" y="218"/>
                  </a:cubicBezTo>
                  <a:cubicBezTo>
                    <a:pt x="141" y="218"/>
                    <a:pt x="158" y="203"/>
                    <a:pt x="168" y="203"/>
                  </a:cubicBezTo>
                  <a:lnTo>
                    <a:pt x="168" y="203"/>
                  </a:lnTo>
                  <a:cubicBezTo>
                    <a:pt x="168" y="215"/>
                    <a:pt x="132" y="227"/>
                    <a:pt x="132" y="251"/>
                  </a:cubicBezTo>
                  <a:cubicBezTo>
                    <a:pt x="141" y="245"/>
                    <a:pt x="146" y="243"/>
                    <a:pt x="149" y="243"/>
                  </a:cubicBezTo>
                  <a:cubicBezTo>
                    <a:pt x="158" y="243"/>
                    <a:pt x="147" y="266"/>
                    <a:pt x="156" y="275"/>
                  </a:cubicBezTo>
                  <a:cubicBezTo>
                    <a:pt x="180" y="227"/>
                    <a:pt x="239" y="239"/>
                    <a:pt x="251" y="179"/>
                  </a:cubicBezTo>
                  <a:lnTo>
                    <a:pt x="299" y="167"/>
                  </a:lnTo>
                  <a:lnTo>
                    <a:pt x="299" y="167"/>
                  </a:lnTo>
                  <a:cubicBezTo>
                    <a:pt x="287" y="191"/>
                    <a:pt x="227" y="215"/>
                    <a:pt x="203" y="263"/>
                  </a:cubicBezTo>
                  <a:lnTo>
                    <a:pt x="191" y="251"/>
                  </a:lnTo>
                  <a:cubicBezTo>
                    <a:pt x="174" y="273"/>
                    <a:pt x="177" y="277"/>
                    <a:pt x="187" y="277"/>
                  </a:cubicBezTo>
                  <a:cubicBezTo>
                    <a:pt x="193" y="277"/>
                    <a:pt x="200" y="276"/>
                    <a:pt x="207" y="276"/>
                  </a:cubicBezTo>
                  <a:cubicBezTo>
                    <a:pt x="220" y="276"/>
                    <a:pt x="230" y="281"/>
                    <a:pt x="215" y="310"/>
                  </a:cubicBezTo>
                  <a:cubicBezTo>
                    <a:pt x="215" y="322"/>
                    <a:pt x="227" y="310"/>
                    <a:pt x="215" y="358"/>
                  </a:cubicBezTo>
                  <a:lnTo>
                    <a:pt x="263" y="298"/>
                  </a:lnTo>
                  <a:lnTo>
                    <a:pt x="263" y="298"/>
                  </a:lnTo>
                  <a:cubicBezTo>
                    <a:pt x="263" y="322"/>
                    <a:pt x="239" y="346"/>
                    <a:pt x="227" y="358"/>
                  </a:cubicBezTo>
                  <a:cubicBezTo>
                    <a:pt x="239" y="358"/>
                    <a:pt x="239" y="370"/>
                    <a:pt x="239" y="370"/>
                  </a:cubicBezTo>
                  <a:cubicBezTo>
                    <a:pt x="239" y="382"/>
                    <a:pt x="227" y="382"/>
                    <a:pt x="227" y="382"/>
                  </a:cubicBezTo>
                  <a:cubicBezTo>
                    <a:pt x="215" y="400"/>
                    <a:pt x="212" y="406"/>
                    <a:pt x="214" y="406"/>
                  </a:cubicBezTo>
                  <a:cubicBezTo>
                    <a:pt x="215" y="406"/>
                    <a:pt x="221" y="400"/>
                    <a:pt x="227" y="394"/>
                  </a:cubicBezTo>
                  <a:cubicBezTo>
                    <a:pt x="235" y="390"/>
                    <a:pt x="240" y="388"/>
                    <a:pt x="244" y="388"/>
                  </a:cubicBezTo>
                  <a:cubicBezTo>
                    <a:pt x="251" y="388"/>
                    <a:pt x="251" y="394"/>
                    <a:pt x="251" y="394"/>
                  </a:cubicBezTo>
                  <a:lnTo>
                    <a:pt x="244" y="407"/>
                  </a:lnTo>
                  <a:lnTo>
                    <a:pt x="244" y="407"/>
                  </a:lnTo>
                  <a:cubicBezTo>
                    <a:pt x="249" y="404"/>
                    <a:pt x="256" y="401"/>
                    <a:pt x="263" y="394"/>
                  </a:cubicBezTo>
                  <a:cubicBezTo>
                    <a:pt x="263" y="406"/>
                    <a:pt x="263" y="406"/>
                    <a:pt x="263" y="406"/>
                  </a:cubicBezTo>
                  <a:cubicBezTo>
                    <a:pt x="275" y="394"/>
                    <a:pt x="299" y="358"/>
                    <a:pt x="299" y="334"/>
                  </a:cubicBezTo>
                  <a:cubicBezTo>
                    <a:pt x="299" y="370"/>
                    <a:pt x="322" y="382"/>
                    <a:pt x="311" y="429"/>
                  </a:cubicBezTo>
                  <a:cubicBezTo>
                    <a:pt x="299" y="453"/>
                    <a:pt x="275" y="465"/>
                    <a:pt x="275" y="465"/>
                  </a:cubicBezTo>
                  <a:cubicBezTo>
                    <a:pt x="275" y="468"/>
                    <a:pt x="277" y="470"/>
                    <a:pt x="281" y="470"/>
                  </a:cubicBezTo>
                  <a:cubicBezTo>
                    <a:pt x="292" y="470"/>
                    <a:pt x="314" y="459"/>
                    <a:pt x="322" y="441"/>
                  </a:cubicBezTo>
                  <a:lnTo>
                    <a:pt x="334" y="441"/>
                  </a:lnTo>
                  <a:cubicBezTo>
                    <a:pt x="322" y="453"/>
                    <a:pt x="311" y="465"/>
                    <a:pt x="322" y="477"/>
                  </a:cubicBezTo>
                  <a:cubicBezTo>
                    <a:pt x="311" y="477"/>
                    <a:pt x="311" y="489"/>
                    <a:pt x="311" y="489"/>
                  </a:cubicBezTo>
                  <a:cubicBezTo>
                    <a:pt x="324" y="475"/>
                    <a:pt x="333" y="472"/>
                    <a:pt x="339" y="472"/>
                  </a:cubicBezTo>
                  <a:cubicBezTo>
                    <a:pt x="345" y="472"/>
                    <a:pt x="349" y="474"/>
                    <a:pt x="354" y="474"/>
                  </a:cubicBezTo>
                  <a:cubicBezTo>
                    <a:pt x="358" y="474"/>
                    <a:pt x="363" y="472"/>
                    <a:pt x="370" y="465"/>
                  </a:cubicBezTo>
                  <a:cubicBezTo>
                    <a:pt x="370" y="465"/>
                    <a:pt x="358" y="453"/>
                    <a:pt x="358" y="453"/>
                  </a:cubicBezTo>
                  <a:cubicBezTo>
                    <a:pt x="375" y="436"/>
                    <a:pt x="398" y="420"/>
                    <a:pt x="405" y="420"/>
                  </a:cubicBezTo>
                  <a:cubicBezTo>
                    <a:pt x="409" y="420"/>
                    <a:pt x="409" y="422"/>
                    <a:pt x="406" y="429"/>
                  </a:cubicBezTo>
                  <a:cubicBezTo>
                    <a:pt x="370" y="453"/>
                    <a:pt x="382" y="489"/>
                    <a:pt x="358" y="489"/>
                  </a:cubicBezTo>
                  <a:cubicBezTo>
                    <a:pt x="349" y="504"/>
                    <a:pt x="347" y="509"/>
                    <a:pt x="349" y="509"/>
                  </a:cubicBezTo>
                  <a:cubicBezTo>
                    <a:pt x="353" y="509"/>
                    <a:pt x="378" y="481"/>
                    <a:pt x="389" y="481"/>
                  </a:cubicBezTo>
                  <a:cubicBezTo>
                    <a:pt x="392" y="481"/>
                    <a:pt x="394" y="483"/>
                    <a:pt x="394" y="489"/>
                  </a:cubicBezTo>
                  <a:lnTo>
                    <a:pt x="382" y="513"/>
                  </a:lnTo>
                  <a:cubicBezTo>
                    <a:pt x="373" y="522"/>
                    <a:pt x="368" y="524"/>
                    <a:pt x="364" y="524"/>
                  </a:cubicBezTo>
                  <a:cubicBezTo>
                    <a:pt x="359" y="524"/>
                    <a:pt x="356" y="521"/>
                    <a:pt x="353" y="521"/>
                  </a:cubicBezTo>
                  <a:cubicBezTo>
                    <a:pt x="351" y="521"/>
                    <a:pt x="349" y="522"/>
                    <a:pt x="346" y="525"/>
                  </a:cubicBezTo>
                  <a:lnTo>
                    <a:pt x="358" y="525"/>
                  </a:lnTo>
                  <a:cubicBezTo>
                    <a:pt x="352" y="531"/>
                    <a:pt x="346" y="533"/>
                    <a:pt x="340" y="533"/>
                  </a:cubicBezTo>
                  <a:cubicBezTo>
                    <a:pt x="331" y="533"/>
                    <a:pt x="323" y="528"/>
                    <a:pt x="312" y="528"/>
                  </a:cubicBezTo>
                  <a:cubicBezTo>
                    <a:pt x="305" y="528"/>
                    <a:pt x="297" y="530"/>
                    <a:pt x="287" y="537"/>
                  </a:cubicBezTo>
                  <a:lnTo>
                    <a:pt x="299" y="572"/>
                  </a:lnTo>
                  <a:cubicBezTo>
                    <a:pt x="356" y="572"/>
                    <a:pt x="375" y="618"/>
                    <a:pt x="423" y="618"/>
                  </a:cubicBezTo>
                  <a:cubicBezTo>
                    <a:pt x="435" y="618"/>
                    <a:pt x="449" y="615"/>
                    <a:pt x="465" y="608"/>
                  </a:cubicBezTo>
                  <a:cubicBezTo>
                    <a:pt x="465" y="608"/>
                    <a:pt x="477" y="608"/>
                    <a:pt x="477" y="596"/>
                  </a:cubicBezTo>
                  <a:lnTo>
                    <a:pt x="501" y="584"/>
                  </a:lnTo>
                  <a:lnTo>
                    <a:pt x="501" y="584"/>
                  </a:lnTo>
                  <a:cubicBezTo>
                    <a:pt x="489" y="620"/>
                    <a:pt x="489" y="632"/>
                    <a:pt x="489" y="668"/>
                  </a:cubicBezTo>
                  <a:cubicBezTo>
                    <a:pt x="501" y="644"/>
                    <a:pt x="501" y="644"/>
                    <a:pt x="513" y="620"/>
                  </a:cubicBezTo>
                  <a:cubicBezTo>
                    <a:pt x="530" y="602"/>
                    <a:pt x="541" y="591"/>
                    <a:pt x="546" y="591"/>
                  </a:cubicBezTo>
                  <a:cubicBezTo>
                    <a:pt x="548" y="591"/>
                    <a:pt x="549" y="593"/>
                    <a:pt x="549" y="596"/>
                  </a:cubicBezTo>
                  <a:cubicBezTo>
                    <a:pt x="537" y="620"/>
                    <a:pt x="525" y="608"/>
                    <a:pt x="525" y="632"/>
                  </a:cubicBezTo>
                  <a:cubicBezTo>
                    <a:pt x="525" y="620"/>
                    <a:pt x="549" y="608"/>
                    <a:pt x="549" y="608"/>
                  </a:cubicBezTo>
                  <a:lnTo>
                    <a:pt x="549" y="608"/>
                  </a:lnTo>
                  <a:cubicBezTo>
                    <a:pt x="549" y="632"/>
                    <a:pt x="549" y="644"/>
                    <a:pt x="537" y="668"/>
                  </a:cubicBezTo>
                  <a:cubicBezTo>
                    <a:pt x="525" y="668"/>
                    <a:pt x="537" y="656"/>
                    <a:pt x="537" y="656"/>
                  </a:cubicBezTo>
                  <a:lnTo>
                    <a:pt x="537" y="656"/>
                  </a:lnTo>
                  <a:cubicBezTo>
                    <a:pt x="525" y="656"/>
                    <a:pt x="525" y="679"/>
                    <a:pt x="501" y="691"/>
                  </a:cubicBezTo>
                  <a:lnTo>
                    <a:pt x="525" y="691"/>
                  </a:lnTo>
                  <a:cubicBezTo>
                    <a:pt x="513" y="715"/>
                    <a:pt x="501" y="715"/>
                    <a:pt x="489" y="739"/>
                  </a:cubicBezTo>
                  <a:cubicBezTo>
                    <a:pt x="525" y="739"/>
                    <a:pt x="572" y="691"/>
                    <a:pt x="596" y="691"/>
                  </a:cubicBezTo>
                  <a:cubicBezTo>
                    <a:pt x="586" y="702"/>
                    <a:pt x="556" y="741"/>
                    <a:pt x="558" y="741"/>
                  </a:cubicBezTo>
                  <a:cubicBezTo>
                    <a:pt x="559" y="741"/>
                    <a:pt x="559" y="740"/>
                    <a:pt x="561" y="739"/>
                  </a:cubicBezTo>
                  <a:cubicBezTo>
                    <a:pt x="561" y="743"/>
                    <a:pt x="563" y="745"/>
                    <a:pt x="566" y="745"/>
                  </a:cubicBezTo>
                  <a:cubicBezTo>
                    <a:pt x="581" y="745"/>
                    <a:pt x="623" y="714"/>
                    <a:pt x="639" y="714"/>
                  </a:cubicBezTo>
                  <a:cubicBezTo>
                    <a:pt x="641" y="714"/>
                    <a:pt x="643" y="714"/>
                    <a:pt x="644" y="715"/>
                  </a:cubicBezTo>
                  <a:cubicBezTo>
                    <a:pt x="638" y="721"/>
                    <a:pt x="635" y="721"/>
                    <a:pt x="632" y="721"/>
                  </a:cubicBezTo>
                  <a:cubicBezTo>
                    <a:pt x="629" y="721"/>
                    <a:pt x="626" y="721"/>
                    <a:pt x="620" y="727"/>
                  </a:cubicBezTo>
                  <a:cubicBezTo>
                    <a:pt x="656" y="775"/>
                    <a:pt x="692" y="810"/>
                    <a:pt x="692" y="894"/>
                  </a:cubicBezTo>
                  <a:lnTo>
                    <a:pt x="739" y="846"/>
                  </a:lnTo>
                  <a:lnTo>
                    <a:pt x="727" y="894"/>
                  </a:lnTo>
                  <a:cubicBezTo>
                    <a:pt x="751" y="953"/>
                    <a:pt x="811" y="953"/>
                    <a:pt x="858" y="977"/>
                  </a:cubicBezTo>
                  <a:cubicBezTo>
                    <a:pt x="870" y="977"/>
                    <a:pt x="834" y="1013"/>
                    <a:pt x="834" y="1037"/>
                  </a:cubicBezTo>
                  <a:cubicBezTo>
                    <a:pt x="839" y="1042"/>
                    <a:pt x="845" y="1043"/>
                    <a:pt x="852" y="1043"/>
                  </a:cubicBezTo>
                  <a:cubicBezTo>
                    <a:pt x="874" y="1043"/>
                    <a:pt x="903" y="1023"/>
                    <a:pt x="929" y="1023"/>
                  </a:cubicBezTo>
                  <a:cubicBezTo>
                    <a:pt x="933" y="1023"/>
                    <a:pt x="937" y="1023"/>
                    <a:pt x="942" y="1025"/>
                  </a:cubicBezTo>
                  <a:cubicBezTo>
                    <a:pt x="930" y="1037"/>
                    <a:pt x="894" y="1072"/>
                    <a:pt x="894" y="1084"/>
                  </a:cubicBezTo>
                  <a:cubicBezTo>
                    <a:pt x="910" y="1076"/>
                    <a:pt x="921" y="1062"/>
                    <a:pt x="926" y="1062"/>
                  </a:cubicBezTo>
                  <a:cubicBezTo>
                    <a:pt x="929" y="1062"/>
                    <a:pt x="930" y="1065"/>
                    <a:pt x="930" y="1072"/>
                  </a:cubicBezTo>
                  <a:lnTo>
                    <a:pt x="918" y="1084"/>
                  </a:lnTo>
                  <a:cubicBezTo>
                    <a:pt x="906" y="1108"/>
                    <a:pt x="930" y="1096"/>
                    <a:pt x="930" y="1108"/>
                  </a:cubicBezTo>
                  <a:cubicBezTo>
                    <a:pt x="942" y="1117"/>
                    <a:pt x="956" y="1120"/>
                    <a:pt x="972" y="1120"/>
                  </a:cubicBezTo>
                  <a:cubicBezTo>
                    <a:pt x="1001" y="1120"/>
                    <a:pt x="1034" y="1107"/>
                    <a:pt x="1073" y="1084"/>
                  </a:cubicBezTo>
                  <a:lnTo>
                    <a:pt x="1073" y="1084"/>
                  </a:lnTo>
                  <a:cubicBezTo>
                    <a:pt x="1096" y="1108"/>
                    <a:pt x="1037" y="1132"/>
                    <a:pt x="1025" y="1144"/>
                  </a:cubicBezTo>
                  <a:cubicBezTo>
                    <a:pt x="1025" y="1132"/>
                    <a:pt x="1024" y="1128"/>
                    <a:pt x="1021" y="1128"/>
                  </a:cubicBezTo>
                  <a:cubicBezTo>
                    <a:pt x="1016" y="1128"/>
                    <a:pt x="1005" y="1148"/>
                    <a:pt x="989" y="1156"/>
                  </a:cubicBezTo>
                  <a:cubicBezTo>
                    <a:pt x="1013" y="1156"/>
                    <a:pt x="1025" y="1156"/>
                    <a:pt x="1001" y="1191"/>
                  </a:cubicBezTo>
                  <a:cubicBezTo>
                    <a:pt x="1009" y="1191"/>
                    <a:pt x="1017" y="1197"/>
                    <a:pt x="1028" y="1197"/>
                  </a:cubicBezTo>
                  <a:cubicBezTo>
                    <a:pt x="1034" y="1197"/>
                    <a:pt x="1041" y="1195"/>
                    <a:pt x="1049" y="1191"/>
                  </a:cubicBezTo>
                  <a:cubicBezTo>
                    <a:pt x="1037" y="1191"/>
                    <a:pt x="1049" y="1168"/>
                    <a:pt x="1061" y="1156"/>
                  </a:cubicBezTo>
                  <a:cubicBezTo>
                    <a:pt x="1061" y="1180"/>
                    <a:pt x="1096" y="1191"/>
                    <a:pt x="1061" y="1227"/>
                  </a:cubicBezTo>
                  <a:cubicBezTo>
                    <a:pt x="1120" y="1263"/>
                    <a:pt x="1180" y="1322"/>
                    <a:pt x="1239" y="1370"/>
                  </a:cubicBezTo>
                  <a:cubicBezTo>
                    <a:pt x="1263" y="1358"/>
                    <a:pt x="1239" y="1358"/>
                    <a:pt x="1251" y="1346"/>
                  </a:cubicBezTo>
                  <a:cubicBezTo>
                    <a:pt x="1258" y="1341"/>
                    <a:pt x="1263" y="1339"/>
                    <a:pt x="1265" y="1339"/>
                  </a:cubicBezTo>
                  <a:cubicBezTo>
                    <a:pt x="1274" y="1339"/>
                    <a:pt x="1263" y="1360"/>
                    <a:pt x="1277" y="1360"/>
                  </a:cubicBezTo>
                  <a:cubicBezTo>
                    <a:pt x="1280" y="1360"/>
                    <a:pt x="1283" y="1359"/>
                    <a:pt x="1287" y="1358"/>
                  </a:cubicBezTo>
                  <a:lnTo>
                    <a:pt x="1287" y="1358"/>
                  </a:lnTo>
                  <a:lnTo>
                    <a:pt x="1263" y="1370"/>
                  </a:lnTo>
                  <a:cubicBezTo>
                    <a:pt x="1266" y="1376"/>
                    <a:pt x="1271" y="1378"/>
                    <a:pt x="1278" y="1378"/>
                  </a:cubicBezTo>
                  <a:cubicBezTo>
                    <a:pt x="1298" y="1378"/>
                    <a:pt x="1332" y="1358"/>
                    <a:pt x="1358" y="1358"/>
                  </a:cubicBezTo>
                  <a:cubicBezTo>
                    <a:pt x="1334" y="1382"/>
                    <a:pt x="1358" y="1394"/>
                    <a:pt x="1323" y="1394"/>
                  </a:cubicBezTo>
                  <a:cubicBezTo>
                    <a:pt x="1333" y="1394"/>
                    <a:pt x="1264" y="1504"/>
                    <a:pt x="1271" y="1504"/>
                  </a:cubicBezTo>
                  <a:cubicBezTo>
                    <a:pt x="1272" y="1504"/>
                    <a:pt x="1273" y="1503"/>
                    <a:pt x="1275" y="1501"/>
                  </a:cubicBezTo>
                  <a:lnTo>
                    <a:pt x="1358" y="1382"/>
                  </a:lnTo>
                  <a:cubicBezTo>
                    <a:pt x="1361" y="1379"/>
                    <a:pt x="1363" y="1378"/>
                    <a:pt x="1364" y="1378"/>
                  </a:cubicBezTo>
                  <a:cubicBezTo>
                    <a:pt x="1369" y="1378"/>
                    <a:pt x="1371" y="1385"/>
                    <a:pt x="1376" y="1385"/>
                  </a:cubicBezTo>
                  <a:cubicBezTo>
                    <a:pt x="1378" y="1385"/>
                    <a:pt x="1380" y="1384"/>
                    <a:pt x="1382" y="1382"/>
                  </a:cubicBezTo>
                  <a:lnTo>
                    <a:pt x="1382" y="1382"/>
                  </a:lnTo>
                  <a:cubicBezTo>
                    <a:pt x="1370" y="1406"/>
                    <a:pt x="1358" y="1441"/>
                    <a:pt x="1358" y="1441"/>
                  </a:cubicBezTo>
                  <a:cubicBezTo>
                    <a:pt x="1346" y="1459"/>
                    <a:pt x="1340" y="1465"/>
                    <a:pt x="1336" y="1465"/>
                  </a:cubicBezTo>
                  <a:cubicBezTo>
                    <a:pt x="1332" y="1465"/>
                    <a:pt x="1329" y="1459"/>
                    <a:pt x="1323" y="1453"/>
                  </a:cubicBezTo>
                  <a:cubicBezTo>
                    <a:pt x="1287" y="1501"/>
                    <a:pt x="1323" y="1501"/>
                    <a:pt x="1275" y="1537"/>
                  </a:cubicBezTo>
                  <a:cubicBezTo>
                    <a:pt x="1299" y="1537"/>
                    <a:pt x="1299" y="1513"/>
                    <a:pt x="1323" y="1501"/>
                  </a:cubicBezTo>
                  <a:cubicBezTo>
                    <a:pt x="1337" y="1494"/>
                    <a:pt x="1356" y="1482"/>
                    <a:pt x="1366" y="1482"/>
                  </a:cubicBezTo>
                  <a:cubicBezTo>
                    <a:pt x="1372" y="1482"/>
                    <a:pt x="1375" y="1487"/>
                    <a:pt x="1370" y="1501"/>
                  </a:cubicBezTo>
                  <a:lnTo>
                    <a:pt x="1430" y="1465"/>
                  </a:lnTo>
                  <a:lnTo>
                    <a:pt x="1430" y="1465"/>
                  </a:lnTo>
                  <a:cubicBezTo>
                    <a:pt x="1412" y="1483"/>
                    <a:pt x="1412" y="1486"/>
                    <a:pt x="1416" y="1486"/>
                  </a:cubicBezTo>
                  <a:cubicBezTo>
                    <a:pt x="1419" y="1486"/>
                    <a:pt x="1422" y="1485"/>
                    <a:pt x="1425" y="1485"/>
                  </a:cubicBezTo>
                  <a:cubicBezTo>
                    <a:pt x="1427" y="1485"/>
                    <a:pt x="1430" y="1486"/>
                    <a:pt x="1430" y="1489"/>
                  </a:cubicBezTo>
                  <a:lnTo>
                    <a:pt x="1406" y="1513"/>
                  </a:lnTo>
                  <a:cubicBezTo>
                    <a:pt x="1418" y="1525"/>
                    <a:pt x="1418" y="1525"/>
                    <a:pt x="1418" y="1549"/>
                  </a:cubicBezTo>
                  <a:lnTo>
                    <a:pt x="1418" y="1549"/>
                  </a:lnTo>
                  <a:cubicBezTo>
                    <a:pt x="1422" y="1544"/>
                    <a:pt x="1426" y="1541"/>
                    <a:pt x="1430" y="1537"/>
                  </a:cubicBezTo>
                  <a:cubicBezTo>
                    <a:pt x="1455" y="1511"/>
                    <a:pt x="1481" y="1491"/>
                    <a:pt x="1503" y="1491"/>
                  </a:cubicBezTo>
                  <a:cubicBezTo>
                    <a:pt x="1511" y="1491"/>
                    <a:pt x="1518" y="1494"/>
                    <a:pt x="1525" y="1501"/>
                  </a:cubicBezTo>
                  <a:cubicBezTo>
                    <a:pt x="1501" y="1537"/>
                    <a:pt x="1477" y="1513"/>
                    <a:pt x="1454" y="1561"/>
                  </a:cubicBezTo>
                  <a:cubicBezTo>
                    <a:pt x="1457" y="1566"/>
                    <a:pt x="1462" y="1568"/>
                    <a:pt x="1468" y="1568"/>
                  </a:cubicBezTo>
                  <a:cubicBezTo>
                    <a:pt x="1499" y="1568"/>
                    <a:pt x="1558" y="1509"/>
                    <a:pt x="1578" y="1509"/>
                  </a:cubicBezTo>
                  <a:cubicBezTo>
                    <a:pt x="1581" y="1509"/>
                    <a:pt x="1583" y="1510"/>
                    <a:pt x="1585" y="1513"/>
                  </a:cubicBezTo>
                  <a:cubicBezTo>
                    <a:pt x="1585" y="1519"/>
                    <a:pt x="1586" y="1521"/>
                    <a:pt x="1589" y="1521"/>
                  </a:cubicBezTo>
                  <a:cubicBezTo>
                    <a:pt x="1595" y="1521"/>
                    <a:pt x="1608" y="1510"/>
                    <a:pt x="1621" y="1510"/>
                  </a:cubicBezTo>
                  <a:cubicBezTo>
                    <a:pt x="1625" y="1510"/>
                    <a:pt x="1629" y="1511"/>
                    <a:pt x="1632" y="1513"/>
                  </a:cubicBezTo>
                  <a:cubicBezTo>
                    <a:pt x="1608" y="1537"/>
                    <a:pt x="1620" y="1561"/>
                    <a:pt x="1608" y="1584"/>
                  </a:cubicBezTo>
                  <a:lnTo>
                    <a:pt x="1585" y="1596"/>
                  </a:lnTo>
                  <a:cubicBezTo>
                    <a:pt x="1594" y="1596"/>
                    <a:pt x="1596" y="1604"/>
                    <a:pt x="1583" y="1620"/>
                  </a:cubicBezTo>
                  <a:lnTo>
                    <a:pt x="1583" y="1620"/>
                  </a:lnTo>
                  <a:cubicBezTo>
                    <a:pt x="1591" y="1614"/>
                    <a:pt x="1599" y="1612"/>
                    <a:pt x="1608" y="1612"/>
                  </a:cubicBezTo>
                  <a:cubicBezTo>
                    <a:pt x="1625" y="1612"/>
                    <a:pt x="1642" y="1620"/>
                    <a:pt x="1656" y="1620"/>
                  </a:cubicBezTo>
                  <a:lnTo>
                    <a:pt x="1680" y="1584"/>
                  </a:lnTo>
                  <a:cubicBezTo>
                    <a:pt x="1692" y="1584"/>
                    <a:pt x="1727" y="1584"/>
                    <a:pt x="1727" y="1596"/>
                  </a:cubicBezTo>
                  <a:cubicBezTo>
                    <a:pt x="1751" y="1596"/>
                    <a:pt x="1763" y="1572"/>
                    <a:pt x="1811" y="1549"/>
                  </a:cubicBezTo>
                  <a:lnTo>
                    <a:pt x="1811" y="1549"/>
                  </a:lnTo>
                  <a:cubicBezTo>
                    <a:pt x="1787" y="1584"/>
                    <a:pt x="1763" y="1608"/>
                    <a:pt x="1739" y="1644"/>
                  </a:cubicBezTo>
                  <a:cubicBezTo>
                    <a:pt x="1751" y="1620"/>
                    <a:pt x="1727" y="1620"/>
                    <a:pt x="1727" y="1608"/>
                  </a:cubicBezTo>
                  <a:cubicBezTo>
                    <a:pt x="1701" y="1617"/>
                    <a:pt x="1655" y="1645"/>
                    <a:pt x="1633" y="1645"/>
                  </a:cubicBezTo>
                  <a:cubicBezTo>
                    <a:pt x="1625" y="1645"/>
                    <a:pt x="1620" y="1641"/>
                    <a:pt x="1620" y="1632"/>
                  </a:cubicBezTo>
                  <a:cubicBezTo>
                    <a:pt x="1593" y="1655"/>
                    <a:pt x="1588" y="1660"/>
                    <a:pt x="1592" y="1660"/>
                  </a:cubicBezTo>
                  <a:cubicBezTo>
                    <a:pt x="1596" y="1660"/>
                    <a:pt x="1607" y="1655"/>
                    <a:pt x="1614" y="1655"/>
                  </a:cubicBezTo>
                  <a:cubicBezTo>
                    <a:pt x="1620" y="1655"/>
                    <a:pt x="1623" y="1658"/>
                    <a:pt x="1620" y="1668"/>
                  </a:cubicBezTo>
                  <a:cubicBezTo>
                    <a:pt x="1620" y="1680"/>
                    <a:pt x="1620" y="1680"/>
                    <a:pt x="1620" y="1680"/>
                  </a:cubicBezTo>
                  <a:cubicBezTo>
                    <a:pt x="1617" y="1680"/>
                    <a:pt x="1613" y="1680"/>
                    <a:pt x="1609" y="1680"/>
                  </a:cubicBezTo>
                  <a:lnTo>
                    <a:pt x="1609" y="1680"/>
                  </a:lnTo>
                  <a:cubicBezTo>
                    <a:pt x="1609" y="1680"/>
                    <a:pt x="1608" y="1680"/>
                    <a:pt x="1608" y="1680"/>
                  </a:cubicBezTo>
                  <a:cubicBezTo>
                    <a:pt x="1607" y="1680"/>
                    <a:pt x="1607" y="1680"/>
                    <a:pt x="1606" y="1681"/>
                  </a:cubicBezTo>
                  <a:lnTo>
                    <a:pt x="1606" y="1681"/>
                  </a:lnTo>
                  <a:cubicBezTo>
                    <a:pt x="1607" y="1680"/>
                    <a:pt x="1608" y="1680"/>
                    <a:pt x="1609" y="1680"/>
                  </a:cubicBezTo>
                  <a:lnTo>
                    <a:pt x="1609" y="1680"/>
                  </a:lnTo>
                  <a:cubicBezTo>
                    <a:pt x="1611" y="1681"/>
                    <a:pt x="1611" y="1684"/>
                    <a:pt x="1608" y="1691"/>
                  </a:cubicBezTo>
                  <a:cubicBezTo>
                    <a:pt x="1610" y="1691"/>
                    <a:pt x="1612" y="1690"/>
                    <a:pt x="1613" y="1690"/>
                  </a:cubicBezTo>
                  <a:cubicBezTo>
                    <a:pt x="1629" y="1690"/>
                    <a:pt x="1608" y="1752"/>
                    <a:pt x="1608" y="1763"/>
                  </a:cubicBezTo>
                  <a:cubicBezTo>
                    <a:pt x="1627" y="1744"/>
                    <a:pt x="1660" y="1704"/>
                    <a:pt x="1679" y="1704"/>
                  </a:cubicBezTo>
                  <a:cubicBezTo>
                    <a:pt x="1685" y="1704"/>
                    <a:pt x="1689" y="1707"/>
                    <a:pt x="1692" y="1715"/>
                  </a:cubicBezTo>
                  <a:lnTo>
                    <a:pt x="1656" y="1739"/>
                  </a:lnTo>
                  <a:cubicBezTo>
                    <a:pt x="1658" y="1743"/>
                    <a:pt x="1660" y="1744"/>
                    <a:pt x="1663" y="1744"/>
                  </a:cubicBezTo>
                  <a:cubicBezTo>
                    <a:pt x="1675" y="1744"/>
                    <a:pt x="1698" y="1710"/>
                    <a:pt x="1716" y="1710"/>
                  </a:cubicBezTo>
                  <a:cubicBezTo>
                    <a:pt x="1720" y="1710"/>
                    <a:pt x="1724" y="1712"/>
                    <a:pt x="1727" y="1715"/>
                  </a:cubicBezTo>
                  <a:cubicBezTo>
                    <a:pt x="1727" y="1703"/>
                    <a:pt x="1763" y="1680"/>
                    <a:pt x="1751" y="1668"/>
                  </a:cubicBezTo>
                  <a:cubicBezTo>
                    <a:pt x="1761" y="1663"/>
                    <a:pt x="1769" y="1660"/>
                    <a:pt x="1776" y="1660"/>
                  </a:cubicBezTo>
                  <a:cubicBezTo>
                    <a:pt x="1785" y="1660"/>
                    <a:pt x="1792" y="1666"/>
                    <a:pt x="1799" y="1680"/>
                  </a:cubicBezTo>
                  <a:cubicBezTo>
                    <a:pt x="1799" y="1680"/>
                    <a:pt x="1811" y="1668"/>
                    <a:pt x="1823" y="1656"/>
                  </a:cubicBezTo>
                  <a:cubicBezTo>
                    <a:pt x="1823" y="1644"/>
                    <a:pt x="1817" y="1641"/>
                    <a:pt x="1811" y="1641"/>
                  </a:cubicBezTo>
                  <a:cubicBezTo>
                    <a:pt x="1806" y="1641"/>
                    <a:pt x="1801" y="1643"/>
                    <a:pt x="1797" y="1643"/>
                  </a:cubicBezTo>
                  <a:cubicBezTo>
                    <a:pt x="1791" y="1643"/>
                    <a:pt x="1789" y="1639"/>
                    <a:pt x="1799" y="1620"/>
                  </a:cubicBezTo>
                  <a:lnTo>
                    <a:pt x="1799" y="1620"/>
                  </a:lnTo>
                  <a:lnTo>
                    <a:pt x="1751" y="1656"/>
                  </a:lnTo>
                  <a:cubicBezTo>
                    <a:pt x="1763" y="1632"/>
                    <a:pt x="1787" y="1596"/>
                    <a:pt x="1799" y="1584"/>
                  </a:cubicBezTo>
                  <a:cubicBezTo>
                    <a:pt x="1813" y="1563"/>
                    <a:pt x="1818" y="1557"/>
                    <a:pt x="1818" y="1557"/>
                  </a:cubicBezTo>
                  <a:lnTo>
                    <a:pt x="1818" y="1557"/>
                  </a:lnTo>
                  <a:cubicBezTo>
                    <a:pt x="1820" y="1557"/>
                    <a:pt x="1811" y="1574"/>
                    <a:pt x="1816" y="1574"/>
                  </a:cubicBezTo>
                  <a:cubicBezTo>
                    <a:pt x="1819" y="1574"/>
                    <a:pt x="1824" y="1571"/>
                    <a:pt x="1835" y="1561"/>
                  </a:cubicBezTo>
                  <a:lnTo>
                    <a:pt x="1823" y="1561"/>
                  </a:lnTo>
                  <a:cubicBezTo>
                    <a:pt x="1839" y="1539"/>
                    <a:pt x="1850" y="1532"/>
                    <a:pt x="1859" y="1532"/>
                  </a:cubicBezTo>
                  <a:cubicBezTo>
                    <a:pt x="1869" y="1532"/>
                    <a:pt x="1876" y="1542"/>
                    <a:pt x="1882" y="1549"/>
                  </a:cubicBezTo>
                  <a:cubicBezTo>
                    <a:pt x="1882" y="1584"/>
                    <a:pt x="1882" y="1596"/>
                    <a:pt x="1858" y="1632"/>
                  </a:cubicBezTo>
                  <a:lnTo>
                    <a:pt x="1835" y="1620"/>
                  </a:lnTo>
                  <a:lnTo>
                    <a:pt x="1835" y="1620"/>
                  </a:lnTo>
                  <a:cubicBezTo>
                    <a:pt x="1829" y="1635"/>
                    <a:pt x="1835" y="1640"/>
                    <a:pt x="1844" y="1640"/>
                  </a:cubicBezTo>
                  <a:cubicBezTo>
                    <a:pt x="1855" y="1640"/>
                    <a:pt x="1870" y="1632"/>
                    <a:pt x="1870" y="1632"/>
                  </a:cubicBezTo>
                  <a:cubicBezTo>
                    <a:pt x="1870" y="1644"/>
                    <a:pt x="1870" y="1644"/>
                    <a:pt x="1870" y="1644"/>
                  </a:cubicBezTo>
                  <a:cubicBezTo>
                    <a:pt x="1870" y="1644"/>
                    <a:pt x="1870" y="1644"/>
                    <a:pt x="1870" y="1656"/>
                  </a:cubicBezTo>
                  <a:cubicBezTo>
                    <a:pt x="1870" y="1662"/>
                    <a:pt x="1879" y="1662"/>
                    <a:pt x="1888" y="1662"/>
                  </a:cubicBezTo>
                  <a:cubicBezTo>
                    <a:pt x="1897" y="1662"/>
                    <a:pt x="1906" y="1662"/>
                    <a:pt x="1906" y="1668"/>
                  </a:cubicBezTo>
                  <a:lnTo>
                    <a:pt x="1918" y="1644"/>
                  </a:lnTo>
                  <a:lnTo>
                    <a:pt x="1918" y="1644"/>
                  </a:lnTo>
                  <a:lnTo>
                    <a:pt x="1906" y="1656"/>
                  </a:lnTo>
                  <a:cubicBezTo>
                    <a:pt x="1906" y="1656"/>
                    <a:pt x="1906" y="1632"/>
                    <a:pt x="1930" y="1608"/>
                  </a:cubicBezTo>
                  <a:cubicBezTo>
                    <a:pt x="1954" y="1608"/>
                    <a:pt x="1918" y="1656"/>
                    <a:pt x="1906" y="1691"/>
                  </a:cubicBezTo>
                  <a:cubicBezTo>
                    <a:pt x="1898" y="1700"/>
                    <a:pt x="1892" y="1703"/>
                    <a:pt x="1889" y="1703"/>
                  </a:cubicBezTo>
                  <a:cubicBezTo>
                    <a:pt x="1880" y="1703"/>
                    <a:pt x="1886" y="1678"/>
                    <a:pt x="1876" y="1678"/>
                  </a:cubicBezTo>
                  <a:cubicBezTo>
                    <a:pt x="1874" y="1678"/>
                    <a:pt x="1872" y="1678"/>
                    <a:pt x="1870" y="1680"/>
                  </a:cubicBezTo>
                  <a:cubicBezTo>
                    <a:pt x="1846" y="1727"/>
                    <a:pt x="1882" y="1691"/>
                    <a:pt x="1882" y="1739"/>
                  </a:cubicBezTo>
                  <a:cubicBezTo>
                    <a:pt x="1870" y="1748"/>
                    <a:pt x="1862" y="1751"/>
                    <a:pt x="1857" y="1751"/>
                  </a:cubicBezTo>
                  <a:cubicBezTo>
                    <a:pt x="1849" y="1751"/>
                    <a:pt x="1848" y="1743"/>
                    <a:pt x="1843" y="1743"/>
                  </a:cubicBezTo>
                  <a:cubicBezTo>
                    <a:pt x="1839" y="1743"/>
                    <a:pt x="1834" y="1748"/>
                    <a:pt x="1823" y="1763"/>
                  </a:cubicBezTo>
                  <a:cubicBezTo>
                    <a:pt x="1825" y="1766"/>
                    <a:pt x="1829" y="1766"/>
                    <a:pt x="1832" y="1766"/>
                  </a:cubicBezTo>
                  <a:cubicBezTo>
                    <a:pt x="1839" y="1766"/>
                    <a:pt x="1846" y="1764"/>
                    <a:pt x="1853" y="1764"/>
                  </a:cubicBezTo>
                  <a:cubicBezTo>
                    <a:pt x="1860" y="1764"/>
                    <a:pt x="1866" y="1766"/>
                    <a:pt x="1870" y="1775"/>
                  </a:cubicBezTo>
                  <a:cubicBezTo>
                    <a:pt x="1846" y="1787"/>
                    <a:pt x="1835" y="1775"/>
                    <a:pt x="1811" y="1811"/>
                  </a:cubicBezTo>
                  <a:lnTo>
                    <a:pt x="1811" y="1822"/>
                  </a:lnTo>
                  <a:cubicBezTo>
                    <a:pt x="1809" y="1822"/>
                    <a:pt x="1807" y="1821"/>
                    <a:pt x="1805" y="1821"/>
                  </a:cubicBezTo>
                  <a:cubicBezTo>
                    <a:pt x="1783" y="1821"/>
                    <a:pt x="1761" y="1882"/>
                    <a:pt x="1739" y="1882"/>
                  </a:cubicBezTo>
                  <a:cubicBezTo>
                    <a:pt x="1739" y="1887"/>
                    <a:pt x="1742" y="1889"/>
                    <a:pt x="1745" y="1889"/>
                  </a:cubicBezTo>
                  <a:cubicBezTo>
                    <a:pt x="1753" y="1889"/>
                    <a:pt x="1766" y="1880"/>
                    <a:pt x="1773" y="1880"/>
                  </a:cubicBezTo>
                  <a:cubicBezTo>
                    <a:pt x="1777" y="1880"/>
                    <a:pt x="1779" y="1883"/>
                    <a:pt x="1775" y="1894"/>
                  </a:cubicBezTo>
                  <a:cubicBezTo>
                    <a:pt x="1787" y="1870"/>
                    <a:pt x="1799" y="1822"/>
                    <a:pt x="1823" y="1822"/>
                  </a:cubicBezTo>
                  <a:lnTo>
                    <a:pt x="1835" y="1846"/>
                  </a:lnTo>
                  <a:cubicBezTo>
                    <a:pt x="1832" y="1851"/>
                    <a:pt x="1828" y="1856"/>
                    <a:pt x="1823" y="1860"/>
                  </a:cubicBezTo>
                  <a:lnTo>
                    <a:pt x="1823" y="1860"/>
                  </a:lnTo>
                  <a:cubicBezTo>
                    <a:pt x="1823" y="1860"/>
                    <a:pt x="1823" y="1859"/>
                    <a:pt x="1823" y="1858"/>
                  </a:cubicBezTo>
                  <a:cubicBezTo>
                    <a:pt x="1821" y="1860"/>
                    <a:pt x="1819" y="1862"/>
                    <a:pt x="1817" y="1864"/>
                  </a:cubicBezTo>
                  <a:lnTo>
                    <a:pt x="1817" y="1864"/>
                  </a:lnTo>
                  <a:cubicBezTo>
                    <a:pt x="1819" y="1863"/>
                    <a:pt x="1821" y="1862"/>
                    <a:pt x="1823" y="1860"/>
                  </a:cubicBezTo>
                  <a:lnTo>
                    <a:pt x="1823" y="1860"/>
                  </a:lnTo>
                  <a:cubicBezTo>
                    <a:pt x="1823" y="1863"/>
                    <a:pt x="1825" y="1864"/>
                    <a:pt x="1827" y="1864"/>
                  </a:cubicBezTo>
                  <a:cubicBezTo>
                    <a:pt x="1841" y="1864"/>
                    <a:pt x="1886" y="1820"/>
                    <a:pt x="1906" y="1811"/>
                  </a:cubicBezTo>
                  <a:cubicBezTo>
                    <a:pt x="1906" y="1811"/>
                    <a:pt x="1918" y="1822"/>
                    <a:pt x="1906" y="1846"/>
                  </a:cubicBezTo>
                  <a:cubicBezTo>
                    <a:pt x="1954" y="1822"/>
                    <a:pt x="1977" y="1834"/>
                    <a:pt x="2025" y="1811"/>
                  </a:cubicBezTo>
                  <a:lnTo>
                    <a:pt x="2025" y="1811"/>
                  </a:lnTo>
                  <a:cubicBezTo>
                    <a:pt x="1989" y="1834"/>
                    <a:pt x="1989" y="1858"/>
                    <a:pt x="1977" y="1882"/>
                  </a:cubicBezTo>
                  <a:cubicBezTo>
                    <a:pt x="1966" y="1882"/>
                    <a:pt x="1930" y="1918"/>
                    <a:pt x="1906" y="1942"/>
                  </a:cubicBezTo>
                  <a:cubicBezTo>
                    <a:pt x="1908" y="1943"/>
                    <a:pt x="1910" y="1944"/>
                    <a:pt x="1912" y="1944"/>
                  </a:cubicBezTo>
                  <a:cubicBezTo>
                    <a:pt x="1927" y="1944"/>
                    <a:pt x="1955" y="1914"/>
                    <a:pt x="1966" y="1894"/>
                  </a:cubicBezTo>
                  <a:cubicBezTo>
                    <a:pt x="1966" y="1899"/>
                    <a:pt x="1967" y="1901"/>
                    <a:pt x="1970" y="1901"/>
                  </a:cubicBezTo>
                  <a:cubicBezTo>
                    <a:pt x="1975" y="1901"/>
                    <a:pt x="1985" y="1892"/>
                    <a:pt x="1990" y="1892"/>
                  </a:cubicBezTo>
                  <a:lnTo>
                    <a:pt x="1990" y="1892"/>
                  </a:lnTo>
                  <a:cubicBezTo>
                    <a:pt x="1992" y="1892"/>
                    <a:pt x="1993" y="1895"/>
                    <a:pt x="1989" y="1906"/>
                  </a:cubicBezTo>
                  <a:cubicBezTo>
                    <a:pt x="1977" y="1930"/>
                    <a:pt x="1954" y="1953"/>
                    <a:pt x="1942" y="1965"/>
                  </a:cubicBezTo>
                  <a:cubicBezTo>
                    <a:pt x="1943" y="1966"/>
                    <a:pt x="1944" y="1967"/>
                    <a:pt x="1946" y="1967"/>
                  </a:cubicBezTo>
                  <a:cubicBezTo>
                    <a:pt x="1957" y="1967"/>
                    <a:pt x="1979" y="1936"/>
                    <a:pt x="1987" y="1936"/>
                  </a:cubicBezTo>
                  <a:cubicBezTo>
                    <a:pt x="1988" y="1936"/>
                    <a:pt x="1989" y="1937"/>
                    <a:pt x="1989" y="1942"/>
                  </a:cubicBezTo>
                  <a:cubicBezTo>
                    <a:pt x="1989" y="1942"/>
                    <a:pt x="1989" y="1953"/>
                    <a:pt x="1977" y="1953"/>
                  </a:cubicBezTo>
                  <a:cubicBezTo>
                    <a:pt x="1977" y="1963"/>
                    <a:pt x="1981" y="1966"/>
                    <a:pt x="1987" y="1966"/>
                  </a:cubicBezTo>
                  <a:cubicBezTo>
                    <a:pt x="1996" y="1966"/>
                    <a:pt x="2010" y="1956"/>
                    <a:pt x="2025" y="1942"/>
                  </a:cubicBezTo>
                  <a:lnTo>
                    <a:pt x="2025" y="1942"/>
                  </a:lnTo>
                  <a:cubicBezTo>
                    <a:pt x="1989" y="2001"/>
                    <a:pt x="2049" y="1953"/>
                    <a:pt x="2013" y="2001"/>
                  </a:cubicBezTo>
                  <a:cubicBezTo>
                    <a:pt x="2016" y="2003"/>
                    <a:pt x="2019" y="2003"/>
                    <a:pt x="2021" y="2003"/>
                  </a:cubicBezTo>
                  <a:cubicBezTo>
                    <a:pt x="2034" y="2003"/>
                    <a:pt x="2028" y="1976"/>
                    <a:pt x="2049" y="1965"/>
                  </a:cubicBezTo>
                  <a:cubicBezTo>
                    <a:pt x="2055" y="1960"/>
                    <a:pt x="2059" y="1957"/>
                    <a:pt x="2062" y="1957"/>
                  </a:cubicBezTo>
                  <a:cubicBezTo>
                    <a:pt x="2073" y="1957"/>
                    <a:pt x="2073" y="1980"/>
                    <a:pt x="2073" y="1989"/>
                  </a:cubicBezTo>
                  <a:cubicBezTo>
                    <a:pt x="2073" y="1989"/>
                    <a:pt x="2062" y="1994"/>
                    <a:pt x="2055" y="1994"/>
                  </a:cubicBezTo>
                  <a:cubicBezTo>
                    <a:pt x="2051" y="1994"/>
                    <a:pt x="2049" y="1993"/>
                    <a:pt x="2049" y="1989"/>
                  </a:cubicBezTo>
                  <a:lnTo>
                    <a:pt x="2025" y="2025"/>
                  </a:lnTo>
                  <a:cubicBezTo>
                    <a:pt x="2027" y="2033"/>
                    <a:pt x="2031" y="2036"/>
                    <a:pt x="2036" y="2036"/>
                  </a:cubicBezTo>
                  <a:cubicBezTo>
                    <a:pt x="2054" y="2036"/>
                    <a:pt x="2085" y="1996"/>
                    <a:pt x="2100" y="1996"/>
                  </a:cubicBezTo>
                  <a:cubicBezTo>
                    <a:pt x="2105" y="1996"/>
                    <a:pt x="2108" y="2001"/>
                    <a:pt x="2108" y="2013"/>
                  </a:cubicBezTo>
                  <a:cubicBezTo>
                    <a:pt x="2085" y="2013"/>
                    <a:pt x="2085" y="2037"/>
                    <a:pt x="2061" y="2049"/>
                  </a:cubicBezTo>
                  <a:cubicBezTo>
                    <a:pt x="2068" y="2049"/>
                    <a:pt x="2074" y="2056"/>
                    <a:pt x="2079" y="2056"/>
                  </a:cubicBezTo>
                  <a:cubicBezTo>
                    <a:pt x="2082" y="2056"/>
                    <a:pt x="2085" y="2052"/>
                    <a:pt x="2085" y="2037"/>
                  </a:cubicBezTo>
                  <a:cubicBezTo>
                    <a:pt x="2096" y="2049"/>
                    <a:pt x="2096" y="2061"/>
                    <a:pt x="2096" y="2072"/>
                  </a:cubicBezTo>
                  <a:cubicBezTo>
                    <a:pt x="2120" y="2061"/>
                    <a:pt x="2132" y="2061"/>
                    <a:pt x="2156" y="2037"/>
                  </a:cubicBezTo>
                  <a:cubicBezTo>
                    <a:pt x="2168" y="2061"/>
                    <a:pt x="2156" y="2084"/>
                    <a:pt x="2156" y="2108"/>
                  </a:cubicBezTo>
                  <a:cubicBezTo>
                    <a:pt x="2204" y="2108"/>
                    <a:pt x="2192" y="2168"/>
                    <a:pt x="2239" y="2168"/>
                  </a:cubicBezTo>
                  <a:cubicBezTo>
                    <a:pt x="2241" y="2171"/>
                    <a:pt x="2243" y="2172"/>
                    <a:pt x="2244" y="2172"/>
                  </a:cubicBezTo>
                  <a:cubicBezTo>
                    <a:pt x="2255" y="2172"/>
                    <a:pt x="2271" y="2128"/>
                    <a:pt x="2282" y="2128"/>
                  </a:cubicBezTo>
                  <a:cubicBezTo>
                    <a:pt x="2284" y="2128"/>
                    <a:pt x="2285" y="2129"/>
                    <a:pt x="2287" y="2132"/>
                  </a:cubicBezTo>
                  <a:cubicBezTo>
                    <a:pt x="2251" y="2168"/>
                    <a:pt x="2287" y="2168"/>
                    <a:pt x="2275" y="2203"/>
                  </a:cubicBezTo>
                  <a:cubicBezTo>
                    <a:pt x="2275" y="2239"/>
                    <a:pt x="2347" y="2203"/>
                    <a:pt x="2347" y="2263"/>
                  </a:cubicBezTo>
                  <a:cubicBezTo>
                    <a:pt x="2335" y="2263"/>
                    <a:pt x="2323" y="2275"/>
                    <a:pt x="2323" y="2275"/>
                  </a:cubicBezTo>
                  <a:cubicBezTo>
                    <a:pt x="2335" y="2299"/>
                    <a:pt x="2358" y="2311"/>
                    <a:pt x="2370" y="2323"/>
                  </a:cubicBezTo>
                  <a:lnTo>
                    <a:pt x="2370" y="2334"/>
                  </a:lnTo>
                  <a:cubicBezTo>
                    <a:pt x="2358" y="2394"/>
                    <a:pt x="2430" y="2370"/>
                    <a:pt x="2466" y="2382"/>
                  </a:cubicBezTo>
                  <a:cubicBezTo>
                    <a:pt x="2454" y="2382"/>
                    <a:pt x="2442" y="2406"/>
                    <a:pt x="2442" y="2406"/>
                  </a:cubicBezTo>
                  <a:cubicBezTo>
                    <a:pt x="2442" y="2423"/>
                    <a:pt x="2454" y="2440"/>
                    <a:pt x="2473" y="2440"/>
                  </a:cubicBezTo>
                  <a:cubicBezTo>
                    <a:pt x="2481" y="2440"/>
                    <a:pt x="2491" y="2437"/>
                    <a:pt x="2501" y="2430"/>
                  </a:cubicBezTo>
                  <a:lnTo>
                    <a:pt x="2501" y="2430"/>
                  </a:lnTo>
                  <a:cubicBezTo>
                    <a:pt x="2497" y="2447"/>
                    <a:pt x="2499" y="2450"/>
                    <a:pt x="2502" y="2450"/>
                  </a:cubicBezTo>
                  <a:cubicBezTo>
                    <a:pt x="2505" y="2450"/>
                    <a:pt x="2508" y="2449"/>
                    <a:pt x="2510" y="2449"/>
                  </a:cubicBezTo>
                  <a:cubicBezTo>
                    <a:pt x="2515" y="2449"/>
                    <a:pt x="2518" y="2453"/>
                    <a:pt x="2513" y="2477"/>
                  </a:cubicBezTo>
                  <a:cubicBezTo>
                    <a:pt x="2513" y="2489"/>
                    <a:pt x="2513" y="2489"/>
                    <a:pt x="2501" y="2489"/>
                  </a:cubicBezTo>
                  <a:cubicBezTo>
                    <a:pt x="2501" y="2513"/>
                    <a:pt x="2513" y="2513"/>
                    <a:pt x="2525" y="2525"/>
                  </a:cubicBezTo>
                  <a:cubicBezTo>
                    <a:pt x="2559" y="2525"/>
                    <a:pt x="2593" y="2495"/>
                    <a:pt x="2618" y="2495"/>
                  </a:cubicBezTo>
                  <a:cubicBezTo>
                    <a:pt x="2629" y="2495"/>
                    <a:pt x="2637" y="2499"/>
                    <a:pt x="2644" y="2513"/>
                  </a:cubicBezTo>
                  <a:cubicBezTo>
                    <a:pt x="2625" y="2537"/>
                    <a:pt x="2615" y="2542"/>
                    <a:pt x="2608" y="2542"/>
                  </a:cubicBezTo>
                  <a:cubicBezTo>
                    <a:pt x="2604" y="2542"/>
                    <a:pt x="2601" y="2540"/>
                    <a:pt x="2598" y="2540"/>
                  </a:cubicBezTo>
                  <a:cubicBezTo>
                    <a:pt x="2592" y="2540"/>
                    <a:pt x="2585" y="2544"/>
                    <a:pt x="2573" y="2561"/>
                  </a:cubicBezTo>
                  <a:cubicBezTo>
                    <a:pt x="2579" y="2555"/>
                    <a:pt x="2585" y="2552"/>
                    <a:pt x="2589" y="2552"/>
                  </a:cubicBezTo>
                  <a:cubicBezTo>
                    <a:pt x="2594" y="2552"/>
                    <a:pt x="2597" y="2555"/>
                    <a:pt x="2597" y="2561"/>
                  </a:cubicBezTo>
                  <a:cubicBezTo>
                    <a:pt x="2573" y="2584"/>
                    <a:pt x="2585" y="2584"/>
                    <a:pt x="2561" y="2596"/>
                  </a:cubicBezTo>
                  <a:cubicBezTo>
                    <a:pt x="2559" y="2600"/>
                    <a:pt x="2559" y="2602"/>
                    <a:pt x="2562" y="2602"/>
                  </a:cubicBezTo>
                  <a:cubicBezTo>
                    <a:pt x="2574" y="2602"/>
                    <a:pt x="2632" y="2561"/>
                    <a:pt x="2632" y="2561"/>
                  </a:cubicBezTo>
                  <a:cubicBezTo>
                    <a:pt x="2644" y="2549"/>
                    <a:pt x="2644" y="2549"/>
                    <a:pt x="2644" y="2537"/>
                  </a:cubicBezTo>
                  <a:cubicBezTo>
                    <a:pt x="2651" y="2532"/>
                    <a:pt x="2657" y="2530"/>
                    <a:pt x="2661" y="2530"/>
                  </a:cubicBezTo>
                  <a:cubicBezTo>
                    <a:pt x="2677" y="2530"/>
                    <a:pt x="2673" y="2561"/>
                    <a:pt x="2692" y="2561"/>
                  </a:cubicBezTo>
                  <a:cubicBezTo>
                    <a:pt x="2692" y="2549"/>
                    <a:pt x="2692" y="2525"/>
                    <a:pt x="2716" y="2501"/>
                  </a:cubicBezTo>
                  <a:cubicBezTo>
                    <a:pt x="2718" y="2509"/>
                    <a:pt x="2723" y="2512"/>
                    <a:pt x="2729" y="2512"/>
                  </a:cubicBezTo>
                  <a:cubicBezTo>
                    <a:pt x="2748" y="2512"/>
                    <a:pt x="2783" y="2475"/>
                    <a:pt x="2811" y="2465"/>
                  </a:cubicBezTo>
                  <a:lnTo>
                    <a:pt x="2811" y="2465"/>
                  </a:lnTo>
                  <a:cubicBezTo>
                    <a:pt x="2811" y="2513"/>
                    <a:pt x="2763" y="2513"/>
                    <a:pt x="2728" y="2549"/>
                  </a:cubicBezTo>
                  <a:cubicBezTo>
                    <a:pt x="2716" y="2573"/>
                    <a:pt x="2692" y="2608"/>
                    <a:pt x="2680" y="2620"/>
                  </a:cubicBezTo>
                  <a:cubicBezTo>
                    <a:pt x="2680" y="2628"/>
                    <a:pt x="2685" y="2631"/>
                    <a:pt x="2693" y="2631"/>
                  </a:cubicBezTo>
                  <a:cubicBezTo>
                    <a:pt x="2709" y="2631"/>
                    <a:pt x="2735" y="2620"/>
                    <a:pt x="2751" y="2620"/>
                  </a:cubicBezTo>
                  <a:lnTo>
                    <a:pt x="2739" y="2632"/>
                  </a:lnTo>
                  <a:cubicBezTo>
                    <a:pt x="2743" y="2634"/>
                    <a:pt x="2748" y="2635"/>
                    <a:pt x="2753" y="2635"/>
                  </a:cubicBezTo>
                  <a:cubicBezTo>
                    <a:pt x="2769" y="2635"/>
                    <a:pt x="2790" y="2628"/>
                    <a:pt x="2805" y="2628"/>
                  </a:cubicBezTo>
                  <a:cubicBezTo>
                    <a:pt x="2815" y="2628"/>
                    <a:pt x="2823" y="2631"/>
                    <a:pt x="2823" y="2644"/>
                  </a:cubicBezTo>
                  <a:lnTo>
                    <a:pt x="2823" y="2620"/>
                  </a:lnTo>
                  <a:cubicBezTo>
                    <a:pt x="2829" y="2620"/>
                    <a:pt x="2832" y="2623"/>
                    <a:pt x="2838" y="2623"/>
                  </a:cubicBezTo>
                  <a:cubicBezTo>
                    <a:pt x="2844" y="2623"/>
                    <a:pt x="2853" y="2620"/>
                    <a:pt x="2870" y="2608"/>
                  </a:cubicBezTo>
                  <a:lnTo>
                    <a:pt x="2870" y="2608"/>
                  </a:lnTo>
                  <a:cubicBezTo>
                    <a:pt x="2850" y="2629"/>
                    <a:pt x="2847" y="2650"/>
                    <a:pt x="2831" y="2663"/>
                  </a:cubicBezTo>
                  <a:lnTo>
                    <a:pt x="2831" y="2663"/>
                  </a:lnTo>
                  <a:cubicBezTo>
                    <a:pt x="2862" y="2644"/>
                    <a:pt x="2881" y="2644"/>
                    <a:pt x="2899" y="2644"/>
                  </a:cubicBezTo>
                  <a:cubicBezTo>
                    <a:pt x="2918" y="2644"/>
                    <a:pt x="2936" y="2644"/>
                    <a:pt x="2966" y="2620"/>
                  </a:cubicBezTo>
                  <a:lnTo>
                    <a:pt x="2966" y="2620"/>
                  </a:lnTo>
                  <a:cubicBezTo>
                    <a:pt x="2954" y="2644"/>
                    <a:pt x="2930" y="2656"/>
                    <a:pt x="2918" y="2680"/>
                  </a:cubicBezTo>
                  <a:cubicBezTo>
                    <a:pt x="2909" y="2662"/>
                    <a:pt x="2913" y="2651"/>
                    <a:pt x="2902" y="2651"/>
                  </a:cubicBezTo>
                  <a:cubicBezTo>
                    <a:pt x="2898" y="2651"/>
                    <a:pt x="2892" y="2653"/>
                    <a:pt x="2882" y="2656"/>
                  </a:cubicBezTo>
                  <a:cubicBezTo>
                    <a:pt x="2894" y="2668"/>
                    <a:pt x="2894" y="2692"/>
                    <a:pt x="2882" y="2704"/>
                  </a:cubicBezTo>
                  <a:cubicBezTo>
                    <a:pt x="2918" y="2680"/>
                    <a:pt x="2966" y="2680"/>
                    <a:pt x="3001" y="2644"/>
                  </a:cubicBezTo>
                  <a:lnTo>
                    <a:pt x="3001" y="2644"/>
                  </a:lnTo>
                  <a:cubicBezTo>
                    <a:pt x="2989" y="2668"/>
                    <a:pt x="2989" y="2692"/>
                    <a:pt x="2954" y="2715"/>
                  </a:cubicBezTo>
                  <a:cubicBezTo>
                    <a:pt x="2956" y="2716"/>
                    <a:pt x="2958" y="2716"/>
                    <a:pt x="2960" y="2716"/>
                  </a:cubicBezTo>
                  <a:cubicBezTo>
                    <a:pt x="3000" y="2716"/>
                    <a:pt x="3022" y="2629"/>
                    <a:pt x="3051" y="2629"/>
                  </a:cubicBezTo>
                  <a:cubicBezTo>
                    <a:pt x="3054" y="2629"/>
                    <a:pt x="3058" y="2630"/>
                    <a:pt x="3061" y="2632"/>
                  </a:cubicBezTo>
                  <a:cubicBezTo>
                    <a:pt x="3049" y="2680"/>
                    <a:pt x="3013" y="2668"/>
                    <a:pt x="3025" y="2692"/>
                  </a:cubicBezTo>
                  <a:lnTo>
                    <a:pt x="3013" y="2692"/>
                  </a:lnTo>
                  <a:cubicBezTo>
                    <a:pt x="3002" y="2719"/>
                    <a:pt x="2999" y="2729"/>
                    <a:pt x="3002" y="2729"/>
                  </a:cubicBezTo>
                  <a:cubicBezTo>
                    <a:pt x="3006" y="2729"/>
                    <a:pt x="3018" y="2716"/>
                    <a:pt x="3037" y="2704"/>
                  </a:cubicBezTo>
                  <a:cubicBezTo>
                    <a:pt x="3037" y="2692"/>
                    <a:pt x="3049" y="2692"/>
                    <a:pt x="3049" y="2680"/>
                  </a:cubicBezTo>
                  <a:cubicBezTo>
                    <a:pt x="3049" y="2692"/>
                    <a:pt x="3061" y="2692"/>
                    <a:pt x="3061" y="2692"/>
                  </a:cubicBezTo>
                  <a:cubicBezTo>
                    <a:pt x="3049" y="2692"/>
                    <a:pt x="3049" y="2704"/>
                    <a:pt x="3049" y="2715"/>
                  </a:cubicBezTo>
                  <a:cubicBezTo>
                    <a:pt x="3037" y="2704"/>
                    <a:pt x="3037" y="2704"/>
                    <a:pt x="3037" y="2704"/>
                  </a:cubicBezTo>
                  <a:lnTo>
                    <a:pt x="3037" y="2727"/>
                  </a:lnTo>
                  <a:lnTo>
                    <a:pt x="3049" y="2751"/>
                  </a:lnTo>
                  <a:cubicBezTo>
                    <a:pt x="3042" y="2744"/>
                    <a:pt x="3019" y="2737"/>
                    <a:pt x="3008" y="2737"/>
                  </a:cubicBezTo>
                  <a:cubicBezTo>
                    <a:pt x="3000" y="2737"/>
                    <a:pt x="2998" y="2741"/>
                    <a:pt x="3013" y="2751"/>
                  </a:cubicBezTo>
                  <a:cubicBezTo>
                    <a:pt x="3013" y="2763"/>
                    <a:pt x="3049" y="2787"/>
                    <a:pt x="3037" y="2787"/>
                  </a:cubicBezTo>
                  <a:cubicBezTo>
                    <a:pt x="3025" y="2787"/>
                    <a:pt x="3013" y="2775"/>
                    <a:pt x="3001" y="2775"/>
                  </a:cubicBezTo>
                  <a:lnTo>
                    <a:pt x="3001" y="2775"/>
                  </a:lnTo>
                  <a:cubicBezTo>
                    <a:pt x="2989" y="2775"/>
                    <a:pt x="3025" y="2787"/>
                    <a:pt x="3025" y="2799"/>
                  </a:cubicBezTo>
                  <a:cubicBezTo>
                    <a:pt x="3023" y="2800"/>
                    <a:pt x="3022" y="2801"/>
                    <a:pt x="3019" y="2801"/>
                  </a:cubicBezTo>
                  <a:cubicBezTo>
                    <a:pt x="3007" y="2801"/>
                    <a:pt x="2988" y="2775"/>
                    <a:pt x="2978" y="2775"/>
                  </a:cubicBezTo>
                  <a:lnTo>
                    <a:pt x="2978" y="2775"/>
                  </a:lnTo>
                  <a:cubicBezTo>
                    <a:pt x="2989" y="2793"/>
                    <a:pt x="2983" y="2796"/>
                    <a:pt x="2975" y="2796"/>
                  </a:cubicBezTo>
                  <a:cubicBezTo>
                    <a:pt x="2970" y="2796"/>
                    <a:pt x="2965" y="2795"/>
                    <a:pt x="2961" y="2795"/>
                  </a:cubicBezTo>
                  <a:cubicBezTo>
                    <a:pt x="2957" y="2795"/>
                    <a:pt x="2954" y="2796"/>
                    <a:pt x="2954" y="2799"/>
                  </a:cubicBezTo>
                  <a:cubicBezTo>
                    <a:pt x="3001" y="2823"/>
                    <a:pt x="2989" y="2882"/>
                    <a:pt x="3049" y="2894"/>
                  </a:cubicBezTo>
                  <a:lnTo>
                    <a:pt x="3061" y="2942"/>
                  </a:lnTo>
                  <a:cubicBezTo>
                    <a:pt x="3037" y="2930"/>
                    <a:pt x="3001" y="2870"/>
                    <a:pt x="2966" y="2846"/>
                  </a:cubicBezTo>
                  <a:lnTo>
                    <a:pt x="2978" y="2834"/>
                  </a:lnTo>
                  <a:cubicBezTo>
                    <a:pt x="2966" y="2826"/>
                    <a:pt x="2960" y="2822"/>
                    <a:pt x="2956" y="2822"/>
                  </a:cubicBezTo>
                  <a:cubicBezTo>
                    <a:pt x="2943" y="2822"/>
                    <a:pt x="2965" y="2866"/>
                    <a:pt x="2941" y="2866"/>
                  </a:cubicBezTo>
                  <a:cubicBezTo>
                    <a:pt x="2936" y="2866"/>
                    <a:pt x="2929" y="2864"/>
                    <a:pt x="2918" y="2858"/>
                  </a:cubicBezTo>
                  <a:cubicBezTo>
                    <a:pt x="2906" y="2870"/>
                    <a:pt x="2918" y="2870"/>
                    <a:pt x="2870" y="2870"/>
                  </a:cubicBezTo>
                  <a:lnTo>
                    <a:pt x="2930" y="2906"/>
                  </a:lnTo>
                  <a:cubicBezTo>
                    <a:pt x="2906" y="2906"/>
                    <a:pt x="2870" y="2882"/>
                    <a:pt x="2870" y="2882"/>
                  </a:cubicBezTo>
                  <a:cubicBezTo>
                    <a:pt x="2870" y="2882"/>
                    <a:pt x="2858" y="2894"/>
                    <a:pt x="2858" y="2894"/>
                  </a:cubicBezTo>
                  <a:cubicBezTo>
                    <a:pt x="2847" y="2882"/>
                    <a:pt x="2847" y="2882"/>
                    <a:pt x="2847" y="2870"/>
                  </a:cubicBezTo>
                  <a:cubicBezTo>
                    <a:pt x="2836" y="2867"/>
                    <a:pt x="2829" y="2865"/>
                    <a:pt x="2824" y="2865"/>
                  </a:cubicBezTo>
                  <a:cubicBezTo>
                    <a:pt x="2813" y="2865"/>
                    <a:pt x="2818" y="2874"/>
                    <a:pt x="2835" y="2882"/>
                  </a:cubicBezTo>
                  <a:cubicBezTo>
                    <a:pt x="2835" y="2894"/>
                    <a:pt x="2835" y="2906"/>
                    <a:pt x="2835" y="2906"/>
                  </a:cubicBezTo>
                  <a:lnTo>
                    <a:pt x="2811" y="2882"/>
                  </a:lnTo>
                  <a:lnTo>
                    <a:pt x="2811" y="2882"/>
                  </a:lnTo>
                  <a:cubicBezTo>
                    <a:pt x="2811" y="2894"/>
                    <a:pt x="2823" y="2906"/>
                    <a:pt x="2823" y="2906"/>
                  </a:cubicBezTo>
                  <a:cubicBezTo>
                    <a:pt x="2823" y="2906"/>
                    <a:pt x="2823" y="2918"/>
                    <a:pt x="2823" y="2918"/>
                  </a:cubicBezTo>
                  <a:cubicBezTo>
                    <a:pt x="2835" y="2930"/>
                    <a:pt x="2870" y="2942"/>
                    <a:pt x="2894" y="2942"/>
                  </a:cubicBezTo>
                  <a:cubicBezTo>
                    <a:pt x="2865" y="2951"/>
                    <a:pt x="2852" y="2969"/>
                    <a:pt x="2823" y="2969"/>
                  </a:cubicBezTo>
                  <a:cubicBezTo>
                    <a:pt x="2816" y="2969"/>
                    <a:pt x="2808" y="2968"/>
                    <a:pt x="2799" y="2965"/>
                  </a:cubicBezTo>
                  <a:cubicBezTo>
                    <a:pt x="2775" y="2954"/>
                    <a:pt x="2763" y="2930"/>
                    <a:pt x="2763" y="2930"/>
                  </a:cubicBezTo>
                  <a:lnTo>
                    <a:pt x="2763" y="2930"/>
                  </a:lnTo>
                  <a:cubicBezTo>
                    <a:pt x="2751" y="2930"/>
                    <a:pt x="2763" y="2965"/>
                    <a:pt x="2787" y="2977"/>
                  </a:cubicBezTo>
                  <a:cubicBezTo>
                    <a:pt x="2787" y="2977"/>
                    <a:pt x="2787" y="2989"/>
                    <a:pt x="2787" y="2989"/>
                  </a:cubicBezTo>
                  <a:cubicBezTo>
                    <a:pt x="2775" y="2977"/>
                    <a:pt x="2763" y="2965"/>
                    <a:pt x="2751" y="2965"/>
                  </a:cubicBezTo>
                  <a:lnTo>
                    <a:pt x="2739" y="2965"/>
                  </a:lnTo>
                  <a:cubicBezTo>
                    <a:pt x="2775" y="3001"/>
                    <a:pt x="2739" y="3001"/>
                    <a:pt x="2763" y="3025"/>
                  </a:cubicBezTo>
                  <a:cubicBezTo>
                    <a:pt x="2763" y="3025"/>
                    <a:pt x="2775" y="3013"/>
                    <a:pt x="2775" y="3013"/>
                  </a:cubicBezTo>
                  <a:cubicBezTo>
                    <a:pt x="2796" y="3034"/>
                    <a:pt x="2816" y="3063"/>
                    <a:pt x="2806" y="3063"/>
                  </a:cubicBezTo>
                  <a:cubicBezTo>
                    <a:pt x="2805" y="3063"/>
                    <a:pt x="2802" y="3062"/>
                    <a:pt x="2799" y="3061"/>
                  </a:cubicBezTo>
                  <a:cubicBezTo>
                    <a:pt x="2775" y="3025"/>
                    <a:pt x="2739" y="3037"/>
                    <a:pt x="2751" y="3013"/>
                  </a:cubicBezTo>
                  <a:cubicBezTo>
                    <a:pt x="2739" y="3009"/>
                    <a:pt x="2732" y="3007"/>
                    <a:pt x="2728" y="3007"/>
                  </a:cubicBezTo>
                  <a:cubicBezTo>
                    <a:pt x="2708" y="3007"/>
                    <a:pt x="2771" y="3049"/>
                    <a:pt x="2751" y="3049"/>
                  </a:cubicBezTo>
                  <a:lnTo>
                    <a:pt x="2716" y="3037"/>
                  </a:lnTo>
                  <a:cubicBezTo>
                    <a:pt x="2692" y="3013"/>
                    <a:pt x="2716" y="3013"/>
                    <a:pt x="2704" y="3013"/>
                  </a:cubicBezTo>
                  <a:cubicBezTo>
                    <a:pt x="2680" y="2989"/>
                    <a:pt x="2716" y="2977"/>
                    <a:pt x="2692" y="2942"/>
                  </a:cubicBezTo>
                  <a:lnTo>
                    <a:pt x="2692" y="2942"/>
                  </a:lnTo>
                  <a:lnTo>
                    <a:pt x="2656" y="2954"/>
                  </a:lnTo>
                  <a:cubicBezTo>
                    <a:pt x="2656" y="3025"/>
                    <a:pt x="2585" y="3049"/>
                    <a:pt x="2620" y="3132"/>
                  </a:cubicBezTo>
                  <a:cubicBezTo>
                    <a:pt x="2620" y="3132"/>
                    <a:pt x="2620" y="3132"/>
                    <a:pt x="2620" y="3120"/>
                  </a:cubicBezTo>
                  <a:cubicBezTo>
                    <a:pt x="2620" y="3132"/>
                    <a:pt x="2632" y="3132"/>
                    <a:pt x="2644" y="3144"/>
                  </a:cubicBezTo>
                  <a:lnTo>
                    <a:pt x="2632" y="3144"/>
                  </a:lnTo>
                  <a:lnTo>
                    <a:pt x="2656" y="3168"/>
                  </a:lnTo>
                  <a:cubicBezTo>
                    <a:pt x="2638" y="3156"/>
                    <a:pt x="2623" y="3153"/>
                    <a:pt x="2610" y="3153"/>
                  </a:cubicBezTo>
                  <a:cubicBezTo>
                    <a:pt x="2597" y="3153"/>
                    <a:pt x="2585" y="3156"/>
                    <a:pt x="2573" y="3156"/>
                  </a:cubicBezTo>
                  <a:cubicBezTo>
                    <a:pt x="2597" y="3156"/>
                    <a:pt x="2597" y="3156"/>
                    <a:pt x="2620" y="3180"/>
                  </a:cubicBezTo>
                  <a:cubicBezTo>
                    <a:pt x="2644" y="3204"/>
                    <a:pt x="2656" y="3215"/>
                    <a:pt x="2644" y="3215"/>
                  </a:cubicBezTo>
                  <a:cubicBezTo>
                    <a:pt x="2620" y="3204"/>
                    <a:pt x="2620" y="3192"/>
                    <a:pt x="2597" y="3192"/>
                  </a:cubicBezTo>
                  <a:cubicBezTo>
                    <a:pt x="2608" y="3192"/>
                    <a:pt x="2620" y="3204"/>
                    <a:pt x="2620" y="3215"/>
                  </a:cubicBezTo>
                  <a:cubicBezTo>
                    <a:pt x="2608" y="3215"/>
                    <a:pt x="2597" y="3215"/>
                    <a:pt x="2573" y="3204"/>
                  </a:cubicBezTo>
                  <a:cubicBezTo>
                    <a:pt x="2573" y="3200"/>
                    <a:pt x="2573" y="3198"/>
                    <a:pt x="2573" y="3198"/>
                  </a:cubicBezTo>
                  <a:cubicBezTo>
                    <a:pt x="2574" y="3198"/>
                    <a:pt x="2577" y="3204"/>
                    <a:pt x="2585" y="3204"/>
                  </a:cubicBezTo>
                  <a:cubicBezTo>
                    <a:pt x="2585" y="3192"/>
                    <a:pt x="2549" y="3192"/>
                    <a:pt x="2537" y="3168"/>
                  </a:cubicBezTo>
                  <a:lnTo>
                    <a:pt x="2537" y="3192"/>
                  </a:lnTo>
                  <a:cubicBezTo>
                    <a:pt x="2513" y="3180"/>
                    <a:pt x="2513" y="3168"/>
                    <a:pt x="2501" y="3156"/>
                  </a:cubicBezTo>
                  <a:lnTo>
                    <a:pt x="2501" y="3156"/>
                  </a:lnTo>
                  <a:cubicBezTo>
                    <a:pt x="2501" y="3192"/>
                    <a:pt x="2549" y="3239"/>
                    <a:pt x="2549" y="3263"/>
                  </a:cubicBezTo>
                  <a:cubicBezTo>
                    <a:pt x="2539" y="3253"/>
                    <a:pt x="2502" y="3225"/>
                    <a:pt x="2500" y="3225"/>
                  </a:cubicBezTo>
                  <a:lnTo>
                    <a:pt x="2500" y="3225"/>
                  </a:lnTo>
                  <a:cubicBezTo>
                    <a:pt x="2499" y="3225"/>
                    <a:pt x="2500" y="3226"/>
                    <a:pt x="2501" y="3227"/>
                  </a:cubicBezTo>
                  <a:cubicBezTo>
                    <a:pt x="2477" y="3227"/>
                    <a:pt x="2537" y="3299"/>
                    <a:pt x="2525" y="3311"/>
                  </a:cubicBezTo>
                  <a:cubicBezTo>
                    <a:pt x="2513" y="3299"/>
                    <a:pt x="2525" y="3299"/>
                    <a:pt x="2513" y="3287"/>
                  </a:cubicBezTo>
                  <a:cubicBezTo>
                    <a:pt x="2466" y="3323"/>
                    <a:pt x="2430" y="3358"/>
                    <a:pt x="2358" y="3370"/>
                  </a:cubicBezTo>
                  <a:lnTo>
                    <a:pt x="2394" y="3418"/>
                  </a:lnTo>
                  <a:lnTo>
                    <a:pt x="2358" y="3406"/>
                  </a:lnTo>
                  <a:cubicBezTo>
                    <a:pt x="2287" y="3430"/>
                    <a:pt x="2299" y="3489"/>
                    <a:pt x="2275" y="3549"/>
                  </a:cubicBezTo>
                  <a:cubicBezTo>
                    <a:pt x="2275" y="3551"/>
                    <a:pt x="2274" y="3551"/>
                    <a:pt x="2273" y="3551"/>
                  </a:cubicBezTo>
                  <a:cubicBezTo>
                    <a:pt x="2265" y="3551"/>
                    <a:pt x="2236" y="3525"/>
                    <a:pt x="2216" y="3525"/>
                  </a:cubicBezTo>
                  <a:cubicBezTo>
                    <a:pt x="2192" y="3549"/>
                    <a:pt x="2239" y="3596"/>
                    <a:pt x="2227" y="3632"/>
                  </a:cubicBezTo>
                  <a:cubicBezTo>
                    <a:pt x="2217" y="3622"/>
                    <a:pt x="2189" y="3594"/>
                    <a:pt x="2174" y="3594"/>
                  </a:cubicBezTo>
                  <a:cubicBezTo>
                    <a:pt x="2172" y="3594"/>
                    <a:pt x="2170" y="3595"/>
                    <a:pt x="2168" y="3596"/>
                  </a:cubicBezTo>
                  <a:cubicBezTo>
                    <a:pt x="2171" y="3600"/>
                    <a:pt x="2175" y="3604"/>
                    <a:pt x="2180" y="3608"/>
                  </a:cubicBezTo>
                  <a:lnTo>
                    <a:pt x="2180" y="3608"/>
                  </a:lnTo>
                  <a:cubicBezTo>
                    <a:pt x="2144" y="3608"/>
                    <a:pt x="2168" y="3620"/>
                    <a:pt x="2144" y="3632"/>
                  </a:cubicBezTo>
                  <a:cubicBezTo>
                    <a:pt x="2132" y="3656"/>
                    <a:pt x="2144" y="3716"/>
                    <a:pt x="2180" y="3775"/>
                  </a:cubicBezTo>
                  <a:cubicBezTo>
                    <a:pt x="2178" y="3778"/>
                    <a:pt x="2176" y="3780"/>
                    <a:pt x="2173" y="3780"/>
                  </a:cubicBezTo>
                  <a:cubicBezTo>
                    <a:pt x="2158" y="3780"/>
                    <a:pt x="2130" y="3727"/>
                    <a:pt x="2120" y="3727"/>
                  </a:cubicBezTo>
                  <a:cubicBezTo>
                    <a:pt x="2144" y="3727"/>
                    <a:pt x="2120" y="3716"/>
                    <a:pt x="2096" y="3692"/>
                  </a:cubicBezTo>
                  <a:lnTo>
                    <a:pt x="2096" y="3692"/>
                  </a:lnTo>
                  <a:cubicBezTo>
                    <a:pt x="2104" y="3706"/>
                    <a:pt x="2107" y="3717"/>
                    <a:pt x="2099" y="3717"/>
                  </a:cubicBezTo>
                  <a:cubicBezTo>
                    <a:pt x="2095" y="3717"/>
                    <a:pt x="2086" y="3713"/>
                    <a:pt x="2073" y="3704"/>
                  </a:cubicBezTo>
                  <a:cubicBezTo>
                    <a:pt x="2061" y="3727"/>
                    <a:pt x="2061" y="3727"/>
                    <a:pt x="2073" y="3751"/>
                  </a:cubicBezTo>
                  <a:cubicBezTo>
                    <a:pt x="2073" y="3748"/>
                    <a:pt x="2074" y="3746"/>
                    <a:pt x="2076" y="3746"/>
                  </a:cubicBezTo>
                  <a:cubicBezTo>
                    <a:pt x="2081" y="3746"/>
                    <a:pt x="2092" y="3755"/>
                    <a:pt x="2108" y="3763"/>
                  </a:cubicBezTo>
                  <a:cubicBezTo>
                    <a:pt x="2091" y="3763"/>
                    <a:pt x="2079" y="3783"/>
                    <a:pt x="2060" y="3783"/>
                  </a:cubicBezTo>
                  <a:cubicBezTo>
                    <a:pt x="2053" y="3783"/>
                    <a:pt x="2046" y="3781"/>
                    <a:pt x="2037" y="3775"/>
                  </a:cubicBezTo>
                  <a:cubicBezTo>
                    <a:pt x="2001" y="3835"/>
                    <a:pt x="1942" y="3894"/>
                    <a:pt x="1906" y="3954"/>
                  </a:cubicBezTo>
                  <a:cubicBezTo>
                    <a:pt x="1912" y="3966"/>
                    <a:pt x="1915" y="3966"/>
                    <a:pt x="1918" y="3966"/>
                  </a:cubicBezTo>
                  <a:cubicBezTo>
                    <a:pt x="1921" y="3966"/>
                    <a:pt x="1924" y="3966"/>
                    <a:pt x="1930" y="3977"/>
                  </a:cubicBezTo>
                  <a:cubicBezTo>
                    <a:pt x="1939" y="3991"/>
                    <a:pt x="1938" y="3994"/>
                    <a:pt x="1933" y="3994"/>
                  </a:cubicBezTo>
                  <a:cubicBezTo>
                    <a:pt x="1929" y="3994"/>
                    <a:pt x="1923" y="3992"/>
                    <a:pt x="1920" y="3992"/>
                  </a:cubicBezTo>
                  <a:cubicBezTo>
                    <a:pt x="1916" y="3992"/>
                    <a:pt x="1914" y="3994"/>
                    <a:pt x="1918" y="4001"/>
                  </a:cubicBezTo>
                  <a:lnTo>
                    <a:pt x="1906" y="3977"/>
                  </a:lnTo>
                  <a:lnTo>
                    <a:pt x="1906" y="3977"/>
                  </a:lnTo>
                  <a:cubicBezTo>
                    <a:pt x="1882" y="3989"/>
                    <a:pt x="1918" y="4049"/>
                    <a:pt x="1930" y="4085"/>
                  </a:cubicBezTo>
                  <a:cubicBezTo>
                    <a:pt x="1906" y="4061"/>
                    <a:pt x="1894" y="4073"/>
                    <a:pt x="1882" y="4049"/>
                  </a:cubicBezTo>
                  <a:cubicBezTo>
                    <a:pt x="1882" y="4050"/>
                    <a:pt x="1881" y="4050"/>
                    <a:pt x="1880" y="4050"/>
                  </a:cubicBezTo>
                  <a:cubicBezTo>
                    <a:pt x="1865" y="4050"/>
                    <a:pt x="1785" y="4008"/>
                    <a:pt x="1774" y="4008"/>
                  </a:cubicBezTo>
                  <a:cubicBezTo>
                    <a:pt x="1771" y="4008"/>
                    <a:pt x="1772" y="4010"/>
                    <a:pt x="1775" y="4013"/>
                  </a:cubicBezTo>
                  <a:lnTo>
                    <a:pt x="1894" y="4085"/>
                  </a:lnTo>
                  <a:cubicBezTo>
                    <a:pt x="1906" y="4097"/>
                    <a:pt x="1894" y="4097"/>
                    <a:pt x="1906" y="4108"/>
                  </a:cubicBezTo>
                  <a:cubicBezTo>
                    <a:pt x="1870" y="4097"/>
                    <a:pt x="1835" y="4085"/>
                    <a:pt x="1835" y="4085"/>
                  </a:cubicBezTo>
                  <a:cubicBezTo>
                    <a:pt x="1799" y="4073"/>
                    <a:pt x="1823" y="4061"/>
                    <a:pt x="1823" y="4061"/>
                  </a:cubicBezTo>
                  <a:cubicBezTo>
                    <a:pt x="1792" y="4038"/>
                    <a:pt x="1781" y="4044"/>
                    <a:pt x="1768" y="4040"/>
                  </a:cubicBezTo>
                  <a:lnTo>
                    <a:pt x="1768" y="4040"/>
                  </a:lnTo>
                  <a:cubicBezTo>
                    <a:pt x="1771" y="4042"/>
                    <a:pt x="1773" y="4045"/>
                    <a:pt x="1775" y="4049"/>
                  </a:cubicBezTo>
                  <a:lnTo>
                    <a:pt x="1751" y="4061"/>
                  </a:lnTo>
                  <a:lnTo>
                    <a:pt x="1775" y="4061"/>
                  </a:lnTo>
                  <a:cubicBezTo>
                    <a:pt x="1787" y="4085"/>
                    <a:pt x="1823" y="4108"/>
                    <a:pt x="1787" y="4108"/>
                  </a:cubicBezTo>
                  <a:lnTo>
                    <a:pt x="1823" y="4156"/>
                  </a:lnTo>
                  <a:cubicBezTo>
                    <a:pt x="1814" y="4150"/>
                    <a:pt x="1808" y="4148"/>
                    <a:pt x="1805" y="4148"/>
                  </a:cubicBezTo>
                  <a:cubicBezTo>
                    <a:pt x="1796" y="4148"/>
                    <a:pt x="1805" y="4168"/>
                    <a:pt x="1787" y="4168"/>
                  </a:cubicBezTo>
                  <a:lnTo>
                    <a:pt x="1775" y="4144"/>
                  </a:lnTo>
                  <a:cubicBezTo>
                    <a:pt x="1769" y="4150"/>
                    <a:pt x="1763" y="4153"/>
                    <a:pt x="1757" y="4153"/>
                  </a:cubicBezTo>
                  <a:cubicBezTo>
                    <a:pt x="1751" y="4153"/>
                    <a:pt x="1745" y="4150"/>
                    <a:pt x="1739" y="4144"/>
                  </a:cubicBezTo>
                  <a:cubicBezTo>
                    <a:pt x="1721" y="4132"/>
                    <a:pt x="1724" y="4132"/>
                    <a:pt x="1727" y="4132"/>
                  </a:cubicBezTo>
                  <a:cubicBezTo>
                    <a:pt x="1730" y="4132"/>
                    <a:pt x="1733" y="4132"/>
                    <a:pt x="1715" y="4120"/>
                  </a:cubicBezTo>
                  <a:lnTo>
                    <a:pt x="1704" y="4120"/>
                  </a:lnTo>
                  <a:cubicBezTo>
                    <a:pt x="1727" y="4144"/>
                    <a:pt x="1739" y="4156"/>
                    <a:pt x="1751" y="4156"/>
                  </a:cubicBezTo>
                  <a:cubicBezTo>
                    <a:pt x="1787" y="4204"/>
                    <a:pt x="1823" y="4228"/>
                    <a:pt x="1799" y="4251"/>
                  </a:cubicBezTo>
                  <a:cubicBezTo>
                    <a:pt x="1751" y="4239"/>
                    <a:pt x="1775" y="4216"/>
                    <a:pt x="1727" y="4192"/>
                  </a:cubicBezTo>
                  <a:lnTo>
                    <a:pt x="1727" y="4192"/>
                  </a:lnTo>
                  <a:cubicBezTo>
                    <a:pt x="1692" y="4216"/>
                    <a:pt x="1811" y="4299"/>
                    <a:pt x="1787" y="4311"/>
                  </a:cubicBezTo>
                  <a:cubicBezTo>
                    <a:pt x="1763" y="4323"/>
                    <a:pt x="1799" y="4347"/>
                    <a:pt x="1787" y="4370"/>
                  </a:cubicBezTo>
                  <a:cubicBezTo>
                    <a:pt x="1778" y="4362"/>
                    <a:pt x="1769" y="4359"/>
                    <a:pt x="1761" y="4359"/>
                  </a:cubicBezTo>
                  <a:cubicBezTo>
                    <a:pt x="1751" y="4359"/>
                    <a:pt x="1741" y="4362"/>
                    <a:pt x="1732" y="4362"/>
                  </a:cubicBezTo>
                  <a:cubicBezTo>
                    <a:pt x="1726" y="4362"/>
                    <a:pt x="1721" y="4361"/>
                    <a:pt x="1715" y="4358"/>
                  </a:cubicBezTo>
                  <a:lnTo>
                    <a:pt x="1695" y="4327"/>
                  </a:lnTo>
                  <a:lnTo>
                    <a:pt x="1695" y="4327"/>
                  </a:lnTo>
                  <a:cubicBezTo>
                    <a:pt x="1695" y="4330"/>
                    <a:pt x="1693" y="4332"/>
                    <a:pt x="1689" y="4332"/>
                  </a:cubicBezTo>
                  <a:cubicBezTo>
                    <a:pt x="1685" y="4332"/>
                    <a:pt x="1679" y="4330"/>
                    <a:pt x="1674" y="4328"/>
                  </a:cubicBezTo>
                  <a:lnTo>
                    <a:pt x="1674" y="4328"/>
                  </a:lnTo>
                  <a:cubicBezTo>
                    <a:pt x="1701" y="4350"/>
                    <a:pt x="1681" y="4372"/>
                    <a:pt x="1692" y="4394"/>
                  </a:cubicBezTo>
                  <a:lnTo>
                    <a:pt x="1715" y="4418"/>
                  </a:lnTo>
                  <a:cubicBezTo>
                    <a:pt x="1727" y="4430"/>
                    <a:pt x="1727" y="4466"/>
                    <a:pt x="1715" y="4466"/>
                  </a:cubicBezTo>
                  <a:cubicBezTo>
                    <a:pt x="1715" y="4501"/>
                    <a:pt x="1739" y="4513"/>
                    <a:pt x="1763" y="4549"/>
                  </a:cubicBezTo>
                  <a:cubicBezTo>
                    <a:pt x="1757" y="4547"/>
                    <a:pt x="1750" y="4544"/>
                    <a:pt x="1744" y="4541"/>
                  </a:cubicBezTo>
                  <a:lnTo>
                    <a:pt x="1744" y="4541"/>
                  </a:lnTo>
                  <a:cubicBezTo>
                    <a:pt x="1768" y="4561"/>
                    <a:pt x="1759" y="4561"/>
                    <a:pt x="1750" y="4561"/>
                  </a:cubicBezTo>
                  <a:cubicBezTo>
                    <a:pt x="1739" y="4561"/>
                    <a:pt x="1727" y="4561"/>
                    <a:pt x="1751" y="4585"/>
                  </a:cubicBezTo>
                  <a:lnTo>
                    <a:pt x="1751" y="4573"/>
                  </a:lnTo>
                  <a:cubicBezTo>
                    <a:pt x="1799" y="4597"/>
                    <a:pt x="1775" y="4609"/>
                    <a:pt x="1775" y="4620"/>
                  </a:cubicBezTo>
                  <a:cubicBezTo>
                    <a:pt x="1757" y="4620"/>
                    <a:pt x="1745" y="4623"/>
                    <a:pt x="1733" y="4623"/>
                  </a:cubicBezTo>
                  <a:cubicBezTo>
                    <a:pt x="1721" y="4623"/>
                    <a:pt x="1710" y="4620"/>
                    <a:pt x="1692" y="4609"/>
                  </a:cubicBezTo>
                  <a:lnTo>
                    <a:pt x="1692" y="4585"/>
                  </a:lnTo>
                  <a:cubicBezTo>
                    <a:pt x="1687" y="4583"/>
                    <a:pt x="1683" y="4582"/>
                    <a:pt x="1681" y="4582"/>
                  </a:cubicBezTo>
                  <a:cubicBezTo>
                    <a:pt x="1665" y="4582"/>
                    <a:pt x="1690" y="4610"/>
                    <a:pt x="1680" y="4620"/>
                  </a:cubicBezTo>
                  <a:lnTo>
                    <a:pt x="1668" y="4620"/>
                  </a:lnTo>
                  <a:cubicBezTo>
                    <a:pt x="1656" y="4620"/>
                    <a:pt x="1668" y="4656"/>
                    <a:pt x="1656" y="4656"/>
                  </a:cubicBezTo>
                  <a:lnTo>
                    <a:pt x="1680" y="4668"/>
                  </a:lnTo>
                  <a:lnTo>
                    <a:pt x="1668" y="4656"/>
                  </a:lnTo>
                  <a:lnTo>
                    <a:pt x="1668" y="4656"/>
                  </a:lnTo>
                  <a:cubicBezTo>
                    <a:pt x="1668" y="4656"/>
                    <a:pt x="1692" y="4656"/>
                    <a:pt x="1715" y="4668"/>
                  </a:cubicBezTo>
                  <a:cubicBezTo>
                    <a:pt x="1715" y="4679"/>
                    <a:pt x="1711" y="4684"/>
                    <a:pt x="1703" y="4684"/>
                  </a:cubicBezTo>
                  <a:cubicBezTo>
                    <a:pt x="1686" y="4684"/>
                    <a:pt x="1657" y="4664"/>
                    <a:pt x="1632" y="4656"/>
                  </a:cubicBezTo>
                  <a:cubicBezTo>
                    <a:pt x="1596" y="4620"/>
                    <a:pt x="1644" y="4644"/>
                    <a:pt x="1644" y="4620"/>
                  </a:cubicBezTo>
                  <a:cubicBezTo>
                    <a:pt x="1632" y="4614"/>
                    <a:pt x="1625" y="4612"/>
                    <a:pt x="1620" y="4612"/>
                  </a:cubicBezTo>
                  <a:cubicBezTo>
                    <a:pt x="1605" y="4612"/>
                    <a:pt x="1611" y="4632"/>
                    <a:pt x="1585" y="4632"/>
                  </a:cubicBezTo>
                  <a:cubicBezTo>
                    <a:pt x="1537" y="4597"/>
                    <a:pt x="1596" y="4620"/>
                    <a:pt x="1561" y="4585"/>
                  </a:cubicBezTo>
                  <a:lnTo>
                    <a:pt x="1561" y="4585"/>
                  </a:lnTo>
                  <a:cubicBezTo>
                    <a:pt x="1537" y="4597"/>
                    <a:pt x="1573" y="4620"/>
                    <a:pt x="1549" y="4620"/>
                  </a:cubicBezTo>
                  <a:cubicBezTo>
                    <a:pt x="1525" y="4609"/>
                    <a:pt x="1537" y="4597"/>
                    <a:pt x="1513" y="4573"/>
                  </a:cubicBezTo>
                  <a:lnTo>
                    <a:pt x="1489" y="4573"/>
                  </a:lnTo>
                  <a:cubicBezTo>
                    <a:pt x="1501" y="4549"/>
                    <a:pt x="1430" y="4537"/>
                    <a:pt x="1430" y="4513"/>
                  </a:cubicBezTo>
                  <a:cubicBezTo>
                    <a:pt x="1406" y="4513"/>
                    <a:pt x="1454" y="4549"/>
                    <a:pt x="1418" y="4549"/>
                  </a:cubicBezTo>
                  <a:cubicBezTo>
                    <a:pt x="1442" y="4549"/>
                    <a:pt x="1489" y="4573"/>
                    <a:pt x="1501" y="4597"/>
                  </a:cubicBezTo>
                  <a:lnTo>
                    <a:pt x="1477" y="4597"/>
                  </a:lnTo>
                  <a:cubicBezTo>
                    <a:pt x="1442" y="4585"/>
                    <a:pt x="1430" y="4549"/>
                    <a:pt x="1406" y="4549"/>
                  </a:cubicBezTo>
                  <a:lnTo>
                    <a:pt x="1418" y="4573"/>
                  </a:lnTo>
                  <a:cubicBezTo>
                    <a:pt x="1430" y="4585"/>
                    <a:pt x="1442" y="4573"/>
                    <a:pt x="1454" y="4597"/>
                  </a:cubicBezTo>
                  <a:cubicBezTo>
                    <a:pt x="1442" y="4597"/>
                    <a:pt x="1501" y="4644"/>
                    <a:pt x="1513" y="4668"/>
                  </a:cubicBezTo>
                  <a:cubicBezTo>
                    <a:pt x="1513" y="4674"/>
                    <a:pt x="1510" y="4677"/>
                    <a:pt x="1504" y="4677"/>
                  </a:cubicBezTo>
                  <a:cubicBezTo>
                    <a:pt x="1498" y="4677"/>
                    <a:pt x="1489" y="4674"/>
                    <a:pt x="1477" y="4668"/>
                  </a:cubicBezTo>
                  <a:lnTo>
                    <a:pt x="1477" y="4668"/>
                  </a:lnTo>
                  <a:cubicBezTo>
                    <a:pt x="1513" y="4716"/>
                    <a:pt x="1489" y="4739"/>
                    <a:pt x="1513" y="4787"/>
                  </a:cubicBezTo>
                  <a:cubicBezTo>
                    <a:pt x="1501" y="4763"/>
                    <a:pt x="1465" y="4763"/>
                    <a:pt x="1442" y="4751"/>
                  </a:cubicBezTo>
                  <a:cubicBezTo>
                    <a:pt x="1454" y="4728"/>
                    <a:pt x="1406" y="4704"/>
                    <a:pt x="1370" y="4680"/>
                  </a:cubicBezTo>
                  <a:lnTo>
                    <a:pt x="1370" y="4680"/>
                  </a:lnTo>
                  <a:cubicBezTo>
                    <a:pt x="1370" y="4692"/>
                    <a:pt x="1418" y="4728"/>
                    <a:pt x="1430" y="4739"/>
                  </a:cubicBezTo>
                  <a:cubicBezTo>
                    <a:pt x="1409" y="4739"/>
                    <a:pt x="1441" y="4766"/>
                    <a:pt x="1428" y="4766"/>
                  </a:cubicBezTo>
                  <a:cubicBezTo>
                    <a:pt x="1426" y="4766"/>
                    <a:pt x="1423" y="4765"/>
                    <a:pt x="1418" y="4763"/>
                  </a:cubicBezTo>
                  <a:cubicBezTo>
                    <a:pt x="1394" y="4763"/>
                    <a:pt x="1382" y="4728"/>
                    <a:pt x="1358" y="4716"/>
                  </a:cubicBezTo>
                  <a:lnTo>
                    <a:pt x="1358" y="4716"/>
                  </a:lnTo>
                  <a:cubicBezTo>
                    <a:pt x="1346" y="4739"/>
                    <a:pt x="1406" y="4763"/>
                    <a:pt x="1394" y="4775"/>
                  </a:cubicBezTo>
                  <a:cubicBezTo>
                    <a:pt x="1382" y="4763"/>
                    <a:pt x="1382" y="4763"/>
                    <a:pt x="1370" y="4763"/>
                  </a:cubicBezTo>
                  <a:cubicBezTo>
                    <a:pt x="1358" y="4763"/>
                    <a:pt x="1370" y="4787"/>
                    <a:pt x="1394" y="4799"/>
                  </a:cubicBezTo>
                  <a:cubicBezTo>
                    <a:pt x="1381" y="4795"/>
                    <a:pt x="1373" y="4793"/>
                    <a:pt x="1367" y="4793"/>
                  </a:cubicBezTo>
                  <a:cubicBezTo>
                    <a:pt x="1348" y="4793"/>
                    <a:pt x="1358" y="4811"/>
                    <a:pt x="1348" y="4811"/>
                  </a:cubicBezTo>
                  <a:cubicBezTo>
                    <a:pt x="1344" y="4811"/>
                    <a:pt x="1337" y="4808"/>
                    <a:pt x="1323" y="4799"/>
                  </a:cubicBezTo>
                  <a:lnTo>
                    <a:pt x="1323" y="4799"/>
                  </a:lnTo>
                  <a:cubicBezTo>
                    <a:pt x="1323" y="4823"/>
                    <a:pt x="1358" y="4811"/>
                    <a:pt x="1370" y="4835"/>
                  </a:cubicBezTo>
                  <a:cubicBezTo>
                    <a:pt x="1394" y="4859"/>
                    <a:pt x="1358" y="4859"/>
                    <a:pt x="1346" y="4859"/>
                  </a:cubicBezTo>
                  <a:cubicBezTo>
                    <a:pt x="1346" y="4847"/>
                    <a:pt x="1334" y="4835"/>
                    <a:pt x="1346" y="4835"/>
                  </a:cubicBezTo>
                  <a:lnTo>
                    <a:pt x="1311" y="4811"/>
                  </a:lnTo>
                  <a:lnTo>
                    <a:pt x="1311" y="4811"/>
                  </a:lnTo>
                  <a:cubicBezTo>
                    <a:pt x="1263" y="4823"/>
                    <a:pt x="1382" y="4894"/>
                    <a:pt x="1334" y="4894"/>
                  </a:cubicBezTo>
                  <a:cubicBezTo>
                    <a:pt x="1323" y="4870"/>
                    <a:pt x="1311" y="4870"/>
                    <a:pt x="1287" y="4847"/>
                  </a:cubicBezTo>
                  <a:lnTo>
                    <a:pt x="1287" y="4847"/>
                  </a:lnTo>
                  <a:cubicBezTo>
                    <a:pt x="1287" y="4859"/>
                    <a:pt x="1263" y="4870"/>
                    <a:pt x="1299" y="4882"/>
                  </a:cubicBezTo>
                  <a:cubicBezTo>
                    <a:pt x="1299" y="4882"/>
                    <a:pt x="1287" y="4894"/>
                    <a:pt x="1275" y="4894"/>
                  </a:cubicBezTo>
                  <a:cubicBezTo>
                    <a:pt x="1275" y="4906"/>
                    <a:pt x="1287" y="4930"/>
                    <a:pt x="1311" y="4954"/>
                  </a:cubicBezTo>
                  <a:cubicBezTo>
                    <a:pt x="1303" y="4958"/>
                    <a:pt x="1295" y="4959"/>
                    <a:pt x="1287" y="4959"/>
                  </a:cubicBezTo>
                  <a:cubicBezTo>
                    <a:pt x="1271" y="4959"/>
                    <a:pt x="1255" y="4954"/>
                    <a:pt x="1239" y="4954"/>
                  </a:cubicBezTo>
                  <a:cubicBezTo>
                    <a:pt x="1239" y="5001"/>
                    <a:pt x="1180" y="4990"/>
                    <a:pt x="1192" y="5049"/>
                  </a:cubicBezTo>
                  <a:cubicBezTo>
                    <a:pt x="1168" y="5061"/>
                    <a:pt x="1251" y="5073"/>
                    <a:pt x="1227" y="5097"/>
                  </a:cubicBezTo>
                  <a:cubicBezTo>
                    <a:pt x="1204" y="5079"/>
                    <a:pt x="1195" y="5076"/>
                    <a:pt x="1187" y="5076"/>
                  </a:cubicBezTo>
                  <a:cubicBezTo>
                    <a:pt x="1183" y="5076"/>
                    <a:pt x="1180" y="5077"/>
                    <a:pt x="1175" y="5077"/>
                  </a:cubicBezTo>
                  <a:cubicBezTo>
                    <a:pt x="1171" y="5077"/>
                    <a:pt x="1165" y="5076"/>
                    <a:pt x="1156" y="5073"/>
                  </a:cubicBezTo>
                  <a:cubicBezTo>
                    <a:pt x="1108" y="5097"/>
                    <a:pt x="1156" y="5156"/>
                    <a:pt x="1108" y="5156"/>
                  </a:cubicBezTo>
                  <a:cubicBezTo>
                    <a:pt x="1096" y="5156"/>
                    <a:pt x="1084" y="5144"/>
                    <a:pt x="1084" y="5144"/>
                  </a:cubicBezTo>
                  <a:cubicBezTo>
                    <a:pt x="1061" y="5156"/>
                    <a:pt x="1061" y="5180"/>
                    <a:pt x="1037" y="5192"/>
                  </a:cubicBezTo>
                  <a:cubicBezTo>
                    <a:pt x="977" y="5192"/>
                    <a:pt x="1001" y="5251"/>
                    <a:pt x="989" y="5299"/>
                  </a:cubicBezTo>
                  <a:cubicBezTo>
                    <a:pt x="989" y="5287"/>
                    <a:pt x="965" y="5275"/>
                    <a:pt x="965" y="5275"/>
                  </a:cubicBezTo>
                  <a:cubicBezTo>
                    <a:pt x="942" y="5275"/>
                    <a:pt x="918" y="5299"/>
                    <a:pt x="953" y="5347"/>
                  </a:cubicBezTo>
                  <a:cubicBezTo>
                    <a:pt x="942" y="5344"/>
                    <a:pt x="935" y="5343"/>
                    <a:pt x="931" y="5343"/>
                  </a:cubicBezTo>
                  <a:cubicBezTo>
                    <a:pt x="917" y="5343"/>
                    <a:pt x="951" y="5359"/>
                    <a:pt x="894" y="5359"/>
                  </a:cubicBezTo>
                  <a:cubicBezTo>
                    <a:pt x="894" y="5359"/>
                    <a:pt x="894" y="5347"/>
                    <a:pt x="894" y="5347"/>
                  </a:cubicBezTo>
                  <a:cubicBezTo>
                    <a:pt x="870" y="5347"/>
                    <a:pt x="870" y="5359"/>
                    <a:pt x="858" y="5371"/>
                  </a:cubicBezTo>
                  <a:lnTo>
                    <a:pt x="823" y="5371"/>
                  </a:lnTo>
                  <a:cubicBezTo>
                    <a:pt x="846" y="5371"/>
                    <a:pt x="823" y="5382"/>
                    <a:pt x="799" y="5382"/>
                  </a:cubicBezTo>
                  <a:cubicBezTo>
                    <a:pt x="811" y="5371"/>
                    <a:pt x="799" y="5371"/>
                    <a:pt x="846" y="5359"/>
                  </a:cubicBezTo>
                  <a:cubicBezTo>
                    <a:pt x="834" y="5335"/>
                    <a:pt x="846" y="5299"/>
                    <a:pt x="834" y="5275"/>
                  </a:cubicBezTo>
                  <a:cubicBezTo>
                    <a:pt x="811" y="5275"/>
                    <a:pt x="823" y="5287"/>
                    <a:pt x="799" y="5287"/>
                  </a:cubicBezTo>
                  <a:cubicBezTo>
                    <a:pt x="763" y="5287"/>
                    <a:pt x="823" y="5275"/>
                    <a:pt x="787" y="5275"/>
                  </a:cubicBezTo>
                  <a:lnTo>
                    <a:pt x="823" y="5275"/>
                  </a:lnTo>
                  <a:cubicBezTo>
                    <a:pt x="823" y="5263"/>
                    <a:pt x="763" y="5263"/>
                    <a:pt x="739" y="5263"/>
                  </a:cubicBezTo>
                  <a:cubicBezTo>
                    <a:pt x="775" y="5263"/>
                    <a:pt x="763" y="5251"/>
                    <a:pt x="787" y="5251"/>
                  </a:cubicBezTo>
                  <a:cubicBezTo>
                    <a:pt x="787" y="5251"/>
                    <a:pt x="930" y="5228"/>
                    <a:pt x="906" y="5228"/>
                  </a:cubicBezTo>
                  <a:lnTo>
                    <a:pt x="834" y="5240"/>
                  </a:lnTo>
                  <a:cubicBezTo>
                    <a:pt x="894" y="5228"/>
                    <a:pt x="870" y="5216"/>
                    <a:pt x="930" y="5216"/>
                  </a:cubicBezTo>
                  <a:cubicBezTo>
                    <a:pt x="926" y="5212"/>
                    <a:pt x="920" y="5210"/>
                    <a:pt x="914" y="5210"/>
                  </a:cubicBezTo>
                  <a:cubicBezTo>
                    <a:pt x="902" y="5210"/>
                    <a:pt x="886" y="5216"/>
                    <a:pt x="870" y="5216"/>
                  </a:cubicBezTo>
                  <a:lnTo>
                    <a:pt x="858" y="5216"/>
                  </a:lnTo>
                  <a:cubicBezTo>
                    <a:pt x="850" y="5216"/>
                    <a:pt x="826" y="5221"/>
                    <a:pt x="822" y="5221"/>
                  </a:cubicBezTo>
                  <a:cubicBezTo>
                    <a:pt x="820" y="5221"/>
                    <a:pt x="823" y="5220"/>
                    <a:pt x="834" y="5216"/>
                  </a:cubicBezTo>
                  <a:lnTo>
                    <a:pt x="775" y="5216"/>
                  </a:lnTo>
                  <a:cubicBezTo>
                    <a:pt x="823" y="5204"/>
                    <a:pt x="775" y="5204"/>
                    <a:pt x="787" y="5204"/>
                  </a:cubicBezTo>
                  <a:lnTo>
                    <a:pt x="823" y="5204"/>
                  </a:lnTo>
                  <a:cubicBezTo>
                    <a:pt x="823" y="5192"/>
                    <a:pt x="823" y="5192"/>
                    <a:pt x="846" y="5192"/>
                  </a:cubicBezTo>
                  <a:cubicBezTo>
                    <a:pt x="851" y="5190"/>
                    <a:pt x="855" y="5189"/>
                    <a:pt x="857" y="5188"/>
                  </a:cubicBezTo>
                  <a:lnTo>
                    <a:pt x="857" y="5188"/>
                  </a:lnTo>
                  <a:cubicBezTo>
                    <a:pt x="855" y="5190"/>
                    <a:pt x="855" y="5192"/>
                    <a:pt x="870" y="5192"/>
                  </a:cubicBezTo>
                  <a:lnTo>
                    <a:pt x="882" y="5180"/>
                  </a:lnTo>
                  <a:cubicBezTo>
                    <a:pt x="858" y="5180"/>
                    <a:pt x="834" y="5180"/>
                    <a:pt x="823" y="5192"/>
                  </a:cubicBezTo>
                  <a:cubicBezTo>
                    <a:pt x="791" y="5192"/>
                    <a:pt x="759" y="5197"/>
                    <a:pt x="741" y="5197"/>
                  </a:cubicBezTo>
                  <a:cubicBezTo>
                    <a:pt x="733" y="5197"/>
                    <a:pt x="727" y="5196"/>
                    <a:pt x="727" y="5192"/>
                  </a:cubicBezTo>
                  <a:cubicBezTo>
                    <a:pt x="751" y="5180"/>
                    <a:pt x="763" y="5177"/>
                    <a:pt x="775" y="5177"/>
                  </a:cubicBezTo>
                  <a:cubicBezTo>
                    <a:pt x="787" y="5177"/>
                    <a:pt x="799" y="5180"/>
                    <a:pt x="823" y="5180"/>
                  </a:cubicBezTo>
                  <a:cubicBezTo>
                    <a:pt x="827" y="5171"/>
                    <a:pt x="810" y="5169"/>
                    <a:pt x="788" y="5169"/>
                  </a:cubicBezTo>
                  <a:cubicBezTo>
                    <a:pt x="764" y="5169"/>
                    <a:pt x="733" y="5172"/>
                    <a:pt x="716" y="5172"/>
                  </a:cubicBezTo>
                  <a:cubicBezTo>
                    <a:pt x="706" y="5172"/>
                    <a:pt x="701" y="5171"/>
                    <a:pt x="703" y="5168"/>
                  </a:cubicBezTo>
                  <a:cubicBezTo>
                    <a:pt x="709" y="5162"/>
                    <a:pt x="703" y="5162"/>
                    <a:pt x="695" y="5162"/>
                  </a:cubicBezTo>
                  <a:cubicBezTo>
                    <a:pt x="686" y="5162"/>
                    <a:pt x="674" y="5162"/>
                    <a:pt x="668" y="5156"/>
                  </a:cubicBezTo>
                  <a:cubicBezTo>
                    <a:pt x="703" y="5156"/>
                    <a:pt x="703" y="5144"/>
                    <a:pt x="739" y="5144"/>
                  </a:cubicBezTo>
                  <a:lnTo>
                    <a:pt x="763" y="5144"/>
                  </a:lnTo>
                  <a:cubicBezTo>
                    <a:pt x="755" y="5144"/>
                    <a:pt x="758" y="5139"/>
                    <a:pt x="767" y="5136"/>
                  </a:cubicBezTo>
                  <a:lnTo>
                    <a:pt x="767" y="5136"/>
                  </a:lnTo>
                  <a:cubicBezTo>
                    <a:pt x="768" y="5136"/>
                    <a:pt x="768" y="5136"/>
                    <a:pt x="769" y="5136"/>
                  </a:cubicBezTo>
                  <a:cubicBezTo>
                    <a:pt x="774" y="5136"/>
                    <a:pt x="780" y="5135"/>
                    <a:pt x="787" y="5132"/>
                  </a:cubicBezTo>
                  <a:cubicBezTo>
                    <a:pt x="779" y="5132"/>
                    <a:pt x="772" y="5134"/>
                    <a:pt x="767" y="5136"/>
                  </a:cubicBezTo>
                  <a:lnTo>
                    <a:pt x="767" y="5136"/>
                  </a:lnTo>
                  <a:cubicBezTo>
                    <a:pt x="750" y="5135"/>
                    <a:pt x="746" y="5120"/>
                    <a:pt x="727" y="5120"/>
                  </a:cubicBezTo>
                  <a:lnTo>
                    <a:pt x="692" y="5132"/>
                  </a:lnTo>
                  <a:cubicBezTo>
                    <a:pt x="680" y="5132"/>
                    <a:pt x="656" y="5120"/>
                    <a:pt x="668" y="5120"/>
                  </a:cubicBezTo>
                  <a:cubicBezTo>
                    <a:pt x="664" y="5117"/>
                    <a:pt x="657" y="5115"/>
                    <a:pt x="649" y="5115"/>
                  </a:cubicBezTo>
                  <a:cubicBezTo>
                    <a:pt x="632" y="5115"/>
                    <a:pt x="608" y="5120"/>
                    <a:pt x="584" y="5120"/>
                  </a:cubicBezTo>
                  <a:cubicBezTo>
                    <a:pt x="608" y="5109"/>
                    <a:pt x="644" y="5109"/>
                    <a:pt x="692" y="5097"/>
                  </a:cubicBezTo>
                  <a:lnTo>
                    <a:pt x="692" y="5097"/>
                  </a:lnTo>
                  <a:cubicBezTo>
                    <a:pt x="668" y="5109"/>
                    <a:pt x="680" y="5109"/>
                    <a:pt x="668" y="5109"/>
                  </a:cubicBezTo>
                  <a:cubicBezTo>
                    <a:pt x="686" y="5115"/>
                    <a:pt x="715" y="5115"/>
                    <a:pt x="738" y="5115"/>
                  </a:cubicBezTo>
                  <a:cubicBezTo>
                    <a:pt x="760" y="5115"/>
                    <a:pt x="775" y="5115"/>
                    <a:pt x="763" y="5120"/>
                  </a:cubicBezTo>
                  <a:cubicBezTo>
                    <a:pt x="811" y="5115"/>
                    <a:pt x="808" y="5115"/>
                    <a:pt x="797" y="5115"/>
                  </a:cubicBezTo>
                  <a:cubicBezTo>
                    <a:pt x="787" y="5115"/>
                    <a:pt x="769" y="5115"/>
                    <a:pt x="787" y="5109"/>
                  </a:cubicBezTo>
                  <a:lnTo>
                    <a:pt x="870" y="5109"/>
                  </a:lnTo>
                  <a:cubicBezTo>
                    <a:pt x="867" y="5106"/>
                    <a:pt x="861" y="5105"/>
                    <a:pt x="853" y="5105"/>
                  </a:cubicBezTo>
                  <a:cubicBezTo>
                    <a:pt x="839" y="5105"/>
                    <a:pt x="821" y="5108"/>
                    <a:pt x="810" y="5108"/>
                  </a:cubicBezTo>
                  <a:cubicBezTo>
                    <a:pt x="800" y="5108"/>
                    <a:pt x="797" y="5105"/>
                    <a:pt x="811" y="5097"/>
                  </a:cubicBezTo>
                  <a:cubicBezTo>
                    <a:pt x="787" y="5097"/>
                    <a:pt x="858" y="5085"/>
                    <a:pt x="858" y="5085"/>
                  </a:cubicBezTo>
                  <a:cubicBezTo>
                    <a:pt x="842" y="5085"/>
                    <a:pt x="805" y="5090"/>
                    <a:pt x="786" y="5090"/>
                  </a:cubicBezTo>
                  <a:cubicBezTo>
                    <a:pt x="776" y="5090"/>
                    <a:pt x="771" y="5089"/>
                    <a:pt x="775" y="5085"/>
                  </a:cubicBezTo>
                  <a:lnTo>
                    <a:pt x="823" y="5085"/>
                  </a:lnTo>
                  <a:cubicBezTo>
                    <a:pt x="823" y="5079"/>
                    <a:pt x="805" y="5079"/>
                    <a:pt x="787" y="5079"/>
                  </a:cubicBezTo>
                  <a:cubicBezTo>
                    <a:pt x="769" y="5079"/>
                    <a:pt x="751" y="5079"/>
                    <a:pt x="751" y="5073"/>
                  </a:cubicBezTo>
                  <a:cubicBezTo>
                    <a:pt x="739" y="5085"/>
                    <a:pt x="703" y="5085"/>
                    <a:pt x="703" y="5085"/>
                  </a:cubicBezTo>
                  <a:cubicBezTo>
                    <a:pt x="680" y="5085"/>
                    <a:pt x="668" y="5085"/>
                    <a:pt x="680" y="5073"/>
                  </a:cubicBezTo>
                  <a:lnTo>
                    <a:pt x="680" y="5073"/>
                  </a:lnTo>
                  <a:cubicBezTo>
                    <a:pt x="680" y="5073"/>
                    <a:pt x="668" y="5073"/>
                    <a:pt x="644" y="5085"/>
                  </a:cubicBezTo>
                  <a:cubicBezTo>
                    <a:pt x="620" y="5085"/>
                    <a:pt x="680" y="5085"/>
                    <a:pt x="632" y="5097"/>
                  </a:cubicBezTo>
                  <a:lnTo>
                    <a:pt x="692" y="5097"/>
                  </a:lnTo>
                  <a:cubicBezTo>
                    <a:pt x="668" y="5097"/>
                    <a:pt x="632" y="5109"/>
                    <a:pt x="608" y="5109"/>
                  </a:cubicBezTo>
                  <a:cubicBezTo>
                    <a:pt x="591" y="5111"/>
                    <a:pt x="581" y="5112"/>
                    <a:pt x="577" y="5112"/>
                  </a:cubicBezTo>
                  <a:cubicBezTo>
                    <a:pt x="566" y="5112"/>
                    <a:pt x="593" y="5105"/>
                    <a:pt x="585" y="5105"/>
                  </a:cubicBezTo>
                  <a:cubicBezTo>
                    <a:pt x="583" y="5105"/>
                    <a:pt x="576" y="5106"/>
                    <a:pt x="561" y="5109"/>
                  </a:cubicBezTo>
                  <a:lnTo>
                    <a:pt x="572" y="5109"/>
                  </a:lnTo>
                  <a:cubicBezTo>
                    <a:pt x="557" y="5113"/>
                    <a:pt x="546" y="5114"/>
                    <a:pt x="539" y="5114"/>
                  </a:cubicBezTo>
                  <a:cubicBezTo>
                    <a:pt x="525" y="5114"/>
                    <a:pt x="525" y="5109"/>
                    <a:pt x="525" y="5109"/>
                  </a:cubicBezTo>
                  <a:cubicBezTo>
                    <a:pt x="549" y="5097"/>
                    <a:pt x="561" y="5085"/>
                    <a:pt x="596" y="5085"/>
                  </a:cubicBezTo>
                  <a:lnTo>
                    <a:pt x="620" y="5085"/>
                  </a:lnTo>
                  <a:cubicBezTo>
                    <a:pt x="644" y="5085"/>
                    <a:pt x="596" y="5085"/>
                    <a:pt x="596" y="5073"/>
                  </a:cubicBezTo>
                  <a:lnTo>
                    <a:pt x="608" y="5073"/>
                  </a:lnTo>
                  <a:cubicBezTo>
                    <a:pt x="608" y="5061"/>
                    <a:pt x="584" y="5061"/>
                    <a:pt x="596" y="5061"/>
                  </a:cubicBezTo>
                  <a:lnTo>
                    <a:pt x="584" y="5061"/>
                  </a:lnTo>
                  <a:cubicBezTo>
                    <a:pt x="584" y="5061"/>
                    <a:pt x="572" y="5073"/>
                    <a:pt x="537" y="5073"/>
                  </a:cubicBezTo>
                  <a:cubicBezTo>
                    <a:pt x="513" y="5073"/>
                    <a:pt x="584" y="5061"/>
                    <a:pt x="608" y="5049"/>
                  </a:cubicBezTo>
                  <a:cubicBezTo>
                    <a:pt x="668" y="5049"/>
                    <a:pt x="608" y="5061"/>
                    <a:pt x="632" y="5061"/>
                  </a:cubicBezTo>
                  <a:cubicBezTo>
                    <a:pt x="680" y="5049"/>
                    <a:pt x="632" y="5049"/>
                    <a:pt x="668" y="5037"/>
                  </a:cubicBezTo>
                  <a:cubicBezTo>
                    <a:pt x="727" y="5037"/>
                    <a:pt x="668" y="5049"/>
                    <a:pt x="715" y="5049"/>
                  </a:cubicBezTo>
                  <a:cubicBezTo>
                    <a:pt x="727" y="5037"/>
                    <a:pt x="692" y="5037"/>
                    <a:pt x="703" y="5037"/>
                  </a:cubicBezTo>
                  <a:cubicBezTo>
                    <a:pt x="715" y="5031"/>
                    <a:pt x="721" y="5031"/>
                    <a:pt x="729" y="5031"/>
                  </a:cubicBezTo>
                  <a:cubicBezTo>
                    <a:pt x="736" y="5031"/>
                    <a:pt x="745" y="5031"/>
                    <a:pt x="763" y="5025"/>
                  </a:cubicBezTo>
                  <a:lnTo>
                    <a:pt x="775" y="5013"/>
                  </a:lnTo>
                  <a:cubicBezTo>
                    <a:pt x="779" y="5011"/>
                    <a:pt x="784" y="5010"/>
                    <a:pt x="790" y="5009"/>
                  </a:cubicBezTo>
                  <a:lnTo>
                    <a:pt x="790" y="5009"/>
                  </a:lnTo>
                  <a:cubicBezTo>
                    <a:pt x="792" y="5010"/>
                    <a:pt x="791" y="5011"/>
                    <a:pt x="787" y="5013"/>
                  </a:cubicBezTo>
                  <a:cubicBezTo>
                    <a:pt x="791" y="5011"/>
                    <a:pt x="795" y="5009"/>
                    <a:pt x="799" y="5008"/>
                  </a:cubicBezTo>
                  <a:lnTo>
                    <a:pt x="799" y="5008"/>
                  </a:lnTo>
                  <a:cubicBezTo>
                    <a:pt x="796" y="5008"/>
                    <a:pt x="793" y="5008"/>
                    <a:pt x="790" y="5009"/>
                  </a:cubicBezTo>
                  <a:lnTo>
                    <a:pt x="790" y="5009"/>
                  </a:lnTo>
                  <a:cubicBezTo>
                    <a:pt x="788" y="5008"/>
                    <a:pt x="785" y="5008"/>
                    <a:pt x="781" y="5008"/>
                  </a:cubicBezTo>
                  <a:cubicBezTo>
                    <a:pt x="762" y="5008"/>
                    <a:pt x="719" y="5013"/>
                    <a:pt x="703" y="5013"/>
                  </a:cubicBezTo>
                  <a:cubicBezTo>
                    <a:pt x="703" y="5013"/>
                    <a:pt x="703" y="5001"/>
                    <a:pt x="727" y="5001"/>
                  </a:cubicBezTo>
                  <a:cubicBezTo>
                    <a:pt x="668" y="5001"/>
                    <a:pt x="668" y="4990"/>
                    <a:pt x="620" y="4990"/>
                  </a:cubicBezTo>
                  <a:cubicBezTo>
                    <a:pt x="656" y="4990"/>
                    <a:pt x="680" y="4978"/>
                    <a:pt x="703" y="4978"/>
                  </a:cubicBezTo>
                  <a:cubicBezTo>
                    <a:pt x="715" y="4978"/>
                    <a:pt x="763" y="4966"/>
                    <a:pt x="799" y="4966"/>
                  </a:cubicBezTo>
                  <a:lnTo>
                    <a:pt x="727" y="4966"/>
                  </a:lnTo>
                  <a:cubicBezTo>
                    <a:pt x="735" y="4966"/>
                    <a:pt x="711" y="4971"/>
                    <a:pt x="705" y="4971"/>
                  </a:cubicBezTo>
                  <a:cubicBezTo>
                    <a:pt x="702" y="4971"/>
                    <a:pt x="703" y="4970"/>
                    <a:pt x="715" y="4966"/>
                  </a:cubicBezTo>
                  <a:cubicBezTo>
                    <a:pt x="739" y="4954"/>
                    <a:pt x="775" y="4954"/>
                    <a:pt x="787" y="4954"/>
                  </a:cubicBezTo>
                  <a:cubicBezTo>
                    <a:pt x="787" y="4951"/>
                    <a:pt x="784" y="4950"/>
                    <a:pt x="780" y="4950"/>
                  </a:cubicBezTo>
                  <a:cubicBezTo>
                    <a:pt x="776" y="4950"/>
                    <a:pt x="769" y="4951"/>
                    <a:pt x="763" y="4953"/>
                  </a:cubicBezTo>
                  <a:lnTo>
                    <a:pt x="763" y="4953"/>
                  </a:lnTo>
                  <a:cubicBezTo>
                    <a:pt x="762" y="4942"/>
                    <a:pt x="739" y="4942"/>
                    <a:pt x="715" y="4942"/>
                  </a:cubicBezTo>
                  <a:cubicBezTo>
                    <a:pt x="787" y="4930"/>
                    <a:pt x="703" y="4930"/>
                    <a:pt x="775" y="4930"/>
                  </a:cubicBezTo>
                  <a:cubicBezTo>
                    <a:pt x="767" y="4926"/>
                    <a:pt x="760" y="4925"/>
                    <a:pt x="754" y="4925"/>
                  </a:cubicBezTo>
                  <a:cubicBezTo>
                    <a:pt x="751" y="4925"/>
                    <a:pt x="748" y="4925"/>
                    <a:pt x="745" y="4926"/>
                  </a:cubicBezTo>
                  <a:lnTo>
                    <a:pt x="745" y="4926"/>
                  </a:lnTo>
                  <a:lnTo>
                    <a:pt x="775" y="4918"/>
                  </a:lnTo>
                  <a:cubicBezTo>
                    <a:pt x="793" y="4912"/>
                    <a:pt x="766" y="4912"/>
                    <a:pt x="739" y="4912"/>
                  </a:cubicBezTo>
                  <a:cubicBezTo>
                    <a:pt x="712" y="4912"/>
                    <a:pt x="686" y="4912"/>
                    <a:pt x="703" y="4906"/>
                  </a:cubicBezTo>
                  <a:lnTo>
                    <a:pt x="739" y="4906"/>
                  </a:lnTo>
                  <a:cubicBezTo>
                    <a:pt x="739" y="4894"/>
                    <a:pt x="751" y="4894"/>
                    <a:pt x="763" y="4894"/>
                  </a:cubicBezTo>
                  <a:cubicBezTo>
                    <a:pt x="739" y="4882"/>
                    <a:pt x="727" y="4882"/>
                    <a:pt x="703" y="4882"/>
                  </a:cubicBezTo>
                  <a:cubicBezTo>
                    <a:pt x="703" y="4882"/>
                    <a:pt x="739" y="4870"/>
                    <a:pt x="751" y="4870"/>
                  </a:cubicBezTo>
                  <a:cubicBezTo>
                    <a:pt x="715" y="4859"/>
                    <a:pt x="775" y="4835"/>
                    <a:pt x="739" y="4835"/>
                  </a:cubicBezTo>
                  <a:cubicBezTo>
                    <a:pt x="739" y="4832"/>
                    <a:pt x="737" y="4831"/>
                    <a:pt x="732" y="4831"/>
                  </a:cubicBezTo>
                  <a:cubicBezTo>
                    <a:pt x="721" y="4831"/>
                    <a:pt x="698" y="4838"/>
                    <a:pt x="686" y="4838"/>
                  </a:cubicBezTo>
                  <a:cubicBezTo>
                    <a:pt x="682" y="4838"/>
                    <a:pt x="680" y="4837"/>
                    <a:pt x="680" y="4835"/>
                  </a:cubicBezTo>
                  <a:cubicBezTo>
                    <a:pt x="727" y="4823"/>
                    <a:pt x="715" y="4823"/>
                    <a:pt x="739" y="4811"/>
                  </a:cubicBezTo>
                  <a:cubicBezTo>
                    <a:pt x="763" y="4799"/>
                    <a:pt x="692" y="4799"/>
                    <a:pt x="739" y="4775"/>
                  </a:cubicBezTo>
                  <a:lnTo>
                    <a:pt x="763" y="4775"/>
                  </a:lnTo>
                  <a:cubicBezTo>
                    <a:pt x="775" y="4763"/>
                    <a:pt x="763" y="4763"/>
                    <a:pt x="763" y="4751"/>
                  </a:cubicBezTo>
                  <a:lnTo>
                    <a:pt x="775" y="4751"/>
                  </a:lnTo>
                  <a:cubicBezTo>
                    <a:pt x="823" y="4739"/>
                    <a:pt x="763" y="4728"/>
                    <a:pt x="751" y="4716"/>
                  </a:cubicBezTo>
                  <a:lnTo>
                    <a:pt x="787" y="4716"/>
                  </a:lnTo>
                  <a:cubicBezTo>
                    <a:pt x="799" y="4704"/>
                    <a:pt x="799" y="4692"/>
                    <a:pt x="751" y="4692"/>
                  </a:cubicBezTo>
                  <a:cubicBezTo>
                    <a:pt x="781" y="4686"/>
                    <a:pt x="778" y="4686"/>
                    <a:pt x="773" y="4686"/>
                  </a:cubicBezTo>
                  <a:cubicBezTo>
                    <a:pt x="769" y="4686"/>
                    <a:pt x="763" y="4686"/>
                    <a:pt x="787" y="4680"/>
                  </a:cubicBezTo>
                  <a:cubicBezTo>
                    <a:pt x="791" y="4676"/>
                    <a:pt x="793" y="4675"/>
                    <a:pt x="795" y="4675"/>
                  </a:cubicBezTo>
                  <a:cubicBezTo>
                    <a:pt x="799" y="4675"/>
                    <a:pt x="799" y="4680"/>
                    <a:pt x="799" y="4680"/>
                  </a:cubicBezTo>
                  <a:cubicBezTo>
                    <a:pt x="811" y="4668"/>
                    <a:pt x="811" y="4668"/>
                    <a:pt x="811" y="4656"/>
                  </a:cubicBezTo>
                  <a:cubicBezTo>
                    <a:pt x="775" y="4656"/>
                    <a:pt x="703" y="4656"/>
                    <a:pt x="727" y="4644"/>
                  </a:cubicBezTo>
                  <a:cubicBezTo>
                    <a:pt x="751" y="4640"/>
                    <a:pt x="762" y="4639"/>
                    <a:pt x="767" y="4639"/>
                  </a:cubicBezTo>
                  <a:cubicBezTo>
                    <a:pt x="778" y="4639"/>
                    <a:pt x="772" y="4644"/>
                    <a:pt x="804" y="4644"/>
                  </a:cubicBezTo>
                  <a:lnTo>
                    <a:pt x="804" y="4644"/>
                  </a:lnTo>
                  <a:cubicBezTo>
                    <a:pt x="792" y="4644"/>
                    <a:pt x="779" y="4642"/>
                    <a:pt x="799" y="4632"/>
                  </a:cubicBezTo>
                  <a:lnTo>
                    <a:pt x="751" y="4632"/>
                  </a:lnTo>
                  <a:cubicBezTo>
                    <a:pt x="703" y="4632"/>
                    <a:pt x="739" y="4620"/>
                    <a:pt x="727" y="4620"/>
                  </a:cubicBezTo>
                  <a:lnTo>
                    <a:pt x="584" y="4620"/>
                  </a:lnTo>
                  <a:cubicBezTo>
                    <a:pt x="602" y="4614"/>
                    <a:pt x="617" y="4614"/>
                    <a:pt x="635" y="4614"/>
                  </a:cubicBezTo>
                  <a:cubicBezTo>
                    <a:pt x="653" y="4614"/>
                    <a:pt x="674" y="4614"/>
                    <a:pt x="703" y="4609"/>
                  </a:cubicBezTo>
                  <a:cubicBezTo>
                    <a:pt x="715" y="4609"/>
                    <a:pt x="763" y="4597"/>
                    <a:pt x="787" y="4597"/>
                  </a:cubicBezTo>
                  <a:cubicBezTo>
                    <a:pt x="799" y="4597"/>
                    <a:pt x="751" y="4597"/>
                    <a:pt x="739" y="4585"/>
                  </a:cubicBezTo>
                  <a:lnTo>
                    <a:pt x="751" y="4585"/>
                  </a:lnTo>
                  <a:cubicBezTo>
                    <a:pt x="741" y="4575"/>
                    <a:pt x="700" y="4573"/>
                    <a:pt x="698" y="4566"/>
                  </a:cubicBezTo>
                  <a:lnTo>
                    <a:pt x="698" y="4566"/>
                  </a:lnTo>
                  <a:lnTo>
                    <a:pt x="692" y="4573"/>
                  </a:lnTo>
                  <a:cubicBezTo>
                    <a:pt x="680" y="4573"/>
                    <a:pt x="680" y="4561"/>
                    <a:pt x="656" y="4561"/>
                  </a:cubicBezTo>
                  <a:cubicBezTo>
                    <a:pt x="675" y="4561"/>
                    <a:pt x="693" y="4554"/>
                    <a:pt x="706" y="4550"/>
                  </a:cubicBezTo>
                  <a:lnTo>
                    <a:pt x="706" y="4550"/>
                  </a:lnTo>
                  <a:cubicBezTo>
                    <a:pt x="696" y="4552"/>
                    <a:pt x="689" y="4552"/>
                    <a:pt x="682" y="4552"/>
                  </a:cubicBezTo>
                  <a:cubicBezTo>
                    <a:pt x="650" y="4552"/>
                    <a:pt x="653" y="4537"/>
                    <a:pt x="596" y="4537"/>
                  </a:cubicBezTo>
                  <a:lnTo>
                    <a:pt x="715" y="4537"/>
                  </a:lnTo>
                  <a:cubicBezTo>
                    <a:pt x="656" y="4537"/>
                    <a:pt x="644" y="4525"/>
                    <a:pt x="584" y="4525"/>
                  </a:cubicBezTo>
                  <a:cubicBezTo>
                    <a:pt x="620" y="4513"/>
                    <a:pt x="632" y="4513"/>
                    <a:pt x="668" y="4513"/>
                  </a:cubicBezTo>
                  <a:cubicBezTo>
                    <a:pt x="663" y="4511"/>
                    <a:pt x="654" y="4510"/>
                    <a:pt x="643" y="4510"/>
                  </a:cubicBezTo>
                  <a:cubicBezTo>
                    <a:pt x="614" y="4510"/>
                    <a:pt x="571" y="4517"/>
                    <a:pt x="549" y="4517"/>
                  </a:cubicBezTo>
                  <a:cubicBezTo>
                    <a:pt x="542" y="4517"/>
                    <a:pt x="537" y="4516"/>
                    <a:pt x="537" y="4513"/>
                  </a:cubicBezTo>
                  <a:cubicBezTo>
                    <a:pt x="561" y="4507"/>
                    <a:pt x="575" y="4507"/>
                    <a:pt x="586" y="4507"/>
                  </a:cubicBezTo>
                  <a:cubicBezTo>
                    <a:pt x="596" y="4507"/>
                    <a:pt x="602" y="4507"/>
                    <a:pt x="608" y="4501"/>
                  </a:cubicBezTo>
                  <a:lnTo>
                    <a:pt x="620" y="4501"/>
                  </a:lnTo>
                  <a:cubicBezTo>
                    <a:pt x="656" y="4497"/>
                    <a:pt x="658" y="4496"/>
                    <a:pt x="646" y="4496"/>
                  </a:cubicBezTo>
                  <a:cubicBezTo>
                    <a:pt x="621" y="4496"/>
                    <a:pt x="537" y="4501"/>
                    <a:pt x="537" y="4501"/>
                  </a:cubicBezTo>
                  <a:cubicBezTo>
                    <a:pt x="567" y="4495"/>
                    <a:pt x="578" y="4495"/>
                    <a:pt x="587" y="4495"/>
                  </a:cubicBezTo>
                  <a:cubicBezTo>
                    <a:pt x="596" y="4495"/>
                    <a:pt x="602" y="4495"/>
                    <a:pt x="620" y="4489"/>
                  </a:cubicBezTo>
                  <a:cubicBezTo>
                    <a:pt x="608" y="4489"/>
                    <a:pt x="525" y="4489"/>
                    <a:pt x="537" y="4478"/>
                  </a:cubicBezTo>
                  <a:lnTo>
                    <a:pt x="561" y="4478"/>
                  </a:lnTo>
                  <a:cubicBezTo>
                    <a:pt x="561" y="4478"/>
                    <a:pt x="572" y="4466"/>
                    <a:pt x="572" y="4454"/>
                  </a:cubicBezTo>
                  <a:lnTo>
                    <a:pt x="584" y="4454"/>
                  </a:lnTo>
                  <a:cubicBezTo>
                    <a:pt x="590" y="4448"/>
                    <a:pt x="581" y="4448"/>
                    <a:pt x="575" y="4448"/>
                  </a:cubicBezTo>
                  <a:cubicBezTo>
                    <a:pt x="570" y="4448"/>
                    <a:pt x="567" y="4448"/>
                    <a:pt x="584" y="4442"/>
                  </a:cubicBezTo>
                  <a:lnTo>
                    <a:pt x="561" y="4442"/>
                  </a:lnTo>
                  <a:cubicBezTo>
                    <a:pt x="537" y="4454"/>
                    <a:pt x="513" y="4454"/>
                    <a:pt x="549" y="4466"/>
                  </a:cubicBezTo>
                  <a:cubicBezTo>
                    <a:pt x="525" y="4466"/>
                    <a:pt x="489" y="4466"/>
                    <a:pt x="453" y="4478"/>
                  </a:cubicBezTo>
                  <a:lnTo>
                    <a:pt x="442" y="4466"/>
                  </a:lnTo>
                  <a:lnTo>
                    <a:pt x="430" y="4478"/>
                  </a:lnTo>
                  <a:lnTo>
                    <a:pt x="418" y="4478"/>
                  </a:lnTo>
                  <a:cubicBezTo>
                    <a:pt x="358" y="4501"/>
                    <a:pt x="346" y="4513"/>
                    <a:pt x="311" y="4537"/>
                  </a:cubicBezTo>
                  <a:cubicBezTo>
                    <a:pt x="382" y="4537"/>
                    <a:pt x="287" y="4549"/>
                    <a:pt x="334" y="4561"/>
                  </a:cubicBezTo>
                  <a:cubicBezTo>
                    <a:pt x="399" y="4561"/>
                    <a:pt x="357" y="4561"/>
                    <a:pt x="357" y="4570"/>
                  </a:cubicBezTo>
                  <a:lnTo>
                    <a:pt x="357" y="4570"/>
                  </a:lnTo>
                  <a:cubicBezTo>
                    <a:pt x="354" y="4568"/>
                    <a:pt x="350" y="4567"/>
                    <a:pt x="345" y="4567"/>
                  </a:cubicBezTo>
                  <a:cubicBezTo>
                    <a:pt x="330" y="4567"/>
                    <a:pt x="307" y="4573"/>
                    <a:pt x="299" y="4573"/>
                  </a:cubicBezTo>
                  <a:cubicBezTo>
                    <a:pt x="322" y="4573"/>
                    <a:pt x="322" y="4585"/>
                    <a:pt x="334" y="4585"/>
                  </a:cubicBezTo>
                  <a:cubicBezTo>
                    <a:pt x="311" y="4585"/>
                    <a:pt x="251" y="4597"/>
                    <a:pt x="299" y="4609"/>
                  </a:cubicBezTo>
                  <a:lnTo>
                    <a:pt x="263" y="4609"/>
                  </a:lnTo>
                  <a:cubicBezTo>
                    <a:pt x="263" y="4620"/>
                    <a:pt x="251" y="4620"/>
                    <a:pt x="239" y="4632"/>
                  </a:cubicBezTo>
                  <a:cubicBezTo>
                    <a:pt x="311" y="4632"/>
                    <a:pt x="263" y="4644"/>
                    <a:pt x="287" y="4644"/>
                  </a:cubicBezTo>
                  <a:cubicBezTo>
                    <a:pt x="263" y="4644"/>
                    <a:pt x="263" y="4656"/>
                    <a:pt x="251" y="4656"/>
                  </a:cubicBezTo>
                  <a:lnTo>
                    <a:pt x="299" y="4656"/>
                  </a:lnTo>
                  <a:cubicBezTo>
                    <a:pt x="346" y="4656"/>
                    <a:pt x="275" y="4668"/>
                    <a:pt x="299" y="4668"/>
                  </a:cubicBezTo>
                  <a:lnTo>
                    <a:pt x="311" y="4668"/>
                  </a:lnTo>
                  <a:cubicBezTo>
                    <a:pt x="334" y="4668"/>
                    <a:pt x="287" y="4692"/>
                    <a:pt x="251" y="4692"/>
                  </a:cubicBezTo>
                  <a:cubicBezTo>
                    <a:pt x="394" y="4728"/>
                    <a:pt x="191" y="4775"/>
                    <a:pt x="227" y="4811"/>
                  </a:cubicBezTo>
                  <a:lnTo>
                    <a:pt x="299" y="4811"/>
                  </a:lnTo>
                  <a:cubicBezTo>
                    <a:pt x="299" y="4811"/>
                    <a:pt x="299" y="4811"/>
                    <a:pt x="311" y="4799"/>
                  </a:cubicBezTo>
                  <a:lnTo>
                    <a:pt x="334" y="4799"/>
                  </a:lnTo>
                  <a:cubicBezTo>
                    <a:pt x="328" y="4805"/>
                    <a:pt x="331" y="4805"/>
                    <a:pt x="334" y="4805"/>
                  </a:cubicBezTo>
                  <a:cubicBezTo>
                    <a:pt x="337" y="4805"/>
                    <a:pt x="340" y="4805"/>
                    <a:pt x="334" y="4811"/>
                  </a:cubicBezTo>
                  <a:lnTo>
                    <a:pt x="322" y="4811"/>
                  </a:lnTo>
                  <a:lnTo>
                    <a:pt x="299" y="4835"/>
                  </a:lnTo>
                  <a:cubicBezTo>
                    <a:pt x="358" y="4835"/>
                    <a:pt x="299" y="4847"/>
                    <a:pt x="299" y="4847"/>
                  </a:cubicBezTo>
                  <a:lnTo>
                    <a:pt x="239" y="4847"/>
                  </a:lnTo>
                  <a:lnTo>
                    <a:pt x="227" y="4859"/>
                  </a:lnTo>
                  <a:lnTo>
                    <a:pt x="239" y="4859"/>
                  </a:lnTo>
                  <a:cubicBezTo>
                    <a:pt x="203" y="4859"/>
                    <a:pt x="227" y="4870"/>
                    <a:pt x="191" y="4870"/>
                  </a:cubicBezTo>
                  <a:cubicBezTo>
                    <a:pt x="168" y="4894"/>
                    <a:pt x="251" y="4882"/>
                    <a:pt x="191" y="4906"/>
                  </a:cubicBezTo>
                  <a:lnTo>
                    <a:pt x="251" y="4906"/>
                  </a:lnTo>
                  <a:cubicBezTo>
                    <a:pt x="239" y="4906"/>
                    <a:pt x="227" y="4918"/>
                    <a:pt x="215" y="4918"/>
                  </a:cubicBezTo>
                  <a:lnTo>
                    <a:pt x="239" y="4918"/>
                  </a:lnTo>
                  <a:cubicBezTo>
                    <a:pt x="168" y="4930"/>
                    <a:pt x="215" y="4930"/>
                    <a:pt x="191" y="4942"/>
                  </a:cubicBezTo>
                  <a:lnTo>
                    <a:pt x="180" y="4942"/>
                  </a:lnTo>
                  <a:cubicBezTo>
                    <a:pt x="203" y="4954"/>
                    <a:pt x="215" y="4954"/>
                    <a:pt x="215" y="4954"/>
                  </a:cubicBezTo>
                  <a:lnTo>
                    <a:pt x="179" y="4963"/>
                  </a:lnTo>
                  <a:lnTo>
                    <a:pt x="179" y="4963"/>
                  </a:lnTo>
                  <a:cubicBezTo>
                    <a:pt x="190" y="4962"/>
                    <a:pt x="206" y="4960"/>
                    <a:pt x="217" y="4960"/>
                  </a:cubicBezTo>
                  <a:cubicBezTo>
                    <a:pt x="229" y="4960"/>
                    <a:pt x="235" y="4962"/>
                    <a:pt x="227" y="4966"/>
                  </a:cubicBezTo>
                  <a:cubicBezTo>
                    <a:pt x="275" y="4966"/>
                    <a:pt x="287" y="4954"/>
                    <a:pt x="334" y="4942"/>
                  </a:cubicBezTo>
                  <a:lnTo>
                    <a:pt x="334" y="4942"/>
                  </a:lnTo>
                  <a:cubicBezTo>
                    <a:pt x="301" y="4950"/>
                    <a:pt x="291" y="4959"/>
                    <a:pt x="296" y="4959"/>
                  </a:cubicBezTo>
                  <a:cubicBezTo>
                    <a:pt x="299" y="4959"/>
                    <a:pt x="304" y="4957"/>
                    <a:pt x="311" y="4954"/>
                  </a:cubicBezTo>
                  <a:lnTo>
                    <a:pt x="311" y="4954"/>
                  </a:lnTo>
                  <a:cubicBezTo>
                    <a:pt x="334" y="4966"/>
                    <a:pt x="311" y="4966"/>
                    <a:pt x="299" y="4966"/>
                  </a:cubicBezTo>
                  <a:lnTo>
                    <a:pt x="322" y="4966"/>
                  </a:lnTo>
                  <a:cubicBezTo>
                    <a:pt x="322" y="4978"/>
                    <a:pt x="275" y="4978"/>
                    <a:pt x="251" y="4978"/>
                  </a:cubicBezTo>
                  <a:cubicBezTo>
                    <a:pt x="299" y="4978"/>
                    <a:pt x="263" y="4990"/>
                    <a:pt x="263" y="4990"/>
                  </a:cubicBezTo>
                  <a:lnTo>
                    <a:pt x="239" y="4990"/>
                  </a:lnTo>
                  <a:lnTo>
                    <a:pt x="239" y="5001"/>
                  </a:lnTo>
                  <a:cubicBezTo>
                    <a:pt x="263" y="5001"/>
                    <a:pt x="275" y="5001"/>
                    <a:pt x="251" y="5013"/>
                  </a:cubicBezTo>
                  <a:lnTo>
                    <a:pt x="227" y="5013"/>
                  </a:lnTo>
                  <a:cubicBezTo>
                    <a:pt x="251" y="5025"/>
                    <a:pt x="215" y="5025"/>
                    <a:pt x="191" y="5037"/>
                  </a:cubicBezTo>
                  <a:cubicBezTo>
                    <a:pt x="251" y="5037"/>
                    <a:pt x="108" y="5073"/>
                    <a:pt x="191" y="5073"/>
                  </a:cubicBezTo>
                  <a:lnTo>
                    <a:pt x="156" y="5073"/>
                  </a:lnTo>
                  <a:cubicBezTo>
                    <a:pt x="227" y="5073"/>
                    <a:pt x="132" y="5109"/>
                    <a:pt x="227" y="5109"/>
                  </a:cubicBezTo>
                  <a:cubicBezTo>
                    <a:pt x="195" y="5116"/>
                    <a:pt x="191" y="5117"/>
                    <a:pt x="198" y="5117"/>
                  </a:cubicBezTo>
                  <a:cubicBezTo>
                    <a:pt x="205" y="5117"/>
                    <a:pt x="225" y="5115"/>
                    <a:pt x="239" y="5115"/>
                  </a:cubicBezTo>
                  <a:cubicBezTo>
                    <a:pt x="254" y="5115"/>
                    <a:pt x="262" y="5118"/>
                    <a:pt x="239" y="5128"/>
                  </a:cubicBezTo>
                  <a:lnTo>
                    <a:pt x="239" y="5128"/>
                  </a:lnTo>
                  <a:cubicBezTo>
                    <a:pt x="239" y="5125"/>
                    <a:pt x="239" y="5123"/>
                    <a:pt x="239" y="5120"/>
                  </a:cubicBezTo>
                  <a:lnTo>
                    <a:pt x="239" y="5120"/>
                  </a:lnTo>
                  <a:lnTo>
                    <a:pt x="227" y="5132"/>
                  </a:lnTo>
                  <a:cubicBezTo>
                    <a:pt x="232" y="5131"/>
                    <a:pt x="236" y="5129"/>
                    <a:pt x="239" y="5128"/>
                  </a:cubicBezTo>
                  <a:lnTo>
                    <a:pt x="239" y="5128"/>
                  </a:lnTo>
                  <a:cubicBezTo>
                    <a:pt x="234" y="5185"/>
                    <a:pt x="182" y="5241"/>
                    <a:pt x="239" y="5275"/>
                  </a:cubicBezTo>
                  <a:lnTo>
                    <a:pt x="227" y="5275"/>
                  </a:lnTo>
                  <a:cubicBezTo>
                    <a:pt x="191" y="5359"/>
                    <a:pt x="251" y="5418"/>
                    <a:pt x="251" y="5490"/>
                  </a:cubicBezTo>
                  <a:cubicBezTo>
                    <a:pt x="275" y="5490"/>
                    <a:pt x="322" y="5478"/>
                    <a:pt x="346" y="5478"/>
                  </a:cubicBezTo>
                  <a:cubicBezTo>
                    <a:pt x="346" y="5478"/>
                    <a:pt x="346" y="5490"/>
                    <a:pt x="322" y="5490"/>
                  </a:cubicBezTo>
                  <a:cubicBezTo>
                    <a:pt x="311" y="5490"/>
                    <a:pt x="287" y="5501"/>
                    <a:pt x="275" y="5501"/>
                  </a:cubicBezTo>
                  <a:cubicBezTo>
                    <a:pt x="275" y="5501"/>
                    <a:pt x="251" y="5525"/>
                    <a:pt x="287" y="5525"/>
                  </a:cubicBezTo>
                  <a:lnTo>
                    <a:pt x="311" y="5513"/>
                  </a:lnTo>
                  <a:lnTo>
                    <a:pt x="322" y="5513"/>
                  </a:lnTo>
                  <a:cubicBezTo>
                    <a:pt x="303" y="5523"/>
                    <a:pt x="275" y="5533"/>
                    <a:pt x="259" y="5536"/>
                  </a:cubicBezTo>
                  <a:lnTo>
                    <a:pt x="259" y="5536"/>
                  </a:lnTo>
                  <a:cubicBezTo>
                    <a:pt x="272" y="5535"/>
                    <a:pt x="280" y="5534"/>
                    <a:pt x="284" y="5534"/>
                  </a:cubicBezTo>
                  <a:cubicBezTo>
                    <a:pt x="303" y="5534"/>
                    <a:pt x="224" y="5551"/>
                    <a:pt x="263" y="5561"/>
                  </a:cubicBezTo>
                  <a:cubicBezTo>
                    <a:pt x="334" y="5549"/>
                    <a:pt x="394" y="5549"/>
                    <a:pt x="453" y="5549"/>
                  </a:cubicBezTo>
                  <a:lnTo>
                    <a:pt x="430" y="5561"/>
                  </a:lnTo>
                  <a:cubicBezTo>
                    <a:pt x="430" y="5558"/>
                    <a:pt x="427" y="5558"/>
                    <a:pt x="424" y="5558"/>
                  </a:cubicBezTo>
                  <a:cubicBezTo>
                    <a:pt x="415" y="5558"/>
                    <a:pt x="397" y="5564"/>
                    <a:pt x="387" y="5564"/>
                  </a:cubicBezTo>
                  <a:cubicBezTo>
                    <a:pt x="384" y="5564"/>
                    <a:pt x="382" y="5564"/>
                    <a:pt x="382" y="5561"/>
                  </a:cubicBezTo>
                  <a:lnTo>
                    <a:pt x="382" y="5561"/>
                  </a:lnTo>
                  <a:cubicBezTo>
                    <a:pt x="358" y="5573"/>
                    <a:pt x="394" y="5573"/>
                    <a:pt x="382" y="5585"/>
                  </a:cubicBezTo>
                  <a:cubicBezTo>
                    <a:pt x="406" y="5573"/>
                    <a:pt x="430" y="5573"/>
                    <a:pt x="430" y="5573"/>
                  </a:cubicBezTo>
                  <a:lnTo>
                    <a:pt x="430" y="5573"/>
                  </a:lnTo>
                  <a:cubicBezTo>
                    <a:pt x="430" y="5573"/>
                    <a:pt x="382" y="5585"/>
                    <a:pt x="382" y="5597"/>
                  </a:cubicBezTo>
                  <a:cubicBezTo>
                    <a:pt x="346" y="5609"/>
                    <a:pt x="346" y="5609"/>
                    <a:pt x="311" y="5621"/>
                  </a:cubicBezTo>
                  <a:lnTo>
                    <a:pt x="346" y="5621"/>
                  </a:lnTo>
                  <a:cubicBezTo>
                    <a:pt x="370" y="5609"/>
                    <a:pt x="442" y="5609"/>
                    <a:pt x="430" y="5597"/>
                  </a:cubicBezTo>
                  <a:lnTo>
                    <a:pt x="430" y="5597"/>
                  </a:lnTo>
                  <a:cubicBezTo>
                    <a:pt x="453" y="5609"/>
                    <a:pt x="430" y="5609"/>
                    <a:pt x="477" y="5609"/>
                  </a:cubicBezTo>
                  <a:cubicBezTo>
                    <a:pt x="465" y="5609"/>
                    <a:pt x="513" y="5609"/>
                    <a:pt x="525" y="5597"/>
                  </a:cubicBezTo>
                  <a:lnTo>
                    <a:pt x="525" y="5597"/>
                  </a:lnTo>
                  <a:cubicBezTo>
                    <a:pt x="537" y="5609"/>
                    <a:pt x="513" y="5609"/>
                    <a:pt x="477" y="5621"/>
                  </a:cubicBezTo>
                  <a:cubicBezTo>
                    <a:pt x="477" y="5621"/>
                    <a:pt x="467" y="5626"/>
                    <a:pt x="470" y="5626"/>
                  </a:cubicBezTo>
                  <a:cubicBezTo>
                    <a:pt x="472" y="5626"/>
                    <a:pt x="477" y="5625"/>
                    <a:pt x="489" y="5621"/>
                  </a:cubicBezTo>
                  <a:lnTo>
                    <a:pt x="489" y="5621"/>
                  </a:lnTo>
                  <a:cubicBezTo>
                    <a:pt x="477" y="5632"/>
                    <a:pt x="453" y="5632"/>
                    <a:pt x="430" y="5644"/>
                  </a:cubicBezTo>
                  <a:cubicBezTo>
                    <a:pt x="403" y="5644"/>
                    <a:pt x="436" y="5624"/>
                    <a:pt x="410" y="5624"/>
                  </a:cubicBezTo>
                  <a:cubicBezTo>
                    <a:pt x="401" y="5624"/>
                    <a:pt x="385" y="5626"/>
                    <a:pt x="358" y="5632"/>
                  </a:cubicBezTo>
                  <a:lnTo>
                    <a:pt x="311" y="5632"/>
                  </a:lnTo>
                  <a:cubicBezTo>
                    <a:pt x="299" y="5644"/>
                    <a:pt x="263" y="5656"/>
                    <a:pt x="287" y="5656"/>
                  </a:cubicBezTo>
                  <a:lnTo>
                    <a:pt x="346" y="5644"/>
                  </a:lnTo>
                  <a:cubicBezTo>
                    <a:pt x="354" y="5644"/>
                    <a:pt x="373" y="5639"/>
                    <a:pt x="384" y="5639"/>
                  </a:cubicBezTo>
                  <a:cubicBezTo>
                    <a:pt x="390" y="5639"/>
                    <a:pt x="394" y="5640"/>
                    <a:pt x="394" y="5644"/>
                  </a:cubicBezTo>
                  <a:cubicBezTo>
                    <a:pt x="387" y="5644"/>
                    <a:pt x="380" y="5645"/>
                    <a:pt x="374" y="5647"/>
                  </a:cubicBezTo>
                  <a:lnTo>
                    <a:pt x="374" y="5647"/>
                  </a:lnTo>
                  <a:cubicBezTo>
                    <a:pt x="372" y="5646"/>
                    <a:pt x="371" y="5645"/>
                    <a:pt x="370" y="5644"/>
                  </a:cubicBezTo>
                  <a:cubicBezTo>
                    <a:pt x="368" y="5646"/>
                    <a:pt x="366" y="5648"/>
                    <a:pt x="365" y="5649"/>
                  </a:cubicBezTo>
                  <a:lnTo>
                    <a:pt x="365" y="5649"/>
                  </a:lnTo>
                  <a:cubicBezTo>
                    <a:pt x="368" y="5649"/>
                    <a:pt x="370" y="5648"/>
                    <a:pt x="374" y="5647"/>
                  </a:cubicBezTo>
                  <a:lnTo>
                    <a:pt x="374" y="5647"/>
                  </a:lnTo>
                  <a:cubicBezTo>
                    <a:pt x="380" y="5650"/>
                    <a:pt x="390" y="5650"/>
                    <a:pt x="401" y="5650"/>
                  </a:cubicBezTo>
                  <a:cubicBezTo>
                    <a:pt x="412" y="5650"/>
                    <a:pt x="425" y="5650"/>
                    <a:pt x="435" y="5654"/>
                  </a:cubicBezTo>
                  <a:lnTo>
                    <a:pt x="435" y="5654"/>
                  </a:lnTo>
                  <a:cubicBezTo>
                    <a:pt x="433" y="5655"/>
                    <a:pt x="431" y="5655"/>
                    <a:pt x="430" y="5656"/>
                  </a:cubicBezTo>
                  <a:cubicBezTo>
                    <a:pt x="412" y="5662"/>
                    <a:pt x="418" y="5662"/>
                    <a:pt x="425" y="5662"/>
                  </a:cubicBezTo>
                  <a:cubicBezTo>
                    <a:pt x="433" y="5662"/>
                    <a:pt x="442" y="5662"/>
                    <a:pt x="430" y="5668"/>
                  </a:cubicBezTo>
                  <a:lnTo>
                    <a:pt x="442" y="5668"/>
                  </a:lnTo>
                  <a:cubicBezTo>
                    <a:pt x="449" y="5668"/>
                    <a:pt x="452" y="5673"/>
                    <a:pt x="464" y="5673"/>
                  </a:cubicBezTo>
                  <a:cubicBezTo>
                    <a:pt x="469" y="5673"/>
                    <a:pt x="477" y="5672"/>
                    <a:pt x="489" y="5668"/>
                  </a:cubicBezTo>
                  <a:lnTo>
                    <a:pt x="501" y="5668"/>
                  </a:lnTo>
                  <a:cubicBezTo>
                    <a:pt x="513" y="5668"/>
                    <a:pt x="561" y="5668"/>
                    <a:pt x="501" y="5680"/>
                  </a:cubicBezTo>
                  <a:cubicBezTo>
                    <a:pt x="501" y="5692"/>
                    <a:pt x="477" y="5704"/>
                    <a:pt x="465" y="5704"/>
                  </a:cubicBezTo>
                  <a:lnTo>
                    <a:pt x="453" y="5716"/>
                  </a:lnTo>
                  <a:lnTo>
                    <a:pt x="406" y="5728"/>
                  </a:lnTo>
                  <a:cubicBezTo>
                    <a:pt x="418" y="5728"/>
                    <a:pt x="442" y="5728"/>
                    <a:pt x="489" y="5716"/>
                  </a:cubicBezTo>
                  <a:lnTo>
                    <a:pt x="489" y="5716"/>
                  </a:lnTo>
                  <a:cubicBezTo>
                    <a:pt x="465" y="5728"/>
                    <a:pt x="489" y="5740"/>
                    <a:pt x="513" y="5740"/>
                  </a:cubicBezTo>
                  <a:lnTo>
                    <a:pt x="525" y="5728"/>
                  </a:lnTo>
                  <a:cubicBezTo>
                    <a:pt x="525" y="5734"/>
                    <a:pt x="531" y="5734"/>
                    <a:pt x="537" y="5734"/>
                  </a:cubicBezTo>
                  <a:cubicBezTo>
                    <a:pt x="543" y="5734"/>
                    <a:pt x="549" y="5734"/>
                    <a:pt x="549" y="5740"/>
                  </a:cubicBezTo>
                  <a:lnTo>
                    <a:pt x="525" y="5740"/>
                  </a:lnTo>
                  <a:cubicBezTo>
                    <a:pt x="512" y="5748"/>
                    <a:pt x="513" y="5751"/>
                    <a:pt x="520" y="5751"/>
                  </a:cubicBezTo>
                  <a:cubicBezTo>
                    <a:pt x="527" y="5751"/>
                    <a:pt x="540" y="5748"/>
                    <a:pt x="546" y="5748"/>
                  </a:cubicBezTo>
                  <a:cubicBezTo>
                    <a:pt x="550" y="5748"/>
                    <a:pt x="551" y="5749"/>
                    <a:pt x="549" y="5752"/>
                  </a:cubicBezTo>
                  <a:lnTo>
                    <a:pt x="537" y="5752"/>
                  </a:lnTo>
                  <a:cubicBezTo>
                    <a:pt x="525" y="5763"/>
                    <a:pt x="465" y="5775"/>
                    <a:pt x="501" y="5775"/>
                  </a:cubicBezTo>
                  <a:lnTo>
                    <a:pt x="513" y="5775"/>
                  </a:lnTo>
                  <a:cubicBezTo>
                    <a:pt x="520" y="5768"/>
                    <a:pt x="531" y="5765"/>
                    <a:pt x="537" y="5764"/>
                  </a:cubicBezTo>
                  <a:lnTo>
                    <a:pt x="537" y="5764"/>
                  </a:lnTo>
                  <a:lnTo>
                    <a:pt x="537" y="5775"/>
                  </a:lnTo>
                  <a:cubicBezTo>
                    <a:pt x="549" y="5775"/>
                    <a:pt x="561" y="5775"/>
                    <a:pt x="537" y="5787"/>
                  </a:cubicBezTo>
                  <a:lnTo>
                    <a:pt x="525" y="5787"/>
                  </a:lnTo>
                  <a:cubicBezTo>
                    <a:pt x="525" y="5787"/>
                    <a:pt x="513" y="5787"/>
                    <a:pt x="501" y="5799"/>
                  </a:cubicBezTo>
                  <a:cubicBezTo>
                    <a:pt x="471" y="5811"/>
                    <a:pt x="483" y="5811"/>
                    <a:pt x="495" y="5811"/>
                  </a:cubicBezTo>
                  <a:cubicBezTo>
                    <a:pt x="507" y="5811"/>
                    <a:pt x="519" y="5811"/>
                    <a:pt x="489" y="5823"/>
                  </a:cubicBezTo>
                  <a:cubicBezTo>
                    <a:pt x="525" y="5823"/>
                    <a:pt x="537" y="5811"/>
                    <a:pt x="549" y="5811"/>
                  </a:cubicBezTo>
                  <a:cubicBezTo>
                    <a:pt x="561" y="5805"/>
                    <a:pt x="572" y="5805"/>
                    <a:pt x="583" y="5805"/>
                  </a:cubicBezTo>
                  <a:cubicBezTo>
                    <a:pt x="590" y="5805"/>
                    <a:pt x="597" y="5805"/>
                    <a:pt x="603" y="5803"/>
                  </a:cubicBezTo>
                  <a:lnTo>
                    <a:pt x="603" y="5803"/>
                  </a:lnTo>
                  <a:cubicBezTo>
                    <a:pt x="569" y="5825"/>
                    <a:pt x="534" y="5847"/>
                    <a:pt x="477" y="5859"/>
                  </a:cubicBezTo>
                  <a:cubicBezTo>
                    <a:pt x="477" y="5861"/>
                    <a:pt x="479" y="5862"/>
                    <a:pt x="481" y="5862"/>
                  </a:cubicBezTo>
                  <a:cubicBezTo>
                    <a:pt x="491" y="5862"/>
                    <a:pt x="518" y="5847"/>
                    <a:pt x="537" y="5847"/>
                  </a:cubicBezTo>
                  <a:cubicBezTo>
                    <a:pt x="537" y="5835"/>
                    <a:pt x="561" y="5835"/>
                    <a:pt x="584" y="5823"/>
                  </a:cubicBezTo>
                  <a:cubicBezTo>
                    <a:pt x="596" y="5819"/>
                    <a:pt x="606" y="5818"/>
                    <a:pt x="612" y="5818"/>
                  </a:cubicBezTo>
                  <a:cubicBezTo>
                    <a:pt x="625" y="5818"/>
                    <a:pt x="628" y="5823"/>
                    <a:pt x="620" y="5823"/>
                  </a:cubicBezTo>
                  <a:lnTo>
                    <a:pt x="572" y="5835"/>
                  </a:lnTo>
                  <a:cubicBezTo>
                    <a:pt x="596" y="5835"/>
                    <a:pt x="656" y="5823"/>
                    <a:pt x="703" y="5811"/>
                  </a:cubicBezTo>
                  <a:lnTo>
                    <a:pt x="703" y="5811"/>
                  </a:lnTo>
                  <a:cubicBezTo>
                    <a:pt x="692" y="5823"/>
                    <a:pt x="644" y="5835"/>
                    <a:pt x="608" y="5847"/>
                  </a:cubicBezTo>
                  <a:lnTo>
                    <a:pt x="620" y="5847"/>
                  </a:lnTo>
                  <a:lnTo>
                    <a:pt x="584" y="5859"/>
                  </a:lnTo>
                  <a:cubicBezTo>
                    <a:pt x="592" y="5859"/>
                    <a:pt x="611" y="5853"/>
                    <a:pt x="619" y="5853"/>
                  </a:cubicBezTo>
                  <a:cubicBezTo>
                    <a:pt x="623" y="5853"/>
                    <a:pt x="624" y="5855"/>
                    <a:pt x="620" y="5859"/>
                  </a:cubicBezTo>
                  <a:cubicBezTo>
                    <a:pt x="611" y="5862"/>
                    <a:pt x="605" y="5864"/>
                    <a:pt x="599" y="5867"/>
                  </a:cubicBezTo>
                  <a:lnTo>
                    <a:pt x="599" y="5867"/>
                  </a:lnTo>
                  <a:cubicBezTo>
                    <a:pt x="604" y="5866"/>
                    <a:pt x="608" y="5866"/>
                    <a:pt x="611" y="5866"/>
                  </a:cubicBezTo>
                  <a:cubicBezTo>
                    <a:pt x="621" y="5866"/>
                    <a:pt x="612" y="5874"/>
                    <a:pt x="620" y="5882"/>
                  </a:cubicBezTo>
                  <a:cubicBezTo>
                    <a:pt x="596" y="5882"/>
                    <a:pt x="584" y="5882"/>
                    <a:pt x="572" y="5894"/>
                  </a:cubicBezTo>
                  <a:cubicBezTo>
                    <a:pt x="584" y="5888"/>
                    <a:pt x="593" y="5885"/>
                    <a:pt x="596" y="5885"/>
                  </a:cubicBezTo>
                  <a:lnTo>
                    <a:pt x="596" y="5885"/>
                  </a:lnTo>
                  <a:cubicBezTo>
                    <a:pt x="599" y="5885"/>
                    <a:pt x="596" y="5888"/>
                    <a:pt x="584" y="5894"/>
                  </a:cubicBezTo>
                  <a:cubicBezTo>
                    <a:pt x="595" y="5891"/>
                    <a:pt x="600" y="5889"/>
                    <a:pt x="603" y="5889"/>
                  </a:cubicBezTo>
                  <a:cubicBezTo>
                    <a:pt x="608" y="5889"/>
                    <a:pt x="596" y="5898"/>
                    <a:pt x="596" y="5906"/>
                  </a:cubicBezTo>
                  <a:lnTo>
                    <a:pt x="596" y="5906"/>
                  </a:lnTo>
                  <a:cubicBezTo>
                    <a:pt x="596" y="5894"/>
                    <a:pt x="620" y="5882"/>
                    <a:pt x="656" y="5882"/>
                  </a:cubicBezTo>
                  <a:lnTo>
                    <a:pt x="692" y="5882"/>
                  </a:lnTo>
                  <a:cubicBezTo>
                    <a:pt x="701" y="5880"/>
                    <a:pt x="705" y="5879"/>
                    <a:pt x="706" y="5879"/>
                  </a:cubicBezTo>
                  <a:lnTo>
                    <a:pt x="706" y="5879"/>
                  </a:lnTo>
                  <a:cubicBezTo>
                    <a:pt x="710" y="5879"/>
                    <a:pt x="658" y="5894"/>
                    <a:pt x="668" y="5894"/>
                  </a:cubicBezTo>
                  <a:cubicBezTo>
                    <a:pt x="656" y="5900"/>
                    <a:pt x="650" y="5900"/>
                    <a:pt x="644" y="5900"/>
                  </a:cubicBezTo>
                  <a:cubicBezTo>
                    <a:pt x="638" y="5900"/>
                    <a:pt x="632" y="5900"/>
                    <a:pt x="620" y="5906"/>
                  </a:cubicBezTo>
                  <a:lnTo>
                    <a:pt x="680" y="5906"/>
                  </a:lnTo>
                  <a:cubicBezTo>
                    <a:pt x="703" y="5894"/>
                    <a:pt x="715" y="5894"/>
                    <a:pt x="727" y="5894"/>
                  </a:cubicBezTo>
                  <a:cubicBezTo>
                    <a:pt x="727" y="5899"/>
                    <a:pt x="723" y="5904"/>
                    <a:pt x="721" y="5907"/>
                  </a:cubicBezTo>
                  <a:lnTo>
                    <a:pt x="721" y="5907"/>
                  </a:lnTo>
                  <a:cubicBezTo>
                    <a:pt x="719" y="5907"/>
                    <a:pt x="717" y="5906"/>
                    <a:pt x="715" y="5906"/>
                  </a:cubicBezTo>
                  <a:cubicBezTo>
                    <a:pt x="715" y="5906"/>
                    <a:pt x="715" y="5906"/>
                    <a:pt x="715" y="5918"/>
                  </a:cubicBezTo>
                  <a:lnTo>
                    <a:pt x="680" y="5918"/>
                  </a:lnTo>
                  <a:cubicBezTo>
                    <a:pt x="703" y="5912"/>
                    <a:pt x="697" y="5912"/>
                    <a:pt x="689" y="5912"/>
                  </a:cubicBezTo>
                  <a:cubicBezTo>
                    <a:pt x="680" y="5912"/>
                    <a:pt x="668" y="5912"/>
                    <a:pt x="680" y="5906"/>
                  </a:cubicBezTo>
                  <a:lnTo>
                    <a:pt x="680" y="5906"/>
                  </a:lnTo>
                  <a:lnTo>
                    <a:pt x="632" y="5918"/>
                  </a:lnTo>
                  <a:cubicBezTo>
                    <a:pt x="648" y="5918"/>
                    <a:pt x="643" y="5923"/>
                    <a:pt x="648" y="5923"/>
                  </a:cubicBezTo>
                  <a:cubicBezTo>
                    <a:pt x="651" y="5923"/>
                    <a:pt x="656" y="5922"/>
                    <a:pt x="668" y="5918"/>
                  </a:cubicBezTo>
                  <a:lnTo>
                    <a:pt x="668" y="5918"/>
                  </a:lnTo>
                  <a:cubicBezTo>
                    <a:pt x="656" y="5924"/>
                    <a:pt x="644" y="5924"/>
                    <a:pt x="632" y="5924"/>
                  </a:cubicBezTo>
                  <a:cubicBezTo>
                    <a:pt x="620" y="5924"/>
                    <a:pt x="608" y="5924"/>
                    <a:pt x="596" y="5930"/>
                  </a:cubicBezTo>
                  <a:cubicBezTo>
                    <a:pt x="591" y="5933"/>
                    <a:pt x="591" y="5934"/>
                    <a:pt x="594" y="5934"/>
                  </a:cubicBezTo>
                  <a:cubicBezTo>
                    <a:pt x="599" y="5934"/>
                    <a:pt x="613" y="5931"/>
                    <a:pt x="619" y="5931"/>
                  </a:cubicBezTo>
                  <a:cubicBezTo>
                    <a:pt x="626" y="5931"/>
                    <a:pt x="626" y="5933"/>
                    <a:pt x="608" y="5942"/>
                  </a:cubicBezTo>
                  <a:lnTo>
                    <a:pt x="572" y="5954"/>
                  </a:lnTo>
                  <a:lnTo>
                    <a:pt x="584" y="5954"/>
                  </a:lnTo>
                  <a:cubicBezTo>
                    <a:pt x="620" y="5942"/>
                    <a:pt x="632" y="5942"/>
                    <a:pt x="644" y="5942"/>
                  </a:cubicBezTo>
                  <a:cubicBezTo>
                    <a:pt x="656" y="5942"/>
                    <a:pt x="668" y="5942"/>
                    <a:pt x="703" y="5930"/>
                  </a:cubicBezTo>
                  <a:lnTo>
                    <a:pt x="715" y="5930"/>
                  </a:lnTo>
                  <a:cubicBezTo>
                    <a:pt x="715" y="5930"/>
                    <a:pt x="715" y="5930"/>
                    <a:pt x="727" y="5942"/>
                  </a:cubicBezTo>
                  <a:cubicBezTo>
                    <a:pt x="727" y="5942"/>
                    <a:pt x="727" y="5942"/>
                    <a:pt x="727" y="5954"/>
                  </a:cubicBezTo>
                  <a:lnTo>
                    <a:pt x="739" y="5954"/>
                  </a:lnTo>
                  <a:cubicBezTo>
                    <a:pt x="739" y="5954"/>
                    <a:pt x="739" y="5966"/>
                    <a:pt x="739" y="5966"/>
                  </a:cubicBezTo>
                  <a:lnTo>
                    <a:pt x="751" y="5966"/>
                  </a:lnTo>
                  <a:cubicBezTo>
                    <a:pt x="751" y="5978"/>
                    <a:pt x="751" y="5978"/>
                    <a:pt x="751" y="5990"/>
                  </a:cubicBezTo>
                  <a:cubicBezTo>
                    <a:pt x="763" y="5990"/>
                    <a:pt x="763" y="6002"/>
                    <a:pt x="751" y="6002"/>
                  </a:cubicBezTo>
                  <a:lnTo>
                    <a:pt x="727" y="5990"/>
                  </a:lnTo>
                  <a:cubicBezTo>
                    <a:pt x="727" y="6002"/>
                    <a:pt x="703" y="6013"/>
                    <a:pt x="703" y="6025"/>
                  </a:cubicBezTo>
                  <a:lnTo>
                    <a:pt x="692" y="6025"/>
                  </a:lnTo>
                  <a:cubicBezTo>
                    <a:pt x="663" y="6025"/>
                    <a:pt x="695" y="6041"/>
                    <a:pt x="685" y="6041"/>
                  </a:cubicBezTo>
                  <a:cubicBezTo>
                    <a:pt x="682" y="6041"/>
                    <a:pt x="677" y="6040"/>
                    <a:pt x="668" y="6037"/>
                  </a:cubicBezTo>
                  <a:lnTo>
                    <a:pt x="668" y="6037"/>
                  </a:lnTo>
                  <a:lnTo>
                    <a:pt x="680" y="6061"/>
                  </a:lnTo>
                  <a:cubicBezTo>
                    <a:pt x="703" y="6061"/>
                    <a:pt x="739" y="6061"/>
                    <a:pt x="727" y="6037"/>
                  </a:cubicBezTo>
                  <a:lnTo>
                    <a:pt x="727" y="6037"/>
                  </a:lnTo>
                  <a:cubicBezTo>
                    <a:pt x="739" y="6061"/>
                    <a:pt x="799" y="6061"/>
                    <a:pt x="834" y="6085"/>
                  </a:cubicBezTo>
                  <a:lnTo>
                    <a:pt x="823" y="6073"/>
                  </a:lnTo>
                  <a:lnTo>
                    <a:pt x="823" y="6073"/>
                  </a:lnTo>
                  <a:cubicBezTo>
                    <a:pt x="845" y="6079"/>
                    <a:pt x="863" y="6081"/>
                    <a:pt x="879" y="6081"/>
                  </a:cubicBezTo>
                  <a:cubicBezTo>
                    <a:pt x="931" y="6081"/>
                    <a:pt x="955" y="6056"/>
                    <a:pt x="1001" y="6037"/>
                  </a:cubicBezTo>
                  <a:cubicBezTo>
                    <a:pt x="965" y="5978"/>
                    <a:pt x="1049" y="6013"/>
                    <a:pt x="1025" y="5966"/>
                  </a:cubicBezTo>
                  <a:cubicBezTo>
                    <a:pt x="965" y="5918"/>
                    <a:pt x="1013" y="5954"/>
                    <a:pt x="1025" y="5918"/>
                  </a:cubicBezTo>
                  <a:cubicBezTo>
                    <a:pt x="1025" y="5942"/>
                    <a:pt x="1061" y="5954"/>
                    <a:pt x="1073" y="5954"/>
                  </a:cubicBezTo>
                  <a:cubicBezTo>
                    <a:pt x="1061" y="5930"/>
                    <a:pt x="1061" y="5930"/>
                    <a:pt x="1061" y="5918"/>
                  </a:cubicBezTo>
                  <a:lnTo>
                    <a:pt x="1061" y="5918"/>
                  </a:lnTo>
                  <a:cubicBezTo>
                    <a:pt x="1069" y="5923"/>
                    <a:pt x="1083" y="5925"/>
                    <a:pt x="1095" y="5925"/>
                  </a:cubicBezTo>
                  <a:cubicBezTo>
                    <a:pt x="1117" y="5925"/>
                    <a:pt x="1135" y="5917"/>
                    <a:pt x="1120" y="5894"/>
                  </a:cubicBezTo>
                  <a:cubicBezTo>
                    <a:pt x="1144" y="5894"/>
                    <a:pt x="1132" y="5906"/>
                    <a:pt x="1144" y="5918"/>
                  </a:cubicBezTo>
                  <a:cubicBezTo>
                    <a:pt x="1149" y="5920"/>
                    <a:pt x="1152" y="5921"/>
                    <a:pt x="1154" y="5921"/>
                  </a:cubicBezTo>
                  <a:cubicBezTo>
                    <a:pt x="1162" y="5921"/>
                    <a:pt x="1136" y="5904"/>
                    <a:pt x="1138" y="5904"/>
                  </a:cubicBezTo>
                  <a:lnTo>
                    <a:pt x="1138" y="5904"/>
                  </a:lnTo>
                  <a:cubicBezTo>
                    <a:pt x="1139" y="5904"/>
                    <a:pt x="1140" y="5905"/>
                    <a:pt x="1144" y="5906"/>
                  </a:cubicBezTo>
                  <a:lnTo>
                    <a:pt x="1156" y="5906"/>
                  </a:lnTo>
                  <a:cubicBezTo>
                    <a:pt x="1168" y="5894"/>
                    <a:pt x="1192" y="5882"/>
                    <a:pt x="1215" y="5871"/>
                  </a:cubicBezTo>
                  <a:cubicBezTo>
                    <a:pt x="1156" y="5835"/>
                    <a:pt x="1204" y="5835"/>
                    <a:pt x="1192" y="5811"/>
                  </a:cubicBezTo>
                  <a:lnTo>
                    <a:pt x="1192" y="5811"/>
                  </a:lnTo>
                  <a:cubicBezTo>
                    <a:pt x="1196" y="5815"/>
                    <a:pt x="1200" y="5816"/>
                    <a:pt x="1204" y="5816"/>
                  </a:cubicBezTo>
                  <a:cubicBezTo>
                    <a:pt x="1211" y="5816"/>
                    <a:pt x="1219" y="5811"/>
                    <a:pt x="1227" y="5811"/>
                  </a:cubicBezTo>
                  <a:lnTo>
                    <a:pt x="1192" y="5775"/>
                  </a:lnTo>
                  <a:cubicBezTo>
                    <a:pt x="1182" y="5761"/>
                    <a:pt x="1186" y="5758"/>
                    <a:pt x="1193" y="5758"/>
                  </a:cubicBezTo>
                  <a:cubicBezTo>
                    <a:pt x="1199" y="5758"/>
                    <a:pt x="1208" y="5760"/>
                    <a:pt x="1215" y="5760"/>
                  </a:cubicBezTo>
                  <a:cubicBezTo>
                    <a:pt x="1222" y="5760"/>
                    <a:pt x="1227" y="5759"/>
                    <a:pt x="1227" y="5752"/>
                  </a:cubicBezTo>
                  <a:lnTo>
                    <a:pt x="1215" y="5752"/>
                  </a:lnTo>
                  <a:cubicBezTo>
                    <a:pt x="1207" y="5734"/>
                    <a:pt x="1230" y="5723"/>
                    <a:pt x="1257" y="5723"/>
                  </a:cubicBezTo>
                  <a:cubicBezTo>
                    <a:pt x="1267" y="5723"/>
                    <a:pt x="1277" y="5725"/>
                    <a:pt x="1287" y="5728"/>
                  </a:cubicBezTo>
                  <a:cubicBezTo>
                    <a:pt x="1239" y="5561"/>
                    <a:pt x="1454" y="5621"/>
                    <a:pt x="1489" y="5501"/>
                  </a:cubicBezTo>
                  <a:cubicBezTo>
                    <a:pt x="1477" y="5478"/>
                    <a:pt x="1454" y="5490"/>
                    <a:pt x="1430" y="5466"/>
                  </a:cubicBezTo>
                  <a:cubicBezTo>
                    <a:pt x="1430" y="5442"/>
                    <a:pt x="1442" y="5442"/>
                    <a:pt x="1442" y="5442"/>
                  </a:cubicBezTo>
                  <a:cubicBezTo>
                    <a:pt x="1436" y="5436"/>
                    <a:pt x="1436" y="5436"/>
                    <a:pt x="1436" y="5436"/>
                  </a:cubicBezTo>
                  <a:cubicBezTo>
                    <a:pt x="1436" y="5436"/>
                    <a:pt x="1436" y="5436"/>
                    <a:pt x="1430" y="5430"/>
                  </a:cubicBezTo>
                  <a:lnTo>
                    <a:pt x="1430" y="5454"/>
                  </a:lnTo>
                  <a:lnTo>
                    <a:pt x="1418" y="5454"/>
                  </a:lnTo>
                  <a:cubicBezTo>
                    <a:pt x="1418" y="5454"/>
                    <a:pt x="1430" y="5478"/>
                    <a:pt x="1418" y="5478"/>
                  </a:cubicBezTo>
                  <a:cubicBezTo>
                    <a:pt x="1418" y="5454"/>
                    <a:pt x="1370" y="5430"/>
                    <a:pt x="1394" y="5430"/>
                  </a:cubicBezTo>
                  <a:cubicBezTo>
                    <a:pt x="1406" y="5430"/>
                    <a:pt x="1406" y="5430"/>
                    <a:pt x="1406" y="5442"/>
                  </a:cubicBezTo>
                  <a:cubicBezTo>
                    <a:pt x="1418" y="5430"/>
                    <a:pt x="1394" y="5418"/>
                    <a:pt x="1418" y="5418"/>
                  </a:cubicBezTo>
                  <a:cubicBezTo>
                    <a:pt x="1426" y="5418"/>
                    <a:pt x="1423" y="5413"/>
                    <a:pt x="1424" y="5413"/>
                  </a:cubicBezTo>
                  <a:lnTo>
                    <a:pt x="1424" y="5413"/>
                  </a:lnTo>
                  <a:cubicBezTo>
                    <a:pt x="1424" y="5413"/>
                    <a:pt x="1426" y="5414"/>
                    <a:pt x="1430" y="5418"/>
                  </a:cubicBezTo>
                  <a:lnTo>
                    <a:pt x="1477" y="5406"/>
                  </a:lnTo>
                  <a:cubicBezTo>
                    <a:pt x="1446" y="5374"/>
                    <a:pt x="1461" y="5369"/>
                    <a:pt x="1479" y="5369"/>
                  </a:cubicBezTo>
                  <a:cubicBezTo>
                    <a:pt x="1488" y="5369"/>
                    <a:pt x="1497" y="5371"/>
                    <a:pt x="1501" y="5371"/>
                  </a:cubicBezTo>
                  <a:cubicBezTo>
                    <a:pt x="1537" y="5394"/>
                    <a:pt x="1501" y="5394"/>
                    <a:pt x="1537" y="5430"/>
                  </a:cubicBezTo>
                  <a:lnTo>
                    <a:pt x="1561" y="5442"/>
                  </a:lnTo>
                  <a:lnTo>
                    <a:pt x="1561" y="5442"/>
                  </a:lnTo>
                  <a:lnTo>
                    <a:pt x="1537" y="5418"/>
                  </a:lnTo>
                  <a:lnTo>
                    <a:pt x="1549" y="5406"/>
                  </a:lnTo>
                  <a:lnTo>
                    <a:pt x="1561" y="5406"/>
                  </a:lnTo>
                  <a:cubicBezTo>
                    <a:pt x="1549" y="5406"/>
                    <a:pt x="1537" y="5394"/>
                    <a:pt x="1549" y="5394"/>
                  </a:cubicBezTo>
                  <a:cubicBezTo>
                    <a:pt x="1561" y="5394"/>
                    <a:pt x="1561" y="5406"/>
                    <a:pt x="1561" y="5406"/>
                  </a:cubicBezTo>
                  <a:lnTo>
                    <a:pt x="1561" y="5382"/>
                  </a:lnTo>
                  <a:cubicBezTo>
                    <a:pt x="1573" y="5394"/>
                    <a:pt x="1576" y="5394"/>
                    <a:pt x="1580" y="5394"/>
                  </a:cubicBezTo>
                  <a:cubicBezTo>
                    <a:pt x="1585" y="5394"/>
                    <a:pt x="1590" y="5394"/>
                    <a:pt x="1608" y="5406"/>
                  </a:cubicBezTo>
                  <a:cubicBezTo>
                    <a:pt x="1641" y="5385"/>
                    <a:pt x="1594" y="5333"/>
                    <a:pt x="1640" y="5333"/>
                  </a:cubicBezTo>
                  <a:cubicBezTo>
                    <a:pt x="1644" y="5333"/>
                    <a:pt x="1650" y="5334"/>
                    <a:pt x="1656" y="5335"/>
                  </a:cubicBezTo>
                  <a:cubicBezTo>
                    <a:pt x="1632" y="5323"/>
                    <a:pt x="1608" y="5287"/>
                    <a:pt x="1620" y="5275"/>
                  </a:cubicBezTo>
                  <a:cubicBezTo>
                    <a:pt x="1632" y="5275"/>
                    <a:pt x="1644" y="5287"/>
                    <a:pt x="1656" y="5299"/>
                  </a:cubicBezTo>
                  <a:lnTo>
                    <a:pt x="1644" y="5275"/>
                  </a:lnTo>
                  <a:lnTo>
                    <a:pt x="1644" y="5275"/>
                  </a:lnTo>
                  <a:cubicBezTo>
                    <a:pt x="1656" y="5280"/>
                    <a:pt x="1664" y="5282"/>
                    <a:pt x="1670" y="5282"/>
                  </a:cubicBezTo>
                  <a:cubicBezTo>
                    <a:pt x="1697" y="5282"/>
                    <a:pt x="1687" y="5249"/>
                    <a:pt x="1715" y="5240"/>
                  </a:cubicBezTo>
                  <a:lnTo>
                    <a:pt x="1727" y="5251"/>
                  </a:lnTo>
                  <a:cubicBezTo>
                    <a:pt x="1715" y="5240"/>
                    <a:pt x="1704" y="5216"/>
                    <a:pt x="1727" y="5204"/>
                  </a:cubicBezTo>
                  <a:lnTo>
                    <a:pt x="1751" y="5228"/>
                  </a:lnTo>
                  <a:cubicBezTo>
                    <a:pt x="1787" y="5228"/>
                    <a:pt x="1692" y="5180"/>
                    <a:pt x="1727" y="5168"/>
                  </a:cubicBezTo>
                  <a:cubicBezTo>
                    <a:pt x="1692" y="5144"/>
                    <a:pt x="1668" y="5144"/>
                    <a:pt x="1632" y="5132"/>
                  </a:cubicBezTo>
                  <a:lnTo>
                    <a:pt x="1632" y="5132"/>
                  </a:lnTo>
                  <a:cubicBezTo>
                    <a:pt x="1643" y="5136"/>
                    <a:pt x="1652" y="5137"/>
                    <a:pt x="1660" y="5137"/>
                  </a:cubicBezTo>
                  <a:cubicBezTo>
                    <a:pt x="1678" y="5137"/>
                    <a:pt x="1685" y="5129"/>
                    <a:pt x="1668" y="5120"/>
                  </a:cubicBezTo>
                  <a:cubicBezTo>
                    <a:pt x="1662" y="5109"/>
                    <a:pt x="1662" y="5106"/>
                    <a:pt x="1665" y="5106"/>
                  </a:cubicBezTo>
                  <a:cubicBezTo>
                    <a:pt x="1668" y="5106"/>
                    <a:pt x="1674" y="5109"/>
                    <a:pt x="1680" y="5109"/>
                  </a:cubicBezTo>
                  <a:lnTo>
                    <a:pt x="1668" y="5085"/>
                  </a:lnTo>
                  <a:lnTo>
                    <a:pt x="1668" y="5085"/>
                  </a:lnTo>
                  <a:cubicBezTo>
                    <a:pt x="1680" y="5085"/>
                    <a:pt x="1715" y="5120"/>
                    <a:pt x="1727" y="5132"/>
                  </a:cubicBezTo>
                  <a:cubicBezTo>
                    <a:pt x="1704" y="5097"/>
                    <a:pt x="1739" y="5109"/>
                    <a:pt x="1751" y="5097"/>
                  </a:cubicBezTo>
                  <a:lnTo>
                    <a:pt x="1763" y="5109"/>
                  </a:lnTo>
                  <a:lnTo>
                    <a:pt x="1775" y="5097"/>
                  </a:lnTo>
                  <a:cubicBezTo>
                    <a:pt x="1763" y="5073"/>
                    <a:pt x="1763" y="5049"/>
                    <a:pt x="1787" y="5049"/>
                  </a:cubicBezTo>
                  <a:lnTo>
                    <a:pt x="1823" y="5085"/>
                  </a:lnTo>
                  <a:cubicBezTo>
                    <a:pt x="1829" y="5087"/>
                    <a:pt x="1833" y="5088"/>
                    <a:pt x="1835" y="5088"/>
                  </a:cubicBezTo>
                  <a:cubicBezTo>
                    <a:pt x="1842" y="5088"/>
                    <a:pt x="1811" y="5071"/>
                    <a:pt x="1811" y="5061"/>
                  </a:cubicBezTo>
                  <a:cubicBezTo>
                    <a:pt x="1806" y="5051"/>
                    <a:pt x="1809" y="5047"/>
                    <a:pt x="1817" y="5047"/>
                  </a:cubicBezTo>
                  <a:cubicBezTo>
                    <a:pt x="1827" y="5047"/>
                    <a:pt x="1845" y="5054"/>
                    <a:pt x="1858" y="5061"/>
                  </a:cubicBezTo>
                  <a:cubicBezTo>
                    <a:pt x="1846" y="5031"/>
                    <a:pt x="1873" y="5031"/>
                    <a:pt x="1897" y="5031"/>
                  </a:cubicBezTo>
                  <a:cubicBezTo>
                    <a:pt x="1921" y="5031"/>
                    <a:pt x="1942" y="5031"/>
                    <a:pt x="1918" y="5001"/>
                  </a:cubicBezTo>
                  <a:lnTo>
                    <a:pt x="1918" y="5001"/>
                  </a:lnTo>
                  <a:lnTo>
                    <a:pt x="1942" y="5013"/>
                  </a:lnTo>
                  <a:cubicBezTo>
                    <a:pt x="1906" y="4942"/>
                    <a:pt x="2013" y="4966"/>
                    <a:pt x="1942" y="4894"/>
                  </a:cubicBezTo>
                  <a:lnTo>
                    <a:pt x="1942" y="4894"/>
                  </a:lnTo>
                  <a:cubicBezTo>
                    <a:pt x="1954" y="4897"/>
                    <a:pt x="1963" y="4898"/>
                    <a:pt x="1969" y="4898"/>
                  </a:cubicBezTo>
                  <a:cubicBezTo>
                    <a:pt x="2021" y="4898"/>
                    <a:pt x="1921" y="4831"/>
                    <a:pt x="1965" y="4831"/>
                  </a:cubicBezTo>
                  <a:cubicBezTo>
                    <a:pt x="1966" y="4831"/>
                    <a:pt x="1967" y="4831"/>
                    <a:pt x="1969" y="4831"/>
                  </a:cubicBezTo>
                  <a:lnTo>
                    <a:pt x="1969" y="4831"/>
                  </a:lnTo>
                  <a:cubicBezTo>
                    <a:pt x="2064" y="4738"/>
                    <a:pt x="2180" y="4655"/>
                    <a:pt x="2204" y="4537"/>
                  </a:cubicBezTo>
                  <a:lnTo>
                    <a:pt x="2227" y="4549"/>
                  </a:lnTo>
                  <a:cubicBezTo>
                    <a:pt x="2370" y="4406"/>
                    <a:pt x="2430" y="4228"/>
                    <a:pt x="2561" y="4085"/>
                  </a:cubicBezTo>
                  <a:cubicBezTo>
                    <a:pt x="2549" y="4061"/>
                    <a:pt x="2501" y="4037"/>
                    <a:pt x="2489" y="4013"/>
                  </a:cubicBezTo>
                  <a:cubicBezTo>
                    <a:pt x="2497" y="4013"/>
                    <a:pt x="2505" y="4008"/>
                    <a:pt x="2513" y="4008"/>
                  </a:cubicBezTo>
                  <a:cubicBezTo>
                    <a:pt x="2517" y="4008"/>
                    <a:pt x="2521" y="4009"/>
                    <a:pt x="2525" y="4013"/>
                  </a:cubicBezTo>
                  <a:cubicBezTo>
                    <a:pt x="2537" y="4037"/>
                    <a:pt x="2561" y="4037"/>
                    <a:pt x="2561" y="4049"/>
                  </a:cubicBezTo>
                  <a:cubicBezTo>
                    <a:pt x="2573" y="4037"/>
                    <a:pt x="2620" y="4025"/>
                    <a:pt x="2597" y="3989"/>
                  </a:cubicBezTo>
                  <a:lnTo>
                    <a:pt x="2561" y="3989"/>
                  </a:lnTo>
                  <a:cubicBezTo>
                    <a:pt x="2549" y="3966"/>
                    <a:pt x="2573" y="3966"/>
                    <a:pt x="2573" y="3966"/>
                  </a:cubicBezTo>
                  <a:cubicBezTo>
                    <a:pt x="2585" y="3977"/>
                    <a:pt x="2620" y="3989"/>
                    <a:pt x="2632" y="4001"/>
                  </a:cubicBezTo>
                  <a:cubicBezTo>
                    <a:pt x="2614" y="3970"/>
                    <a:pt x="2617" y="3962"/>
                    <a:pt x="2626" y="3962"/>
                  </a:cubicBezTo>
                  <a:cubicBezTo>
                    <a:pt x="2635" y="3962"/>
                    <a:pt x="2650" y="3969"/>
                    <a:pt x="2660" y="3969"/>
                  </a:cubicBezTo>
                  <a:cubicBezTo>
                    <a:pt x="2667" y="3969"/>
                    <a:pt x="2671" y="3966"/>
                    <a:pt x="2668" y="3954"/>
                  </a:cubicBezTo>
                  <a:cubicBezTo>
                    <a:pt x="2608" y="3906"/>
                    <a:pt x="2585" y="3835"/>
                    <a:pt x="2561" y="3775"/>
                  </a:cubicBezTo>
                  <a:lnTo>
                    <a:pt x="2585" y="3775"/>
                  </a:lnTo>
                  <a:cubicBezTo>
                    <a:pt x="2573" y="3787"/>
                    <a:pt x="2632" y="3811"/>
                    <a:pt x="2608" y="3823"/>
                  </a:cubicBezTo>
                  <a:cubicBezTo>
                    <a:pt x="2644" y="3823"/>
                    <a:pt x="2632" y="3787"/>
                    <a:pt x="2644" y="3775"/>
                  </a:cubicBezTo>
                  <a:cubicBezTo>
                    <a:pt x="2632" y="3775"/>
                    <a:pt x="2608" y="3751"/>
                    <a:pt x="2608" y="3739"/>
                  </a:cubicBezTo>
                  <a:lnTo>
                    <a:pt x="2608" y="3739"/>
                  </a:lnTo>
                  <a:cubicBezTo>
                    <a:pt x="2618" y="3739"/>
                    <a:pt x="2643" y="3755"/>
                    <a:pt x="2658" y="3755"/>
                  </a:cubicBezTo>
                  <a:cubicBezTo>
                    <a:pt x="2662" y="3755"/>
                    <a:pt x="2666" y="3754"/>
                    <a:pt x="2668" y="3751"/>
                  </a:cubicBezTo>
                  <a:lnTo>
                    <a:pt x="2680" y="3775"/>
                  </a:lnTo>
                  <a:cubicBezTo>
                    <a:pt x="2684" y="3777"/>
                    <a:pt x="2687" y="3778"/>
                    <a:pt x="2689" y="3778"/>
                  </a:cubicBezTo>
                  <a:cubicBezTo>
                    <a:pt x="2695" y="3778"/>
                    <a:pt x="2680" y="3761"/>
                    <a:pt x="2680" y="3751"/>
                  </a:cubicBezTo>
                  <a:lnTo>
                    <a:pt x="2680" y="3751"/>
                  </a:lnTo>
                  <a:cubicBezTo>
                    <a:pt x="2704" y="3763"/>
                    <a:pt x="2728" y="3751"/>
                    <a:pt x="2751" y="3775"/>
                  </a:cubicBezTo>
                  <a:cubicBezTo>
                    <a:pt x="2728" y="3739"/>
                    <a:pt x="2751" y="3751"/>
                    <a:pt x="2739" y="3716"/>
                  </a:cubicBezTo>
                  <a:cubicBezTo>
                    <a:pt x="2704" y="3716"/>
                    <a:pt x="2704" y="3692"/>
                    <a:pt x="2692" y="3668"/>
                  </a:cubicBezTo>
                  <a:lnTo>
                    <a:pt x="2680" y="3703"/>
                  </a:lnTo>
                  <a:lnTo>
                    <a:pt x="2680" y="3703"/>
                  </a:lnTo>
                  <a:cubicBezTo>
                    <a:pt x="2673" y="3694"/>
                    <a:pt x="2667" y="3687"/>
                    <a:pt x="2662" y="3687"/>
                  </a:cubicBezTo>
                  <a:cubicBezTo>
                    <a:pt x="2660" y="3687"/>
                    <a:pt x="2658" y="3688"/>
                    <a:pt x="2656" y="3692"/>
                  </a:cubicBezTo>
                  <a:cubicBezTo>
                    <a:pt x="2656" y="3656"/>
                    <a:pt x="2680" y="3668"/>
                    <a:pt x="2656" y="3620"/>
                  </a:cubicBezTo>
                  <a:cubicBezTo>
                    <a:pt x="2656" y="3622"/>
                    <a:pt x="2656" y="3623"/>
                    <a:pt x="2655" y="3623"/>
                  </a:cubicBezTo>
                  <a:cubicBezTo>
                    <a:pt x="2650" y="3623"/>
                    <a:pt x="2631" y="3595"/>
                    <a:pt x="2620" y="3585"/>
                  </a:cubicBezTo>
                  <a:cubicBezTo>
                    <a:pt x="2623" y="3582"/>
                    <a:pt x="2624" y="3581"/>
                    <a:pt x="2626" y="3581"/>
                  </a:cubicBezTo>
                  <a:cubicBezTo>
                    <a:pt x="2634" y="3581"/>
                    <a:pt x="2639" y="3599"/>
                    <a:pt x="2668" y="3608"/>
                  </a:cubicBezTo>
                  <a:cubicBezTo>
                    <a:pt x="2668" y="3596"/>
                    <a:pt x="2704" y="3608"/>
                    <a:pt x="2680" y="3585"/>
                  </a:cubicBezTo>
                  <a:cubicBezTo>
                    <a:pt x="2683" y="3583"/>
                    <a:pt x="2686" y="3582"/>
                    <a:pt x="2689" y="3582"/>
                  </a:cubicBezTo>
                  <a:cubicBezTo>
                    <a:pt x="2704" y="3582"/>
                    <a:pt x="2707" y="3608"/>
                    <a:pt x="2728" y="3608"/>
                  </a:cubicBezTo>
                  <a:cubicBezTo>
                    <a:pt x="2751" y="3644"/>
                    <a:pt x="2656" y="3632"/>
                    <a:pt x="2751" y="3692"/>
                  </a:cubicBezTo>
                  <a:cubicBezTo>
                    <a:pt x="2751" y="3704"/>
                    <a:pt x="2775" y="3739"/>
                    <a:pt x="2763" y="3751"/>
                  </a:cubicBezTo>
                  <a:cubicBezTo>
                    <a:pt x="2773" y="3751"/>
                    <a:pt x="2786" y="3753"/>
                    <a:pt x="2798" y="3753"/>
                  </a:cubicBezTo>
                  <a:cubicBezTo>
                    <a:pt x="2816" y="3753"/>
                    <a:pt x="2830" y="3749"/>
                    <a:pt x="2823" y="3727"/>
                  </a:cubicBezTo>
                  <a:lnTo>
                    <a:pt x="2763" y="3692"/>
                  </a:lnTo>
                  <a:cubicBezTo>
                    <a:pt x="2775" y="3680"/>
                    <a:pt x="2739" y="3644"/>
                    <a:pt x="2751" y="3644"/>
                  </a:cubicBezTo>
                  <a:lnTo>
                    <a:pt x="2751" y="3644"/>
                  </a:lnTo>
                  <a:cubicBezTo>
                    <a:pt x="2760" y="3653"/>
                    <a:pt x="2774" y="3661"/>
                    <a:pt x="2782" y="3661"/>
                  </a:cubicBezTo>
                  <a:cubicBezTo>
                    <a:pt x="2785" y="3661"/>
                    <a:pt x="2787" y="3659"/>
                    <a:pt x="2787" y="3656"/>
                  </a:cubicBezTo>
                  <a:lnTo>
                    <a:pt x="2775" y="3656"/>
                  </a:lnTo>
                  <a:cubicBezTo>
                    <a:pt x="2775" y="3632"/>
                    <a:pt x="2739" y="3608"/>
                    <a:pt x="2751" y="3585"/>
                  </a:cubicBezTo>
                  <a:cubicBezTo>
                    <a:pt x="2728" y="3585"/>
                    <a:pt x="2704" y="3573"/>
                    <a:pt x="2668" y="3573"/>
                  </a:cubicBezTo>
                  <a:cubicBezTo>
                    <a:pt x="2650" y="3555"/>
                    <a:pt x="2650" y="3552"/>
                    <a:pt x="2656" y="3552"/>
                  </a:cubicBezTo>
                  <a:cubicBezTo>
                    <a:pt x="2659" y="3552"/>
                    <a:pt x="2664" y="3553"/>
                    <a:pt x="2668" y="3553"/>
                  </a:cubicBezTo>
                  <a:cubicBezTo>
                    <a:pt x="2672" y="3553"/>
                    <a:pt x="2677" y="3552"/>
                    <a:pt x="2680" y="3549"/>
                  </a:cubicBezTo>
                  <a:cubicBezTo>
                    <a:pt x="2680" y="3549"/>
                    <a:pt x="2680" y="3561"/>
                    <a:pt x="2692" y="3561"/>
                  </a:cubicBezTo>
                  <a:lnTo>
                    <a:pt x="2680" y="3537"/>
                  </a:lnTo>
                  <a:cubicBezTo>
                    <a:pt x="2683" y="3536"/>
                    <a:pt x="2685" y="3535"/>
                    <a:pt x="2688" y="3535"/>
                  </a:cubicBezTo>
                  <a:cubicBezTo>
                    <a:pt x="2709" y="3535"/>
                    <a:pt x="2731" y="3573"/>
                    <a:pt x="2763" y="3573"/>
                  </a:cubicBezTo>
                  <a:cubicBezTo>
                    <a:pt x="2768" y="3574"/>
                    <a:pt x="2772" y="3575"/>
                    <a:pt x="2774" y="3575"/>
                  </a:cubicBezTo>
                  <a:cubicBezTo>
                    <a:pt x="2787" y="3575"/>
                    <a:pt x="2755" y="3549"/>
                    <a:pt x="2775" y="3549"/>
                  </a:cubicBezTo>
                  <a:lnTo>
                    <a:pt x="2763" y="3549"/>
                  </a:lnTo>
                  <a:cubicBezTo>
                    <a:pt x="2763" y="3525"/>
                    <a:pt x="2775" y="3525"/>
                    <a:pt x="2751" y="3501"/>
                  </a:cubicBezTo>
                  <a:cubicBezTo>
                    <a:pt x="2763" y="3501"/>
                    <a:pt x="2751" y="3489"/>
                    <a:pt x="2751" y="3477"/>
                  </a:cubicBezTo>
                  <a:cubicBezTo>
                    <a:pt x="2742" y="3468"/>
                    <a:pt x="2726" y="3446"/>
                    <a:pt x="2745" y="3446"/>
                  </a:cubicBezTo>
                  <a:cubicBezTo>
                    <a:pt x="2751" y="3446"/>
                    <a:pt x="2761" y="3448"/>
                    <a:pt x="2775" y="3454"/>
                  </a:cubicBezTo>
                  <a:cubicBezTo>
                    <a:pt x="2781" y="3448"/>
                    <a:pt x="2790" y="3445"/>
                    <a:pt x="2799" y="3445"/>
                  </a:cubicBezTo>
                  <a:cubicBezTo>
                    <a:pt x="2808" y="3445"/>
                    <a:pt x="2817" y="3448"/>
                    <a:pt x="2823" y="3454"/>
                  </a:cubicBezTo>
                  <a:lnTo>
                    <a:pt x="2847" y="3442"/>
                  </a:lnTo>
                  <a:lnTo>
                    <a:pt x="2882" y="3477"/>
                  </a:lnTo>
                  <a:cubicBezTo>
                    <a:pt x="2882" y="3454"/>
                    <a:pt x="2858" y="3430"/>
                    <a:pt x="2835" y="3394"/>
                  </a:cubicBezTo>
                  <a:cubicBezTo>
                    <a:pt x="2870" y="3394"/>
                    <a:pt x="2870" y="3358"/>
                    <a:pt x="2858" y="3346"/>
                  </a:cubicBezTo>
                  <a:cubicBezTo>
                    <a:pt x="2858" y="3346"/>
                    <a:pt x="2858" y="3346"/>
                    <a:pt x="2858" y="3335"/>
                  </a:cubicBezTo>
                  <a:lnTo>
                    <a:pt x="2847" y="3335"/>
                  </a:lnTo>
                  <a:cubicBezTo>
                    <a:pt x="2823" y="3346"/>
                    <a:pt x="2835" y="3370"/>
                    <a:pt x="2811" y="3370"/>
                  </a:cubicBezTo>
                  <a:cubicBezTo>
                    <a:pt x="2823" y="3370"/>
                    <a:pt x="2835" y="3382"/>
                    <a:pt x="2835" y="3382"/>
                  </a:cubicBezTo>
                  <a:cubicBezTo>
                    <a:pt x="2835" y="3386"/>
                    <a:pt x="2834" y="3387"/>
                    <a:pt x="2832" y="3387"/>
                  </a:cubicBezTo>
                  <a:cubicBezTo>
                    <a:pt x="2827" y="3387"/>
                    <a:pt x="2816" y="3379"/>
                    <a:pt x="2799" y="3370"/>
                  </a:cubicBezTo>
                  <a:cubicBezTo>
                    <a:pt x="2763" y="3335"/>
                    <a:pt x="2858" y="3346"/>
                    <a:pt x="2823" y="3335"/>
                  </a:cubicBezTo>
                  <a:cubicBezTo>
                    <a:pt x="2823" y="3327"/>
                    <a:pt x="2824" y="3324"/>
                    <a:pt x="2826" y="3324"/>
                  </a:cubicBezTo>
                  <a:cubicBezTo>
                    <a:pt x="2831" y="3324"/>
                    <a:pt x="2839" y="3335"/>
                    <a:pt x="2847" y="3335"/>
                  </a:cubicBezTo>
                  <a:cubicBezTo>
                    <a:pt x="2858" y="3323"/>
                    <a:pt x="2835" y="3311"/>
                    <a:pt x="2847" y="3299"/>
                  </a:cubicBezTo>
                  <a:lnTo>
                    <a:pt x="2847" y="3299"/>
                  </a:lnTo>
                  <a:lnTo>
                    <a:pt x="2858" y="3311"/>
                  </a:lnTo>
                  <a:cubicBezTo>
                    <a:pt x="2864" y="3312"/>
                    <a:pt x="2868" y="3313"/>
                    <a:pt x="2871" y="3313"/>
                  </a:cubicBezTo>
                  <a:cubicBezTo>
                    <a:pt x="2896" y="3313"/>
                    <a:pt x="2860" y="3275"/>
                    <a:pt x="2870" y="3275"/>
                  </a:cubicBezTo>
                  <a:lnTo>
                    <a:pt x="2882" y="3275"/>
                  </a:lnTo>
                  <a:cubicBezTo>
                    <a:pt x="2890" y="3275"/>
                    <a:pt x="2919" y="3291"/>
                    <a:pt x="2927" y="3291"/>
                  </a:cubicBezTo>
                  <a:cubicBezTo>
                    <a:pt x="2931" y="3291"/>
                    <a:pt x="2930" y="3287"/>
                    <a:pt x="2918" y="3275"/>
                  </a:cubicBezTo>
                  <a:cubicBezTo>
                    <a:pt x="2930" y="3275"/>
                    <a:pt x="2918" y="3275"/>
                    <a:pt x="2918" y="3263"/>
                  </a:cubicBezTo>
                  <a:cubicBezTo>
                    <a:pt x="2914" y="3259"/>
                    <a:pt x="2909" y="3254"/>
                    <a:pt x="2906" y="3251"/>
                  </a:cubicBezTo>
                  <a:lnTo>
                    <a:pt x="2930" y="3239"/>
                  </a:lnTo>
                  <a:cubicBezTo>
                    <a:pt x="2930" y="3239"/>
                    <a:pt x="2930" y="3227"/>
                    <a:pt x="2930" y="3215"/>
                  </a:cubicBezTo>
                  <a:lnTo>
                    <a:pt x="2942" y="3227"/>
                  </a:lnTo>
                  <a:cubicBezTo>
                    <a:pt x="2946" y="3223"/>
                    <a:pt x="2948" y="3222"/>
                    <a:pt x="2951" y="3222"/>
                  </a:cubicBezTo>
                  <a:cubicBezTo>
                    <a:pt x="2955" y="3222"/>
                    <a:pt x="2958" y="3227"/>
                    <a:pt x="2966" y="3227"/>
                  </a:cubicBezTo>
                  <a:cubicBezTo>
                    <a:pt x="2974" y="3231"/>
                    <a:pt x="2980" y="3232"/>
                    <a:pt x="2985" y="3232"/>
                  </a:cubicBezTo>
                  <a:cubicBezTo>
                    <a:pt x="3008" y="3232"/>
                    <a:pt x="2980" y="3190"/>
                    <a:pt x="3013" y="3190"/>
                  </a:cubicBezTo>
                  <a:cubicBezTo>
                    <a:pt x="3017" y="3190"/>
                    <a:pt x="3021" y="3191"/>
                    <a:pt x="3025" y="3192"/>
                  </a:cubicBezTo>
                  <a:cubicBezTo>
                    <a:pt x="3001" y="3168"/>
                    <a:pt x="2978" y="3168"/>
                    <a:pt x="2966" y="3156"/>
                  </a:cubicBezTo>
                  <a:cubicBezTo>
                    <a:pt x="2954" y="3132"/>
                    <a:pt x="2942" y="3108"/>
                    <a:pt x="2942" y="3096"/>
                  </a:cubicBezTo>
                  <a:lnTo>
                    <a:pt x="2942" y="3096"/>
                  </a:lnTo>
                  <a:cubicBezTo>
                    <a:pt x="2978" y="3108"/>
                    <a:pt x="3037" y="3096"/>
                    <a:pt x="3085" y="3144"/>
                  </a:cubicBezTo>
                  <a:cubicBezTo>
                    <a:pt x="3097" y="3120"/>
                    <a:pt x="3049" y="3120"/>
                    <a:pt x="3037" y="3096"/>
                  </a:cubicBezTo>
                  <a:cubicBezTo>
                    <a:pt x="3034" y="3100"/>
                    <a:pt x="3029" y="3101"/>
                    <a:pt x="3024" y="3101"/>
                  </a:cubicBezTo>
                  <a:cubicBezTo>
                    <a:pt x="3012" y="3101"/>
                    <a:pt x="2998" y="3093"/>
                    <a:pt x="2989" y="3085"/>
                  </a:cubicBezTo>
                  <a:cubicBezTo>
                    <a:pt x="2954" y="3073"/>
                    <a:pt x="2966" y="3049"/>
                    <a:pt x="2978" y="3049"/>
                  </a:cubicBezTo>
                  <a:lnTo>
                    <a:pt x="2978" y="3049"/>
                  </a:lnTo>
                  <a:lnTo>
                    <a:pt x="3013" y="3073"/>
                  </a:lnTo>
                  <a:cubicBezTo>
                    <a:pt x="3013" y="3049"/>
                    <a:pt x="2954" y="3013"/>
                    <a:pt x="2918" y="2965"/>
                  </a:cubicBezTo>
                  <a:cubicBezTo>
                    <a:pt x="2942" y="2965"/>
                    <a:pt x="2978" y="3001"/>
                    <a:pt x="3013" y="3025"/>
                  </a:cubicBezTo>
                  <a:lnTo>
                    <a:pt x="3013" y="3001"/>
                  </a:lnTo>
                  <a:lnTo>
                    <a:pt x="3037" y="3025"/>
                  </a:lnTo>
                  <a:cubicBezTo>
                    <a:pt x="3037" y="3013"/>
                    <a:pt x="3013" y="2989"/>
                    <a:pt x="3037" y="2977"/>
                  </a:cubicBezTo>
                  <a:cubicBezTo>
                    <a:pt x="3061" y="3013"/>
                    <a:pt x="3085" y="2977"/>
                    <a:pt x="3109" y="3025"/>
                  </a:cubicBezTo>
                  <a:cubicBezTo>
                    <a:pt x="3118" y="3025"/>
                    <a:pt x="3089" y="2994"/>
                    <a:pt x="3096" y="2994"/>
                  </a:cubicBezTo>
                  <a:lnTo>
                    <a:pt x="3096" y="2994"/>
                  </a:lnTo>
                  <a:cubicBezTo>
                    <a:pt x="3098" y="2994"/>
                    <a:pt x="3101" y="2996"/>
                    <a:pt x="3109" y="3001"/>
                  </a:cubicBezTo>
                  <a:cubicBezTo>
                    <a:pt x="3100" y="2992"/>
                    <a:pt x="3094" y="2990"/>
                    <a:pt x="3090" y="2990"/>
                  </a:cubicBezTo>
                  <a:cubicBezTo>
                    <a:pt x="3086" y="2990"/>
                    <a:pt x="3083" y="2993"/>
                    <a:pt x="3079" y="2993"/>
                  </a:cubicBezTo>
                  <a:cubicBezTo>
                    <a:pt x="3078" y="2993"/>
                    <a:pt x="3075" y="2992"/>
                    <a:pt x="3073" y="2989"/>
                  </a:cubicBezTo>
                  <a:cubicBezTo>
                    <a:pt x="3025" y="2965"/>
                    <a:pt x="3073" y="2965"/>
                    <a:pt x="3061" y="2942"/>
                  </a:cubicBezTo>
                  <a:lnTo>
                    <a:pt x="3061" y="2942"/>
                  </a:lnTo>
                  <a:cubicBezTo>
                    <a:pt x="3085" y="2954"/>
                    <a:pt x="3085" y="2965"/>
                    <a:pt x="3109" y="2965"/>
                  </a:cubicBezTo>
                  <a:cubicBezTo>
                    <a:pt x="3100" y="2957"/>
                    <a:pt x="3092" y="2949"/>
                    <a:pt x="3096" y="2949"/>
                  </a:cubicBezTo>
                  <a:lnTo>
                    <a:pt x="3096" y="2949"/>
                  </a:lnTo>
                  <a:cubicBezTo>
                    <a:pt x="3098" y="2949"/>
                    <a:pt x="3102" y="2950"/>
                    <a:pt x="3109" y="2954"/>
                  </a:cubicBezTo>
                  <a:cubicBezTo>
                    <a:pt x="3085" y="2930"/>
                    <a:pt x="3109" y="2930"/>
                    <a:pt x="3120" y="2930"/>
                  </a:cubicBezTo>
                  <a:cubicBezTo>
                    <a:pt x="3109" y="2930"/>
                    <a:pt x="3085" y="2918"/>
                    <a:pt x="3061" y="2894"/>
                  </a:cubicBezTo>
                  <a:cubicBezTo>
                    <a:pt x="3049" y="2882"/>
                    <a:pt x="3049" y="2882"/>
                    <a:pt x="3061" y="2870"/>
                  </a:cubicBezTo>
                  <a:lnTo>
                    <a:pt x="3037" y="2870"/>
                  </a:lnTo>
                  <a:cubicBezTo>
                    <a:pt x="3028" y="2853"/>
                    <a:pt x="3032" y="2848"/>
                    <a:pt x="3041" y="2848"/>
                  </a:cubicBezTo>
                  <a:cubicBezTo>
                    <a:pt x="3051" y="2848"/>
                    <a:pt x="3066" y="2854"/>
                    <a:pt x="3076" y="2854"/>
                  </a:cubicBezTo>
                  <a:cubicBezTo>
                    <a:pt x="3081" y="2854"/>
                    <a:pt x="3085" y="2852"/>
                    <a:pt x="3085" y="2846"/>
                  </a:cubicBezTo>
                  <a:cubicBezTo>
                    <a:pt x="3097" y="2870"/>
                    <a:pt x="3097" y="2870"/>
                    <a:pt x="3109" y="2894"/>
                  </a:cubicBezTo>
                  <a:cubicBezTo>
                    <a:pt x="3097" y="2870"/>
                    <a:pt x="3097" y="2846"/>
                    <a:pt x="3085" y="2823"/>
                  </a:cubicBezTo>
                  <a:lnTo>
                    <a:pt x="3085" y="2823"/>
                  </a:lnTo>
                  <a:lnTo>
                    <a:pt x="3132" y="2846"/>
                  </a:lnTo>
                  <a:cubicBezTo>
                    <a:pt x="3120" y="2823"/>
                    <a:pt x="3144" y="2834"/>
                    <a:pt x="3120" y="2811"/>
                  </a:cubicBezTo>
                  <a:cubicBezTo>
                    <a:pt x="3156" y="2811"/>
                    <a:pt x="3144" y="2846"/>
                    <a:pt x="3168" y="2870"/>
                  </a:cubicBezTo>
                  <a:cubicBezTo>
                    <a:pt x="3197" y="2861"/>
                    <a:pt x="3156" y="2828"/>
                    <a:pt x="3170" y="2828"/>
                  </a:cubicBezTo>
                  <a:cubicBezTo>
                    <a:pt x="3174" y="2828"/>
                    <a:pt x="3180" y="2830"/>
                    <a:pt x="3192" y="2834"/>
                  </a:cubicBezTo>
                  <a:lnTo>
                    <a:pt x="3204" y="2858"/>
                  </a:lnTo>
                  <a:cubicBezTo>
                    <a:pt x="3216" y="2858"/>
                    <a:pt x="3204" y="2834"/>
                    <a:pt x="3228" y="2834"/>
                  </a:cubicBezTo>
                  <a:cubicBezTo>
                    <a:pt x="3224" y="2831"/>
                    <a:pt x="3221" y="2829"/>
                    <a:pt x="3219" y="2829"/>
                  </a:cubicBezTo>
                  <a:cubicBezTo>
                    <a:pt x="3216" y="2829"/>
                    <a:pt x="3216" y="2834"/>
                    <a:pt x="3216" y="2834"/>
                  </a:cubicBezTo>
                  <a:cubicBezTo>
                    <a:pt x="3180" y="2811"/>
                    <a:pt x="3180" y="2799"/>
                    <a:pt x="3168" y="2775"/>
                  </a:cubicBezTo>
                  <a:lnTo>
                    <a:pt x="3180" y="2763"/>
                  </a:lnTo>
                  <a:cubicBezTo>
                    <a:pt x="3190" y="2753"/>
                    <a:pt x="3192" y="2725"/>
                    <a:pt x="3169" y="2725"/>
                  </a:cubicBezTo>
                  <a:cubicBezTo>
                    <a:pt x="3165" y="2725"/>
                    <a:pt x="3161" y="2726"/>
                    <a:pt x="3156" y="2727"/>
                  </a:cubicBezTo>
                  <a:cubicBezTo>
                    <a:pt x="3180" y="2715"/>
                    <a:pt x="3192" y="2680"/>
                    <a:pt x="3216" y="2644"/>
                  </a:cubicBezTo>
                  <a:cubicBezTo>
                    <a:pt x="3216" y="2632"/>
                    <a:pt x="3228" y="2632"/>
                    <a:pt x="3228" y="2620"/>
                  </a:cubicBezTo>
                  <a:lnTo>
                    <a:pt x="3228" y="2620"/>
                  </a:lnTo>
                  <a:lnTo>
                    <a:pt x="3216" y="2632"/>
                  </a:lnTo>
                  <a:cubicBezTo>
                    <a:pt x="3239" y="2549"/>
                    <a:pt x="3216" y="2513"/>
                    <a:pt x="3204" y="2453"/>
                  </a:cubicBezTo>
                  <a:cubicBezTo>
                    <a:pt x="3193" y="2460"/>
                    <a:pt x="3186" y="2462"/>
                    <a:pt x="3180" y="2462"/>
                  </a:cubicBezTo>
                  <a:cubicBezTo>
                    <a:pt x="3156" y="2462"/>
                    <a:pt x="3169" y="2417"/>
                    <a:pt x="3141" y="2417"/>
                  </a:cubicBezTo>
                  <a:cubicBezTo>
                    <a:pt x="3138" y="2417"/>
                    <a:pt x="3136" y="2417"/>
                    <a:pt x="3132" y="2418"/>
                  </a:cubicBezTo>
                  <a:cubicBezTo>
                    <a:pt x="3115" y="2440"/>
                    <a:pt x="3109" y="2447"/>
                    <a:pt x="3106" y="2447"/>
                  </a:cubicBezTo>
                  <a:cubicBezTo>
                    <a:pt x="3102" y="2447"/>
                    <a:pt x="3107" y="2428"/>
                    <a:pt x="3088" y="2419"/>
                  </a:cubicBezTo>
                  <a:lnTo>
                    <a:pt x="3088" y="2419"/>
                  </a:lnTo>
                  <a:cubicBezTo>
                    <a:pt x="3089" y="2419"/>
                    <a:pt x="3091" y="2420"/>
                    <a:pt x="3092" y="2420"/>
                  </a:cubicBezTo>
                  <a:cubicBezTo>
                    <a:pt x="3111" y="2420"/>
                    <a:pt x="3120" y="2381"/>
                    <a:pt x="3120" y="2370"/>
                  </a:cubicBezTo>
                  <a:lnTo>
                    <a:pt x="3120" y="2370"/>
                  </a:lnTo>
                  <a:cubicBezTo>
                    <a:pt x="3109" y="2382"/>
                    <a:pt x="3097" y="2382"/>
                    <a:pt x="3085" y="2382"/>
                  </a:cubicBezTo>
                  <a:cubicBezTo>
                    <a:pt x="3095" y="2362"/>
                    <a:pt x="3105" y="2317"/>
                    <a:pt x="3087" y="2317"/>
                  </a:cubicBezTo>
                  <a:cubicBezTo>
                    <a:pt x="3083" y="2317"/>
                    <a:pt x="3079" y="2319"/>
                    <a:pt x="3073" y="2323"/>
                  </a:cubicBezTo>
                  <a:cubicBezTo>
                    <a:pt x="3073" y="2308"/>
                    <a:pt x="3077" y="2307"/>
                    <a:pt x="3083" y="2305"/>
                  </a:cubicBezTo>
                  <a:lnTo>
                    <a:pt x="3083" y="2305"/>
                  </a:lnTo>
                  <a:cubicBezTo>
                    <a:pt x="3083" y="2306"/>
                    <a:pt x="3084" y="2306"/>
                    <a:pt x="3084" y="2306"/>
                  </a:cubicBezTo>
                  <a:cubicBezTo>
                    <a:pt x="3085" y="2306"/>
                    <a:pt x="3086" y="2305"/>
                    <a:pt x="3087" y="2304"/>
                  </a:cubicBezTo>
                  <a:lnTo>
                    <a:pt x="3087" y="2304"/>
                  </a:lnTo>
                  <a:cubicBezTo>
                    <a:pt x="3086" y="2305"/>
                    <a:pt x="3084" y="2305"/>
                    <a:pt x="3083" y="2305"/>
                  </a:cubicBezTo>
                  <a:lnTo>
                    <a:pt x="3083" y="2305"/>
                  </a:lnTo>
                  <a:cubicBezTo>
                    <a:pt x="3082" y="2305"/>
                    <a:pt x="3083" y="2303"/>
                    <a:pt x="3085" y="2299"/>
                  </a:cubicBezTo>
                  <a:cubicBezTo>
                    <a:pt x="3085" y="2299"/>
                    <a:pt x="3097" y="2287"/>
                    <a:pt x="3097" y="2287"/>
                  </a:cubicBezTo>
                  <a:cubicBezTo>
                    <a:pt x="3073" y="2275"/>
                    <a:pt x="3073" y="2251"/>
                    <a:pt x="3061" y="2227"/>
                  </a:cubicBezTo>
                  <a:cubicBezTo>
                    <a:pt x="3044" y="2244"/>
                    <a:pt x="3035" y="2249"/>
                    <a:pt x="3029" y="2249"/>
                  </a:cubicBezTo>
                  <a:cubicBezTo>
                    <a:pt x="3019" y="2249"/>
                    <a:pt x="3017" y="2237"/>
                    <a:pt x="3008" y="2237"/>
                  </a:cubicBezTo>
                  <a:cubicBezTo>
                    <a:pt x="3006" y="2237"/>
                    <a:pt x="3004" y="2238"/>
                    <a:pt x="3001" y="2239"/>
                  </a:cubicBezTo>
                  <a:cubicBezTo>
                    <a:pt x="3013" y="2227"/>
                    <a:pt x="3001" y="2215"/>
                    <a:pt x="3013" y="2203"/>
                  </a:cubicBezTo>
                  <a:lnTo>
                    <a:pt x="3013" y="2203"/>
                  </a:lnTo>
                  <a:lnTo>
                    <a:pt x="2966" y="2227"/>
                  </a:lnTo>
                  <a:cubicBezTo>
                    <a:pt x="2960" y="2231"/>
                    <a:pt x="2956" y="2233"/>
                    <a:pt x="2954" y="2233"/>
                  </a:cubicBezTo>
                  <a:cubicBezTo>
                    <a:pt x="2945" y="2233"/>
                    <a:pt x="2966" y="2202"/>
                    <a:pt x="2950" y="2202"/>
                  </a:cubicBezTo>
                  <a:cubicBezTo>
                    <a:pt x="2948" y="2202"/>
                    <a:pt x="2945" y="2202"/>
                    <a:pt x="2942" y="2203"/>
                  </a:cubicBezTo>
                  <a:lnTo>
                    <a:pt x="2942" y="2215"/>
                  </a:lnTo>
                  <a:cubicBezTo>
                    <a:pt x="2940" y="2216"/>
                    <a:pt x="2938" y="2217"/>
                    <a:pt x="2936" y="2217"/>
                  </a:cubicBezTo>
                  <a:cubicBezTo>
                    <a:pt x="2918" y="2217"/>
                    <a:pt x="2919" y="2165"/>
                    <a:pt x="2930" y="2132"/>
                  </a:cubicBezTo>
                  <a:lnTo>
                    <a:pt x="2930" y="2132"/>
                  </a:lnTo>
                  <a:cubicBezTo>
                    <a:pt x="2916" y="2135"/>
                    <a:pt x="2903" y="2136"/>
                    <a:pt x="2892" y="2136"/>
                  </a:cubicBezTo>
                  <a:cubicBezTo>
                    <a:pt x="2765" y="2136"/>
                    <a:pt x="2837" y="1962"/>
                    <a:pt x="2728" y="1918"/>
                  </a:cubicBezTo>
                  <a:cubicBezTo>
                    <a:pt x="2704" y="1918"/>
                    <a:pt x="2704" y="1942"/>
                    <a:pt x="2680" y="1965"/>
                  </a:cubicBezTo>
                  <a:cubicBezTo>
                    <a:pt x="2680" y="1965"/>
                    <a:pt x="2680" y="1965"/>
                    <a:pt x="2668" y="1977"/>
                  </a:cubicBezTo>
                  <a:cubicBezTo>
                    <a:pt x="2676" y="1977"/>
                    <a:pt x="2684" y="1972"/>
                    <a:pt x="2688" y="1972"/>
                  </a:cubicBezTo>
                  <a:cubicBezTo>
                    <a:pt x="2690" y="1972"/>
                    <a:pt x="2692" y="1973"/>
                    <a:pt x="2692" y="1977"/>
                  </a:cubicBezTo>
                  <a:cubicBezTo>
                    <a:pt x="2683" y="1977"/>
                    <a:pt x="2661" y="1997"/>
                    <a:pt x="2650" y="1997"/>
                  </a:cubicBezTo>
                  <a:cubicBezTo>
                    <a:pt x="2646" y="1997"/>
                    <a:pt x="2644" y="1995"/>
                    <a:pt x="2644" y="1989"/>
                  </a:cubicBezTo>
                  <a:lnTo>
                    <a:pt x="2656" y="1989"/>
                  </a:lnTo>
                  <a:cubicBezTo>
                    <a:pt x="2653" y="1986"/>
                    <a:pt x="2651" y="1986"/>
                    <a:pt x="2648" y="1986"/>
                  </a:cubicBezTo>
                  <a:cubicBezTo>
                    <a:pt x="2644" y="1986"/>
                    <a:pt x="2639" y="1988"/>
                    <a:pt x="2637" y="1988"/>
                  </a:cubicBezTo>
                  <a:cubicBezTo>
                    <a:pt x="2634" y="1988"/>
                    <a:pt x="2632" y="1986"/>
                    <a:pt x="2632" y="1977"/>
                  </a:cubicBezTo>
                  <a:cubicBezTo>
                    <a:pt x="2632" y="1971"/>
                    <a:pt x="2629" y="1971"/>
                    <a:pt x="2629" y="1971"/>
                  </a:cubicBezTo>
                  <a:cubicBezTo>
                    <a:pt x="2629" y="1971"/>
                    <a:pt x="2632" y="1971"/>
                    <a:pt x="2644" y="1965"/>
                  </a:cubicBezTo>
                  <a:lnTo>
                    <a:pt x="2632" y="1918"/>
                  </a:lnTo>
                  <a:cubicBezTo>
                    <a:pt x="2619" y="1926"/>
                    <a:pt x="2610" y="1929"/>
                    <a:pt x="2603" y="1929"/>
                  </a:cubicBezTo>
                  <a:cubicBezTo>
                    <a:pt x="2582" y="1929"/>
                    <a:pt x="2597" y="1891"/>
                    <a:pt x="2597" y="1882"/>
                  </a:cubicBezTo>
                  <a:cubicBezTo>
                    <a:pt x="2607" y="1875"/>
                    <a:pt x="2614" y="1873"/>
                    <a:pt x="2618" y="1873"/>
                  </a:cubicBezTo>
                  <a:cubicBezTo>
                    <a:pt x="2623" y="1873"/>
                    <a:pt x="2626" y="1875"/>
                    <a:pt x="2630" y="1875"/>
                  </a:cubicBezTo>
                  <a:cubicBezTo>
                    <a:pt x="2636" y="1875"/>
                    <a:pt x="2642" y="1872"/>
                    <a:pt x="2656" y="1858"/>
                  </a:cubicBezTo>
                  <a:lnTo>
                    <a:pt x="2668" y="1834"/>
                  </a:lnTo>
                  <a:lnTo>
                    <a:pt x="2644" y="1858"/>
                  </a:lnTo>
                  <a:lnTo>
                    <a:pt x="2644" y="1834"/>
                  </a:lnTo>
                  <a:cubicBezTo>
                    <a:pt x="2638" y="1840"/>
                    <a:pt x="2632" y="1843"/>
                    <a:pt x="2629" y="1843"/>
                  </a:cubicBezTo>
                  <a:cubicBezTo>
                    <a:pt x="2626" y="1843"/>
                    <a:pt x="2626" y="1840"/>
                    <a:pt x="2632" y="1834"/>
                  </a:cubicBezTo>
                  <a:cubicBezTo>
                    <a:pt x="2632" y="1834"/>
                    <a:pt x="2632" y="1831"/>
                    <a:pt x="2634" y="1827"/>
                  </a:cubicBezTo>
                  <a:lnTo>
                    <a:pt x="2634" y="1827"/>
                  </a:lnTo>
                  <a:lnTo>
                    <a:pt x="2620" y="1834"/>
                  </a:lnTo>
                  <a:cubicBezTo>
                    <a:pt x="2644" y="1811"/>
                    <a:pt x="2620" y="1822"/>
                    <a:pt x="2644" y="1787"/>
                  </a:cubicBezTo>
                  <a:cubicBezTo>
                    <a:pt x="2635" y="1768"/>
                    <a:pt x="2619" y="1766"/>
                    <a:pt x="2605" y="1766"/>
                  </a:cubicBezTo>
                  <a:cubicBezTo>
                    <a:pt x="2602" y="1766"/>
                    <a:pt x="2598" y="1766"/>
                    <a:pt x="2595" y="1766"/>
                  </a:cubicBezTo>
                  <a:cubicBezTo>
                    <a:pt x="2580" y="1766"/>
                    <a:pt x="2568" y="1763"/>
                    <a:pt x="2572" y="1733"/>
                  </a:cubicBezTo>
                  <a:lnTo>
                    <a:pt x="2572" y="1733"/>
                  </a:lnTo>
                  <a:cubicBezTo>
                    <a:pt x="2567" y="1750"/>
                    <a:pt x="2540" y="1766"/>
                    <a:pt x="2529" y="1766"/>
                  </a:cubicBezTo>
                  <a:cubicBezTo>
                    <a:pt x="2527" y="1766"/>
                    <a:pt x="2525" y="1765"/>
                    <a:pt x="2525" y="1763"/>
                  </a:cubicBezTo>
                  <a:cubicBezTo>
                    <a:pt x="2525" y="1751"/>
                    <a:pt x="2525" y="1739"/>
                    <a:pt x="2537" y="1727"/>
                  </a:cubicBezTo>
                  <a:lnTo>
                    <a:pt x="2537" y="1727"/>
                  </a:lnTo>
                  <a:lnTo>
                    <a:pt x="2513" y="1739"/>
                  </a:lnTo>
                  <a:cubicBezTo>
                    <a:pt x="2549" y="1680"/>
                    <a:pt x="2501" y="1691"/>
                    <a:pt x="2501" y="1656"/>
                  </a:cubicBezTo>
                  <a:lnTo>
                    <a:pt x="2513" y="1644"/>
                  </a:lnTo>
                  <a:lnTo>
                    <a:pt x="2513" y="1644"/>
                  </a:lnTo>
                  <a:cubicBezTo>
                    <a:pt x="2496" y="1652"/>
                    <a:pt x="2480" y="1661"/>
                    <a:pt x="2471" y="1661"/>
                  </a:cubicBezTo>
                  <a:cubicBezTo>
                    <a:pt x="2468" y="1661"/>
                    <a:pt x="2466" y="1659"/>
                    <a:pt x="2466" y="1656"/>
                  </a:cubicBezTo>
                  <a:lnTo>
                    <a:pt x="2489" y="1620"/>
                  </a:lnTo>
                  <a:cubicBezTo>
                    <a:pt x="2489" y="1617"/>
                    <a:pt x="2488" y="1616"/>
                    <a:pt x="2487" y="1616"/>
                  </a:cubicBezTo>
                  <a:cubicBezTo>
                    <a:pt x="2477" y="1616"/>
                    <a:pt x="2447" y="1653"/>
                    <a:pt x="2435" y="1653"/>
                  </a:cubicBezTo>
                  <a:cubicBezTo>
                    <a:pt x="2432" y="1653"/>
                    <a:pt x="2430" y="1650"/>
                    <a:pt x="2430" y="1644"/>
                  </a:cubicBezTo>
                  <a:cubicBezTo>
                    <a:pt x="2394" y="1680"/>
                    <a:pt x="2394" y="1703"/>
                    <a:pt x="2370" y="1727"/>
                  </a:cubicBezTo>
                  <a:cubicBezTo>
                    <a:pt x="2386" y="1704"/>
                    <a:pt x="2386" y="1691"/>
                    <a:pt x="2381" y="1691"/>
                  </a:cubicBezTo>
                  <a:lnTo>
                    <a:pt x="2381" y="1691"/>
                  </a:lnTo>
                  <a:cubicBezTo>
                    <a:pt x="2379" y="1691"/>
                    <a:pt x="2375" y="1695"/>
                    <a:pt x="2370" y="1703"/>
                  </a:cubicBezTo>
                  <a:cubicBezTo>
                    <a:pt x="2347" y="1703"/>
                    <a:pt x="2358" y="1691"/>
                    <a:pt x="2358" y="1680"/>
                  </a:cubicBezTo>
                  <a:lnTo>
                    <a:pt x="2358" y="1680"/>
                  </a:lnTo>
                  <a:lnTo>
                    <a:pt x="2335" y="1691"/>
                  </a:lnTo>
                  <a:cubicBezTo>
                    <a:pt x="2323" y="1680"/>
                    <a:pt x="2370" y="1656"/>
                    <a:pt x="2382" y="1632"/>
                  </a:cubicBezTo>
                  <a:lnTo>
                    <a:pt x="2382" y="1632"/>
                  </a:lnTo>
                  <a:cubicBezTo>
                    <a:pt x="2371" y="1643"/>
                    <a:pt x="2364" y="1647"/>
                    <a:pt x="2360" y="1647"/>
                  </a:cubicBezTo>
                  <a:cubicBezTo>
                    <a:pt x="2352" y="1647"/>
                    <a:pt x="2355" y="1628"/>
                    <a:pt x="2347" y="1620"/>
                  </a:cubicBezTo>
                  <a:lnTo>
                    <a:pt x="2370" y="1608"/>
                  </a:lnTo>
                  <a:lnTo>
                    <a:pt x="2358" y="1584"/>
                  </a:lnTo>
                  <a:cubicBezTo>
                    <a:pt x="2345" y="1593"/>
                    <a:pt x="2335" y="1597"/>
                    <a:pt x="2327" y="1597"/>
                  </a:cubicBezTo>
                  <a:cubicBezTo>
                    <a:pt x="2315" y="1597"/>
                    <a:pt x="2311" y="1587"/>
                    <a:pt x="2311" y="1572"/>
                  </a:cubicBezTo>
                  <a:lnTo>
                    <a:pt x="2347" y="1537"/>
                  </a:lnTo>
                  <a:cubicBezTo>
                    <a:pt x="2350" y="1527"/>
                    <a:pt x="2350" y="1523"/>
                    <a:pt x="2349" y="1523"/>
                  </a:cubicBezTo>
                  <a:lnTo>
                    <a:pt x="2349" y="1523"/>
                  </a:lnTo>
                  <a:cubicBezTo>
                    <a:pt x="2346" y="1523"/>
                    <a:pt x="2331" y="1549"/>
                    <a:pt x="2323" y="1549"/>
                  </a:cubicBezTo>
                  <a:cubicBezTo>
                    <a:pt x="2319" y="1550"/>
                    <a:pt x="2317" y="1551"/>
                    <a:pt x="2315" y="1551"/>
                  </a:cubicBezTo>
                  <a:cubicBezTo>
                    <a:pt x="2302" y="1551"/>
                    <a:pt x="2312" y="1522"/>
                    <a:pt x="2323" y="1501"/>
                  </a:cubicBezTo>
                  <a:lnTo>
                    <a:pt x="2323" y="1501"/>
                  </a:lnTo>
                  <a:cubicBezTo>
                    <a:pt x="2319" y="1503"/>
                    <a:pt x="2315" y="1504"/>
                    <a:pt x="2313" y="1504"/>
                  </a:cubicBezTo>
                  <a:cubicBezTo>
                    <a:pt x="2289" y="1504"/>
                    <a:pt x="2316" y="1431"/>
                    <a:pt x="2288" y="1431"/>
                  </a:cubicBezTo>
                  <a:cubicBezTo>
                    <a:pt x="2282" y="1431"/>
                    <a:pt x="2274" y="1434"/>
                    <a:pt x="2263" y="1441"/>
                  </a:cubicBezTo>
                  <a:lnTo>
                    <a:pt x="2287" y="1418"/>
                  </a:lnTo>
                  <a:lnTo>
                    <a:pt x="2287" y="1418"/>
                  </a:lnTo>
                  <a:cubicBezTo>
                    <a:pt x="2279" y="1420"/>
                    <a:pt x="2272" y="1422"/>
                    <a:pt x="2266" y="1422"/>
                  </a:cubicBezTo>
                  <a:cubicBezTo>
                    <a:pt x="2232" y="1422"/>
                    <a:pt x="2236" y="1380"/>
                    <a:pt x="2206" y="1380"/>
                  </a:cubicBezTo>
                  <a:cubicBezTo>
                    <a:pt x="2197" y="1380"/>
                    <a:pt x="2185" y="1384"/>
                    <a:pt x="2168" y="1394"/>
                  </a:cubicBezTo>
                  <a:cubicBezTo>
                    <a:pt x="2177" y="1366"/>
                    <a:pt x="2176" y="1356"/>
                    <a:pt x="2170" y="1356"/>
                  </a:cubicBezTo>
                  <a:cubicBezTo>
                    <a:pt x="2157" y="1356"/>
                    <a:pt x="2128" y="1389"/>
                    <a:pt x="2117" y="1389"/>
                  </a:cubicBezTo>
                  <a:cubicBezTo>
                    <a:pt x="2112" y="1389"/>
                    <a:pt x="2112" y="1381"/>
                    <a:pt x="2120" y="1358"/>
                  </a:cubicBezTo>
                  <a:lnTo>
                    <a:pt x="2120" y="1358"/>
                  </a:lnTo>
                  <a:lnTo>
                    <a:pt x="2108" y="1370"/>
                  </a:lnTo>
                  <a:cubicBezTo>
                    <a:pt x="2025" y="1275"/>
                    <a:pt x="1954" y="1144"/>
                    <a:pt x="1835" y="1108"/>
                  </a:cubicBezTo>
                  <a:lnTo>
                    <a:pt x="1846" y="1096"/>
                  </a:lnTo>
                  <a:cubicBezTo>
                    <a:pt x="1727" y="941"/>
                    <a:pt x="1549" y="858"/>
                    <a:pt x="1418" y="727"/>
                  </a:cubicBezTo>
                  <a:cubicBezTo>
                    <a:pt x="1394" y="727"/>
                    <a:pt x="1370" y="775"/>
                    <a:pt x="1334" y="787"/>
                  </a:cubicBezTo>
                  <a:cubicBezTo>
                    <a:pt x="1334" y="775"/>
                    <a:pt x="1323" y="775"/>
                    <a:pt x="1334" y="751"/>
                  </a:cubicBezTo>
                  <a:cubicBezTo>
                    <a:pt x="1358" y="751"/>
                    <a:pt x="1370" y="727"/>
                    <a:pt x="1382" y="715"/>
                  </a:cubicBezTo>
                  <a:cubicBezTo>
                    <a:pt x="1362" y="705"/>
                    <a:pt x="1359" y="677"/>
                    <a:pt x="1336" y="677"/>
                  </a:cubicBezTo>
                  <a:cubicBezTo>
                    <a:pt x="1332" y="677"/>
                    <a:pt x="1328" y="678"/>
                    <a:pt x="1323" y="679"/>
                  </a:cubicBezTo>
                  <a:lnTo>
                    <a:pt x="1311" y="715"/>
                  </a:lnTo>
                  <a:cubicBezTo>
                    <a:pt x="1308" y="718"/>
                    <a:pt x="1306" y="719"/>
                    <a:pt x="1305" y="719"/>
                  </a:cubicBezTo>
                  <a:cubicBezTo>
                    <a:pt x="1298" y="719"/>
                    <a:pt x="1296" y="703"/>
                    <a:pt x="1287" y="703"/>
                  </a:cubicBezTo>
                  <a:cubicBezTo>
                    <a:pt x="1297" y="693"/>
                    <a:pt x="1316" y="666"/>
                    <a:pt x="1328" y="658"/>
                  </a:cubicBezTo>
                  <a:lnTo>
                    <a:pt x="1328" y="658"/>
                  </a:lnTo>
                  <a:cubicBezTo>
                    <a:pt x="1316" y="662"/>
                    <a:pt x="1308" y="664"/>
                    <a:pt x="1302" y="664"/>
                  </a:cubicBezTo>
                  <a:cubicBezTo>
                    <a:pt x="1269" y="664"/>
                    <a:pt x="1319" y="607"/>
                    <a:pt x="1294" y="607"/>
                  </a:cubicBezTo>
                  <a:cubicBezTo>
                    <a:pt x="1292" y="607"/>
                    <a:pt x="1290" y="607"/>
                    <a:pt x="1287" y="608"/>
                  </a:cubicBezTo>
                  <a:cubicBezTo>
                    <a:pt x="1227" y="656"/>
                    <a:pt x="1156" y="679"/>
                    <a:pt x="1108" y="703"/>
                  </a:cubicBezTo>
                  <a:lnTo>
                    <a:pt x="1108" y="679"/>
                  </a:lnTo>
                  <a:cubicBezTo>
                    <a:pt x="1110" y="681"/>
                    <a:pt x="1111" y="681"/>
                    <a:pt x="1113" y="681"/>
                  </a:cubicBezTo>
                  <a:cubicBezTo>
                    <a:pt x="1124" y="681"/>
                    <a:pt x="1140" y="654"/>
                    <a:pt x="1151" y="654"/>
                  </a:cubicBezTo>
                  <a:cubicBezTo>
                    <a:pt x="1153" y="654"/>
                    <a:pt x="1155" y="654"/>
                    <a:pt x="1156" y="656"/>
                  </a:cubicBezTo>
                  <a:cubicBezTo>
                    <a:pt x="1156" y="632"/>
                    <a:pt x="1120" y="644"/>
                    <a:pt x="1108" y="620"/>
                  </a:cubicBezTo>
                  <a:cubicBezTo>
                    <a:pt x="1108" y="632"/>
                    <a:pt x="1084" y="656"/>
                    <a:pt x="1073" y="656"/>
                  </a:cubicBezTo>
                  <a:cubicBezTo>
                    <a:pt x="1073" y="644"/>
                    <a:pt x="1096" y="608"/>
                    <a:pt x="1084" y="596"/>
                  </a:cubicBezTo>
                  <a:lnTo>
                    <a:pt x="1108" y="584"/>
                  </a:lnTo>
                  <a:cubicBezTo>
                    <a:pt x="1112" y="576"/>
                    <a:pt x="1112" y="574"/>
                    <a:pt x="1110" y="574"/>
                  </a:cubicBezTo>
                  <a:lnTo>
                    <a:pt x="1110" y="574"/>
                  </a:lnTo>
                  <a:cubicBezTo>
                    <a:pt x="1106" y="574"/>
                    <a:pt x="1092" y="584"/>
                    <a:pt x="1084" y="584"/>
                  </a:cubicBezTo>
                  <a:cubicBezTo>
                    <a:pt x="1108" y="560"/>
                    <a:pt x="1096" y="537"/>
                    <a:pt x="1120" y="513"/>
                  </a:cubicBezTo>
                  <a:lnTo>
                    <a:pt x="1120" y="513"/>
                  </a:lnTo>
                  <a:cubicBezTo>
                    <a:pt x="1103" y="522"/>
                    <a:pt x="1093" y="524"/>
                    <a:pt x="1086" y="524"/>
                  </a:cubicBezTo>
                  <a:cubicBezTo>
                    <a:pt x="1079" y="524"/>
                    <a:pt x="1075" y="521"/>
                    <a:pt x="1067" y="521"/>
                  </a:cubicBezTo>
                  <a:cubicBezTo>
                    <a:pt x="1062" y="521"/>
                    <a:pt x="1057" y="522"/>
                    <a:pt x="1049" y="525"/>
                  </a:cubicBezTo>
                  <a:cubicBezTo>
                    <a:pt x="1049" y="560"/>
                    <a:pt x="1025" y="548"/>
                    <a:pt x="1013" y="572"/>
                  </a:cubicBezTo>
                  <a:lnTo>
                    <a:pt x="1034" y="583"/>
                  </a:lnTo>
                  <a:lnTo>
                    <a:pt x="1034" y="583"/>
                  </a:lnTo>
                  <a:cubicBezTo>
                    <a:pt x="1022" y="594"/>
                    <a:pt x="1015" y="603"/>
                    <a:pt x="1025" y="608"/>
                  </a:cubicBezTo>
                  <a:cubicBezTo>
                    <a:pt x="996" y="608"/>
                    <a:pt x="998" y="593"/>
                    <a:pt x="976" y="593"/>
                  </a:cubicBezTo>
                  <a:cubicBezTo>
                    <a:pt x="970" y="593"/>
                    <a:pt x="963" y="594"/>
                    <a:pt x="953" y="596"/>
                  </a:cubicBezTo>
                  <a:cubicBezTo>
                    <a:pt x="965" y="596"/>
                    <a:pt x="930" y="620"/>
                    <a:pt x="918" y="644"/>
                  </a:cubicBezTo>
                  <a:cubicBezTo>
                    <a:pt x="906" y="632"/>
                    <a:pt x="930" y="620"/>
                    <a:pt x="942" y="596"/>
                  </a:cubicBezTo>
                  <a:cubicBezTo>
                    <a:pt x="933" y="588"/>
                    <a:pt x="942" y="574"/>
                    <a:pt x="937" y="574"/>
                  </a:cubicBezTo>
                  <a:lnTo>
                    <a:pt x="937" y="574"/>
                  </a:lnTo>
                  <a:cubicBezTo>
                    <a:pt x="934" y="574"/>
                    <a:pt x="929" y="577"/>
                    <a:pt x="918" y="584"/>
                  </a:cubicBezTo>
                  <a:cubicBezTo>
                    <a:pt x="906" y="548"/>
                    <a:pt x="942" y="548"/>
                    <a:pt x="953" y="525"/>
                  </a:cubicBezTo>
                  <a:cubicBezTo>
                    <a:pt x="956" y="522"/>
                    <a:pt x="959" y="521"/>
                    <a:pt x="961" y="521"/>
                  </a:cubicBezTo>
                  <a:cubicBezTo>
                    <a:pt x="970" y="521"/>
                    <a:pt x="973" y="544"/>
                    <a:pt x="987" y="544"/>
                  </a:cubicBezTo>
                  <a:cubicBezTo>
                    <a:pt x="997" y="544"/>
                    <a:pt x="1012" y="534"/>
                    <a:pt x="1037" y="501"/>
                  </a:cubicBezTo>
                  <a:cubicBezTo>
                    <a:pt x="1039" y="503"/>
                    <a:pt x="1043" y="504"/>
                    <a:pt x="1047" y="504"/>
                  </a:cubicBezTo>
                  <a:cubicBezTo>
                    <a:pt x="1059" y="504"/>
                    <a:pt x="1075" y="497"/>
                    <a:pt x="1086" y="497"/>
                  </a:cubicBezTo>
                  <a:cubicBezTo>
                    <a:pt x="1090" y="497"/>
                    <a:pt x="1094" y="498"/>
                    <a:pt x="1096" y="501"/>
                  </a:cubicBezTo>
                  <a:cubicBezTo>
                    <a:pt x="1096" y="480"/>
                    <a:pt x="1106" y="439"/>
                    <a:pt x="1083" y="439"/>
                  </a:cubicBezTo>
                  <a:cubicBezTo>
                    <a:pt x="1080" y="439"/>
                    <a:pt x="1076" y="440"/>
                    <a:pt x="1073" y="441"/>
                  </a:cubicBezTo>
                  <a:lnTo>
                    <a:pt x="1025" y="489"/>
                  </a:lnTo>
                  <a:cubicBezTo>
                    <a:pt x="1015" y="489"/>
                    <a:pt x="996" y="515"/>
                    <a:pt x="991" y="515"/>
                  </a:cubicBezTo>
                  <a:cubicBezTo>
                    <a:pt x="990" y="515"/>
                    <a:pt x="989" y="514"/>
                    <a:pt x="989" y="513"/>
                  </a:cubicBezTo>
                  <a:cubicBezTo>
                    <a:pt x="1001" y="501"/>
                    <a:pt x="1013" y="477"/>
                    <a:pt x="1001" y="465"/>
                  </a:cubicBezTo>
                  <a:lnTo>
                    <a:pt x="1001" y="465"/>
                  </a:lnTo>
                  <a:cubicBezTo>
                    <a:pt x="1001" y="477"/>
                    <a:pt x="1001" y="477"/>
                    <a:pt x="989" y="489"/>
                  </a:cubicBezTo>
                  <a:cubicBezTo>
                    <a:pt x="987" y="487"/>
                    <a:pt x="985" y="487"/>
                    <a:pt x="983" y="487"/>
                  </a:cubicBezTo>
                  <a:cubicBezTo>
                    <a:pt x="967" y="487"/>
                    <a:pt x="938" y="513"/>
                    <a:pt x="918" y="513"/>
                  </a:cubicBezTo>
                  <a:cubicBezTo>
                    <a:pt x="918" y="537"/>
                    <a:pt x="918" y="548"/>
                    <a:pt x="906" y="584"/>
                  </a:cubicBezTo>
                  <a:cubicBezTo>
                    <a:pt x="894" y="596"/>
                    <a:pt x="889" y="600"/>
                    <a:pt x="886" y="600"/>
                  </a:cubicBezTo>
                  <a:cubicBezTo>
                    <a:pt x="882" y="600"/>
                    <a:pt x="890" y="584"/>
                    <a:pt x="882" y="584"/>
                  </a:cubicBezTo>
                  <a:cubicBezTo>
                    <a:pt x="894" y="572"/>
                    <a:pt x="894" y="572"/>
                    <a:pt x="894" y="560"/>
                  </a:cubicBezTo>
                  <a:lnTo>
                    <a:pt x="894" y="560"/>
                  </a:lnTo>
                  <a:lnTo>
                    <a:pt x="870" y="572"/>
                  </a:lnTo>
                  <a:cubicBezTo>
                    <a:pt x="870" y="548"/>
                    <a:pt x="918" y="525"/>
                    <a:pt x="918" y="501"/>
                  </a:cubicBezTo>
                  <a:cubicBezTo>
                    <a:pt x="922" y="483"/>
                    <a:pt x="920" y="479"/>
                    <a:pt x="916" y="479"/>
                  </a:cubicBezTo>
                  <a:cubicBezTo>
                    <a:pt x="911" y="479"/>
                    <a:pt x="903" y="484"/>
                    <a:pt x="898" y="484"/>
                  </a:cubicBezTo>
                  <a:cubicBezTo>
                    <a:pt x="896" y="484"/>
                    <a:pt x="894" y="482"/>
                    <a:pt x="894" y="477"/>
                  </a:cubicBezTo>
                  <a:cubicBezTo>
                    <a:pt x="894" y="477"/>
                    <a:pt x="894" y="489"/>
                    <a:pt x="894" y="489"/>
                  </a:cubicBezTo>
                  <a:lnTo>
                    <a:pt x="882" y="489"/>
                  </a:lnTo>
                  <a:cubicBezTo>
                    <a:pt x="876" y="489"/>
                    <a:pt x="870" y="486"/>
                    <a:pt x="863" y="486"/>
                  </a:cubicBezTo>
                  <a:cubicBezTo>
                    <a:pt x="855" y="486"/>
                    <a:pt x="846" y="489"/>
                    <a:pt x="834" y="501"/>
                  </a:cubicBezTo>
                  <a:cubicBezTo>
                    <a:pt x="840" y="495"/>
                    <a:pt x="837" y="492"/>
                    <a:pt x="833" y="492"/>
                  </a:cubicBezTo>
                  <a:cubicBezTo>
                    <a:pt x="828" y="492"/>
                    <a:pt x="823" y="495"/>
                    <a:pt x="823" y="501"/>
                  </a:cubicBezTo>
                  <a:cubicBezTo>
                    <a:pt x="811" y="501"/>
                    <a:pt x="796" y="507"/>
                    <a:pt x="787" y="507"/>
                  </a:cubicBezTo>
                  <a:cubicBezTo>
                    <a:pt x="778" y="507"/>
                    <a:pt x="775" y="501"/>
                    <a:pt x="787" y="477"/>
                  </a:cubicBezTo>
                  <a:lnTo>
                    <a:pt x="799" y="477"/>
                  </a:lnTo>
                  <a:cubicBezTo>
                    <a:pt x="787" y="465"/>
                    <a:pt x="787" y="441"/>
                    <a:pt x="799" y="429"/>
                  </a:cubicBezTo>
                  <a:lnTo>
                    <a:pt x="787" y="406"/>
                  </a:lnTo>
                  <a:lnTo>
                    <a:pt x="823" y="370"/>
                  </a:lnTo>
                  <a:cubicBezTo>
                    <a:pt x="818" y="368"/>
                    <a:pt x="814" y="367"/>
                    <a:pt x="811" y="367"/>
                  </a:cubicBezTo>
                  <a:cubicBezTo>
                    <a:pt x="793" y="367"/>
                    <a:pt x="778" y="388"/>
                    <a:pt x="739" y="418"/>
                  </a:cubicBezTo>
                  <a:cubicBezTo>
                    <a:pt x="739" y="382"/>
                    <a:pt x="703" y="382"/>
                    <a:pt x="692" y="382"/>
                  </a:cubicBezTo>
                  <a:lnTo>
                    <a:pt x="680" y="382"/>
                  </a:lnTo>
                  <a:lnTo>
                    <a:pt x="680" y="404"/>
                  </a:lnTo>
                  <a:lnTo>
                    <a:pt x="680" y="404"/>
                  </a:lnTo>
                  <a:cubicBezTo>
                    <a:pt x="683" y="401"/>
                    <a:pt x="688" y="397"/>
                    <a:pt x="692" y="394"/>
                  </a:cubicBezTo>
                  <a:cubicBezTo>
                    <a:pt x="692" y="418"/>
                    <a:pt x="715" y="406"/>
                    <a:pt x="715" y="429"/>
                  </a:cubicBezTo>
                  <a:cubicBezTo>
                    <a:pt x="715" y="429"/>
                    <a:pt x="727" y="418"/>
                    <a:pt x="727" y="406"/>
                  </a:cubicBezTo>
                  <a:lnTo>
                    <a:pt x="727" y="406"/>
                  </a:lnTo>
                  <a:cubicBezTo>
                    <a:pt x="739" y="406"/>
                    <a:pt x="739" y="429"/>
                    <a:pt x="715" y="441"/>
                  </a:cubicBezTo>
                  <a:cubicBezTo>
                    <a:pt x="709" y="450"/>
                    <a:pt x="704" y="454"/>
                    <a:pt x="701" y="454"/>
                  </a:cubicBezTo>
                  <a:cubicBezTo>
                    <a:pt x="690" y="454"/>
                    <a:pt x="697" y="410"/>
                    <a:pt x="695" y="410"/>
                  </a:cubicBezTo>
                  <a:lnTo>
                    <a:pt x="695" y="410"/>
                  </a:lnTo>
                  <a:cubicBezTo>
                    <a:pt x="694" y="410"/>
                    <a:pt x="693" y="412"/>
                    <a:pt x="692" y="418"/>
                  </a:cubicBezTo>
                  <a:cubicBezTo>
                    <a:pt x="667" y="418"/>
                    <a:pt x="671" y="412"/>
                    <a:pt x="679" y="405"/>
                  </a:cubicBezTo>
                  <a:lnTo>
                    <a:pt x="679" y="405"/>
                  </a:lnTo>
                  <a:cubicBezTo>
                    <a:pt x="679" y="405"/>
                    <a:pt x="679" y="405"/>
                    <a:pt x="680" y="406"/>
                  </a:cubicBezTo>
                  <a:lnTo>
                    <a:pt x="680" y="404"/>
                  </a:lnTo>
                  <a:lnTo>
                    <a:pt x="680" y="404"/>
                  </a:lnTo>
                  <a:cubicBezTo>
                    <a:pt x="679" y="404"/>
                    <a:pt x="679" y="404"/>
                    <a:pt x="679" y="405"/>
                  </a:cubicBezTo>
                  <a:lnTo>
                    <a:pt x="679" y="405"/>
                  </a:lnTo>
                  <a:cubicBezTo>
                    <a:pt x="675" y="397"/>
                    <a:pt x="672" y="395"/>
                    <a:pt x="668" y="395"/>
                  </a:cubicBezTo>
                  <a:cubicBezTo>
                    <a:pt x="660" y="395"/>
                    <a:pt x="652" y="406"/>
                    <a:pt x="644" y="406"/>
                  </a:cubicBezTo>
                  <a:cubicBezTo>
                    <a:pt x="644" y="406"/>
                    <a:pt x="644" y="406"/>
                    <a:pt x="644" y="394"/>
                  </a:cubicBezTo>
                  <a:lnTo>
                    <a:pt x="656" y="382"/>
                  </a:lnTo>
                  <a:cubicBezTo>
                    <a:pt x="660" y="365"/>
                    <a:pt x="657" y="360"/>
                    <a:pt x="651" y="360"/>
                  </a:cubicBezTo>
                  <a:cubicBezTo>
                    <a:pt x="642" y="360"/>
                    <a:pt x="627" y="372"/>
                    <a:pt x="622" y="372"/>
                  </a:cubicBezTo>
                  <a:cubicBezTo>
                    <a:pt x="621" y="372"/>
                    <a:pt x="620" y="371"/>
                    <a:pt x="620" y="370"/>
                  </a:cubicBezTo>
                  <a:cubicBezTo>
                    <a:pt x="620" y="351"/>
                    <a:pt x="642" y="311"/>
                    <a:pt x="640" y="311"/>
                  </a:cubicBezTo>
                  <a:lnTo>
                    <a:pt x="640" y="311"/>
                  </a:lnTo>
                  <a:cubicBezTo>
                    <a:pt x="640" y="311"/>
                    <a:pt x="637" y="314"/>
                    <a:pt x="632" y="322"/>
                  </a:cubicBezTo>
                  <a:cubicBezTo>
                    <a:pt x="632" y="318"/>
                    <a:pt x="631" y="317"/>
                    <a:pt x="629" y="317"/>
                  </a:cubicBezTo>
                  <a:cubicBezTo>
                    <a:pt x="625" y="317"/>
                    <a:pt x="620" y="322"/>
                    <a:pt x="620" y="322"/>
                  </a:cubicBezTo>
                  <a:cubicBezTo>
                    <a:pt x="612" y="331"/>
                    <a:pt x="603" y="339"/>
                    <a:pt x="599" y="339"/>
                  </a:cubicBezTo>
                  <a:cubicBezTo>
                    <a:pt x="597" y="339"/>
                    <a:pt x="596" y="338"/>
                    <a:pt x="596" y="334"/>
                  </a:cubicBezTo>
                  <a:lnTo>
                    <a:pt x="584" y="310"/>
                  </a:lnTo>
                  <a:lnTo>
                    <a:pt x="572" y="310"/>
                  </a:lnTo>
                  <a:cubicBezTo>
                    <a:pt x="567" y="310"/>
                    <a:pt x="561" y="313"/>
                    <a:pt x="559" y="313"/>
                  </a:cubicBezTo>
                  <a:cubicBezTo>
                    <a:pt x="558" y="313"/>
                    <a:pt x="561" y="310"/>
                    <a:pt x="572" y="298"/>
                  </a:cubicBezTo>
                  <a:lnTo>
                    <a:pt x="572" y="310"/>
                  </a:lnTo>
                  <a:lnTo>
                    <a:pt x="584" y="298"/>
                  </a:lnTo>
                  <a:cubicBezTo>
                    <a:pt x="572" y="287"/>
                    <a:pt x="584" y="287"/>
                    <a:pt x="584" y="275"/>
                  </a:cubicBezTo>
                  <a:cubicBezTo>
                    <a:pt x="596" y="245"/>
                    <a:pt x="581" y="245"/>
                    <a:pt x="565" y="245"/>
                  </a:cubicBezTo>
                  <a:cubicBezTo>
                    <a:pt x="549" y="245"/>
                    <a:pt x="531" y="245"/>
                    <a:pt x="537" y="215"/>
                  </a:cubicBezTo>
                  <a:lnTo>
                    <a:pt x="537" y="215"/>
                  </a:lnTo>
                  <a:cubicBezTo>
                    <a:pt x="513" y="239"/>
                    <a:pt x="513" y="251"/>
                    <a:pt x="513" y="263"/>
                  </a:cubicBezTo>
                  <a:cubicBezTo>
                    <a:pt x="489" y="287"/>
                    <a:pt x="465" y="287"/>
                    <a:pt x="442" y="298"/>
                  </a:cubicBezTo>
                  <a:cubicBezTo>
                    <a:pt x="465" y="251"/>
                    <a:pt x="453" y="203"/>
                    <a:pt x="501" y="156"/>
                  </a:cubicBezTo>
                  <a:cubicBezTo>
                    <a:pt x="499" y="152"/>
                    <a:pt x="497" y="150"/>
                    <a:pt x="495" y="150"/>
                  </a:cubicBezTo>
                  <a:cubicBezTo>
                    <a:pt x="486" y="150"/>
                    <a:pt x="475" y="187"/>
                    <a:pt x="458" y="200"/>
                  </a:cubicBezTo>
                  <a:lnTo>
                    <a:pt x="458" y="200"/>
                  </a:lnTo>
                  <a:cubicBezTo>
                    <a:pt x="457" y="197"/>
                    <a:pt x="456" y="194"/>
                    <a:pt x="453" y="191"/>
                  </a:cubicBezTo>
                  <a:lnTo>
                    <a:pt x="453" y="191"/>
                  </a:lnTo>
                  <a:lnTo>
                    <a:pt x="453" y="203"/>
                  </a:lnTo>
                  <a:cubicBezTo>
                    <a:pt x="455" y="202"/>
                    <a:pt x="457" y="201"/>
                    <a:pt x="458" y="200"/>
                  </a:cubicBezTo>
                  <a:lnTo>
                    <a:pt x="458" y="200"/>
                  </a:lnTo>
                  <a:cubicBezTo>
                    <a:pt x="460" y="213"/>
                    <a:pt x="451" y="232"/>
                    <a:pt x="442" y="251"/>
                  </a:cubicBezTo>
                  <a:cubicBezTo>
                    <a:pt x="428" y="265"/>
                    <a:pt x="414" y="271"/>
                    <a:pt x="404" y="271"/>
                  </a:cubicBezTo>
                  <a:cubicBezTo>
                    <a:pt x="398" y="271"/>
                    <a:pt x="394" y="268"/>
                    <a:pt x="394" y="263"/>
                  </a:cubicBezTo>
                  <a:lnTo>
                    <a:pt x="430" y="227"/>
                  </a:lnTo>
                  <a:lnTo>
                    <a:pt x="430" y="227"/>
                  </a:lnTo>
                  <a:cubicBezTo>
                    <a:pt x="406" y="227"/>
                    <a:pt x="358" y="287"/>
                    <a:pt x="322" y="310"/>
                  </a:cubicBezTo>
                  <a:cubicBezTo>
                    <a:pt x="322" y="287"/>
                    <a:pt x="358" y="251"/>
                    <a:pt x="382" y="215"/>
                  </a:cubicBezTo>
                  <a:lnTo>
                    <a:pt x="358" y="215"/>
                  </a:lnTo>
                  <a:lnTo>
                    <a:pt x="382" y="191"/>
                  </a:lnTo>
                  <a:lnTo>
                    <a:pt x="382" y="191"/>
                  </a:lnTo>
                  <a:cubicBezTo>
                    <a:pt x="374" y="191"/>
                    <a:pt x="361" y="202"/>
                    <a:pt x="349" y="202"/>
                  </a:cubicBezTo>
                  <a:cubicBezTo>
                    <a:pt x="344" y="202"/>
                    <a:pt x="338" y="199"/>
                    <a:pt x="334" y="191"/>
                  </a:cubicBezTo>
                  <a:cubicBezTo>
                    <a:pt x="370" y="167"/>
                    <a:pt x="334" y="144"/>
                    <a:pt x="382" y="120"/>
                  </a:cubicBezTo>
                  <a:cubicBezTo>
                    <a:pt x="382" y="118"/>
                    <a:pt x="381" y="118"/>
                    <a:pt x="380" y="118"/>
                  </a:cubicBezTo>
                  <a:cubicBezTo>
                    <a:pt x="375" y="118"/>
                    <a:pt x="357" y="133"/>
                    <a:pt x="352" y="133"/>
                  </a:cubicBezTo>
                  <a:cubicBezTo>
                    <a:pt x="350" y="133"/>
                    <a:pt x="351" y="130"/>
                    <a:pt x="358" y="120"/>
                  </a:cubicBezTo>
                  <a:lnTo>
                    <a:pt x="358" y="120"/>
                  </a:lnTo>
                  <a:cubicBezTo>
                    <a:pt x="334" y="144"/>
                    <a:pt x="358" y="144"/>
                    <a:pt x="346" y="156"/>
                  </a:cubicBezTo>
                  <a:cubicBezTo>
                    <a:pt x="338" y="172"/>
                    <a:pt x="333" y="177"/>
                    <a:pt x="328" y="177"/>
                  </a:cubicBezTo>
                  <a:cubicBezTo>
                    <a:pt x="321" y="177"/>
                    <a:pt x="316" y="166"/>
                    <a:pt x="306" y="166"/>
                  </a:cubicBezTo>
                  <a:cubicBezTo>
                    <a:pt x="304" y="166"/>
                    <a:pt x="301" y="166"/>
                    <a:pt x="299" y="167"/>
                  </a:cubicBezTo>
                  <a:cubicBezTo>
                    <a:pt x="322" y="144"/>
                    <a:pt x="334" y="144"/>
                    <a:pt x="334" y="120"/>
                  </a:cubicBezTo>
                  <a:lnTo>
                    <a:pt x="334" y="120"/>
                  </a:lnTo>
                  <a:cubicBezTo>
                    <a:pt x="321" y="127"/>
                    <a:pt x="311" y="134"/>
                    <a:pt x="307" y="134"/>
                  </a:cubicBezTo>
                  <a:cubicBezTo>
                    <a:pt x="305" y="134"/>
                    <a:pt x="306" y="130"/>
                    <a:pt x="311" y="120"/>
                  </a:cubicBezTo>
                  <a:lnTo>
                    <a:pt x="311" y="120"/>
                  </a:lnTo>
                  <a:cubicBezTo>
                    <a:pt x="303" y="127"/>
                    <a:pt x="298" y="130"/>
                    <a:pt x="295" y="130"/>
                  </a:cubicBezTo>
                  <a:cubicBezTo>
                    <a:pt x="287" y="130"/>
                    <a:pt x="287" y="116"/>
                    <a:pt x="287" y="108"/>
                  </a:cubicBezTo>
                  <a:cubicBezTo>
                    <a:pt x="287" y="120"/>
                    <a:pt x="287" y="144"/>
                    <a:pt x="263" y="167"/>
                  </a:cubicBezTo>
                  <a:cubicBezTo>
                    <a:pt x="251" y="173"/>
                    <a:pt x="245" y="176"/>
                    <a:pt x="241" y="176"/>
                  </a:cubicBezTo>
                  <a:cubicBezTo>
                    <a:pt x="236" y="176"/>
                    <a:pt x="233" y="173"/>
                    <a:pt x="227" y="167"/>
                  </a:cubicBezTo>
                  <a:lnTo>
                    <a:pt x="227" y="179"/>
                  </a:lnTo>
                  <a:cubicBezTo>
                    <a:pt x="218" y="187"/>
                    <a:pt x="212" y="189"/>
                    <a:pt x="209" y="189"/>
                  </a:cubicBezTo>
                  <a:cubicBezTo>
                    <a:pt x="196" y="189"/>
                    <a:pt x="222" y="144"/>
                    <a:pt x="203" y="144"/>
                  </a:cubicBezTo>
                  <a:cubicBezTo>
                    <a:pt x="227" y="132"/>
                    <a:pt x="227" y="132"/>
                    <a:pt x="251" y="120"/>
                  </a:cubicBezTo>
                  <a:cubicBezTo>
                    <a:pt x="239" y="120"/>
                    <a:pt x="203" y="132"/>
                    <a:pt x="191" y="144"/>
                  </a:cubicBezTo>
                  <a:lnTo>
                    <a:pt x="203" y="84"/>
                  </a:lnTo>
                  <a:lnTo>
                    <a:pt x="203" y="84"/>
                  </a:lnTo>
                  <a:cubicBezTo>
                    <a:pt x="200" y="91"/>
                    <a:pt x="197" y="93"/>
                    <a:pt x="195" y="93"/>
                  </a:cubicBezTo>
                  <a:cubicBezTo>
                    <a:pt x="192" y="93"/>
                    <a:pt x="190" y="91"/>
                    <a:pt x="187" y="91"/>
                  </a:cubicBezTo>
                  <a:cubicBezTo>
                    <a:pt x="183" y="91"/>
                    <a:pt x="177" y="94"/>
                    <a:pt x="168" y="108"/>
                  </a:cubicBezTo>
                  <a:cubicBezTo>
                    <a:pt x="180" y="72"/>
                    <a:pt x="215" y="84"/>
                    <a:pt x="227" y="60"/>
                  </a:cubicBezTo>
                  <a:cubicBezTo>
                    <a:pt x="227" y="52"/>
                    <a:pt x="225" y="50"/>
                    <a:pt x="221" y="50"/>
                  </a:cubicBezTo>
                  <a:cubicBezTo>
                    <a:pt x="214" y="50"/>
                    <a:pt x="202" y="61"/>
                    <a:pt x="195" y="61"/>
                  </a:cubicBezTo>
                  <a:cubicBezTo>
                    <a:pt x="190" y="61"/>
                    <a:pt x="188" y="56"/>
                    <a:pt x="191" y="37"/>
                  </a:cubicBezTo>
                  <a:lnTo>
                    <a:pt x="227" y="13"/>
                  </a:lnTo>
                  <a:cubicBezTo>
                    <a:pt x="215" y="13"/>
                    <a:pt x="192" y="13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975;p57"/>
            <p:cNvSpPr/>
            <p:nvPr/>
          </p:nvSpPr>
          <p:spPr>
            <a:xfrm>
              <a:off x="5264325" y="2219750"/>
              <a:ext cx="1825" cy="2100"/>
            </a:xfrm>
            <a:custGeom>
              <a:avLst/>
              <a:gdLst/>
              <a:ahLst/>
              <a:cxnLst/>
              <a:rect l="l" t="t" r="r" b="b"/>
              <a:pathLst>
                <a:path w="73" h="84" extrusionOk="0">
                  <a:moveTo>
                    <a:pt x="13" y="0"/>
                  </a:moveTo>
                  <a:cubicBezTo>
                    <a:pt x="25" y="36"/>
                    <a:pt x="13" y="36"/>
                    <a:pt x="1" y="60"/>
                  </a:cubicBezTo>
                  <a:lnTo>
                    <a:pt x="37" y="72"/>
                  </a:lnTo>
                  <a:lnTo>
                    <a:pt x="49" y="72"/>
                  </a:lnTo>
                  <a:lnTo>
                    <a:pt x="72" y="84"/>
                  </a:lnTo>
                  <a:cubicBezTo>
                    <a:pt x="60" y="48"/>
                    <a:pt x="37" y="3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2976;p57"/>
            <p:cNvSpPr/>
            <p:nvPr/>
          </p:nvSpPr>
          <p:spPr>
            <a:xfrm>
              <a:off x="5254450" y="2220450"/>
              <a:ext cx="1275" cy="525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25" y="0"/>
                  </a:moveTo>
                  <a:cubicBezTo>
                    <a:pt x="12" y="0"/>
                    <a:pt x="1" y="6"/>
                    <a:pt x="15" y="20"/>
                  </a:cubicBezTo>
                  <a:lnTo>
                    <a:pt x="51" y="8"/>
                  </a:lnTo>
                  <a:cubicBezTo>
                    <a:pt x="46" y="3"/>
                    <a:pt x="3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2977;p57"/>
            <p:cNvSpPr/>
            <p:nvPr/>
          </p:nvSpPr>
          <p:spPr>
            <a:xfrm>
              <a:off x="5262875" y="2224400"/>
              <a:ext cx="900" cy="725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9" y="0"/>
                  </a:moveTo>
                  <a:cubicBezTo>
                    <a:pt x="0" y="0"/>
                    <a:pt x="3" y="11"/>
                    <a:pt x="11" y="29"/>
                  </a:cubicBezTo>
                  <a:cubicBezTo>
                    <a:pt x="11" y="21"/>
                    <a:pt x="13" y="18"/>
                    <a:pt x="15" y="18"/>
                  </a:cubicBezTo>
                  <a:cubicBezTo>
                    <a:pt x="19" y="18"/>
                    <a:pt x="27" y="29"/>
                    <a:pt x="35" y="29"/>
                  </a:cubicBezTo>
                  <a:lnTo>
                    <a:pt x="23" y="5"/>
                  </a:lnTo>
                  <a:cubicBezTo>
                    <a:pt x="17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2978;p57"/>
            <p:cNvSpPr/>
            <p:nvPr/>
          </p:nvSpPr>
          <p:spPr>
            <a:xfrm>
              <a:off x="5253775" y="2221825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8" y="1"/>
                  </a:moveTo>
                  <a:cubicBezTo>
                    <a:pt x="30" y="13"/>
                    <a:pt x="21" y="13"/>
                    <a:pt x="14" y="13"/>
                  </a:cubicBezTo>
                  <a:cubicBezTo>
                    <a:pt x="6" y="13"/>
                    <a:pt x="0" y="13"/>
                    <a:pt x="18" y="25"/>
                  </a:cubicBezTo>
                  <a:cubicBezTo>
                    <a:pt x="6" y="13"/>
                    <a:pt x="54" y="25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2979;p57"/>
            <p:cNvSpPr/>
            <p:nvPr/>
          </p:nvSpPr>
          <p:spPr>
            <a:xfrm>
              <a:off x="5262250" y="2227425"/>
              <a:ext cx="1025" cy="475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7" y="0"/>
                    <a:pt x="1" y="3"/>
                    <a:pt x="13" y="15"/>
                  </a:cubicBezTo>
                  <a:cubicBezTo>
                    <a:pt x="20" y="17"/>
                    <a:pt x="24" y="18"/>
                    <a:pt x="28" y="18"/>
                  </a:cubicBezTo>
                  <a:cubicBezTo>
                    <a:pt x="40" y="18"/>
                    <a:pt x="27" y="3"/>
                    <a:pt x="36" y="3"/>
                  </a:cubicBezTo>
                  <a:cubicBezTo>
                    <a:pt x="36" y="3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980;p57"/>
            <p:cNvSpPr/>
            <p:nvPr/>
          </p:nvSpPr>
          <p:spPr>
            <a:xfrm>
              <a:off x="5253325" y="2223925"/>
              <a:ext cx="2100" cy="1500"/>
            </a:xfrm>
            <a:custGeom>
              <a:avLst/>
              <a:gdLst/>
              <a:ahLst/>
              <a:cxnLst/>
              <a:rect l="l" t="t" r="r" b="b"/>
              <a:pathLst>
                <a:path w="84" h="60" extrusionOk="0">
                  <a:moveTo>
                    <a:pt x="0" y="0"/>
                  </a:moveTo>
                  <a:cubicBezTo>
                    <a:pt x="12" y="24"/>
                    <a:pt x="36" y="60"/>
                    <a:pt x="72" y="60"/>
                  </a:cubicBezTo>
                  <a:cubicBezTo>
                    <a:pt x="48" y="48"/>
                    <a:pt x="48" y="36"/>
                    <a:pt x="60" y="36"/>
                  </a:cubicBezTo>
                  <a:cubicBezTo>
                    <a:pt x="72" y="48"/>
                    <a:pt x="84" y="60"/>
                    <a:pt x="84" y="60"/>
                  </a:cubicBezTo>
                  <a:cubicBezTo>
                    <a:pt x="72" y="36"/>
                    <a:pt x="72" y="36"/>
                    <a:pt x="72" y="24"/>
                  </a:cubicBezTo>
                  <a:cubicBezTo>
                    <a:pt x="48" y="12"/>
                    <a:pt x="24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981;p57"/>
            <p:cNvSpPr/>
            <p:nvPr/>
          </p:nvSpPr>
          <p:spPr>
            <a:xfrm>
              <a:off x="5261225" y="2227425"/>
              <a:ext cx="2250" cy="1100"/>
            </a:xfrm>
            <a:custGeom>
              <a:avLst/>
              <a:gdLst/>
              <a:ahLst/>
              <a:cxnLst/>
              <a:rect l="l" t="t" r="r" b="b"/>
              <a:pathLst>
                <a:path w="90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" y="2"/>
                    <a:pt x="7" y="4"/>
                  </a:cubicBezTo>
                  <a:lnTo>
                    <a:pt x="7" y="4"/>
                  </a:lnTo>
                  <a:lnTo>
                    <a:pt x="6" y="3"/>
                  </a:lnTo>
                  <a:cubicBezTo>
                    <a:pt x="3" y="1"/>
                    <a:pt x="1" y="1"/>
                    <a:pt x="1" y="1"/>
                  </a:cubicBezTo>
                  <a:close/>
                  <a:moveTo>
                    <a:pt x="7" y="4"/>
                  </a:moveTo>
                  <a:lnTo>
                    <a:pt x="30" y="27"/>
                  </a:lnTo>
                  <a:cubicBezTo>
                    <a:pt x="31" y="25"/>
                    <a:pt x="33" y="24"/>
                    <a:pt x="35" y="23"/>
                  </a:cubicBezTo>
                  <a:lnTo>
                    <a:pt x="35" y="23"/>
                  </a:lnTo>
                  <a:cubicBezTo>
                    <a:pt x="41" y="29"/>
                    <a:pt x="45" y="35"/>
                    <a:pt x="42" y="39"/>
                  </a:cubicBezTo>
                  <a:cubicBezTo>
                    <a:pt x="50" y="39"/>
                    <a:pt x="63" y="44"/>
                    <a:pt x="74" y="44"/>
                  </a:cubicBezTo>
                  <a:cubicBezTo>
                    <a:pt x="80" y="44"/>
                    <a:pt x="85" y="43"/>
                    <a:pt x="89" y="39"/>
                  </a:cubicBezTo>
                  <a:cubicBezTo>
                    <a:pt x="72" y="30"/>
                    <a:pt x="56" y="22"/>
                    <a:pt x="43" y="22"/>
                  </a:cubicBezTo>
                  <a:cubicBezTo>
                    <a:pt x="40" y="22"/>
                    <a:pt x="37" y="22"/>
                    <a:pt x="35" y="23"/>
                  </a:cubicBezTo>
                  <a:lnTo>
                    <a:pt x="35" y="23"/>
                  </a:lnTo>
                  <a:cubicBezTo>
                    <a:pt x="27" y="16"/>
                    <a:pt x="14" y="9"/>
                    <a:pt x="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982;p57"/>
            <p:cNvSpPr/>
            <p:nvPr/>
          </p:nvSpPr>
          <p:spPr>
            <a:xfrm>
              <a:off x="5252125" y="22239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13" y="0"/>
                  </a:moveTo>
                  <a:cubicBezTo>
                    <a:pt x="1" y="12"/>
                    <a:pt x="13" y="36"/>
                    <a:pt x="25" y="60"/>
                  </a:cubicBezTo>
                  <a:lnTo>
                    <a:pt x="37" y="60"/>
                  </a:lnTo>
                  <a:cubicBezTo>
                    <a:pt x="25" y="36"/>
                    <a:pt x="48" y="2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983;p57"/>
            <p:cNvSpPr/>
            <p:nvPr/>
          </p:nvSpPr>
          <p:spPr>
            <a:xfrm>
              <a:off x="5260100" y="222817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2"/>
                    <a:pt x="3" y="9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30" y="17"/>
                    <a:pt x="37" y="9"/>
                    <a:pt x="27" y="9"/>
                  </a:cubicBezTo>
                  <a:cubicBezTo>
                    <a:pt x="27" y="10"/>
                    <a:pt x="26" y="11"/>
                    <a:pt x="25" y="11"/>
                  </a:cubicBezTo>
                  <a:cubicBezTo>
                    <a:pt x="20" y="11"/>
                    <a:pt x="6" y="0"/>
                    <a:pt x="2" y="0"/>
                  </a:cubicBezTo>
                  <a:close/>
                  <a:moveTo>
                    <a:pt x="20" y="20"/>
                  </a:moveTo>
                  <a:cubicBezTo>
                    <a:pt x="19" y="20"/>
                    <a:pt x="17" y="21"/>
                    <a:pt x="15" y="21"/>
                  </a:cubicBezTo>
                  <a:cubicBezTo>
                    <a:pt x="17" y="21"/>
                    <a:pt x="20" y="21"/>
                    <a:pt x="23" y="22"/>
                  </a:cubicBezTo>
                  <a:lnTo>
                    <a:pt x="23" y="22"/>
                  </a:lnTo>
                  <a:lnTo>
                    <a:pt x="20" y="20"/>
                  </a:lnTo>
                  <a:close/>
                  <a:moveTo>
                    <a:pt x="23" y="22"/>
                  </a:moveTo>
                  <a:lnTo>
                    <a:pt x="39" y="33"/>
                  </a:lnTo>
                  <a:cubicBezTo>
                    <a:pt x="49" y="33"/>
                    <a:pt x="35" y="25"/>
                    <a:pt x="2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984;p57"/>
            <p:cNvSpPr/>
            <p:nvPr/>
          </p:nvSpPr>
          <p:spPr>
            <a:xfrm>
              <a:off x="5260475" y="2229875"/>
              <a:ext cx="1500" cy="1200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0" y="0"/>
                  </a:moveTo>
                  <a:lnTo>
                    <a:pt x="12" y="36"/>
                  </a:lnTo>
                  <a:lnTo>
                    <a:pt x="60" y="48"/>
                  </a:lnTo>
                  <a:cubicBezTo>
                    <a:pt x="60" y="24"/>
                    <a:pt x="36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985;p57"/>
            <p:cNvSpPr/>
            <p:nvPr/>
          </p:nvSpPr>
          <p:spPr>
            <a:xfrm>
              <a:off x="5259275" y="222987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1" y="0"/>
                  </a:moveTo>
                  <a:lnTo>
                    <a:pt x="48" y="60"/>
                  </a:lnTo>
                  <a:cubicBezTo>
                    <a:pt x="36" y="24"/>
                    <a:pt x="36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986;p57"/>
            <p:cNvSpPr/>
            <p:nvPr/>
          </p:nvSpPr>
          <p:spPr>
            <a:xfrm>
              <a:off x="5247925" y="22310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14" y="1"/>
                  </a:moveTo>
                  <a:cubicBezTo>
                    <a:pt x="0" y="1"/>
                    <a:pt x="6" y="1"/>
                    <a:pt x="16" y="3"/>
                  </a:cubicBezTo>
                  <a:lnTo>
                    <a:pt x="16" y="3"/>
                  </a:lnTo>
                  <a:cubicBezTo>
                    <a:pt x="16" y="2"/>
                    <a:pt x="15" y="2"/>
                    <a:pt x="14" y="1"/>
                  </a:cubicBezTo>
                  <a:close/>
                  <a:moveTo>
                    <a:pt x="16" y="3"/>
                  </a:moveTo>
                  <a:lnTo>
                    <a:pt x="16" y="3"/>
                  </a:lnTo>
                  <a:cubicBezTo>
                    <a:pt x="30" y="15"/>
                    <a:pt x="42" y="21"/>
                    <a:pt x="46" y="21"/>
                  </a:cubicBezTo>
                  <a:cubicBezTo>
                    <a:pt x="49" y="21"/>
                    <a:pt x="48" y="18"/>
                    <a:pt x="38" y="13"/>
                  </a:cubicBezTo>
                  <a:cubicBezTo>
                    <a:pt x="33" y="8"/>
                    <a:pt x="24" y="5"/>
                    <a:pt x="1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987;p57"/>
            <p:cNvSpPr/>
            <p:nvPr/>
          </p:nvSpPr>
          <p:spPr>
            <a:xfrm>
              <a:off x="5256900" y="2235825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24" y="0"/>
                  </a:moveTo>
                  <a:cubicBezTo>
                    <a:pt x="0" y="0"/>
                    <a:pt x="12" y="36"/>
                    <a:pt x="24" y="60"/>
                  </a:cubicBezTo>
                  <a:cubicBezTo>
                    <a:pt x="12" y="36"/>
                    <a:pt x="48" y="2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988;p57"/>
            <p:cNvSpPr/>
            <p:nvPr/>
          </p:nvSpPr>
          <p:spPr>
            <a:xfrm>
              <a:off x="5252725" y="22465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1"/>
                  </a:moveTo>
                  <a:cubicBezTo>
                    <a:pt x="1" y="13"/>
                    <a:pt x="1" y="25"/>
                    <a:pt x="13" y="49"/>
                  </a:cubicBezTo>
                  <a:cubicBezTo>
                    <a:pt x="13" y="49"/>
                    <a:pt x="36" y="49"/>
                    <a:pt x="13" y="37"/>
                  </a:cubicBezTo>
                  <a:cubicBezTo>
                    <a:pt x="24" y="37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989;p57"/>
            <p:cNvSpPr/>
            <p:nvPr/>
          </p:nvSpPr>
          <p:spPr>
            <a:xfrm>
              <a:off x="5250650" y="224862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2" y="0"/>
                  </a:moveTo>
                  <a:cubicBezTo>
                    <a:pt x="0" y="0"/>
                    <a:pt x="12" y="24"/>
                    <a:pt x="24" y="24"/>
                  </a:cubicBezTo>
                  <a:cubicBezTo>
                    <a:pt x="24" y="12"/>
                    <a:pt x="36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990;p57"/>
            <p:cNvSpPr/>
            <p:nvPr/>
          </p:nvSpPr>
          <p:spPr>
            <a:xfrm>
              <a:off x="5228325" y="225397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2" y="1"/>
                  </a:moveTo>
                  <a:cubicBezTo>
                    <a:pt x="0" y="1"/>
                    <a:pt x="0" y="13"/>
                    <a:pt x="36" y="24"/>
                  </a:cubicBezTo>
                  <a:cubicBezTo>
                    <a:pt x="36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991;p57"/>
            <p:cNvSpPr/>
            <p:nvPr/>
          </p:nvSpPr>
          <p:spPr>
            <a:xfrm>
              <a:off x="5228025" y="22545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lnTo>
                    <a:pt x="36" y="12"/>
                  </a:lnTo>
                  <a:lnTo>
                    <a:pt x="36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992;p57"/>
            <p:cNvSpPr/>
            <p:nvPr/>
          </p:nvSpPr>
          <p:spPr>
            <a:xfrm>
              <a:off x="5226825" y="2255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993;p57"/>
            <p:cNvSpPr/>
            <p:nvPr/>
          </p:nvSpPr>
          <p:spPr>
            <a:xfrm>
              <a:off x="5226225" y="2255475"/>
              <a:ext cx="1825" cy="900"/>
            </a:xfrm>
            <a:custGeom>
              <a:avLst/>
              <a:gdLst/>
              <a:ahLst/>
              <a:cxnLst/>
              <a:rect l="l" t="t" r="r" b="b"/>
              <a:pathLst>
                <a:path w="73" h="36" extrusionOk="0">
                  <a:moveTo>
                    <a:pt x="1" y="0"/>
                  </a:moveTo>
                  <a:lnTo>
                    <a:pt x="25" y="24"/>
                  </a:lnTo>
                  <a:lnTo>
                    <a:pt x="72" y="36"/>
                  </a:lnTo>
                  <a:cubicBezTo>
                    <a:pt x="60" y="12"/>
                    <a:pt x="37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994;p57"/>
            <p:cNvSpPr/>
            <p:nvPr/>
          </p:nvSpPr>
          <p:spPr>
            <a:xfrm>
              <a:off x="5225950" y="2256950"/>
              <a:ext cx="3000" cy="3300"/>
            </a:xfrm>
            <a:custGeom>
              <a:avLst/>
              <a:gdLst/>
              <a:ahLst/>
              <a:cxnLst/>
              <a:rect l="l" t="t" r="r" b="b"/>
              <a:pathLst>
                <a:path w="120" h="132" extrusionOk="0">
                  <a:moveTo>
                    <a:pt x="12" y="1"/>
                  </a:moveTo>
                  <a:cubicBezTo>
                    <a:pt x="8" y="1"/>
                    <a:pt x="11" y="9"/>
                    <a:pt x="15" y="18"/>
                  </a:cubicBezTo>
                  <a:lnTo>
                    <a:pt x="15" y="18"/>
                  </a:lnTo>
                  <a:cubicBezTo>
                    <a:pt x="16" y="12"/>
                    <a:pt x="17" y="5"/>
                    <a:pt x="12" y="1"/>
                  </a:cubicBezTo>
                  <a:close/>
                  <a:moveTo>
                    <a:pt x="15" y="18"/>
                  </a:moveTo>
                  <a:cubicBezTo>
                    <a:pt x="15" y="24"/>
                    <a:pt x="14" y="31"/>
                    <a:pt x="21" y="34"/>
                  </a:cubicBezTo>
                  <a:lnTo>
                    <a:pt x="21" y="34"/>
                  </a:lnTo>
                  <a:cubicBezTo>
                    <a:pt x="21" y="30"/>
                    <a:pt x="18" y="23"/>
                    <a:pt x="15" y="18"/>
                  </a:cubicBezTo>
                  <a:close/>
                  <a:moveTo>
                    <a:pt x="21" y="34"/>
                  </a:moveTo>
                  <a:lnTo>
                    <a:pt x="21" y="34"/>
                  </a:lnTo>
                  <a:cubicBezTo>
                    <a:pt x="22" y="39"/>
                    <a:pt x="21" y="42"/>
                    <a:pt x="17" y="42"/>
                  </a:cubicBezTo>
                  <a:cubicBezTo>
                    <a:pt x="13" y="42"/>
                    <a:pt x="8" y="40"/>
                    <a:pt x="0" y="36"/>
                  </a:cubicBezTo>
                  <a:lnTo>
                    <a:pt x="0" y="36"/>
                  </a:lnTo>
                  <a:cubicBezTo>
                    <a:pt x="0" y="84"/>
                    <a:pt x="83" y="84"/>
                    <a:pt x="71" y="132"/>
                  </a:cubicBezTo>
                  <a:cubicBezTo>
                    <a:pt x="119" y="120"/>
                    <a:pt x="0" y="48"/>
                    <a:pt x="36" y="36"/>
                  </a:cubicBezTo>
                  <a:cubicBezTo>
                    <a:pt x="29" y="36"/>
                    <a:pt x="25" y="36"/>
                    <a:pt x="21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995;p57"/>
            <p:cNvSpPr/>
            <p:nvPr/>
          </p:nvSpPr>
          <p:spPr>
            <a:xfrm>
              <a:off x="5227625" y="2258100"/>
              <a:ext cx="950" cy="500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6" y="0"/>
                  </a:moveTo>
                  <a:cubicBezTo>
                    <a:pt x="1" y="0"/>
                    <a:pt x="3" y="7"/>
                    <a:pt x="16" y="14"/>
                  </a:cubicBezTo>
                  <a:cubicBezTo>
                    <a:pt x="16" y="14"/>
                    <a:pt x="32" y="20"/>
                    <a:pt x="36" y="20"/>
                  </a:cubicBezTo>
                  <a:cubicBezTo>
                    <a:pt x="38" y="20"/>
                    <a:pt x="36" y="18"/>
                    <a:pt x="28" y="14"/>
                  </a:cubicBezTo>
                  <a:cubicBezTo>
                    <a:pt x="18" y="4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996;p57"/>
            <p:cNvSpPr/>
            <p:nvPr/>
          </p:nvSpPr>
          <p:spPr>
            <a:xfrm>
              <a:off x="5225350" y="2258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lnTo>
                    <a:pt x="12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997;p57"/>
            <p:cNvSpPr/>
            <p:nvPr/>
          </p:nvSpPr>
          <p:spPr>
            <a:xfrm>
              <a:off x="5224450" y="225875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0"/>
                  </a:moveTo>
                  <a:cubicBezTo>
                    <a:pt x="12" y="12"/>
                    <a:pt x="1" y="24"/>
                    <a:pt x="24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998;p57"/>
            <p:cNvSpPr/>
            <p:nvPr/>
          </p:nvSpPr>
          <p:spPr>
            <a:xfrm>
              <a:off x="5223075" y="2259925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20" y="1"/>
                  </a:moveTo>
                  <a:cubicBezTo>
                    <a:pt x="1" y="10"/>
                    <a:pt x="35" y="43"/>
                    <a:pt x="50" y="43"/>
                  </a:cubicBezTo>
                  <a:cubicBezTo>
                    <a:pt x="53" y="43"/>
                    <a:pt x="56" y="41"/>
                    <a:pt x="56" y="36"/>
                  </a:cubicBezTo>
                  <a:cubicBezTo>
                    <a:pt x="44" y="25"/>
                    <a:pt x="20" y="25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999;p57"/>
            <p:cNvSpPr/>
            <p:nvPr/>
          </p:nvSpPr>
          <p:spPr>
            <a:xfrm>
              <a:off x="5223850" y="22638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1"/>
                  </a:moveTo>
                  <a:lnTo>
                    <a:pt x="1" y="24"/>
                  </a:lnTo>
                  <a:lnTo>
                    <a:pt x="13" y="24"/>
                  </a:lnTo>
                  <a:cubicBezTo>
                    <a:pt x="13" y="24"/>
                    <a:pt x="13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000;p57"/>
            <p:cNvSpPr/>
            <p:nvPr/>
          </p:nvSpPr>
          <p:spPr>
            <a:xfrm>
              <a:off x="5228025" y="2266475"/>
              <a:ext cx="625" cy="675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24" y="1"/>
                  </a:moveTo>
                  <a:cubicBezTo>
                    <a:pt x="19" y="1"/>
                    <a:pt x="17" y="2"/>
                    <a:pt x="16" y="4"/>
                  </a:cubicBezTo>
                  <a:lnTo>
                    <a:pt x="16" y="4"/>
                  </a:lnTo>
                  <a:cubicBezTo>
                    <a:pt x="18" y="3"/>
                    <a:pt x="21" y="2"/>
                    <a:pt x="24" y="1"/>
                  </a:cubicBezTo>
                  <a:close/>
                  <a:moveTo>
                    <a:pt x="16" y="4"/>
                  </a:moveTo>
                  <a:cubicBezTo>
                    <a:pt x="0" y="10"/>
                    <a:pt x="0" y="4"/>
                    <a:pt x="0" y="25"/>
                  </a:cubicBezTo>
                  <a:cubicBezTo>
                    <a:pt x="5" y="26"/>
                    <a:pt x="9" y="27"/>
                    <a:pt x="12" y="27"/>
                  </a:cubicBezTo>
                  <a:cubicBezTo>
                    <a:pt x="24" y="27"/>
                    <a:pt x="13" y="11"/>
                    <a:pt x="1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001;p57"/>
            <p:cNvSpPr/>
            <p:nvPr/>
          </p:nvSpPr>
          <p:spPr>
            <a:xfrm>
              <a:off x="5222075" y="2263375"/>
              <a:ext cx="625" cy="45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9" y="1"/>
                  </a:moveTo>
                  <a:cubicBezTo>
                    <a:pt x="1" y="1"/>
                    <a:pt x="4" y="9"/>
                    <a:pt x="12" y="17"/>
                  </a:cubicBezTo>
                  <a:lnTo>
                    <a:pt x="12" y="17"/>
                  </a:lnTo>
                  <a:cubicBezTo>
                    <a:pt x="0" y="6"/>
                    <a:pt x="12" y="6"/>
                    <a:pt x="24" y="6"/>
                  </a:cubicBezTo>
                  <a:cubicBezTo>
                    <a:pt x="17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002;p57"/>
            <p:cNvSpPr/>
            <p:nvPr/>
          </p:nvSpPr>
          <p:spPr>
            <a:xfrm>
              <a:off x="5220875" y="22635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24" y="1"/>
                  </a:moveTo>
                  <a:lnTo>
                    <a:pt x="24" y="1"/>
                  </a:lnTo>
                  <a:cubicBezTo>
                    <a:pt x="13" y="13"/>
                    <a:pt x="72" y="48"/>
                    <a:pt x="60" y="48"/>
                  </a:cubicBezTo>
                  <a:cubicBezTo>
                    <a:pt x="36" y="48"/>
                    <a:pt x="36" y="36"/>
                    <a:pt x="24" y="24"/>
                  </a:cubicBezTo>
                  <a:cubicBezTo>
                    <a:pt x="1" y="24"/>
                    <a:pt x="1" y="36"/>
                    <a:pt x="13" y="60"/>
                  </a:cubicBezTo>
                  <a:cubicBezTo>
                    <a:pt x="24" y="72"/>
                    <a:pt x="72" y="96"/>
                    <a:pt x="96" y="120"/>
                  </a:cubicBezTo>
                  <a:cubicBezTo>
                    <a:pt x="96" y="91"/>
                    <a:pt x="49" y="54"/>
                    <a:pt x="63" y="54"/>
                  </a:cubicBezTo>
                  <a:cubicBezTo>
                    <a:pt x="66" y="54"/>
                    <a:pt x="73" y="56"/>
                    <a:pt x="84" y="6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003;p57"/>
            <p:cNvSpPr/>
            <p:nvPr/>
          </p:nvSpPr>
          <p:spPr>
            <a:xfrm>
              <a:off x="5225350" y="2265875"/>
              <a:ext cx="1375" cy="1100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0" y="1"/>
                  </a:moveTo>
                  <a:cubicBezTo>
                    <a:pt x="24" y="13"/>
                    <a:pt x="24" y="25"/>
                    <a:pt x="24" y="37"/>
                  </a:cubicBezTo>
                  <a:cubicBezTo>
                    <a:pt x="34" y="41"/>
                    <a:pt x="39" y="43"/>
                    <a:pt x="42" y="43"/>
                  </a:cubicBezTo>
                  <a:cubicBezTo>
                    <a:pt x="55" y="43"/>
                    <a:pt x="24" y="13"/>
                    <a:pt x="24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004;p57"/>
            <p:cNvSpPr/>
            <p:nvPr/>
          </p:nvSpPr>
          <p:spPr>
            <a:xfrm>
              <a:off x="5221475" y="22676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005;p57"/>
            <p:cNvSpPr/>
            <p:nvPr/>
          </p:nvSpPr>
          <p:spPr>
            <a:xfrm>
              <a:off x="5220575" y="22673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0"/>
                  </a:moveTo>
                  <a:lnTo>
                    <a:pt x="13" y="36"/>
                  </a:lnTo>
                  <a:lnTo>
                    <a:pt x="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006;p57"/>
            <p:cNvSpPr/>
            <p:nvPr/>
          </p:nvSpPr>
          <p:spPr>
            <a:xfrm>
              <a:off x="5219975" y="22673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007;p57"/>
            <p:cNvSpPr/>
            <p:nvPr/>
          </p:nvSpPr>
          <p:spPr>
            <a:xfrm>
              <a:off x="5219100" y="2268575"/>
              <a:ext cx="1125" cy="300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24" y="0"/>
                  </a:moveTo>
                  <a:cubicBezTo>
                    <a:pt x="26" y="1"/>
                    <a:pt x="27" y="2"/>
                    <a:pt x="29" y="2"/>
                  </a:cubicBezTo>
                  <a:lnTo>
                    <a:pt x="29" y="2"/>
                  </a:lnTo>
                  <a:cubicBezTo>
                    <a:pt x="29" y="1"/>
                    <a:pt x="28" y="0"/>
                    <a:pt x="24" y="0"/>
                  </a:cubicBezTo>
                  <a:close/>
                  <a:moveTo>
                    <a:pt x="0" y="0"/>
                  </a:moveTo>
                  <a:lnTo>
                    <a:pt x="24" y="12"/>
                  </a:lnTo>
                  <a:cubicBezTo>
                    <a:pt x="24" y="12"/>
                    <a:pt x="44" y="12"/>
                    <a:pt x="29" y="2"/>
                  </a:cubicBezTo>
                  <a:lnTo>
                    <a:pt x="29" y="2"/>
                  </a:lnTo>
                  <a:cubicBezTo>
                    <a:pt x="28" y="4"/>
                    <a:pt x="25" y="5"/>
                    <a:pt x="20" y="5"/>
                  </a:cubicBezTo>
                  <a:cubicBezTo>
                    <a:pt x="15" y="5"/>
                    <a:pt x="8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008;p57"/>
            <p:cNvSpPr/>
            <p:nvPr/>
          </p:nvSpPr>
          <p:spPr>
            <a:xfrm>
              <a:off x="5228925" y="228017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lnTo>
                    <a:pt x="36" y="36"/>
                  </a:lnTo>
                  <a:cubicBezTo>
                    <a:pt x="36" y="24"/>
                    <a:pt x="36" y="24"/>
                    <a:pt x="36" y="24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009;p57"/>
            <p:cNvSpPr/>
            <p:nvPr/>
          </p:nvSpPr>
          <p:spPr>
            <a:xfrm>
              <a:off x="5228325" y="2280175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24" y="24"/>
                    <a:pt x="0" y="24"/>
                  </a:cubicBezTo>
                  <a:lnTo>
                    <a:pt x="24" y="48"/>
                  </a:lnTo>
                  <a:cubicBezTo>
                    <a:pt x="36" y="36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010;p57"/>
            <p:cNvSpPr/>
            <p:nvPr/>
          </p:nvSpPr>
          <p:spPr>
            <a:xfrm>
              <a:off x="5221475" y="2286125"/>
              <a:ext cx="1800" cy="2175"/>
            </a:xfrm>
            <a:custGeom>
              <a:avLst/>
              <a:gdLst/>
              <a:ahLst/>
              <a:cxnLst/>
              <a:rect l="l" t="t" r="r" b="b"/>
              <a:pathLst>
                <a:path w="72" h="87" extrusionOk="0">
                  <a:moveTo>
                    <a:pt x="12" y="1"/>
                  </a:moveTo>
                  <a:cubicBezTo>
                    <a:pt x="24" y="24"/>
                    <a:pt x="0" y="36"/>
                    <a:pt x="0" y="60"/>
                  </a:cubicBezTo>
                  <a:cubicBezTo>
                    <a:pt x="11" y="60"/>
                    <a:pt x="30" y="86"/>
                    <a:pt x="35" y="86"/>
                  </a:cubicBezTo>
                  <a:cubicBezTo>
                    <a:pt x="36" y="86"/>
                    <a:pt x="36" y="86"/>
                    <a:pt x="36" y="84"/>
                  </a:cubicBezTo>
                  <a:lnTo>
                    <a:pt x="24" y="60"/>
                  </a:lnTo>
                  <a:lnTo>
                    <a:pt x="48" y="72"/>
                  </a:lnTo>
                  <a:cubicBezTo>
                    <a:pt x="72" y="72"/>
                    <a:pt x="24" y="36"/>
                    <a:pt x="48" y="36"/>
                  </a:cubicBezTo>
                  <a:cubicBezTo>
                    <a:pt x="24" y="24"/>
                    <a:pt x="24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011;p57"/>
            <p:cNvSpPr/>
            <p:nvPr/>
          </p:nvSpPr>
          <p:spPr>
            <a:xfrm>
              <a:off x="5183375" y="2151575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2" y="1"/>
                  </a:moveTo>
                  <a:cubicBezTo>
                    <a:pt x="0" y="13"/>
                    <a:pt x="0" y="16"/>
                    <a:pt x="3" y="16"/>
                  </a:cubicBezTo>
                  <a:cubicBezTo>
                    <a:pt x="6" y="16"/>
                    <a:pt x="12" y="13"/>
                    <a:pt x="12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012;p57"/>
            <p:cNvSpPr/>
            <p:nvPr/>
          </p:nvSpPr>
          <p:spPr>
            <a:xfrm>
              <a:off x="5183075" y="21533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27" y="1"/>
                  </a:moveTo>
                  <a:cubicBezTo>
                    <a:pt x="22" y="1"/>
                    <a:pt x="14" y="4"/>
                    <a:pt x="1" y="14"/>
                  </a:cubicBezTo>
                  <a:cubicBezTo>
                    <a:pt x="1" y="27"/>
                    <a:pt x="8" y="37"/>
                    <a:pt x="20" y="37"/>
                  </a:cubicBezTo>
                  <a:cubicBezTo>
                    <a:pt x="30" y="37"/>
                    <a:pt x="44" y="30"/>
                    <a:pt x="60" y="14"/>
                  </a:cubicBezTo>
                  <a:lnTo>
                    <a:pt x="60" y="14"/>
                  </a:lnTo>
                  <a:cubicBezTo>
                    <a:pt x="56" y="16"/>
                    <a:pt x="53" y="16"/>
                    <a:pt x="50" y="16"/>
                  </a:cubicBezTo>
                  <a:cubicBezTo>
                    <a:pt x="36" y="16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013;p57"/>
            <p:cNvSpPr/>
            <p:nvPr/>
          </p:nvSpPr>
          <p:spPr>
            <a:xfrm>
              <a:off x="5184275" y="215247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2" y="1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014;p57"/>
            <p:cNvSpPr/>
            <p:nvPr/>
          </p:nvSpPr>
          <p:spPr>
            <a:xfrm>
              <a:off x="5184850" y="21518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lnTo>
                    <a:pt x="1" y="1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015;p57"/>
            <p:cNvSpPr/>
            <p:nvPr/>
          </p:nvSpPr>
          <p:spPr>
            <a:xfrm>
              <a:off x="5183975" y="2153325"/>
              <a:ext cx="2100" cy="2325"/>
            </a:xfrm>
            <a:custGeom>
              <a:avLst/>
              <a:gdLst/>
              <a:ahLst/>
              <a:cxnLst/>
              <a:rect l="l" t="t" r="r" b="b"/>
              <a:pathLst>
                <a:path w="84" h="93" extrusionOk="0">
                  <a:moveTo>
                    <a:pt x="79" y="1"/>
                  </a:moveTo>
                  <a:cubicBezTo>
                    <a:pt x="66" y="1"/>
                    <a:pt x="38" y="32"/>
                    <a:pt x="28" y="32"/>
                  </a:cubicBezTo>
                  <a:cubicBezTo>
                    <a:pt x="25" y="32"/>
                    <a:pt x="24" y="30"/>
                    <a:pt x="24" y="26"/>
                  </a:cubicBezTo>
                  <a:lnTo>
                    <a:pt x="24" y="26"/>
                  </a:lnTo>
                  <a:cubicBezTo>
                    <a:pt x="0" y="50"/>
                    <a:pt x="48" y="50"/>
                    <a:pt x="12" y="86"/>
                  </a:cubicBezTo>
                  <a:cubicBezTo>
                    <a:pt x="12" y="90"/>
                    <a:pt x="13" y="92"/>
                    <a:pt x="15" y="92"/>
                  </a:cubicBezTo>
                  <a:cubicBezTo>
                    <a:pt x="21" y="92"/>
                    <a:pt x="38" y="62"/>
                    <a:pt x="48" y="62"/>
                  </a:cubicBezTo>
                  <a:lnTo>
                    <a:pt x="36" y="50"/>
                  </a:lnTo>
                  <a:cubicBezTo>
                    <a:pt x="48" y="14"/>
                    <a:pt x="72" y="26"/>
                    <a:pt x="84" y="2"/>
                  </a:cubicBezTo>
                  <a:cubicBezTo>
                    <a:pt x="82" y="1"/>
                    <a:pt x="81" y="1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016;p57"/>
            <p:cNvSpPr/>
            <p:nvPr/>
          </p:nvSpPr>
          <p:spPr>
            <a:xfrm>
              <a:off x="5207175" y="21635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017;p57"/>
            <p:cNvSpPr/>
            <p:nvPr/>
          </p:nvSpPr>
          <p:spPr>
            <a:xfrm>
              <a:off x="5212550" y="21670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018;p57"/>
            <p:cNvSpPr/>
            <p:nvPr/>
          </p:nvSpPr>
          <p:spPr>
            <a:xfrm>
              <a:off x="5229800" y="2192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3" y="0"/>
                    <a:pt x="1" y="0"/>
                    <a:pt x="1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019;p57"/>
            <p:cNvSpPr/>
            <p:nvPr/>
          </p:nvSpPr>
          <p:spPr>
            <a:xfrm>
              <a:off x="5188725" y="21594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0"/>
                  </a:moveTo>
                  <a:cubicBezTo>
                    <a:pt x="10" y="0"/>
                    <a:pt x="7" y="3"/>
                    <a:pt x="1" y="9"/>
                  </a:cubicBezTo>
                  <a:lnTo>
                    <a:pt x="13" y="9"/>
                  </a:lnTo>
                  <a:cubicBezTo>
                    <a:pt x="13" y="3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020;p57"/>
            <p:cNvSpPr/>
            <p:nvPr/>
          </p:nvSpPr>
          <p:spPr>
            <a:xfrm>
              <a:off x="5190525" y="2160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021;p57"/>
            <p:cNvSpPr/>
            <p:nvPr/>
          </p:nvSpPr>
          <p:spPr>
            <a:xfrm>
              <a:off x="5191400" y="216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" y="13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022;p57"/>
            <p:cNvSpPr/>
            <p:nvPr/>
          </p:nvSpPr>
          <p:spPr>
            <a:xfrm>
              <a:off x="5188325" y="2159075"/>
              <a:ext cx="1925" cy="1675"/>
            </a:xfrm>
            <a:custGeom>
              <a:avLst/>
              <a:gdLst/>
              <a:ahLst/>
              <a:cxnLst/>
              <a:rect l="l" t="t" r="r" b="b"/>
              <a:pathLst>
                <a:path w="77" h="67" extrusionOk="0">
                  <a:moveTo>
                    <a:pt x="64" y="0"/>
                  </a:moveTo>
                  <a:cubicBezTo>
                    <a:pt x="56" y="0"/>
                    <a:pt x="37" y="14"/>
                    <a:pt x="29" y="22"/>
                  </a:cubicBezTo>
                  <a:cubicBezTo>
                    <a:pt x="20" y="39"/>
                    <a:pt x="1" y="67"/>
                    <a:pt x="9" y="67"/>
                  </a:cubicBezTo>
                  <a:cubicBezTo>
                    <a:pt x="13" y="67"/>
                    <a:pt x="22" y="61"/>
                    <a:pt x="41" y="46"/>
                  </a:cubicBezTo>
                  <a:lnTo>
                    <a:pt x="41" y="45"/>
                  </a:lnTo>
                  <a:lnTo>
                    <a:pt x="41" y="45"/>
                  </a:lnTo>
                  <a:cubicBezTo>
                    <a:pt x="41" y="45"/>
                    <a:pt x="41" y="45"/>
                    <a:pt x="41" y="45"/>
                  </a:cubicBezTo>
                  <a:cubicBezTo>
                    <a:pt x="49" y="45"/>
                    <a:pt x="64" y="34"/>
                    <a:pt x="64" y="34"/>
                  </a:cubicBezTo>
                  <a:cubicBezTo>
                    <a:pt x="64" y="34"/>
                    <a:pt x="76" y="22"/>
                    <a:pt x="76" y="22"/>
                  </a:cubicBezTo>
                  <a:cubicBezTo>
                    <a:pt x="76" y="22"/>
                    <a:pt x="64" y="10"/>
                    <a:pt x="64" y="10"/>
                  </a:cubicBezTo>
                  <a:cubicBezTo>
                    <a:pt x="68" y="3"/>
                    <a:pt x="67" y="0"/>
                    <a:pt x="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3023;p57"/>
            <p:cNvSpPr/>
            <p:nvPr/>
          </p:nvSpPr>
          <p:spPr>
            <a:xfrm>
              <a:off x="5199450" y="215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3024;p57"/>
            <p:cNvSpPr/>
            <p:nvPr/>
          </p:nvSpPr>
          <p:spPr>
            <a:xfrm>
              <a:off x="5247975" y="2214700"/>
              <a:ext cx="1800" cy="1200"/>
            </a:xfrm>
            <a:custGeom>
              <a:avLst/>
              <a:gdLst/>
              <a:ahLst/>
              <a:cxnLst/>
              <a:rect l="l" t="t" r="r" b="b"/>
              <a:pathLst>
                <a:path w="72" h="48" extrusionOk="0">
                  <a:moveTo>
                    <a:pt x="72" y="0"/>
                  </a:moveTo>
                  <a:cubicBezTo>
                    <a:pt x="48" y="12"/>
                    <a:pt x="60" y="24"/>
                    <a:pt x="48" y="36"/>
                  </a:cubicBezTo>
                  <a:cubicBezTo>
                    <a:pt x="36" y="36"/>
                    <a:pt x="48" y="12"/>
                    <a:pt x="48" y="12"/>
                  </a:cubicBezTo>
                  <a:lnTo>
                    <a:pt x="48" y="12"/>
                  </a:lnTo>
                  <a:cubicBezTo>
                    <a:pt x="0" y="36"/>
                    <a:pt x="60" y="24"/>
                    <a:pt x="24" y="48"/>
                  </a:cubicBezTo>
                  <a:lnTo>
                    <a:pt x="48" y="4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025;p57"/>
            <p:cNvSpPr/>
            <p:nvPr/>
          </p:nvSpPr>
          <p:spPr>
            <a:xfrm>
              <a:off x="5229500" y="2193550"/>
              <a:ext cx="2125" cy="2400"/>
            </a:xfrm>
            <a:custGeom>
              <a:avLst/>
              <a:gdLst/>
              <a:ahLst/>
              <a:cxnLst/>
              <a:rect l="l" t="t" r="r" b="b"/>
              <a:pathLst>
                <a:path w="85" h="96" extrusionOk="0">
                  <a:moveTo>
                    <a:pt x="72" y="1"/>
                  </a:moveTo>
                  <a:cubicBezTo>
                    <a:pt x="60" y="24"/>
                    <a:pt x="37" y="48"/>
                    <a:pt x="13" y="60"/>
                  </a:cubicBezTo>
                  <a:cubicBezTo>
                    <a:pt x="1" y="72"/>
                    <a:pt x="1" y="72"/>
                    <a:pt x="1" y="96"/>
                  </a:cubicBezTo>
                  <a:cubicBezTo>
                    <a:pt x="25" y="72"/>
                    <a:pt x="49" y="24"/>
                    <a:pt x="84" y="13"/>
                  </a:cubicBezTo>
                  <a:cubicBezTo>
                    <a:pt x="72" y="13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026;p57"/>
            <p:cNvSpPr/>
            <p:nvPr/>
          </p:nvSpPr>
          <p:spPr>
            <a:xfrm>
              <a:off x="5231300" y="21929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0" y="13"/>
                    <a:pt x="0" y="13"/>
                    <a:pt x="0" y="2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027;p57"/>
            <p:cNvSpPr/>
            <p:nvPr/>
          </p:nvSpPr>
          <p:spPr>
            <a:xfrm>
              <a:off x="5245575" y="2211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028;p57"/>
            <p:cNvSpPr/>
            <p:nvPr/>
          </p:nvSpPr>
          <p:spPr>
            <a:xfrm>
              <a:off x="5228025" y="2191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029;p57"/>
            <p:cNvSpPr/>
            <p:nvPr/>
          </p:nvSpPr>
          <p:spPr>
            <a:xfrm>
              <a:off x="5243425" y="2190875"/>
              <a:ext cx="1000" cy="625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5" y="1"/>
                  </a:moveTo>
                  <a:cubicBezTo>
                    <a:pt x="2" y="14"/>
                    <a:pt x="0" y="17"/>
                    <a:pt x="3" y="17"/>
                  </a:cubicBezTo>
                  <a:cubicBezTo>
                    <a:pt x="5" y="17"/>
                    <a:pt x="11" y="15"/>
                    <a:pt x="14" y="15"/>
                  </a:cubicBezTo>
                  <a:cubicBezTo>
                    <a:pt x="17" y="15"/>
                    <a:pt x="19" y="17"/>
                    <a:pt x="15" y="24"/>
                  </a:cubicBezTo>
                  <a:lnTo>
                    <a:pt x="39" y="12"/>
                  </a:lnTo>
                  <a:cubicBezTo>
                    <a:pt x="39" y="1"/>
                    <a:pt x="27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030;p57"/>
            <p:cNvSpPr/>
            <p:nvPr/>
          </p:nvSpPr>
          <p:spPr>
            <a:xfrm>
              <a:off x="5248850" y="2215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031;p57"/>
            <p:cNvSpPr/>
            <p:nvPr/>
          </p:nvSpPr>
          <p:spPr>
            <a:xfrm>
              <a:off x="5230100" y="2191775"/>
              <a:ext cx="625" cy="650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1" y="0"/>
                  </a:moveTo>
                  <a:lnTo>
                    <a:pt x="1" y="12"/>
                  </a:lnTo>
                  <a:cubicBezTo>
                    <a:pt x="3" y="9"/>
                    <a:pt x="5" y="8"/>
                    <a:pt x="7" y="7"/>
                  </a:cubicBezTo>
                  <a:lnTo>
                    <a:pt x="7" y="7"/>
                  </a:lnTo>
                  <a:lnTo>
                    <a:pt x="13" y="12"/>
                  </a:lnTo>
                  <a:lnTo>
                    <a:pt x="13" y="12"/>
                  </a:lnTo>
                  <a:cubicBezTo>
                    <a:pt x="13" y="8"/>
                    <a:pt x="12" y="5"/>
                    <a:pt x="10" y="5"/>
                  </a:cubicBezTo>
                  <a:lnTo>
                    <a:pt x="10" y="5"/>
                  </a:lnTo>
                  <a:cubicBezTo>
                    <a:pt x="9" y="5"/>
                    <a:pt x="8" y="6"/>
                    <a:pt x="7" y="7"/>
                  </a:cubicBezTo>
                  <a:lnTo>
                    <a:pt x="7" y="7"/>
                  </a:lnTo>
                  <a:lnTo>
                    <a:pt x="1" y="0"/>
                  </a:lnTo>
                  <a:close/>
                  <a:moveTo>
                    <a:pt x="13" y="12"/>
                  </a:moveTo>
                  <a:cubicBezTo>
                    <a:pt x="13" y="18"/>
                    <a:pt x="12" y="26"/>
                    <a:pt x="18" y="26"/>
                  </a:cubicBezTo>
                  <a:cubicBezTo>
                    <a:pt x="20" y="26"/>
                    <a:pt x="22" y="25"/>
                    <a:pt x="25" y="2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032;p57"/>
            <p:cNvSpPr/>
            <p:nvPr/>
          </p:nvSpPr>
          <p:spPr>
            <a:xfrm>
              <a:off x="5186950" y="2151275"/>
              <a:ext cx="2100" cy="1525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84" y="1"/>
                  </a:moveTo>
                  <a:cubicBezTo>
                    <a:pt x="48" y="1"/>
                    <a:pt x="36" y="25"/>
                    <a:pt x="0" y="49"/>
                  </a:cubicBezTo>
                  <a:cubicBezTo>
                    <a:pt x="7" y="46"/>
                    <a:pt x="13" y="45"/>
                    <a:pt x="18" y="45"/>
                  </a:cubicBezTo>
                  <a:cubicBezTo>
                    <a:pt x="37" y="45"/>
                    <a:pt x="41" y="61"/>
                    <a:pt x="60" y="61"/>
                  </a:cubicBezTo>
                  <a:lnTo>
                    <a:pt x="72" y="2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033;p57"/>
            <p:cNvSpPr/>
            <p:nvPr/>
          </p:nvSpPr>
          <p:spPr>
            <a:xfrm>
              <a:off x="5184575" y="215665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4" y="0"/>
                  </a:moveTo>
                  <a:cubicBezTo>
                    <a:pt x="12" y="12"/>
                    <a:pt x="0" y="36"/>
                    <a:pt x="0" y="36"/>
                  </a:cubicBez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034;p57"/>
            <p:cNvSpPr/>
            <p:nvPr/>
          </p:nvSpPr>
          <p:spPr>
            <a:xfrm>
              <a:off x="5187100" y="2161700"/>
              <a:ext cx="475" cy="825"/>
            </a:xfrm>
            <a:custGeom>
              <a:avLst/>
              <a:gdLst/>
              <a:ahLst/>
              <a:cxnLst/>
              <a:rect l="l" t="t" r="r" b="b"/>
              <a:pathLst>
                <a:path w="19" h="33" extrusionOk="0">
                  <a:moveTo>
                    <a:pt x="18" y="1"/>
                  </a:moveTo>
                  <a:cubicBezTo>
                    <a:pt x="9" y="10"/>
                    <a:pt x="0" y="33"/>
                    <a:pt x="7" y="33"/>
                  </a:cubicBezTo>
                  <a:cubicBezTo>
                    <a:pt x="9" y="33"/>
                    <a:pt x="12" y="30"/>
                    <a:pt x="18" y="2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035;p57"/>
            <p:cNvSpPr/>
            <p:nvPr/>
          </p:nvSpPr>
          <p:spPr>
            <a:xfrm>
              <a:off x="5191400" y="2153675"/>
              <a:ext cx="925" cy="80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25" y="0"/>
                  </a:moveTo>
                  <a:lnTo>
                    <a:pt x="1" y="12"/>
                  </a:lnTo>
                  <a:cubicBezTo>
                    <a:pt x="1" y="26"/>
                    <a:pt x="5" y="32"/>
                    <a:pt x="11" y="32"/>
                  </a:cubicBezTo>
                  <a:cubicBezTo>
                    <a:pt x="15" y="32"/>
                    <a:pt x="20" y="29"/>
                    <a:pt x="25" y="24"/>
                  </a:cubicBezTo>
                  <a:cubicBezTo>
                    <a:pt x="13" y="24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036;p57"/>
            <p:cNvSpPr/>
            <p:nvPr/>
          </p:nvSpPr>
          <p:spPr>
            <a:xfrm>
              <a:off x="5188450" y="2162800"/>
              <a:ext cx="900" cy="575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22" y="0"/>
                  </a:moveTo>
                  <a:cubicBezTo>
                    <a:pt x="18" y="0"/>
                    <a:pt x="12" y="4"/>
                    <a:pt x="0" y="16"/>
                  </a:cubicBezTo>
                  <a:lnTo>
                    <a:pt x="0" y="16"/>
                  </a:lnTo>
                  <a:cubicBezTo>
                    <a:pt x="9" y="8"/>
                    <a:pt x="13" y="5"/>
                    <a:pt x="15" y="5"/>
                  </a:cubicBezTo>
                  <a:lnTo>
                    <a:pt x="15" y="5"/>
                  </a:lnTo>
                  <a:cubicBezTo>
                    <a:pt x="21" y="5"/>
                    <a:pt x="14" y="22"/>
                    <a:pt x="23" y="22"/>
                  </a:cubicBezTo>
                  <a:cubicBezTo>
                    <a:pt x="25" y="22"/>
                    <a:pt x="29" y="20"/>
                    <a:pt x="36" y="16"/>
                  </a:cubicBezTo>
                  <a:cubicBezTo>
                    <a:pt x="28" y="16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037;p57"/>
            <p:cNvSpPr/>
            <p:nvPr/>
          </p:nvSpPr>
          <p:spPr>
            <a:xfrm>
              <a:off x="5194325" y="2154275"/>
              <a:ext cx="675" cy="800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3" y="0"/>
                  </a:moveTo>
                  <a:cubicBezTo>
                    <a:pt x="3" y="2"/>
                    <a:pt x="4" y="3"/>
                    <a:pt x="5" y="3"/>
                  </a:cubicBezTo>
                  <a:lnTo>
                    <a:pt x="5" y="3"/>
                  </a:lnTo>
                  <a:cubicBezTo>
                    <a:pt x="5" y="2"/>
                    <a:pt x="4" y="1"/>
                    <a:pt x="3" y="0"/>
                  </a:cubicBezTo>
                  <a:close/>
                  <a:moveTo>
                    <a:pt x="18" y="3"/>
                  </a:moveTo>
                  <a:cubicBezTo>
                    <a:pt x="15" y="3"/>
                    <a:pt x="11" y="4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lnTo>
                    <a:pt x="5" y="3"/>
                  </a:lnTo>
                  <a:cubicBezTo>
                    <a:pt x="10" y="14"/>
                    <a:pt x="1" y="32"/>
                    <a:pt x="5" y="32"/>
                  </a:cubicBezTo>
                  <a:cubicBezTo>
                    <a:pt x="6" y="32"/>
                    <a:pt x="9" y="30"/>
                    <a:pt x="15" y="24"/>
                  </a:cubicBezTo>
                  <a:cubicBezTo>
                    <a:pt x="27" y="6"/>
                    <a:pt x="24" y="3"/>
                    <a:pt x="1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038;p57"/>
            <p:cNvSpPr/>
            <p:nvPr/>
          </p:nvSpPr>
          <p:spPr>
            <a:xfrm>
              <a:off x="5190525" y="2162000"/>
              <a:ext cx="1800" cy="2100"/>
            </a:xfrm>
            <a:custGeom>
              <a:avLst/>
              <a:gdLst/>
              <a:ahLst/>
              <a:cxnLst/>
              <a:rect l="l" t="t" r="r" b="b"/>
              <a:pathLst>
                <a:path w="72" h="84" extrusionOk="0">
                  <a:moveTo>
                    <a:pt x="72" y="1"/>
                  </a:moveTo>
                  <a:cubicBezTo>
                    <a:pt x="66" y="1"/>
                    <a:pt x="60" y="3"/>
                    <a:pt x="56" y="6"/>
                  </a:cubicBezTo>
                  <a:lnTo>
                    <a:pt x="56" y="6"/>
                  </a:lnTo>
                  <a:cubicBezTo>
                    <a:pt x="60" y="5"/>
                    <a:pt x="65" y="4"/>
                    <a:pt x="72" y="1"/>
                  </a:cubicBezTo>
                  <a:close/>
                  <a:moveTo>
                    <a:pt x="56" y="6"/>
                  </a:moveTo>
                  <a:cubicBezTo>
                    <a:pt x="53" y="7"/>
                    <a:pt x="50" y="7"/>
                    <a:pt x="48" y="7"/>
                  </a:cubicBezTo>
                  <a:cubicBezTo>
                    <a:pt x="42" y="7"/>
                    <a:pt x="36" y="7"/>
                    <a:pt x="24" y="13"/>
                  </a:cubicBezTo>
                  <a:cubicBezTo>
                    <a:pt x="24" y="36"/>
                    <a:pt x="24" y="60"/>
                    <a:pt x="0" y="84"/>
                  </a:cubicBezTo>
                  <a:cubicBezTo>
                    <a:pt x="24" y="72"/>
                    <a:pt x="60" y="36"/>
                    <a:pt x="72" y="13"/>
                  </a:cubicBezTo>
                  <a:lnTo>
                    <a:pt x="72" y="13"/>
                  </a:lnTo>
                  <a:cubicBezTo>
                    <a:pt x="62" y="23"/>
                    <a:pt x="56" y="26"/>
                    <a:pt x="52" y="26"/>
                  </a:cubicBezTo>
                  <a:cubicBezTo>
                    <a:pt x="48" y="26"/>
                    <a:pt x="48" y="19"/>
                    <a:pt x="48" y="13"/>
                  </a:cubicBezTo>
                  <a:cubicBezTo>
                    <a:pt x="48" y="13"/>
                    <a:pt x="51" y="9"/>
                    <a:pt x="5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039;p57"/>
            <p:cNvSpPr/>
            <p:nvPr/>
          </p:nvSpPr>
          <p:spPr>
            <a:xfrm>
              <a:off x="5194325" y="2154275"/>
              <a:ext cx="1275" cy="1925"/>
            </a:xfrm>
            <a:custGeom>
              <a:avLst/>
              <a:gdLst/>
              <a:ahLst/>
              <a:cxnLst/>
              <a:rect l="l" t="t" r="r" b="b"/>
              <a:pathLst>
                <a:path w="51" h="77" extrusionOk="0">
                  <a:moveTo>
                    <a:pt x="39" y="0"/>
                  </a:moveTo>
                  <a:cubicBezTo>
                    <a:pt x="27" y="11"/>
                    <a:pt x="16" y="33"/>
                    <a:pt x="25" y="46"/>
                  </a:cubicBezTo>
                  <a:lnTo>
                    <a:pt x="25" y="46"/>
                  </a:lnTo>
                  <a:cubicBezTo>
                    <a:pt x="28" y="44"/>
                    <a:pt x="30" y="43"/>
                    <a:pt x="32" y="43"/>
                  </a:cubicBezTo>
                  <a:cubicBezTo>
                    <a:pt x="35" y="43"/>
                    <a:pt x="37" y="44"/>
                    <a:pt x="39" y="48"/>
                  </a:cubicBezTo>
                  <a:cubicBezTo>
                    <a:pt x="39" y="24"/>
                    <a:pt x="51" y="0"/>
                    <a:pt x="39" y="0"/>
                  </a:cubicBezTo>
                  <a:close/>
                  <a:moveTo>
                    <a:pt x="25" y="46"/>
                  </a:moveTo>
                  <a:cubicBezTo>
                    <a:pt x="18" y="51"/>
                    <a:pt x="10" y="62"/>
                    <a:pt x="5" y="69"/>
                  </a:cubicBezTo>
                  <a:lnTo>
                    <a:pt x="5" y="69"/>
                  </a:lnTo>
                  <a:lnTo>
                    <a:pt x="27" y="48"/>
                  </a:lnTo>
                  <a:cubicBezTo>
                    <a:pt x="26" y="47"/>
                    <a:pt x="26" y="46"/>
                    <a:pt x="25" y="46"/>
                  </a:cubicBezTo>
                  <a:close/>
                  <a:moveTo>
                    <a:pt x="5" y="69"/>
                  </a:moveTo>
                  <a:lnTo>
                    <a:pt x="3" y="71"/>
                  </a:lnTo>
                  <a:cubicBezTo>
                    <a:pt x="1" y="75"/>
                    <a:pt x="1" y="76"/>
                    <a:pt x="1" y="76"/>
                  </a:cubicBezTo>
                  <a:cubicBezTo>
                    <a:pt x="1" y="76"/>
                    <a:pt x="2" y="73"/>
                    <a:pt x="5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040;p57"/>
            <p:cNvSpPr/>
            <p:nvPr/>
          </p:nvSpPr>
          <p:spPr>
            <a:xfrm>
              <a:off x="5190525" y="2164375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54" y="4"/>
                    <a:pt x="49" y="5"/>
                    <a:pt x="45" y="5"/>
                  </a:cubicBezTo>
                  <a:cubicBezTo>
                    <a:pt x="41" y="5"/>
                    <a:pt x="38" y="4"/>
                    <a:pt x="34" y="4"/>
                  </a:cubicBezTo>
                  <a:cubicBezTo>
                    <a:pt x="27" y="4"/>
                    <a:pt x="18" y="7"/>
                    <a:pt x="0" y="25"/>
                  </a:cubicBezTo>
                  <a:cubicBezTo>
                    <a:pt x="12" y="25"/>
                    <a:pt x="36" y="25"/>
                    <a:pt x="60" y="13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041;p57"/>
            <p:cNvSpPr/>
            <p:nvPr/>
          </p:nvSpPr>
          <p:spPr>
            <a:xfrm>
              <a:off x="5194925" y="2156275"/>
              <a:ext cx="975" cy="1050"/>
            </a:xfrm>
            <a:custGeom>
              <a:avLst/>
              <a:gdLst/>
              <a:ahLst/>
              <a:cxnLst/>
              <a:rect l="l" t="t" r="r" b="b"/>
              <a:pathLst>
                <a:path w="39" h="42" extrusionOk="0">
                  <a:moveTo>
                    <a:pt x="38" y="0"/>
                  </a:moveTo>
                  <a:cubicBezTo>
                    <a:pt x="38" y="0"/>
                    <a:pt x="38" y="2"/>
                    <a:pt x="37" y="5"/>
                  </a:cubicBezTo>
                  <a:lnTo>
                    <a:pt x="37" y="5"/>
                  </a:lnTo>
                  <a:lnTo>
                    <a:pt x="39" y="3"/>
                  </a:lnTo>
                  <a:cubicBezTo>
                    <a:pt x="39" y="1"/>
                    <a:pt x="39" y="0"/>
                    <a:pt x="38" y="0"/>
                  </a:cubicBezTo>
                  <a:close/>
                  <a:moveTo>
                    <a:pt x="37" y="5"/>
                  </a:moveTo>
                  <a:lnTo>
                    <a:pt x="27" y="21"/>
                  </a:lnTo>
                  <a:lnTo>
                    <a:pt x="27" y="21"/>
                  </a:lnTo>
                  <a:cubicBezTo>
                    <a:pt x="26" y="15"/>
                    <a:pt x="24" y="15"/>
                    <a:pt x="15" y="15"/>
                  </a:cubicBezTo>
                  <a:cubicBezTo>
                    <a:pt x="25" y="15"/>
                    <a:pt x="0" y="42"/>
                    <a:pt x="8" y="42"/>
                  </a:cubicBezTo>
                  <a:cubicBezTo>
                    <a:pt x="9" y="42"/>
                    <a:pt x="11" y="41"/>
                    <a:pt x="15" y="39"/>
                  </a:cubicBezTo>
                  <a:lnTo>
                    <a:pt x="27" y="21"/>
                  </a:lnTo>
                  <a:lnTo>
                    <a:pt x="27" y="21"/>
                  </a:lnTo>
                  <a:cubicBezTo>
                    <a:pt x="27" y="23"/>
                    <a:pt x="27" y="25"/>
                    <a:pt x="27" y="27"/>
                  </a:cubicBezTo>
                  <a:cubicBezTo>
                    <a:pt x="33" y="21"/>
                    <a:pt x="36" y="11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042;p57"/>
            <p:cNvSpPr/>
            <p:nvPr/>
          </p:nvSpPr>
          <p:spPr>
            <a:xfrm>
              <a:off x="5196775" y="2155450"/>
              <a:ext cx="1500" cy="1525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60" y="1"/>
                  </a:moveTo>
                  <a:cubicBezTo>
                    <a:pt x="24" y="1"/>
                    <a:pt x="36" y="24"/>
                    <a:pt x="0" y="60"/>
                  </a:cubicBezTo>
                  <a:lnTo>
                    <a:pt x="36" y="6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043;p57"/>
            <p:cNvSpPr/>
            <p:nvPr/>
          </p:nvSpPr>
          <p:spPr>
            <a:xfrm>
              <a:off x="5196775" y="2157250"/>
              <a:ext cx="1500" cy="900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24" y="12"/>
                    <a:pt x="36" y="0"/>
                    <a:pt x="0" y="24"/>
                  </a:cubicBezTo>
                  <a:lnTo>
                    <a:pt x="0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044;p57"/>
            <p:cNvSpPr/>
            <p:nvPr/>
          </p:nvSpPr>
          <p:spPr>
            <a:xfrm>
              <a:off x="5197375" y="2168350"/>
              <a:ext cx="575" cy="1025"/>
            </a:xfrm>
            <a:custGeom>
              <a:avLst/>
              <a:gdLst/>
              <a:ahLst/>
              <a:cxnLst/>
              <a:rect l="l" t="t" r="r" b="b"/>
              <a:pathLst>
                <a:path w="23" h="41" extrusionOk="0">
                  <a:moveTo>
                    <a:pt x="18" y="1"/>
                  </a:moveTo>
                  <a:cubicBezTo>
                    <a:pt x="17" y="1"/>
                    <a:pt x="15" y="3"/>
                    <a:pt x="12" y="9"/>
                  </a:cubicBezTo>
                  <a:cubicBezTo>
                    <a:pt x="7" y="14"/>
                    <a:pt x="4" y="24"/>
                    <a:pt x="2" y="31"/>
                  </a:cubicBezTo>
                  <a:lnTo>
                    <a:pt x="2" y="31"/>
                  </a:lnTo>
                  <a:cubicBezTo>
                    <a:pt x="18" y="22"/>
                    <a:pt x="22" y="1"/>
                    <a:pt x="18" y="1"/>
                  </a:cubicBezTo>
                  <a:close/>
                  <a:moveTo>
                    <a:pt x="2" y="31"/>
                  </a:moveTo>
                  <a:cubicBezTo>
                    <a:pt x="1" y="32"/>
                    <a:pt x="1" y="32"/>
                    <a:pt x="0" y="32"/>
                  </a:cubicBezTo>
                  <a:cubicBezTo>
                    <a:pt x="0" y="38"/>
                    <a:pt x="0" y="40"/>
                    <a:pt x="0" y="40"/>
                  </a:cubicBezTo>
                  <a:cubicBezTo>
                    <a:pt x="0" y="40"/>
                    <a:pt x="1" y="36"/>
                    <a:pt x="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045;p57"/>
            <p:cNvSpPr/>
            <p:nvPr/>
          </p:nvSpPr>
          <p:spPr>
            <a:xfrm>
              <a:off x="5202625" y="2160250"/>
              <a:ext cx="1300" cy="425"/>
            </a:xfrm>
            <a:custGeom>
              <a:avLst/>
              <a:gdLst/>
              <a:ahLst/>
              <a:cxnLst/>
              <a:rect l="l" t="t" r="r" b="b"/>
              <a:pathLst>
                <a:path w="52" h="17" extrusionOk="0">
                  <a:moveTo>
                    <a:pt x="19" y="0"/>
                  </a:moveTo>
                  <a:cubicBezTo>
                    <a:pt x="14" y="0"/>
                    <a:pt x="8" y="3"/>
                    <a:pt x="4" y="11"/>
                  </a:cubicBezTo>
                  <a:cubicBezTo>
                    <a:pt x="0" y="15"/>
                    <a:pt x="3" y="16"/>
                    <a:pt x="9" y="16"/>
                  </a:cubicBezTo>
                  <a:cubicBezTo>
                    <a:pt x="20" y="16"/>
                    <a:pt x="44" y="11"/>
                    <a:pt x="52" y="11"/>
                  </a:cubicBezTo>
                  <a:cubicBezTo>
                    <a:pt x="44" y="11"/>
                    <a:pt x="31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046;p57"/>
            <p:cNvSpPr/>
            <p:nvPr/>
          </p:nvSpPr>
          <p:spPr>
            <a:xfrm>
              <a:off x="5212850" y="2165000"/>
              <a:ext cx="1500" cy="600"/>
            </a:xfrm>
            <a:custGeom>
              <a:avLst/>
              <a:gdLst/>
              <a:ahLst/>
              <a:cxnLst/>
              <a:rect l="l" t="t" r="r" b="b"/>
              <a:pathLst>
                <a:path w="60" h="24" extrusionOk="0">
                  <a:moveTo>
                    <a:pt x="50" y="1"/>
                  </a:moveTo>
                  <a:cubicBezTo>
                    <a:pt x="48" y="1"/>
                    <a:pt x="44" y="4"/>
                    <a:pt x="36" y="12"/>
                  </a:cubicBezTo>
                  <a:cubicBezTo>
                    <a:pt x="36" y="7"/>
                    <a:pt x="34" y="4"/>
                    <a:pt x="30" y="4"/>
                  </a:cubicBezTo>
                  <a:cubicBezTo>
                    <a:pt x="24" y="4"/>
                    <a:pt x="14" y="10"/>
                    <a:pt x="0" y="23"/>
                  </a:cubicBezTo>
                  <a:cubicBezTo>
                    <a:pt x="24" y="23"/>
                    <a:pt x="36" y="23"/>
                    <a:pt x="60" y="12"/>
                  </a:cubicBezTo>
                  <a:cubicBezTo>
                    <a:pt x="52" y="12"/>
                    <a:pt x="54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047;p57"/>
            <p:cNvSpPr/>
            <p:nvPr/>
          </p:nvSpPr>
          <p:spPr>
            <a:xfrm>
              <a:off x="5214925" y="21670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4" y="0"/>
                  </a:moveTo>
                  <a:cubicBezTo>
                    <a:pt x="18" y="6"/>
                    <a:pt x="15" y="6"/>
                    <a:pt x="12" y="6"/>
                  </a:cubicBezTo>
                  <a:cubicBezTo>
                    <a:pt x="9" y="6"/>
                    <a:pt x="6" y="6"/>
                    <a:pt x="1" y="12"/>
                  </a:cubicBezTo>
                  <a:cubicBezTo>
                    <a:pt x="1" y="15"/>
                    <a:pt x="3" y="17"/>
                    <a:pt x="5" y="17"/>
                  </a:cubicBezTo>
                  <a:cubicBezTo>
                    <a:pt x="12" y="17"/>
                    <a:pt x="24" y="8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048;p57"/>
            <p:cNvSpPr/>
            <p:nvPr/>
          </p:nvSpPr>
          <p:spPr>
            <a:xfrm>
              <a:off x="5218500" y="2189600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3" y="1"/>
                  </a:moveTo>
                  <a:cubicBezTo>
                    <a:pt x="19" y="1"/>
                    <a:pt x="10" y="16"/>
                    <a:pt x="0" y="16"/>
                  </a:cubicBezTo>
                  <a:cubicBezTo>
                    <a:pt x="0" y="21"/>
                    <a:pt x="2" y="24"/>
                    <a:pt x="6" y="24"/>
                  </a:cubicBezTo>
                  <a:cubicBezTo>
                    <a:pt x="10" y="24"/>
                    <a:pt x="17" y="18"/>
                    <a:pt x="24" y="4"/>
                  </a:cubicBezTo>
                  <a:cubicBezTo>
                    <a:pt x="24" y="2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049;p57"/>
            <p:cNvSpPr/>
            <p:nvPr/>
          </p:nvSpPr>
          <p:spPr>
            <a:xfrm>
              <a:off x="5219100" y="2189675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24" y="1"/>
                  </a:moveTo>
                  <a:lnTo>
                    <a:pt x="12" y="13"/>
                  </a:lnTo>
                  <a:lnTo>
                    <a:pt x="0" y="3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050;p57"/>
            <p:cNvSpPr/>
            <p:nvPr/>
          </p:nvSpPr>
          <p:spPr>
            <a:xfrm>
              <a:off x="5219400" y="21914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lnTo>
                    <a:pt x="0" y="12"/>
                  </a:lnTo>
                  <a:lnTo>
                    <a:pt x="12" y="12"/>
                  </a:lnTo>
                  <a:cubicBezTo>
                    <a:pt x="12" y="12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051;p57"/>
            <p:cNvSpPr/>
            <p:nvPr/>
          </p:nvSpPr>
          <p:spPr>
            <a:xfrm>
              <a:off x="5219700" y="2190875"/>
              <a:ext cx="1200" cy="1525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48" y="1"/>
                  </a:moveTo>
                  <a:cubicBezTo>
                    <a:pt x="24" y="12"/>
                    <a:pt x="48" y="36"/>
                    <a:pt x="0" y="60"/>
                  </a:cubicBezTo>
                  <a:lnTo>
                    <a:pt x="24" y="4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052;p57"/>
            <p:cNvSpPr/>
            <p:nvPr/>
          </p:nvSpPr>
          <p:spPr>
            <a:xfrm>
              <a:off x="5221475" y="2191000"/>
              <a:ext cx="3300" cy="1975"/>
            </a:xfrm>
            <a:custGeom>
              <a:avLst/>
              <a:gdLst/>
              <a:ahLst/>
              <a:cxnLst/>
              <a:rect l="l" t="t" r="r" b="b"/>
              <a:pathLst>
                <a:path w="132" h="79" extrusionOk="0">
                  <a:moveTo>
                    <a:pt x="29" y="58"/>
                  </a:moveTo>
                  <a:cubicBezTo>
                    <a:pt x="25" y="59"/>
                    <a:pt x="21" y="62"/>
                    <a:pt x="16" y="64"/>
                  </a:cubicBezTo>
                  <a:lnTo>
                    <a:pt x="16" y="64"/>
                  </a:lnTo>
                  <a:cubicBezTo>
                    <a:pt x="14" y="64"/>
                    <a:pt x="12" y="63"/>
                    <a:pt x="9" y="63"/>
                  </a:cubicBezTo>
                  <a:cubicBezTo>
                    <a:pt x="6" y="63"/>
                    <a:pt x="3" y="64"/>
                    <a:pt x="0" y="67"/>
                  </a:cubicBezTo>
                  <a:cubicBezTo>
                    <a:pt x="0" y="68"/>
                    <a:pt x="1" y="69"/>
                    <a:pt x="3" y="69"/>
                  </a:cubicBezTo>
                  <a:cubicBezTo>
                    <a:pt x="6" y="69"/>
                    <a:pt x="11" y="67"/>
                    <a:pt x="16" y="64"/>
                  </a:cubicBezTo>
                  <a:lnTo>
                    <a:pt x="16" y="64"/>
                  </a:lnTo>
                  <a:cubicBezTo>
                    <a:pt x="17" y="64"/>
                    <a:pt x="18" y="64"/>
                    <a:pt x="18" y="64"/>
                  </a:cubicBezTo>
                  <a:cubicBezTo>
                    <a:pt x="22" y="64"/>
                    <a:pt x="25" y="63"/>
                    <a:pt x="29" y="58"/>
                  </a:cubicBezTo>
                  <a:close/>
                  <a:moveTo>
                    <a:pt x="123" y="0"/>
                  </a:moveTo>
                  <a:cubicBezTo>
                    <a:pt x="104" y="0"/>
                    <a:pt x="64" y="51"/>
                    <a:pt x="45" y="51"/>
                  </a:cubicBezTo>
                  <a:cubicBezTo>
                    <a:pt x="41" y="51"/>
                    <a:pt x="38" y="48"/>
                    <a:pt x="36" y="43"/>
                  </a:cubicBezTo>
                  <a:cubicBezTo>
                    <a:pt x="34" y="50"/>
                    <a:pt x="31" y="55"/>
                    <a:pt x="29" y="58"/>
                  </a:cubicBezTo>
                  <a:lnTo>
                    <a:pt x="29" y="58"/>
                  </a:lnTo>
                  <a:cubicBezTo>
                    <a:pt x="31" y="58"/>
                    <a:pt x="32" y="57"/>
                    <a:pt x="33" y="57"/>
                  </a:cubicBezTo>
                  <a:cubicBezTo>
                    <a:pt x="38" y="57"/>
                    <a:pt x="37" y="62"/>
                    <a:pt x="24" y="79"/>
                  </a:cubicBezTo>
                  <a:cubicBezTo>
                    <a:pt x="72" y="79"/>
                    <a:pt x="84" y="7"/>
                    <a:pt x="131" y="7"/>
                  </a:cubicBezTo>
                  <a:cubicBezTo>
                    <a:pt x="130" y="2"/>
                    <a:pt x="127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053;p57"/>
            <p:cNvSpPr/>
            <p:nvPr/>
          </p:nvSpPr>
          <p:spPr>
            <a:xfrm>
              <a:off x="5222525" y="2190375"/>
              <a:ext cx="800" cy="950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28" y="1"/>
                  </a:moveTo>
                  <a:cubicBezTo>
                    <a:pt x="27" y="1"/>
                    <a:pt x="24" y="3"/>
                    <a:pt x="18" y="9"/>
                  </a:cubicBezTo>
                  <a:cubicBezTo>
                    <a:pt x="1" y="26"/>
                    <a:pt x="2" y="37"/>
                    <a:pt x="9" y="37"/>
                  </a:cubicBezTo>
                  <a:cubicBezTo>
                    <a:pt x="12" y="37"/>
                    <a:pt x="15" y="36"/>
                    <a:pt x="18" y="32"/>
                  </a:cubicBezTo>
                  <a:cubicBezTo>
                    <a:pt x="18" y="23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054;p57"/>
            <p:cNvSpPr/>
            <p:nvPr/>
          </p:nvSpPr>
          <p:spPr>
            <a:xfrm>
              <a:off x="5222950" y="21929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lnTo>
                    <a:pt x="1" y="25"/>
                  </a:ln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055;p57"/>
            <p:cNvSpPr/>
            <p:nvPr/>
          </p:nvSpPr>
          <p:spPr>
            <a:xfrm>
              <a:off x="5222950" y="21938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lnTo>
                    <a:pt x="1" y="24"/>
                  </a:lnTo>
                  <a:cubicBezTo>
                    <a:pt x="13" y="12"/>
                    <a:pt x="25" y="24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056;p57"/>
            <p:cNvSpPr/>
            <p:nvPr/>
          </p:nvSpPr>
          <p:spPr>
            <a:xfrm>
              <a:off x="5224150" y="2194750"/>
              <a:ext cx="1425" cy="950"/>
            </a:xfrm>
            <a:custGeom>
              <a:avLst/>
              <a:gdLst/>
              <a:ahLst/>
              <a:cxnLst/>
              <a:rect l="l" t="t" r="r" b="b"/>
              <a:pathLst>
                <a:path w="57" h="38" extrusionOk="0">
                  <a:moveTo>
                    <a:pt x="24" y="0"/>
                  </a:moveTo>
                  <a:cubicBezTo>
                    <a:pt x="24" y="12"/>
                    <a:pt x="13" y="36"/>
                    <a:pt x="1" y="36"/>
                  </a:cubicBezTo>
                  <a:cubicBezTo>
                    <a:pt x="1" y="37"/>
                    <a:pt x="1" y="38"/>
                    <a:pt x="3" y="38"/>
                  </a:cubicBezTo>
                  <a:cubicBezTo>
                    <a:pt x="13" y="38"/>
                    <a:pt x="5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057;p57"/>
            <p:cNvSpPr/>
            <p:nvPr/>
          </p:nvSpPr>
          <p:spPr>
            <a:xfrm>
              <a:off x="5227725" y="2195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24" y="0"/>
                    <a:pt x="12" y="0"/>
                    <a:pt x="0" y="12"/>
                  </a:cubicBezTo>
                  <a:lnTo>
                    <a:pt x="2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058;p57"/>
            <p:cNvSpPr/>
            <p:nvPr/>
          </p:nvSpPr>
          <p:spPr>
            <a:xfrm>
              <a:off x="5231000" y="21911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0" y="12"/>
                    <a:pt x="0" y="12"/>
                    <a:pt x="12" y="24"/>
                  </a:cubicBezTo>
                  <a:cubicBezTo>
                    <a:pt x="24" y="6"/>
                    <a:pt x="21" y="3"/>
                    <a:pt x="15" y="3"/>
                  </a:cubicBezTo>
                  <a:cubicBezTo>
                    <a:pt x="12" y="3"/>
                    <a:pt x="9" y="4"/>
                    <a:pt x="6" y="4"/>
                  </a:cubicBezTo>
                  <a:cubicBezTo>
                    <a:pt x="3" y="4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059;p57"/>
            <p:cNvSpPr/>
            <p:nvPr/>
          </p:nvSpPr>
          <p:spPr>
            <a:xfrm>
              <a:off x="5227250" y="2196825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8" y="1"/>
                  </a:moveTo>
                  <a:cubicBezTo>
                    <a:pt x="1" y="8"/>
                    <a:pt x="2" y="14"/>
                    <a:pt x="6" y="14"/>
                  </a:cubicBezTo>
                  <a:cubicBezTo>
                    <a:pt x="9" y="14"/>
                    <a:pt x="14" y="11"/>
                    <a:pt x="19" y="1"/>
                  </a:cubicBezTo>
                  <a:lnTo>
                    <a:pt x="19" y="1"/>
                  </a:lnTo>
                  <a:cubicBezTo>
                    <a:pt x="16" y="5"/>
                    <a:pt x="13" y="6"/>
                    <a:pt x="11" y="6"/>
                  </a:cubicBezTo>
                  <a:cubicBezTo>
                    <a:pt x="8" y="6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3060;p57"/>
            <p:cNvSpPr/>
            <p:nvPr/>
          </p:nvSpPr>
          <p:spPr>
            <a:xfrm>
              <a:off x="5227425" y="2196225"/>
              <a:ext cx="3000" cy="2300"/>
            </a:xfrm>
            <a:custGeom>
              <a:avLst/>
              <a:gdLst/>
              <a:ahLst/>
              <a:cxnLst/>
              <a:rect l="l" t="t" r="r" b="b"/>
              <a:pathLst>
                <a:path w="120" h="92" extrusionOk="0">
                  <a:moveTo>
                    <a:pt x="120" y="1"/>
                  </a:moveTo>
                  <a:cubicBezTo>
                    <a:pt x="103" y="1"/>
                    <a:pt x="61" y="31"/>
                    <a:pt x="52" y="31"/>
                  </a:cubicBezTo>
                  <a:cubicBezTo>
                    <a:pt x="48" y="31"/>
                    <a:pt x="50" y="26"/>
                    <a:pt x="60" y="13"/>
                  </a:cubicBezTo>
                  <a:lnTo>
                    <a:pt x="60" y="13"/>
                  </a:lnTo>
                  <a:lnTo>
                    <a:pt x="1" y="60"/>
                  </a:lnTo>
                  <a:cubicBezTo>
                    <a:pt x="1" y="64"/>
                    <a:pt x="2" y="66"/>
                    <a:pt x="4" y="66"/>
                  </a:cubicBezTo>
                  <a:cubicBezTo>
                    <a:pt x="14" y="66"/>
                    <a:pt x="41" y="35"/>
                    <a:pt x="47" y="35"/>
                  </a:cubicBezTo>
                  <a:cubicBezTo>
                    <a:pt x="48" y="35"/>
                    <a:pt x="48" y="35"/>
                    <a:pt x="48" y="37"/>
                  </a:cubicBezTo>
                  <a:cubicBezTo>
                    <a:pt x="36" y="48"/>
                    <a:pt x="36" y="48"/>
                    <a:pt x="24" y="72"/>
                  </a:cubicBezTo>
                  <a:cubicBezTo>
                    <a:pt x="24" y="86"/>
                    <a:pt x="28" y="92"/>
                    <a:pt x="37" y="92"/>
                  </a:cubicBezTo>
                  <a:cubicBezTo>
                    <a:pt x="42" y="92"/>
                    <a:pt x="50" y="89"/>
                    <a:pt x="60" y="84"/>
                  </a:cubicBezTo>
                  <a:cubicBezTo>
                    <a:pt x="72" y="60"/>
                    <a:pt x="96" y="25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3061;p57"/>
            <p:cNvSpPr/>
            <p:nvPr/>
          </p:nvSpPr>
          <p:spPr>
            <a:xfrm>
              <a:off x="5230100" y="2193025"/>
              <a:ext cx="1250" cy="1150"/>
            </a:xfrm>
            <a:custGeom>
              <a:avLst/>
              <a:gdLst/>
              <a:ahLst/>
              <a:cxnLst/>
              <a:rect l="l" t="t" r="r" b="b"/>
              <a:pathLst>
                <a:path w="50" h="46" extrusionOk="0">
                  <a:moveTo>
                    <a:pt x="46" y="1"/>
                  </a:moveTo>
                  <a:lnTo>
                    <a:pt x="46" y="1"/>
                  </a:lnTo>
                  <a:cubicBezTo>
                    <a:pt x="39" y="1"/>
                    <a:pt x="13" y="22"/>
                    <a:pt x="13" y="22"/>
                  </a:cubicBezTo>
                  <a:lnTo>
                    <a:pt x="1" y="45"/>
                  </a:lnTo>
                  <a:cubicBezTo>
                    <a:pt x="13" y="22"/>
                    <a:pt x="25" y="22"/>
                    <a:pt x="36" y="22"/>
                  </a:cubicBezTo>
                  <a:cubicBezTo>
                    <a:pt x="48" y="6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3062;p57"/>
            <p:cNvSpPr/>
            <p:nvPr/>
          </p:nvSpPr>
          <p:spPr>
            <a:xfrm>
              <a:off x="5231300" y="21980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3063;p57"/>
            <p:cNvSpPr/>
            <p:nvPr/>
          </p:nvSpPr>
          <p:spPr>
            <a:xfrm>
              <a:off x="5231000" y="21989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1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3064;p57"/>
            <p:cNvSpPr/>
            <p:nvPr/>
          </p:nvSpPr>
          <p:spPr>
            <a:xfrm>
              <a:off x="5231000" y="21995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lnTo>
                    <a:pt x="2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3065;p57"/>
            <p:cNvSpPr/>
            <p:nvPr/>
          </p:nvSpPr>
          <p:spPr>
            <a:xfrm>
              <a:off x="5231900" y="2199700"/>
              <a:ext cx="600" cy="725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14" y="1"/>
                  </a:moveTo>
                  <a:cubicBezTo>
                    <a:pt x="12" y="1"/>
                    <a:pt x="8" y="5"/>
                    <a:pt x="0" y="17"/>
                  </a:cubicBezTo>
                  <a:cubicBezTo>
                    <a:pt x="4" y="13"/>
                    <a:pt x="7" y="12"/>
                    <a:pt x="10" y="12"/>
                  </a:cubicBezTo>
                  <a:cubicBezTo>
                    <a:pt x="17" y="12"/>
                    <a:pt x="20" y="20"/>
                    <a:pt x="12" y="29"/>
                  </a:cubicBezTo>
                  <a:lnTo>
                    <a:pt x="24" y="17"/>
                  </a:lnTo>
                  <a:cubicBezTo>
                    <a:pt x="16" y="17"/>
                    <a:pt x="19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3066;p57"/>
            <p:cNvSpPr/>
            <p:nvPr/>
          </p:nvSpPr>
          <p:spPr>
            <a:xfrm>
              <a:off x="5244700" y="2190875"/>
              <a:ext cx="900" cy="925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4" y="1"/>
                  </a:moveTo>
                  <a:cubicBezTo>
                    <a:pt x="12" y="12"/>
                    <a:pt x="0" y="24"/>
                    <a:pt x="0" y="36"/>
                  </a:cubicBezTo>
                  <a:lnTo>
                    <a:pt x="36" y="12"/>
                  </a:lnTo>
                  <a:cubicBezTo>
                    <a:pt x="24" y="12"/>
                    <a:pt x="24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3067;p57"/>
            <p:cNvSpPr/>
            <p:nvPr/>
          </p:nvSpPr>
          <p:spPr>
            <a:xfrm>
              <a:off x="5244400" y="2191975"/>
              <a:ext cx="1500" cy="7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51" y="1"/>
                  </a:moveTo>
                  <a:cubicBezTo>
                    <a:pt x="41" y="1"/>
                    <a:pt x="29" y="8"/>
                    <a:pt x="15" y="8"/>
                  </a:cubicBezTo>
                  <a:cubicBezTo>
                    <a:pt x="10" y="8"/>
                    <a:pt x="5" y="7"/>
                    <a:pt x="0" y="4"/>
                  </a:cubicBezTo>
                  <a:lnTo>
                    <a:pt x="0" y="4"/>
                  </a:lnTo>
                  <a:cubicBezTo>
                    <a:pt x="0" y="13"/>
                    <a:pt x="5" y="15"/>
                    <a:pt x="11" y="15"/>
                  </a:cubicBezTo>
                  <a:cubicBezTo>
                    <a:pt x="17" y="15"/>
                    <a:pt x="24" y="12"/>
                    <a:pt x="26" y="12"/>
                  </a:cubicBezTo>
                  <a:lnTo>
                    <a:pt x="26" y="12"/>
                  </a:lnTo>
                  <a:cubicBezTo>
                    <a:pt x="27" y="12"/>
                    <a:pt x="27" y="13"/>
                    <a:pt x="24" y="16"/>
                  </a:cubicBezTo>
                  <a:lnTo>
                    <a:pt x="12" y="28"/>
                  </a:lnTo>
                  <a:lnTo>
                    <a:pt x="60" y="4"/>
                  </a:lnTo>
                  <a:cubicBezTo>
                    <a:pt x="57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3068;p57"/>
            <p:cNvSpPr/>
            <p:nvPr/>
          </p:nvSpPr>
          <p:spPr>
            <a:xfrm>
              <a:off x="5249750" y="2198750"/>
              <a:ext cx="2400" cy="1375"/>
            </a:xfrm>
            <a:custGeom>
              <a:avLst/>
              <a:gdLst/>
              <a:ahLst/>
              <a:cxnLst/>
              <a:rect l="l" t="t" r="r" b="b"/>
              <a:pathLst>
                <a:path w="96" h="55" extrusionOk="0">
                  <a:moveTo>
                    <a:pt x="69" y="0"/>
                  </a:moveTo>
                  <a:cubicBezTo>
                    <a:pt x="64" y="0"/>
                    <a:pt x="54" y="14"/>
                    <a:pt x="45" y="14"/>
                  </a:cubicBezTo>
                  <a:cubicBezTo>
                    <a:pt x="42" y="14"/>
                    <a:pt x="39" y="12"/>
                    <a:pt x="36" y="7"/>
                  </a:cubicBezTo>
                  <a:cubicBezTo>
                    <a:pt x="24" y="31"/>
                    <a:pt x="24" y="31"/>
                    <a:pt x="1" y="31"/>
                  </a:cubicBezTo>
                  <a:cubicBezTo>
                    <a:pt x="24" y="31"/>
                    <a:pt x="36" y="43"/>
                    <a:pt x="48" y="55"/>
                  </a:cubicBezTo>
                  <a:cubicBezTo>
                    <a:pt x="60" y="43"/>
                    <a:pt x="96" y="19"/>
                    <a:pt x="84" y="19"/>
                  </a:cubicBezTo>
                  <a:lnTo>
                    <a:pt x="60" y="19"/>
                  </a:lnTo>
                  <a:lnTo>
                    <a:pt x="72" y="7"/>
                  </a:lnTo>
                  <a:cubicBezTo>
                    <a:pt x="72" y="2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3069;p57"/>
            <p:cNvSpPr/>
            <p:nvPr/>
          </p:nvSpPr>
          <p:spPr>
            <a:xfrm>
              <a:off x="5179800" y="2157550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36" y="0"/>
                  </a:moveTo>
                  <a:cubicBezTo>
                    <a:pt x="1" y="0"/>
                    <a:pt x="24" y="0"/>
                    <a:pt x="36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3070;p57"/>
            <p:cNvSpPr/>
            <p:nvPr/>
          </p:nvSpPr>
          <p:spPr>
            <a:xfrm>
              <a:off x="5180400" y="21578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3071;p57"/>
            <p:cNvSpPr/>
            <p:nvPr/>
          </p:nvSpPr>
          <p:spPr>
            <a:xfrm>
              <a:off x="5178325" y="215812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36" y="1"/>
                  </a:moveTo>
                  <a:cubicBezTo>
                    <a:pt x="0" y="13"/>
                    <a:pt x="24" y="25"/>
                    <a:pt x="71" y="25"/>
                  </a:cubicBezTo>
                  <a:cubicBezTo>
                    <a:pt x="36" y="13"/>
                    <a:pt x="83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3072;p57"/>
            <p:cNvSpPr/>
            <p:nvPr/>
          </p:nvSpPr>
          <p:spPr>
            <a:xfrm>
              <a:off x="5180100" y="2158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24" y="1"/>
                  </a:move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3073;p57"/>
            <p:cNvSpPr/>
            <p:nvPr/>
          </p:nvSpPr>
          <p:spPr>
            <a:xfrm>
              <a:off x="5181300" y="215782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3074;p57"/>
            <p:cNvSpPr/>
            <p:nvPr/>
          </p:nvSpPr>
          <p:spPr>
            <a:xfrm>
              <a:off x="5178425" y="2158650"/>
              <a:ext cx="2900" cy="825"/>
            </a:xfrm>
            <a:custGeom>
              <a:avLst/>
              <a:gdLst/>
              <a:ahLst/>
              <a:cxnLst/>
              <a:rect l="l" t="t" r="r" b="b"/>
              <a:pathLst>
                <a:path w="116" h="33" extrusionOk="0">
                  <a:moveTo>
                    <a:pt x="107" y="0"/>
                  </a:moveTo>
                  <a:cubicBezTo>
                    <a:pt x="94" y="0"/>
                    <a:pt x="67" y="7"/>
                    <a:pt x="58" y="7"/>
                  </a:cubicBezTo>
                  <a:cubicBezTo>
                    <a:pt x="54" y="7"/>
                    <a:pt x="53" y="6"/>
                    <a:pt x="56" y="4"/>
                  </a:cubicBezTo>
                  <a:lnTo>
                    <a:pt x="56" y="4"/>
                  </a:lnTo>
                  <a:cubicBezTo>
                    <a:pt x="20" y="16"/>
                    <a:pt x="56" y="16"/>
                    <a:pt x="8" y="27"/>
                  </a:cubicBezTo>
                  <a:cubicBezTo>
                    <a:pt x="0" y="31"/>
                    <a:pt x="0" y="33"/>
                    <a:pt x="4" y="33"/>
                  </a:cubicBezTo>
                  <a:cubicBezTo>
                    <a:pt x="13" y="33"/>
                    <a:pt x="40" y="27"/>
                    <a:pt x="56" y="27"/>
                  </a:cubicBezTo>
                  <a:lnTo>
                    <a:pt x="44" y="16"/>
                  </a:lnTo>
                  <a:cubicBezTo>
                    <a:pt x="62" y="10"/>
                    <a:pt x="73" y="10"/>
                    <a:pt x="84" y="10"/>
                  </a:cubicBezTo>
                  <a:cubicBezTo>
                    <a:pt x="94" y="10"/>
                    <a:pt x="103" y="10"/>
                    <a:pt x="115" y="4"/>
                  </a:cubicBezTo>
                  <a:cubicBezTo>
                    <a:pt x="115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3075;p57"/>
            <p:cNvSpPr/>
            <p:nvPr/>
          </p:nvSpPr>
          <p:spPr>
            <a:xfrm>
              <a:off x="5188425" y="21684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lnTo>
                    <a:pt x="9" y="0"/>
                  </a:ln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3076;p57"/>
            <p:cNvSpPr/>
            <p:nvPr/>
          </p:nvSpPr>
          <p:spPr>
            <a:xfrm>
              <a:off x="5189625" y="2171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1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3077;p57"/>
            <p:cNvSpPr/>
            <p:nvPr/>
          </p:nvSpPr>
          <p:spPr>
            <a:xfrm>
              <a:off x="5183975" y="2186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3078;p57"/>
            <p:cNvSpPr/>
            <p:nvPr/>
          </p:nvSpPr>
          <p:spPr>
            <a:xfrm>
              <a:off x="5178600" y="2162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3"/>
                    <a:pt x="1" y="13"/>
                    <a:pt x="13" y="13"/>
                  </a:cubicBezTo>
                  <a:cubicBezTo>
                    <a:pt x="25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3079;p57"/>
            <p:cNvSpPr/>
            <p:nvPr/>
          </p:nvSpPr>
          <p:spPr>
            <a:xfrm>
              <a:off x="5178900" y="2163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3080;p57"/>
            <p:cNvSpPr/>
            <p:nvPr/>
          </p:nvSpPr>
          <p:spPr>
            <a:xfrm>
              <a:off x="5178900" y="2163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3081;p57"/>
            <p:cNvSpPr/>
            <p:nvPr/>
          </p:nvSpPr>
          <p:spPr>
            <a:xfrm>
              <a:off x="5176825" y="216230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84" y="1"/>
                  </a:moveTo>
                  <a:cubicBezTo>
                    <a:pt x="60" y="1"/>
                    <a:pt x="1" y="12"/>
                    <a:pt x="72" y="12"/>
                  </a:cubicBezTo>
                  <a:lnTo>
                    <a:pt x="108" y="12"/>
                  </a:lnTo>
                  <a:cubicBezTo>
                    <a:pt x="120" y="12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082;p57"/>
            <p:cNvSpPr/>
            <p:nvPr/>
          </p:nvSpPr>
          <p:spPr>
            <a:xfrm>
              <a:off x="5186650" y="2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3083;p57"/>
            <p:cNvSpPr/>
            <p:nvPr/>
          </p:nvSpPr>
          <p:spPr>
            <a:xfrm>
              <a:off x="5186650" y="21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3084;p57"/>
            <p:cNvSpPr/>
            <p:nvPr/>
          </p:nvSpPr>
          <p:spPr>
            <a:xfrm>
              <a:off x="5180100" y="2200400"/>
              <a:ext cx="1800" cy="325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72" y="1"/>
                  </a:moveTo>
                  <a:cubicBezTo>
                    <a:pt x="61" y="1"/>
                    <a:pt x="55" y="3"/>
                    <a:pt x="51" y="6"/>
                  </a:cubicBezTo>
                  <a:lnTo>
                    <a:pt x="51" y="6"/>
                  </a:lnTo>
                  <a:lnTo>
                    <a:pt x="72" y="1"/>
                  </a:lnTo>
                  <a:close/>
                  <a:moveTo>
                    <a:pt x="48" y="1"/>
                  </a:moveTo>
                  <a:cubicBezTo>
                    <a:pt x="0" y="1"/>
                    <a:pt x="48" y="12"/>
                    <a:pt x="12" y="12"/>
                  </a:cubicBezTo>
                  <a:lnTo>
                    <a:pt x="24" y="12"/>
                  </a:lnTo>
                  <a:lnTo>
                    <a:pt x="33" y="10"/>
                  </a:lnTo>
                  <a:lnTo>
                    <a:pt x="33" y="10"/>
                  </a:lnTo>
                  <a:cubicBezTo>
                    <a:pt x="32" y="12"/>
                    <a:pt x="33" y="12"/>
                    <a:pt x="36" y="12"/>
                  </a:cubicBezTo>
                  <a:cubicBezTo>
                    <a:pt x="43" y="12"/>
                    <a:pt x="46" y="9"/>
                    <a:pt x="51" y="6"/>
                  </a:cubicBezTo>
                  <a:lnTo>
                    <a:pt x="51" y="6"/>
                  </a:lnTo>
                  <a:lnTo>
                    <a:pt x="33" y="10"/>
                  </a:lnTo>
                  <a:lnTo>
                    <a:pt x="33" y="10"/>
                  </a:lnTo>
                  <a:cubicBezTo>
                    <a:pt x="36" y="7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3085;p57"/>
            <p:cNvSpPr/>
            <p:nvPr/>
          </p:nvSpPr>
          <p:spPr>
            <a:xfrm>
              <a:off x="5181300" y="2187000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19" y="1"/>
                  </a:moveTo>
                  <a:cubicBezTo>
                    <a:pt x="102" y="1"/>
                    <a:pt x="82" y="6"/>
                    <a:pt x="61" y="12"/>
                  </a:cubicBezTo>
                  <a:lnTo>
                    <a:pt x="61" y="12"/>
                  </a:lnTo>
                  <a:cubicBezTo>
                    <a:pt x="78" y="11"/>
                    <a:pt x="96" y="8"/>
                    <a:pt x="119" y="1"/>
                  </a:cubicBezTo>
                  <a:close/>
                  <a:moveTo>
                    <a:pt x="61" y="12"/>
                  </a:moveTo>
                  <a:lnTo>
                    <a:pt x="61" y="12"/>
                  </a:lnTo>
                  <a:cubicBezTo>
                    <a:pt x="53" y="13"/>
                    <a:pt x="44" y="13"/>
                    <a:pt x="36" y="13"/>
                  </a:cubicBezTo>
                  <a:cubicBezTo>
                    <a:pt x="12" y="13"/>
                    <a:pt x="12" y="13"/>
                    <a:pt x="0" y="25"/>
                  </a:cubicBezTo>
                  <a:cubicBezTo>
                    <a:pt x="18" y="25"/>
                    <a:pt x="40" y="18"/>
                    <a:pt x="6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3086;p57"/>
            <p:cNvSpPr/>
            <p:nvPr/>
          </p:nvSpPr>
          <p:spPr>
            <a:xfrm>
              <a:off x="5184275" y="2186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3"/>
                    <a:pt x="0" y="13"/>
                    <a:pt x="0" y="13"/>
                  </a:cubicBezTo>
                  <a:lnTo>
                    <a:pt x="12" y="13"/>
                  </a:ln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3087;p57"/>
            <p:cNvSpPr/>
            <p:nvPr/>
          </p:nvSpPr>
          <p:spPr>
            <a:xfrm>
              <a:off x="5181000" y="2198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3088;p57"/>
            <p:cNvSpPr/>
            <p:nvPr/>
          </p:nvSpPr>
          <p:spPr>
            <a:xfrm>
              <a:off x="5183075" y="2185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3089;p57"/>
            <p:cNvSpPr/>
            <p:nvPr/>
          </p:nvSpPr>
          <p:spPr>
            <a:xfrm>
              <a:off x="5194100" y="21888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24" y="0"/>
                  </a:moveTo>
                  <a:cubicBezTo>
                    <a:pt x="0" y="6"/>
                    <a:pt x="3" y="6"/>
                    <a:pt x="8" y="6"/>
                  </a:cubicBezTo>
                  <a:cubicBezTo>
                    <a:pt x="12" y="6"/>
                    <a:pt x="18" y="6"/>
                    <a:pt x="0" y="12"/>
                  </a:cubicBezTo>
                  <a:lnTo>
                    <a:pt x="36" y="12"/>
                  </a:lnTo>
                  <a:cubicBezTo>
                    <a:pt x="36" y="12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3090;p57"/>
            <p:cNvSpPr/>
            <p:nvPr/>
          </p:nvSpPr>
          <p:spPr>
            <a:xfrm>
              <a:off x="5180700" y="220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3091;p57"/>
            <p:cNvSpPr/>
            <p:nvPr/>
          </p:nvSpPr>
          <p:spPr>
            <a:xfrm>
              <a:off x="5183975" y="218582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24" y="0"/>
                  </a:moveTo>
                  <a:lnTo>
                    <a:pt x="12" y="12"/>
                  </a:lnTo>
                  <a:cubicBezTo>
                    <a:pt x="36" y="12"/>
                    <a:pt x="0" y="24"/>
                    <a:pt x="24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3092;p57"/>
            <p:cNvSpPr/>
            <p:nvPr/>
          </p:nvSpPr>
          <p:spPr>
            <a:xfrm>
              <a:off x="5182475" y="2158600"/>
              <a:ext cx="2400" cy="750"/>
            </a:xfrm>
            <a:custGeom>
              <a:avLst/>
              <a:gdLst/>
              <a:ahLst/>
              <a:cxnLst/>
              <a:rect l="l" t="t" r="r" b="b"/>
              <a:pathLst>
                <a:path w="96" h="30" extrusionOk="0">
                  <a:moveTo>
                    <a:pt x="69" y="0"/>
                  </a:moveTo>
                  <a:cubicBezTo>
                    <a:pt x="48" y="0"/>
                    <a:pt x="25" y="6"/>
                    <a:pt x="1" y="6"/>
                  </a:cubicBezTo>
                  <a:cubicBezTo>
                    <a:pt x="36" y="6"/>
                    <a:pt x="13" y="18"/>
                    <a:pt x="25" y="29"/>
                  </a:cubicBezTo>
                  <a:lnTo>
                    <a:pt x="60" y="6"/>
                  </a:lnTo>
                  <a:lnTo>
                    <a:pt x="72" y="18"/>
                  </a:lnTo>
                  <a:lnTo>
                    <a:pt x="96" y="6"/>
                  </a:lnTo>
                  <a:cubicBezTo>
                    <a:pt x="88" y="2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3093;p57"/>
            <p:cNvSpPr/>
            <p:nvPr/>
          </p:nvSpPr>
          <p:spPr>
            <a:xfrm>
              <a:off x="5177425" y="21599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0"/>
                  </a:moveTo>
                  <a:lnTo>
                    <a:pt x="16" y="10"/>
                  </a:lnTo>
                  <a:lnTo>
                    <a:pt x="16" y="10"/>
                  </a:lnTo>
                  <a:cubicBezTo>
                    <a:pt x="23" y="8"/>
                    <a:pt x="31" y="6"/>
                    <a:pt x="36" y="0"/>
                  </a:cubicBezTo>
                  <a:close/>
                  <a:moveTo>
                    <a:pt x="16" y="10"/>
                  </a:moveTo>
                  <a:lnTo>
                    <a:pt x="16" y="10"/>
                  </a:lnTo>
                  <a:cubicBezTo>
                    <a:pt x="8" y="12"/>
                    <a:pt x="0" y="12"/>
                    <a:pt x="0" y="12"/>
                  </a:cubicBezTo>
                  <a:lnTo>
                    <a:pt x="12" y="1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3094;p57"/>
            <p:cNvSpPr/>
            <p:nvPr/>
          </p:nvSpPr>
          <p:spPr>
            <a:xfrm>
              <a:off x="5175325" y="21626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0"/>
                  </a:moveTo>
                  <a:cubicBezTo>
                    <a:pt x="25" y="12"/>
                    <a:pt x="1" y="24"/>
                    <a:pt x="2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3095;p57"/>
            <p:cNvSpPr/>
            <p:nvPr/>
          </p:nvSpPr>
          <p:spPr>
            <a:xfrm>
              <a:off x="5184275" y="21605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3096;p57"/>
            <p:cNvSpPr/>
            <p:nvPr/>
          </p:nvSpPr>
          <p:spPr>
            <a:xfrm>
              <a:off x="5175625" y="21635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3" y="0"/>
                  </a:moveTo>
                  <a:cubicBezTo>
                    <a:pt x="60" y="0"/>
                    <a:pt x="1" y="12"/>
                    <a:pt x="37" y="12"/>
                  </a:cubicBezTo>
                  <a:cubicBezTo>
                    <a:pt x="25" y="12"/>
                    <a:pt x="60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3097;p57"/>
            <p:cNvSpPr/>
            <p:nvPr/>
          </p:nvSpPr>
          <p:spPr>
            <a:xfrm>
              <a:off x="5185525" y="2161400"/>
              <a:ext cx="1175" cy="325"/>
            </a:xfrm>
            <a:custGeom>
              <a:avLst/>
              <a:gdLst/>
              <a:ahLst/>
              <a:cxnLst/>
              <a:rect l="l" t="t" r="r" b="b"/>
              <a:pathLst>
                <a:path w="47" h="13" extrusionOk="0">
                  <a:moveTo>
                    <a:pt x="34" y="1"/>
                  </a:moveTo>
                  <a:cubicBezTo>
                    <a:pt x="30" y="1"/>
                    <a:pt x="31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4" y="1"/>
                    <a:pt x="34" y="1"/>
                  </a:cubicBezTo>
                  <a:close/>
                  <a:moveTo>
                    <a:pt x="33" y="1"/>
                  </a:moveTo>
                  <a:cubicBezTo>
                    <a:pt x="27" y="3"/>
                    <a:pt x="0" y="13"/>
                    <a:pt x="22" y="13"/>
                  </a:cubicBezTo>
                  <a:cubicBezTo>
                    <a:pt x="46" y="4"/>
                    <a:pt x="37" y="2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3098;p57"/>
            <p:cNvSpPr/>
            <p:nvPr/>
          </p:nvSpPr>
          <p:spPr>
            <a:xfrm>
              <a:off x="5176825" y="2163800"/>
              <a:ext cx="2700" cy="600"/>
            </a:xfrm>
            <a:custGeom>
              <a:avLst/>
              <a:gdLst/>
              <a:ahLst/>
              <a:cxnLst/>
              <a:rect l="l" t="t" r="r" b="b"/>
              <a:pathLst>
                <a:path w="108" h="24" extrusionOk="0">
                  <a:moveTo>
                    <a:pt x="72" y="0"/>
                  </a:moveTo>
                  <a:cubicBezTo>
                    <a:pt x="48" y="12"/>
                    <a:pt x="36" y="24"/>
                    <a:pt x="1" y="24"/>
                  </a:cubicBezTo>
                  <a:cubicBezTo>
                    <a:pt x="24" y="24"/>
                    <a:pt x="72" y="24"/>
                    <a:pt x="96" y="12"/>
                  </a:cubicBezTo>
                  <a:lnTo>
                    <a:pt x="96" y="12"/>
                  </a:lnTo>
                  <a:cubicBezTo>
                    <a:pt x="84" y="16"/>
                    <a:pt x="77" y="17"/>
                    <a:pt x="74" y="17"/>
                  </a:cubicBezTo>
                  <a:cubicBezTo>
                    <a:pt x="67" y="17"/>
                    <a:pt x="72" y="12"/>
                    <a:pt x="72" y="12"/>
                  </a:cubicBezTo>
                  <a:lnTo>
                    <a:pt x="108" y="12"/>
                  </a:lnTo>
                  <a:cubicBezTo>
                    <a:pt x="84" y="12"/>
                    <a:pt x="84" y="12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3099;p57"/>
            <p:cNvSpPr/>
            <p:nvPr/>
          </p:nvSpPr>
          <p:spPr>
            <a:xfrm>
              <a:off x="5185025" y="2161400"/>
              <a:ext cx="2250" cy="725"/>
            </a:xfrm>
            <a:custGeom>
              <a:avLst/>
              <a:gdLst/>
              <a:ahLst/>
              <a:cxnLst/>
              <a:rect l="l" t="t" r="r" b="b"/>
              <a:pathLst>
                <a:path w="90" h="29" extrusionOk="0">
                  <a:moveTo>
                    <a:pt x="39" y="22"/>
                  </a:moveTo>
                  <a:cubicBezTo>
                    <a:pt x="34" y="22"/>
                    <a:pt x="27" y="23"/>
                    <a:pt x="21" y="25"/>
                  </a:cubicBezTo>
                  <a:lnTo>
                    <a:pt x="42" y="25"/>
                  </a:lnTo>
                  <a:cubicBezTo>
                    <a:pt x="40" y="23"/>
                    <a:pt x="40" y="22"/>
                    <a:pt x="39" y="22"/>
                  </a:cubicBezTo>
                  <a:close/>
                  <a:moveTo>
                    <a:pt x="89" y="1"/>
                  </a:moveTo>
                  <a:lnTo>
                    <a:pt x="89" y="1"/>
                  </a:lnTo>
                  <a:cubicBezTo>
                    <a:pt x="68" y="12"/>
                    <a:pt x="36" y="13"/>
                    <a:pt x="39" y="22"/>
                  </a:cubicBezTo>
                  <a:lnTo>
                    <a:pt x="39" y="22"/>
                  </a:lnTo>
                  <a:cubicBezTo>
                    <a:pt x="42" y="21"/>
                    <a:pt x="44" y="21"/>
                    <a:pt x="46" y="21"/>
                  </a:cubicBezTo>
                  <a:cubicBezTo>
                    <a:pt x="50" y="21"/>
                    <a:pt x="54" y="22"/>
                    <a:pt x="54" y="25"/>
                  </a:cubicBezTo>
                  <a:cubicBezTo>
                    <a:pt x="65" y="13"/>
                    <a:pt x="89" y="13"/>
                    <a:pt x="89" y="1"/>
                  </a:cubicBezTo>
                  <a:close/>
                  <a:moveTo>
                    <a:pt x="6" y="25"/>
                  </a:moveTo>
                  <a:cubicBezTo>
                    <a:pt x="1" y="27"/>
                    <a:pt x="0" y="28"/>
                    <a:pt x="2" y="28"/>
                  </a:cubicBezTo>
                  <a:cubicBezTo>
                    <a:pt x="5" y="28"/>
                    <a:pt x="12" y="26"/>
                    <a:pt x="2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3100;p57"/>
            <p:cNvSpPr/>
            <p:nvPr/>
          </p:nvSpPr>
          <p:spPr>
            <a:xfrm>
              <a:off x="5176225" y="2164675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cubicBezTo>
                    <a:pt x="1" y="13"/>
                    <a:pt x="25" y="13"/>
                    <a:pt x="48" y="13"/>
                  </a:cubicBezTo>
                  <a:lnTo>
                    <a:pt x="60" y="13"/>
                  </a:lnTo>
                  <a:cubicBezTo>
                    <a:pt x="25" y="13"/>
                    <a:pt x="36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3101;p57"/>
            <p:cNvSpPr/>
            <p:nvPr/>
          </p:nvSpPr>
          <p:spPr>
            <a:xfrm>
              <a:off x="5184275" y="2162475"/>
              <a:ext cx="1800" cy="450"/>
            </a:xfrm>
            <a:custGeom>
              <a:avLst/>
              <a:gdLst/>
              <a:ahLst/>
              <a:cxnLst/>
              <a:rect l="l" t="t" r="r" b="b"/>
              <a:pathLst>
                <a:path w="72" h="18" extrusionOk="0">
                  <a:moveTo>
                    <a:pt x="65" y="0"/>
                  </a:moveTo>
                  <a:cubicBezTo>
                    <a:pt x="57" y="0"/>
                    <a:pt x="44" y="5"/>
                    <a:pt x="36" y="5"/>
                  </a:cubicBezTo>
                  <a:cubicBezTo>
                    <a:pt x="48" y="5"/>
                    <a:pt x="0" y="5"/>
                    <a:pt x="24" y="17"/>
                  </a:cubicBezTo>
                  <a:lnTo>
                    <a:pt x="72" y="5"/>
                  </a:lnTo>
                  <a:cubicBezTo>
                    <a:pt x="72" y="1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3102;p57"/>
            <p:cNvSpPr/>
            <p:nvPr/>
          </p:nvSpPr>
          <p:spPr>
            <a:xfrm>
              <a:off x="5186050" y="2162600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84" y="0"/>
                  </a:moveTo>
                  <a:cubicBezTo>
                    <a:pt x="60" y="0"/>
                    <a:pt x="48" y="12"/>
                    <a:pt x="1" y="12"/>
                  </a:cubicBezTo>
                  <a:lnTo>
                    <a:pt x="24" y="2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3103;p57"/>
            <p:cNvSpPr/>
            <p:nvPr/>
          </p:nvSpPr>
          <p:spPr>
            <a:xfrm>
              <a:off x="5185150" y="21635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3" y="0"/>
                  </a:moveTo>
                  <a:lnTo>
                    <a:pt x="1" y="0"/>
                  </a:lnTo>
                  <a:lnTo>
                    <a:pt x="72" y="0"/>
                  </a:lnTo>
                  <a:cubicBezTo>
                    <a:pt x="49" y="0"/>
                    <a:pt x="49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3104;p57"/>
            <p:cNvSpPr/>
            <p:nvPr/>
          </p:nvSpPr>
          <p:spPr>
            <a:xfrm>
              <a:off x="5177750" y="2168125"/>
              <a:ext cx="1150" cy="275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5" y="0"/>
                  </a:moveTo>
                  <a:cubicBezTo>
                    <a:pt x="43" y="0"/>
                    <a:pt x="27" y="6"/>
                    <a:pt x="11" y="6"/>
                  </a:cubicBezTo>
                  <a:cubicBezTo>
                    <a:pt x="3" y="10"/>
                    <a:pt x="1" y="11"/>
                    <a:pt x="1" y="11"/>
                  </a:cubicBezTo>
                  <a:cubicBezTo>
                    <a:pt x="3" y="11"/>
                    <a:pt x="19" y="6"/>
                    <a:pt x="35" y="6"/>
                  </a:cubicBezTo>
                  <a:cubicBezTo>
                    <a:pt x="43" y="2"/>
                    <a:pt x="46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3105;p57"/>
            <p:cNvSpPr/>
            <p:nvPr/>
          </p:nvSpPr>
          <p:spPr>
            <a:xfrm>
              <a:off x="5187250" y="2165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24" y="0"/>
                  </a:moveTo>
                  <a:cubicBezTo>
                    <a:pt x="0" y="12"/>
                    <a:pt x="36" y="12"/>
                    <a:pt x="48" y="12"/>
                  </a:cubicBezTo>
                  <a:cubicBezTo>
                    <a:pt x="36" y="12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3106;p57"/>
            <p:cNvSpPr/>
            <p:nvPr/>
          </p:nvSpPr>
          <p:spPr>
            <a:xfrm>
              <a:off x="5191125" y="21706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36" y="1"/>
                  </a:moveTo>
                  <a:cubicBezTo>
                    <a:pt x="36" y="1"/>
                    <a:pt x="24" y="1"/>
                    <a:pt x="0" y="1"/>
                  </a:cubicBezTo>
                  <a:cubicBezTo>
                    <a:pt x="12" y="1"/>
                    <a:pt x="24" y="1"/>
                    <a:pt x="48" y="1"/>
                  </a:cubicBezTo>
                  <a:cubicBezTo>
                    <a:pt x="48" y="1"/>
                    <a:pt x="6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3107;p57"/>
            <p:cNvSpPr/>
            <p:nvPr/>
          </p:nvSpPr>
          <p:spPr>
            <a:xfrm>
              <a:off x="5191125" y="2171825"/>
              <a:ext cx="900" cy="25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0" y="6"/>
                    <a:pt x="6" y="9"/>
                    <a:pt x="13" y="9"/>
                  </a:cubicBezTo>
                  <a:cubicBezTo>
                    <a:pt x="21" y="9"/>
                    <a:pt x="30" y="6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3108;p57"/>
            <p:cNvSpPr/>
            <p:nvPr/>
          </p:nvSpPr>
          <p:spPr>
            <a:xfrm>
              <a:off x="5177575" y="2182250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42" y="0"/>
                  </a:moveTo>
                  <a:cubicBezTo>
                    <a:pt x="36" y="2"/>
                    <a:pt x="31" y="4"/>
                    <a:pt x="27" y="5"/>
                  </a:cubicBezTo>
                  <a:lnTo>
                    <a:pt x="27" y="5"/>
                  </a:lnTo>
                  <a:cubicBezTo>
                    <a:pt x="35" y="4"/>
                    <a:pt x="42" y="0"/>
                    <a:pt x="42" y="0"/>
                  </a:cubicBezTo>
                  <a:close/>
                  <a:moveTo>
                    <a:pt x="6" y="0"/>
                  </a:moveTo>
                  <a:cubicBezTo>
                    <a:pt x="0" y="6"/>
                    <a:pt x="0" y="9"/>
                    <a:pt x="6" y="9"/>
                  </a:cubicBezTo>
                  <a:cubicBezTo>
                    <a:pt x="10" y="9"/>
                    <a:pt x="17" y="8"/>
                    <a:pt x="27" y="5"/>
                  </a:cubicBezTo>
                  <a:lnTo>
                    <a:pt x="27" y="5"/>
                  </a:lnTo>
                  <a:cubicBezTo>
                    <a:pt x="25" y="5"/>
                    <a:pt x="23" y="6"/>
                    <a:pt x="21" y="6"/>
                  </a:cubicBezTo>
                  <a:cubicBezTo>
                    <a:pt x="15" y="6"/>
                    <a:pt x="10" y="4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3109;p57"/>
            <p:cNvSpPr/>
            <p:nvPr/>
          </p:nvSpPr>
          <p:spPr>
            <a:xfrm>
              <a:off x="5177725" y="218255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24" y="0"/>
                  </a:moveTo>
                  <a:lnTo>
                    <a:pt x="0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3110;p57"/>
            <p:cNvSpPr/>
            <p:nvPr/>
          </p:nvSpPr>
          <p:spPr>
            <a:xfrm>
              <a:off x="5177125" y="2183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3111;p57"/>
            <p:cNvSpPr/>
            <p:nvPr/>
          </p:nvSpPr>
          <p:spPr>
            <a:xfrm>
              <a:off x="5176825" y="2183425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84" y="1"/>
                  </a:moveTo>
                  <a:cubicBezTo>
                    <a:pt x="48" y="1"/>
                    <a:pt x="60" y="13"/>
                    <a:pt x="1" y="13"/>
                  </a:cubicBezTo>
                  <a:lnTo>
                    <a:pt x="36" y="1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3112;p57"/>
            <p:cNvSpPr/>
            <p:nvPr/>
          </p:nvSpPr>
          <p:spPr>
            <a:xfrm>
              <a:off x="5177725" y="2184025"/>
              <a:ext cx="3450" cy="675"/>
            </a:xfrm>
            <a:custGeom>
              <a:avLst/>
              <a:gdLst/>
              <a:ahLst/>
              <a:cxnLst/>
              <a:rect l="l" t="t" r="r" b="b"/>
              <a:pathLst>
                <a:path w="138" h="2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72" y="13"/>
                    <a:pt x="24" y="24"/>
                  </a:cubicBezTo>
                  <a:cubicBezTo>
                    <a:pt x="28" y="26"/>
                    <a:pt x="32" y="27"/>
                    <a:pt x="37" y="27"/>
                  </a:cubicBezTo>
                  <a:cubicBezTo>
                    <a:pt x="60" y="27"/>
                    <a:pt x="96" y="10"/>
                    <a:pt x="119" y="10"/>
                  </a:cubicBezTo>
                  <a:cubicBezTo>
                    <a:pt x="123" y="10"/>
                    <a:pt x="128" y="11"/>
                    <a:pt x="131" y="13"/>
                  </a:cubicBezTo>
                  <a:cubicBezTo>
                    <a:pt x="138" y="6"/>
                    <a:pt x="133" y="4"/>
                    <a:pt x="122" y="4"/>
                  </a:cubicBezTo>
                  <a:cubicBezTo>
                    <a:pt x="106" y="4"/>
                    <a:pt x="76" y="9"/>
                    <a:pt x="62" y="9"/>
                  </a:cubicBezTo>
                  <a:cubicBezTo>
                    <a:pt x="53" y="9"/>
                    <a:pt x="50" y="7"/>
                    <a:pt x="60" y="1"/>
                  </a:cubicBezTo>
                  <a:lnTo>
                    <a:pt x="60" y="1"/>
                  </a:lnTo>
                  <a:cubicBezTo>
                    <a:pt x="48" y="9"/>
                    <a:pt x="40" y="11"/>
                    <a:pt x="34" y="11"/>
                  </a:cubicBezTo>
                  <a:cubicBezTo>
                    <a:pt x="23" y="11"/>
                    <a:pt x="2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3113;p57"/>
            <p:cNvSpPr/>
            <p:nvPr/>
          </p:nvSpPr>
          <p:spPr>
            <a:xfrm>
              <a:off x="5179500" y="2183725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36" y="1"/>
                  </a:moveTo>
                  <a:cubicBezTo>
                    <a:pt x="13" y="1"/>
                    <a:pt x="1" y="13"/>
                    <a:pt x="24" y="13"/>
                  </a:cubicBezTo>
                  <a:cubicBezTo>
                    <a:pt x="24" y="1"/>
                    <a:pt x="60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3114;p57"/>
            <p:cNvSpPr/>
            <p:nvPr/>
          </p:nvSpPr>
          <p:spPr>
            <a:xfrm>
              <a:off x="5178325" y="21849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3115;p57"/>
            <p:cNvSpPr/>
            <p:nvPr/>
          </p:nvSpPr>
          <p:spPr>
            <a:xfrm>
              <a:off x="5177725" y="2185225"/>
              <a:ext cx="900" cy="150"/>
            </a:xfrm>
            <a:custGeom>
              <a:avLst/>
              <a:gdLst/>
              <a:ahLst/>
              <a:cxnLst/>
              <a:rect l="l" t="t" r="r" b="b"/>
              <a:pathLst>
                <a:path w="36" h="6" extrusionOk="0">
                  <a:moveTo>
                    <a:pt x="0" y="0"/>
                  </a:moveTo>
                  <a:cubicBezTo>
                    <a:pt x="8" y="0"/>
                    <a:pt x="11" y="6"/>
                    <a:pt x="19" y="6"/>
                  </a:cubicBezTo>
                  <a:cubicBezTo>
                    <a:pt x="23" y="6"/>
                    <a:pt x="28" y="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3116;p57"/>
            <p:cNvSpPr/>
            <p:nvPr/>
          </p:nvSpPr>
          <p:spPr>
            <a:xfrm>
              <a:off x="5177625" y="2185825"/>
              <a:ext cx="1525" cy="425"/>
            </a:xfrm>
            <a:custGeom>
              <a:avLst/>
              <a:gdLst/>
              <a:ahLst/>
              <a:cxnLst/>
              <a:rect l="l" t="t" r="r" b="b"/>
              <a:pathLst>
                <a:path w="61" h="17" extrusionOk="0">
                  <a:moveTo>
                    <a:pt x="52" y="0"/>
                  </a:moveTo>
                  <a:cubicBezTo>
                    <a:pt x="40" y="12"/>
                    <a:pt x="16" y="12"/>
                    <a:pt x="4" y="12"/>
                  </a:cubicBezTo>
                  <a:cubicBezTo>
                    <a:pt x="1" y="16"/>
                    <a:pt x="4" y="17"/>
                    <a:pt x="11" y="17"/>
                  </a:cubicBezTo>
                  <a:cubicBezTo>
                    <a:pt x="27" y="17"/>
                    <a:pt x="60" y="9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117;p57"/>
            <p:cNvSpPr/>
            <p:nvPr/>
          </p:nvSpPr>
          <p:spPr>
            <a:xfrm>
              <a:off x="5180400" y="21870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lnTo>
                    <a:pt x="12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118;p57"/>
            <p:cNvSpPr/>
            <p:nvPr/>
          </p:nvSpPr>
          <p:spPr>
            <a:xfrm>
              <a:off x="5185200" y="2185825"/>
              <a:ext cx="875" cy="325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23" y="0"/>
                  </a:moveTo>
                  <a:lnTo>
                    <a:pt x="23" y="0"/>
                  </a:lnTo>
                  <a:cubicBezTo>
                    <a:pt x="18" y="3"/>
                    <a:pt x="16" y="4"/>
                    <a:pt x="17" y="5"/>
                  </a:cubicBezTo>
                  <a:lnTo>
                    <a:pt x="17" y="5"/>
                  </a:lnTo>
                  <a:cubicBezTo>
                    <a:pt x="19" y="4"/>
                    <a:pt x="21" y="2"/>
                    <a:pt x="23" y="0"/>
                  </a:cubicBezTo>
                  <a:close/>
                  <a:moveTo>
                    <a:pt x="17" y="5"/>
                  </a:moveTo>
                  <a:cubicBezTo>
                    <a:pt x="8" y="12"/>
                    <a:pt x="1" y="12"/>
                    <a:pt x="11" y="12"/>
                  </a:cubicBezTo>
                  <a:cubicBezTo>
                    <a:pt x="35" y="6"/>
                    <a:pt x="32" y="6"/>
                    <a:pt x="26" y="6"/>
                  </a:cubicBezTo>
                  <a:cubicBezTo>
                    <a:pt x="22" y="6"/>
                    <a:pt x="18" y="6"/>
                    <a:pt x="1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119;p57"/>
            <p:cNvSpPr/>
            <p:nvPr/>
          </p:nvSpPr>
          <p:spPr>
            <a:xfrm>
              <a:off x="5178600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" y="13"/>
                    <a:pt x="25" y="13"/>
                  </a:cubicBezTo>
                  <a:cubicBezTo>
                    <a:pt x="13" y="13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120;p57"/>
            <p:cNvSpPr/>
            <p:nvPr/>
          </p:nvSpPr>
          <p:spPr>
            <a:xfrm>
              <a:off x="5178125" y="2187600"/>
              <a:ext cx="3200" cy="925"/>
            </a:xfrm>
            <a:custGeom>
              <a:avLst/>
              <a:gdLst/>
              <a:ahLst/>
              <a:cxnLst/>
              <a:rect l="l" t="t" r="r" b="b"/>
              <a:pathLst>
                <a:path w="128" h="37" extrusionOk="0">
                  <a:moveTo>
                    <a:pt x="44" y="7"/>
                  </a:moveTo>
                  <a:cubicBezTo>
                    <a:pt x="25" y="8"/>
                    <a:pt x="1" y="12"/>
                    <a:pt x="8" y="12"/>
                  </a:cubicBezTo>
                  <a:lnTo>
                    <a:pt x="44" y="7"/>
                  </a:lnTo>
                  <a:close/>
                  <a:moveTo>
                    <a:pt x="91" y="1"/>
                  </a:moveTo>
                  <a:lnTo>
                    <a:pt x="44" y="7"/>
                  </a:lnTo>
                  <a:lnTo>
                    <a:pt x="44" y="7"/>
                  </a:lnTo>
                  <a:cubicBezTo>
                    <a:pt x="46" y="7"/>
                    <a:pt x="48" y="7"/>
                    <a:pt x="49" y="7"/>
                  </a:cubicBezTo>
                  <a:cubicBezTo>
                    <a:pt x="60" y="7"/>
                    <a:pt x="68" y="8"/>
                    <a:pt x="68" y="12"/>
                  </a:cubicBezTo>
                  <a:lnTo>
                    <a:pt x="32" y="12"/>
                  </a:lnTo>
                  <a:cubicBezTo>
                    <a:pt x="8" y="24"/>
                    <a:pt x="8" y="36"/>
                    <a:pt x="44" y="36"/>
                  </a:cubicBezTo>
                  <a:cubicBezTo>
                    <a:pt x="56" y="24"/>
                    <a:pt x="115" y="12"/>
                    <a:pt x="127" y="12"/>
                  </a:cubicBezTo>
                  <a:cubicBezTo>
                    <a:pt x="115" y="12"/>
                    <a:pt x="32" y="12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3121;p57"/>
            <p:cNvSpPr/>
            <p:nvPr/>
          </p:nvSpPr>
          <p:spPr>
            <a:xfrm>
              <a:off x="5182775" y="2186700"/>
              <a:ext cx="2400" cy="325"/>
            </a:xfrm>
            <a:custGeom>
              <a:avLst/>
              <a:gdLst/>
              <a:ahLst/>
              <a:cxnLst/>
              <a:rect l="l" t="t" r="r" b="b"/>
              <a:pathLst>
                <a:path w="96" h="13" extrusionOk="0">
                  <a:moveTo>
                    <a:pt x="24" y="1"/>
                  </a:moveTo>
                  <a:lnTo>
                    <a:pt x="1" y="13"/>
                  </a:lnTo>
                  <a:cubicBezTo>
                    <a:pt x="9" y="9"/>
                    <a:pt x="15" y="7"/>
                    <a:pt x="20" y="7"/>
                  </a:cubicBezTo>
                  <a:cubicBezTo>
                    <a:pt x="31" y="7"/>
                    <a:pt x="36" y="13"/>
                    <a:pt x="36" y="13"/>
                  </a:cubicBezTo>
                  <a:cubicBezTo>
                    <a:pt x="96" y="1"/>
                    <a:pt x="36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3122;p57"/>
            <p:cNvSpPr/>
            <p:nvPr/>
          </p:nvSpPr>
          <p:spPr>
            <a:xfrm>
              <a:off x="5181000" y="2189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123;p57"/>
            <p:cNvSpPr/>
            <p:nvPr/>
          </p:nvSpPr>
          <p:spPr>
            <a:xfrm>
              <a:off x="5180100" y="2189100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12" y="0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124;p57"/>
            <p:cNvSpPr/>
            <p:nvPr/>
          </p:nvSpPr>
          <p:spPr>
            <a:xfrm>
              <a:off x="5179500" y="2189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3"/>
                  </a:moveTo>
                  <a:lnTo>
                    <a:pt x="24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125;p57"/>
            <p:cNvSpPr/>
            <p:nvPr/>
          </p:nvSpPr>
          <p:spPr>
            <a:xfrm>
              <a:off x="5179800" y="2189850"/>
              <a:ext cx="750" cy="45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29" y="1"/>
                  </a:moveTo>
                  <a:cubicBezTo>
                    <a:pt x="28" y="1"/>
                    <a:pt x="24" y="2"/>
                    <a:pt x="12" y="6"/>
                  </a:cubicBezTo>
                  <a:cubicBezTo>
                    <a:pt x="24" y="6"/>
                    <a:pt x="24" y="6"/>
                    <a:pt x="1" y="18"/>
                  </a:cubicBezTo>
                  <a:lnTo>
                    <a:pt x="1" y="18"/>
                  </a:lnTo>
                  <a:lnTo>
                    <a:pt x="24" y="6"/>
                  </a:lnTo>
                  <a:cubicBezTo>
                    <a:pt x="16" y="6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126;p57"/>
            <p:cNvSpPr/>
            <p:nvPr/>
          </p:nvSpPr>
          <p:spPr>
            <a:xfrm>
              <a:off x="5194375" y="2189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lnTo>
                    <a:pt x="49" y="1"/>
                  </a:lnTo>
                  <a:cubicBezTo>
                    <a:pt x="49" y="1"/>
                    <a:pt x="37" y="1"/>
                    <a:pt x="49" y="1"/>
                  </a:cubicBezTo>
                  <a:cubicBezTo>
                    <a:pt x="37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3127;p57"/>
            <p:cNvSpPr/>
            <p:nvPr/>
          </p:nvSpPr>
          <p:spPr>
            <a:xfrm>
              <a:off x="5193800" y="2189675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12" y="1"/>
                  </a:moveTo>
                  <a:cubicBezTo>
                    <a:pt x="0" y="1"/>
                    <a:pt x="36" y="1"/>
                    <a:pt x="24" y="13"/>
                  </a:cubicBezTo>
                  <a:lnTo>
                    <a:pt x="60" y="13"/>
                  </a:lnTo>
                  <a:cubicBezTo>
                    <a:pt x="60" y="1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3128;p57"/>
            <p:cNvSpPr/>
            <p:nvPr/>
          </p:nvSpPr>
          <p:spPr>
            <a:xfrm>
              <a:off x="5192600" y="2193850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48" y="1"/>
                  </a:moveTo>
                  <a:lnTo>
                    <a:pt x="48" y="1"/>
                  </a:lnTo>
                  <a:cubicBezTo>
                    <a:pt x="12" y="12"/>
                    <a:pt x="24" y="12"/>
                    <a:pt x="1" y="12"/>
                  </a:cubicBezTo>
                  <a:cubicBezTo>
                    <a:pt x="24" y="12"/>
                    <a:pt x="12" y="24"/>
                    <a:pt x="24" y="24"/>
                  </a:cubicBezTo>
                  <a:lnTo>
                    <a:pt x="72" y="24"/>
                  </a:lnTo>
                  <a:lnTo>
                    <a:pt x="48" y="12"/>
                  </a:lnTo>
                  <a:lnTo>
                    <a:pt x="72" y="12"/>
                  </a:lnTo>
                  <a:cubicBezTo>
                    <a:pt x="84" y="7"/>
                    <a:pt x="75" y="7"/>
                    <a:pt x="65" y="7"/>
                  </a:cubicBezTo>
                  <a:cubicBezTo>
                    <a:pt x="54" y="7"/>
                    <a:pt x="42" y="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129;p57"/>
            <p:cNvSpPr/>
            <p:nvPr/>
          </p:nvSpPr>
          <p:spPr>
            <a:xfrm>
              <a:off x="4995850" y="2401325"/>
              <a:ext cx="625" cy="850"/>
            </a:xfrm>
            <a:custGeom>
              <a:avLst/>
              <a:gdLst/>
              <a:ahLst/>
              <a:cxnLst/>
              <a:rect l="l" t="t" r="r" b="b"/>
              <a:pathLst>
                <a:path w="25" h="34" extrusionOk="0">
                  <a:moveTo>
                    <a:pt x="12" y="0"/>
                  </a:moveTo>
                  <a:lnTo>
                    <a:pt x="1" y="24"/>
                  </a:lnTo>
                  <a:cubicBezTo>
                    <a:pt x="11" y="31"/>
                    <a:pt x="16" y="34"/>
                    <a:pt x="19" y="34"/>
                  </a:cubicBezTo>
                  <a:cubicBezTo>
                    <a:pt x="24" y="34"/>
                    <a:pt x="12" y="17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130;p57"/>
            <p:cNvSpPr/>
            <p:nvPr/>
          </p:nvSpPr>
          <p:spPr>
            <a:xfrm>
              <a:off x="5010725" y="2331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131;p57"/>
            <p:cNvSpPr/>
            <p:nvPr/>
          </p:nvSpPr>
          <p:spPr>
            <a:xfrm>
              <a:off x="5017875" y="23144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lnTo>
                    <a:pt x="1" y="24"/>
                  </a:lnTo>
                  <a:cubicBezTo>
                    <a:pt x="12" y="13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132;p57"/>
            <p:cNvSpPr/>
            <p:nvPr/>
          </p:nvSpPr>
          <p:spPr>
            <a:xfrm>
              <a:off x="5008050" y="23420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3" y="13"/>
                    <a:pt x="1" y="13"/>
                    <a:pt x="1" y="25"/>
                  </a:cubicBezTo>
                  <a:cubicBezTo>
                    <a:pt x="13" y="25"/>
                    <a:pt x="13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3133;p57"/>
            <p:cNvSpPr/>
            <p:nvPr/>
          </p:nvSpPr>
          <p:spPr>
            <a:xfrm>
              <a:off x="5076525" y="22563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3"/>
                    <a:pt x="0" y="13"/>
                    <a:pt x="12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3134;p57"/>
            <p:cNvSpPr/>
            <p:nvPr/>
          </p:nvSpPr>
          <p:spPr>
            <a:xfrm>
              <a:off x="5026800" y="2295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24"/>
                    <a:pt x="1" y="24"/>
                    <a:pt x="1" y="36"/>
                  </a:cubicBezTo>
                  <a:cubicBezTo>
                    <a:pt x="1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3135;p57"/>
            <p:cNvSpPr/>
            <p:nvPr/>
          </p:nvSpPr>
          <p:spPr>
            <a:xfrm>
              <a:off x="5004475" y="2372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3136;p57"/>
            <p:cNvSpPr/>
            <p:nvPr/>
          </p:nvSpPr>
          <p:spPr>
            <a:xfrm>
              <a:off x="5005675" y="2368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2"/>
                  </a:lnTo>
                  <a:cubicBezTo>
                    <a:pt x="12" y="12"/>
                    <a:pt x="12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3137;p57"/>
            <p:cNvSpPr/>
            <p:nvPr/>
          </p:nvSpPr>
          <p:spPr>
            <a:xfrm>
              <a:off x="5010775" y="233127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5" y="1"/>
                  </a:moveTo>
                  <a:cubicBezTo>
                    <a:pt x="1" y="1"/>
                    <a:pt x="1" y="8"/>
                    <a:pt x="5" y="8"/>
                  </a:cubicBezTo>
                  <a:cubicBezTo>
                    <a:pt x="6" y="8"/>
                    <a:pt x="8" y="7"/>
                    <a:pt x="11" y="4"/>
                  </a:cubicBezTo>
                  <a:cubicBezTo>
                    <a:pt x="8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3138;p57"/>
            <p:cNvSpPr/>
            <p:nvPr/>
          </p:nvSpPr>
          <p:spPr>
            <a:xfrm>
              <a:off x="5002100" y="235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3139;p57"/>
            <p:cNvSpPr/>
            <p:nvPr/>
          </p:nvSpPr>
          <p:spPr>
            <a:xfrm>
              <a:off x="5147775" y="2220350"/>
              <a:ext cx="1700" cy="1500"/>
            </a:xfrm>
            <a:custGeom>
              <a:avLst/>
              <a:gdLst/>
              <a:ahLst/>
              <a:cxnLst/>
              <a:rect l="l" t="t" r="r" b="b"/>
              <a:pathLst>
                <a:path w="68" h="60" extrusionOk="0">
                  <a:moveTo>
                    <a:pt x="31" y="0"/>
                  </a:moveTo>
                  <a:lnTo>
                    <a:pt x="31" y="0"/>
                  </a:lnTo>
                  <a:cubicBezTo>
                    <a:pt x="8" y="24"/>
                    <a:pt x="55" y="12"/>
                    <a:pt x="43" y="24"/>
                  </a:cubicBezTo>
                  <a:cubicBezTo>
                    <a:pt x="39" y="28"/>
                    <a:pt x="35" y="29"/>
                    <a:pt x="31" y="29"/>
                  </a:cubicBezTo>
                  <a:cubicBezTo>
                    <a:pt x="23" y="29"/>
                    <a:pt x="16" y="24"/>
                    <a:pt x="8" y="24"/>
                  </a:cubicBezTo>
                  <a:cubicBezTo>
                    <a:pt x="1" y="42"/>
                    <a:pt x="3" y="47"/>
                    <a:pt x="9" y="47"/>
                  </a:cubicBezTo>
                  <a:cubicBezTo>
                    <a:pt x="18" y="47"/>
                    <a:pt x="33" y="37"/>
                    <a:pt x="42" y="37"/>
                  </a:cubicBezTo>
                  <a:cubicBezTo>
                    <a:pt x="48" y="37"/>
                    <a:pt x="50" y="42"/>
                    <a:pt x="43" y="60"/>
                  </a:cubicBezTo>
                  <a:cubicBezTo>
                    <a:pt x="55" y="60"/>
                    <a:pt x="55" y="48"/>
                    <a:pt x="67" y="3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3140;p57"/>
            <p:cNvSpPr/>
            <p:nvPr/>
          </p:nvSpPr>
          <p:spPr>
            <a:xfrm>
              <a:off x="5080975" y="2252800"/>
              <a:ext cx="1825" cy="2825"/>
            </a:xfrm>
            <a:custGeom>
              <a:avLst/>
              <a:gdLst/>
              <a:ahLst/>
              <a:cxnLst/>
              <a:rect l="l" t="t" r="r" b="b"/>
              <a:pathLst>
                <a:path w="73" h="113" extrusionOk="0">
                  <a:moveTo>
                    <a:pt x="25" y="0"/>
                  </a:moveTo>
                  <a:lnTo>
                    <a:pt x="25" y="0"/>
                  </a:lnTo>
                  <a:cubicBezTo>
                    <a:pt x="13" y="12"/>
                    <a:pt x="1" y="12"/>
                    <a:pt x="1" y="12"/>
                  </a:cubicBezTo>
                  <a:cubicBezTo>
                    <a:pt x="25" y="24"/>
                    <a:pt x="36" y="60"/>
                    <a:pt x="36" y="95"/>
                  </a:cubicBezTo>
                  <a:lnTo>
                    <a:pt x="25" y="95"/>
                  </a:lnTo>
                  <a:cubicBezTo>
                    <a:pt x="41" y="104"/>
                    <a:pt x="46" y="112"/>
                    <a:pt x="56" y="112"/>
                  </a:cubicBezTo>
                  <a:cubicBezTo>
                    <a:pt x="60" y="112"/>
                    <a:pt x="65" y="111"/>
                    <a:pt x="72" y="107"/>
                  </a:cubicBezTo>
                  <a:cubicBezTo>
                    <a:pt x="72" y="71"/>
                    <a:pt x="13" y="48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3141;p57"/>
            <p:cNvSpPr/>
            <p:nvPr/>
          </p:nvSpPr>
          <p:spPr>
            <a:xfrm>
              <a:off x="5080075" y="22530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7" y="7"/>
                    <a:pt x="13" y="10"/>
                    <a:pt x="19" y="10"/>
                  </a:cubicBezTo>
                  <a:cubicBezTo>
                    <a:pt x="25" y="10"/>
                    <a:pt x="31" y="7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3142;p57"/>
            <p:cNvSpPr/>
            <p:nvPr/>
          </p:nvSpPr>
          <p:spPr>
            <a:xfrm>
              <a:off x="5136350" y="22254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0" y="1"/>
                  </a:moveTo>
                  <a:cubicBezTo>
                    <a:pt x="4" y="5"/>
                    <a:pt x="7" y="6"/>
                    <a:pt x="9" y="6"/>
                  </a:cubicBezTo>
                  <a:cubicBezTo>
                    <a:pt x="12" y="6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3143;p57"/>
            <p:cNvSpPr/>
            <p:nvPr/>
          </p:nvSpPr>
          <p:spPr>
            <a:xfrm>
              <a:off x="5038125" y="23060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12"/>
                    <a:pt x="0" y="24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3144;p57"/>
            <p:cNvSpPr/>
            <p:nvPr/>
          </p:nvSpPr>
          <p:spPr>
            <a:xfrm>
              <a:off x="5073250" y="226022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1"/>
                  </a:moveTo>
                  <a:cubicBezTo>
                    <a:pt x="24" y="1"/>
                    <a:pt x="12" y="1"/>
                    <a:pt x="12" y="13"/>
                  </a:cubicBezTo>
                  <a:lnTo>
                    <a:pt x="24" y="1"/>
                  </a:lnTo>
                  <a:close/>
                  <a:moveTo>
                    <a:pt x="12" y="13"/>
                  </a:moveTo>
                  <a:cubicBezTo>
                    <a:pt x="0" y="13"/>
                    <a:pt x="0" y="13"/>
                    <a:pt x="0" y="24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145;p57"/>
            <p:cNvSpPr/>
            <p:nvPr/>
          </p:nvSpPr>
          <p:spPr>
            <a:xfrm>
              <a:off x="5092600" y="2231050"/>
              <a:ext cx="1500" cy="1600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60" y="1"/>
                  </a:moveTo>
                  <a:lnTo>
                    <a:pt x="60" y="1"/>
                  </a:lnTo>
                  <a:cubicBezTo>
                    <a:pt x="36" y="13"/>
                    <a:pt x="24" y="25"/>
                    <a:pt x="0" y="37"/>
                  </a:cubicBezTo>
                  <a:cubicBezTo>
                    <a:pt x="8" y="56"/>
                    <a:pt x="12" y="63"/>
                    <a:pt x="15" y="63"/>
                  </a:cubicBezTo>
                  <a:cubicBezTo>
                    <a:pt x="21" y="63"/>
                    <a:pt x="24" y="37"/>
                    <a:pt x="4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3146;p57"/>
            <p:cNvSpPr/>
            <p:nvPr/>
          </p:nvSpPr>
          <p:spPr>
            <a:xfrm>
              <a:off x="5149450" y="222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3147;p57"/>
            <p:cNvSpPr/>
            <p:nvPr/>
          </p:nvSpPr>
          <p:spPr>
            <a:xfrm>
              <a:off x="5075625" y="2255175"/>
              <a:ext cx="2400" cy="1500"/>
            </a:xfrm>
            <a:custGeom>
              <a:avLst/>
              <a:gdLst/>
              <a:ahLst/>
              <a:cxnLst/>
              <a:rect l="l" t="t" r="r" b="b"/>
              <a:pathLst>
                <a:path w="96" h="60" extrusionOk="0">
                  <a:moveTo>
                    <a:pt x="84" y="0"/>
                  </a:moveTo>
                  <a:lnTo>
                    <a:pt x="0" y="60"/>
                  </a:lnTo>
                  <a:lnTo>
                    <a:pt x="36" y="48"/>
                  </a:lnTo>
                  <a:cubicBezTo>
                    <a:pt x="24" y="24"/>
                    <a:pt x="96" y="36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3148;p57"/>
            <p:cNvSpPr/>
            <p:nvPr/>
          </p:nvSpPr>
          <p:spPr>
            <a:xfrm>
              <a:off x="4995850" y="237930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24" y="0"/>
                  </a:moveTo>
                  <a:lnTo>
                    <a:pt x="24" y="0"/>
                  </a:lnTo>
                  <a:cubicBezTo>
                    <a:pt x="29" y="14"/>
                    <a:pt x="28" y="17"/>
                    <a:pt x="25" y="17"/>
                  </a:cubicBezTo>
                  <a:cubicBezTo>
                    <a:pt x="22" y="17"/>
                    <a:pt x="18" y="15"/>
                    <a:pt x="13" y="15"/>
                  </a:cubicBezTo>
                  <a:cubicBezTo>
                    <a:pt x="9" y="15"/>
                    <a:pt x="4" y="17"/>
                    <a:pt x="1" y="24"/>
                  </a:cubicBezTo>
                  <a:lnTo>
                    <a:pt x="24" y="60"/>
                  </a:lnTo>
                  <a:cubicBezTo>
                    <a:pt x="48" y="36"/>
                    <a:pt x="48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3149;p57"/>
            <p:cNvSpPr/>
            <p:nvPr/>
          </p:nvSpPr>
          <p:spPr>
            <a:xfrm>
              <a:off x="4996300" y="2371850"/>
              <a:ext cx="1575" cy="1800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11"/>
                    <a:pt x="13" y="39"/>
                    <a:pt x="9" y="62"/>
                  </a:cubicBezTo>
                  <a:lnTo>
                    <a:pt x="9" y="62"/>
                  </a:lnTo>
                  <a:cubicBezTo>
                    <a:pt x="21" y="41"/>
                    <a:pt x="63" y="21"/>
                    <a:pt x="42" y="0"/>
                  </a:cubicBezTo>
                  <a:close/>
                  <a:moveTo>
                    <a:pt x="9" y="62"/>
                  </a:moveTo>
                  <a:lnTo>
                    <a:pt x="9" y="62"/>
                  </a:lnTo>
                  <a:cubicBezTo>
                    <a:pt x="7" y="65"/>
                    <a:pt x="6" y="69"/>
                    <a:pt x="6" y="72"/>
                  </a:cubicBezTo>
                  <a:cubicBezTo>
                    <a:pt x="8" y="69"/>
                    <a:pt x="9" y="65"/>
                    <a:pt x="9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3150;p57"/>
            <p:cNvSpPr/>
            <p:nvPr/>
          </p:nvSpPr>
          <p:spPr>
            <a:xfrm>
              <a:off x="4996150" y="2370075"/>
              <a:ext cx="3300" cy="1500"/>
            </a:xfrm>
            <a:custGeom>
              <a:avLst/>
              <a:gdLst/>
              <a:ahLst/>
              <a:cxnLst/>
              <a:rect l="l" t="t" r="r" b="b"/>
              <a:pathLst>
                <a:path w="132" h="60" extrusionOk="0">
                  <a:moveTo>
                    <a:pt x="60" y="0"/>
                  </a:moveTo>
                  <a:cubicBezTo>
                    <a:pt x="36" y="24"/>
                    <a:pt x="12" y="24"/>
                    <a:pt x="0" y="60"/>
                  </a:cubicBezTo>
                  <a:cubicBezTo>
                    <a:pt x="24" y="60"/>
                    <a:pt x="60" y="60"/>
                    <a:pt x="60" y="24"/>
                  </a:cubicBezTo>
                  <a:lnTo>
                    <a:pt x="96" y="48"/>
                  </a:lnTo>
                  <a:cubicBezTo>
                    <a:pt x="131" y="12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3151;p57"/>
            <p:cNvSpPr/>
            <p:nvPr/>
          </p:nvSpPr>
          <p:spPr>
            <a:xfrm>
              <a:off x="4998700" y="2366800"/>
              <a:ext cx="1425" cy="1200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6" y="0"/>
                  </a:moveTo>
                  <a:cubicBezTo>
                    <a:pt x="1" y="14"/>
                    <a:pt x="4" y="17"/>
                    <a:pt x="8" y="17"/>
                  </a:cubicBezTo>
                  <a:cubicBezTo>
                    <a:pt x="12" y="17"/>
                    <a:pt x="18" y="15"/>
                    <a:pt x="22" y="15"/>
                  </a:cubicBezTo>
                  <a:cubicBezTo>
                    <a:pt x="26" y="15"/>
                    <a:pt x="29" y="17"/>
                    <a:pt x="29" y="24"/>
                  </a:cubicBezTo>
                  <a:cubicBezTo>
                    <a:pt x="29" y="24"/>
                    <a:pt x="17" y="48"/>
                    <a:pt x="29" y="48"/>
                  </a:cubicBezTo>
                  <a:cubicBezTo>
                    <a:pt x="29" y="37"/>
                    <a:pt x="33" y="34"/>
                    <a:pt x="37" y="34"/>
                  </a:cubicBezTo>
                  <a:cubicBezTo>
                    <a:pt x="43" y="34"/>
                    <a:pt x="49" y="38"/>
                    <a:pt x="53" y="38"/>
                  </a:cubicBezTo>
                  <a:cubicBezTo>
                    <a:pt x="56" y="38"/>
                    <a:pt x="57" y="35"/>
                    <a:pt x="53" y="2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3152;p57"/>
            <p:cNvSpPr/>
            <p:nvPr/>
          </p:nvSpPr>
          <p:spPr>
            <a:xfrm>
              <a:off x="4997925" y="2362625"/>
              <a:ext cx="1825" cy="1500"/>
            </a:xfrm>
            <a:custGeom>
              <a:avLst/>
              <a:gdLst/>
              <a:ahLst/>
              <a:cxnLst/>
              <a:rect l="l" t="t" r="r" b="b"/>
              <a:pathLst>
                <a:path w="73" h="60" extrusionOk="0">
                  <a:moveTo>
                    <a:pt x="60" y="0"/>
                  </a:moveTo>
                  <a:lnTo>
                    <a:pt x="1" y="24"/>
                  </a:lnTo>
                  <a:cubicBezTo>
                    <a:pt x="1" y="50"/>
                    <a:pt x="5" y="56"/>
                    <a:pt x="14" y="56"/>
                  </a:cubicBezTo>
                  <a:cubicBezTo>
                    <a:pt x="21" y="56"/>
                    <a:pt x="31" y="53"/>
                    <a:pt x="42" y="53"/>
                  </a:cubicBezTo>
                  <a:cubicBezTo>
                    <a:pt x="51" y="53"/>
                    <a:pt x="61" y="54"/>
                    <a:pt x="72" y="6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3153;p57"/>
            <p:cNvSpPr/>
            <p:nvPr/>
          </p:nvSpPr>
          <p:spPr>
            <a:xfrm>
              <a:off x="5000025" y="2360550"/>
              <a:ext cx="1200" cy="2400"/>
            </a:xfrm>
            <a:custGeom>
              <a:avLst/>
              <a:gdLst/>
              <a:ahLst/>
              <a:cxnLst/>
              <a:rect l="l" t="t" r="r" b="b"/>
              <a:pathLst>
                <a:path w="48" h="9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8"/>
                    <a:pt x="12" y="48"/>
                    <a:pt x="36" y="95"/>
                  </a:cubicBezTo>
                  <a:lnTo>
                    <a:pt x="48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3154;p57"/>
            <p:cNvSpPr/>
            <p:nvPr/>
          </p:nvSpPr>
          <p:spPr>
            <a:xfrm>
              <a:off x="5014700" y="2345450"/>
              <a:ext cx="1325" cy="325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52" y="0"/>
                  </a:moveTo>
                  <a:cubicBezTo>
                    <a:pt x="51" y="0"/>
                    <a:pt x="46" y="4"/>
                    <a:pt x="39" y="7"/>
                  </a:cubicBezTo>
                  <a:lnTo>
                    <a:pt x="39" y="7"/>
                  </a:lnTo>
                  <a:cubicBezTo>
                    <a:pt x="35" y="6"/>
                    <a:pt x="32" y="5"/>
                    <a:pt x="28" y="5"/>
                  </a:cubicBezTo>
                  <a:cubicBezTo>
                    <a:pt x="21" y="5"/>
                    <a:pt x="14" y="7"/>
                    <a:pt x="9" y="9"/>
                  </a:cubicBezTo>
                  <a:lnTo>
                    <a:pt x="9" y="9"/>
                  </a:lnTo>
                  <a:cubicBezTo>
                    <a:pt x="12" y="11"/>
                    <a:pt x="16" y="11"/>
                    <a:pt x="20" y="11"/>
                  </a:cubicBezTo>
                  <a:cubicBezTo>
                    <a:pt x="27" y="11"/>
                    <a:pt x="33" y="9"/>
                    <a:pt x="39" y="7"/>
                  </a:cubicBezTo>
                  <a:lnTo>
                    <a:pt x="39" y="7"/>
                  </a:lnTo>
                  <a:cubicBezTo>
                    <a:pt x="41" y="7"/>
                    <a:pt x="43" y="8"/>
                    <a:pt x="44" y="9"/>
                  </a:cubicBezTo>
                  <a:cubicBezTo>
                    <a:pt x="50" y="3"/>
                    <a:pt x="53" y="0"/>
                    <a:pt x="52" y="0"/>
                  </a:cubicBezTo>
                  <a:close/>
                  <a:moveTo>
                    <a:pt x="9" y="9"/>
                  </a:moveTo>
                  <a:cubicBezTo>
                    <a:pt x="3" y="10"/>
                    <a:pt x="0" y="12"/>
                    <a:pt x="1" y="12"/>
                  </a:cubicBezTo>
                  <a:cubicBezTo>
                    <a:pt x="1" y="12"/>
                    <a:pt x="3" y="11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3155;p57"/>
            <p:cNvSpPr/>
            <p:nvPr/>
          </p:nvSpPr>
          <p:spPr>
            <a:xfrm>
              <a:off x="5004175" y="2342675"/>
              <a:ext cx="1225" cy="3000"/>
            </a:xfrm>
            <a:custGeom>
              <a:avLst/>
              <a:gdLst/>
              <a:ahLst/>
              <a:cxnLst/>
              <a:rect l="l" t="t" r="r" b="b"/>
              <a:pathLst>
                <a:path w="49" h="120" extrusionOk="0">
                  <a:moveTo>
                    <a:pt x="37" y="1"/>
                  </a:moveTo>
                  <a:cubicBezTo>
                    <a:pt x="37" y="36"/>
                    <a:pt x="1" y="120"/>
                    <a:pt x="25" y="120"/>
                  </a:cubicBezTo>
                  <a:cubicBezTo>
                    <a:pt x="49" y="108"/>
                    <a:pt x="49" y="36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3156;p57"/>
            <p:cNvSpPr/>
            <p:nvPr/>
          </p:nvSpPr>
          <p:spPr>
            <a:xfrm>
              <a:off x="5015500" y="23132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24" y="1"/>
                  </a:moveTo>
                  <a:cubicBezTo>
                    <a:pt x="24" y="13"/>
                    <a:pt x="0" y="25"/>
                    <a:pt x="24" y="37"/>
                  </a:cubicBezTo>
                  <a:cubicBezTo>
                    <a:pt x="12" y="49"/>
                    <a:pt x="0" y="84"/>
                    <a:pt x="24" y="108"/>
                  </a:cubicBezTo>
                  <a:cubicBezTo>
                    <a:pt x="24" y="72"/>
                    <a:pt x="36" y="49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3157;p57"/>
            <p:cNvSpPr/>
            <p:nvPr/>
          </p:nvSpPr>
          <p:spPr>
            <a:xfrm>
              <a:off x="5019675" y="2307850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12" y="1"/>
                  </a:moveTo>
                  <a:cubicBezTo>
                    <a:pt x="12" y="24"/>
                    <a:pt x="0" y="36"/>
                    <a:pt x="24" y="48"/>
                  </a:cubicBezTo>
                  <a:cubicBezTo>
                    <a:pt x="36" y="36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3158;p57"/>
            <p:cNvSpPr/>
            <p:nvPr/>
          </p:nvSpPr>
          <p:spPr>
            <a:xfrm>
              <a:off x="5060150" y="2278675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12" y="1"/>
                  </a:moveTo>
                  <a:cubicBezTo>
                    <a:pt x="0" y="25"/>
                    <a:pt x="24" y="25"/>
                    <a:pt x="12" y="48"/>
                  </a:cubicBezTo>
                  <a:cubicBezTo>
                    <a:pt x="36" y="37"/>
                    <a:pt x="48" y="25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3159;p57"/>
            <p:cNvSpPr/>
            <p:nvPr/>
          </p:nvSpPr>
          <p:spPr>
            <a:xfrm>
              <a:off x="5061025" y="2278100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1" y="0"/>
                  </a:moveTo>
                  <a:lnTo>
                    <a:pt x="3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3160;p57"/>
            <p:cNvSpPr/>
            <p:nvPr/>
          </p:nvSpPr>
          <p:spPr>
            <a:xfrm>
              <a:off x="5064900" y="227557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6" y="1"/>
                  </a:moveTo>
                  <a:cubicBezTo>
                    <a:pt x="6" y="1"/>
                    <a:pt x="4" y="2"/>
                    <a:pt x="1" y="6"/>
                  </a:cubicBezTo>
                  <a:cubicBezTo>
                    <a:pt x="1" y="6"/>
                    <a:pt x="1" y="18"/>
                    <a:pt x="1" y="18"/>
                  </a:cubicBezTo>
                  <a:cubicBezTo>
                    <a:pt x="1" y="9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3161;p57"/>
            <p:cNvSpPr/>
            <p:nvPr/>
          </p:nvSpPr>
          <p:spPr>
            <a:xfrm>
              <a:off x="5064300" y="227602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12"/>
                    <a:pt x="13" y="12"/>
                    <a:pt x="1" y="12"/>
                  </a:cubicBezTo>
                  <a:lnTo>
                    <a:pt x="13" y="24"/>
                  </a:lnTo>
                  <a:cubicBezTo>
                    <a:pt x="13" y="12"/>
                    <a:pt x="24" y="12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3162;p57"/>
            <p:cNvSpPr/>
            <p:nvPr/>
          </p:nvSpPr>
          <p:spPr>
            <a:xfrm>
              <a:off x="5064300" y="2274525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1" y="0"/>
                  </a:moveTo>
                  <a:cubicBezTo>
                    <a:pt x="1" y="14"/>
                    <a:pt x="8" y="15"/>
                    <a:pt x="17" y="15"/>
                  </a:cubicBezTo>
                  <a:cubicBezTo>
                    <a:pt x="20" y="15"/>
                    <a:pt x="23" y="15"/>
                    <a:pt x="26" y="15"/>
                  </a:cubicBezTo>
                  <a:cubicBezTo>
                    <a:pt x="40" y="15"/>
                    <a:pt x="55" y="18"/>
                    <a:pt x="60" y="48"/>
                  </a:cubicBezTo>
                  <a:lnTo>
                    <a:pt x="6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3163;p57"/>
            <p:cNvSpPr/>
            <p:nvPr/>
          </p:nvSpPr>
          <p:spPr>
            <a:xfrm>
              <a:off x="5066700" y="2267075"/>
              <a:ext cx="3875" cy="5375"/>
            </a:xfrm>
            <a:custGeom>
              <a:avLst/>
              <a:gdLst/>
              <a:ahLst/>
              <a:cxnLst/>
              <a:rect l="l" t="t" r="r" b="b"/>
              <a:pathLst>
                <a:path w="155" h="215" extrusionOk="0">
                  <a:moveTo>
                    <a:pt x="84" y="1"/>
                  </a:moveTo>
                  <a:cubicBezTo>
                    <a:pt x="0" y="48"/>
                    <a:pt x="131" y="120"/>
                    <a:pt x="48" y="155"/>
                  </a:cubicBezTo>
                  <a:cubicBezTo>
                    <a:pt x="61" y="155"/>
                    <a:pt x="67" y="158"/>
                    <a:pt x="68" y="163"/>
                  </a:cubicBezTo>
                  <a:lnTo>
                    <a:pt x="68" y="163"/>
                  </a:lnTo>
                  <a:cubicBezTo>
                    <a:pt x="74" y="150"/>
                    <a:pt x="80" y="139"/>
                    <a:pt x="92" y="139"/>
                  </a:cubicBezTo>
                  <a:cubicBezTo>
                    <a:pt x="96" y="139"/>
                    <a:pt x="101" y="140"/>
                    <a:pt x="107" y="143"/>
                  </a:cubicBezTo>
                  <a:cubicBezTo>
                    <a:pt x="155" y="60"/>
                    <a:pt x="24" y="84"/>
                    <a:pt x="84" y="1"/>
                  </a:cubicBezTo>
                  <a:close/>
                  <a:moveTo>
                    <a:pt x="68" y="163"/>
                  </a:moveTo>
                  <a:cubicBezTo>
                    <a:pt x="66" y="168"/>
                    <a:pt x="64" y="173"/>
                    <a:pt x="62" y="179"/>
                  </a:cubicBezTo>
                  <a:lnTo>
                    <a:pt x="62" y="179"/>
                  </a:lnTo>
                  <a:cubicBezTo>
                    <a:pt x="67" y="173"/>
                    <a:pt x="69" y="167"/>
                    <a:pt x="68" y="163"/>
                  </a:cubicBezTo>
                  <a:close/>
                  <a:moveTo>
                    <a:pt x="62" y="179"/>
                  </a:moveTo>
                  <a:cubicBezTo>
                    <a:pt x="54" y="190"/>
                    <a:pt x="41" y="204"/>
                    <a:pt x="36" y="215"/>
                  </a:cubicBezTo>
                  <a:cubicBezTo>
                    <a:pt x="50" y="210"/>
                    <a:pt x="56" y="195"/>
                    <a:pt x="62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3164;p57"/>
            <p:cNvSpPr/>
            <p:nvPr/>
          </p:nvSpPr>
          <p:spPr>
            <a:xfrm>
              <a:off x="5065650" y="2270350"/>
              <a:ext cx="1375" cy="875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54" y="0"/>
                  </a:moveTo>
                  <a:cubicBezTo>
                    <a:pt x="51" y="3"/>
                    <a:pt x="46" y="4"/>
                    <a:pt x="40" y="4"/>
                  </a:cubicBezTo>
                  <a:cubicBezTo>
                    <a:pt x="34" y="4"/>
                    <a:pt x="27" y="3"/>
                    <a:pt x="21" y="3"/>
                  </a:cubicBezTo>
                  <a:cubicBezTo>
                    <a:pt x="9" y="3"/>
                    <a:pt x="1" y="6"/>
                    <a:pt x="6" y="24"/>
                  </a:cubicBezTo>
                  <a:cubicBezTo>
                    <a:pt x="10" y="31"/>
                    <a:pt x="15" y="34"/>
                    <a:pt x="22" y="34"/>
                  </a:cubicBezTo>
                  <a:cubicBezTo>
                    <a:pt x="36" y="34"/>
                    <a:pt x="54" y="17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3165;p57"/>
            <p:cNvSpPr/>
            <p:nvPr/>
          </p:nvSpPr>
          <p:spPr>
            <a:xfrm>
              <a:off x="5070550" y="226827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25" y="0"/>
                  </a:moveTo>
                  <a:lnTo>
                    <a:pt x="1" y="24"/>
                  </a:lnTo>
                  <a:lnTo>
                    <a:pt x="37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3166;p57"/>
            <p:cNvSpPr/>
            <p:nvPr/>
          </p:nvSpPr>
          <p:spPr>
            <a:xfrm>
              <a:off x="5072650" y="22670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0" y="1"/>
                  </a:moveTo>
                  <a:lnTo>
                    <a:pt x="0" y="48"/>
                  </a:lnTo>
                  <a:cubicBezTo>
                    <a:pt x="0" y="36"/>
                    <a:pt x="36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3167;p57"/>
            <p:cNvSpPr/>
            <p:nvPr/>
          </p:nvSpPr>
          <p:spPr>
            <a:xfrm>
              <a:off x="5075025" y="2264300"/>
              <a:ext cx="1600" cy="1300"/>
            </a:xfrm>
            <a:custGeom>
              <a:avLst/>
              <a:gdLst/>
              <a:ahLst/>
              <a:cxnLst/>
              <a:rect l="l" t="t" r="r" b="b"/>
              <a:pathLst>
                <a:path w="64" h="52" extrusionOk="0">
                  <a:moveTo>
                    <a:pt x="12" y="5"/>
                  </a:moveTo>
                  <a:lnTo>
                    <a:pt x="12" y="5"/>
                  </a:lnTo>
                  <a:cubicBezTo>
                    <a:pt x="8" y="7"/>
                    <a:pt x="4" y="11"/>
                    <a:pt x="1" y="16"/>
                  </a:cubicBezTo>
                  <a:lnTo>
                    <a:pt x="12" y="5"/>
                  </a:lnTo>
                  <a:close/>
                  <a:moveTo>
                    <a:pt x="26" y="0"/>
                  </a:moveTo>
                  <a:cubicBezTo>
                    <a:pt x="22" y="0"/>
                    <a:pt x="17" y="1"/>
                    <a:pt x="13" y="4"/>
                  </a:cubicBezTo>
                  <a:lnTo>
                    <a:pt x="13" y="4"/>
                  </a:lnTo>
                  <a:cubicBezTo>
                    <a:pt x="13" y="4"/>
                    <a:pt x="13" y="4"/>
                    <a:pt x="12" y="4"/>
                  </a:cubicBezTo>
                  <a:lnTo>
                    <a:pt x="12" y="5"/>
                  </a:lnTo>
                  <a:lnTo>
                    <a:pt x="12" y="5"/>
                  </a:lnTo>
                  <a:cubicBezTo>
                    <a:pt x="12" y="5"/>
                    <a:pt x="12" y="5"/>
                    <a:pt x="13" y="4"/>
                  </a:cubicBezTo>
                  <a:lnTo>
                    <a:pt x="13" y="4"/>
                  </a:lnTo>
                  <a:cubicBezTo>
                    <a:pt x="25" y="16"/>
                    <a:pt x="60" y="16"/>
                    <a:pt x="36" y="52"/>
                  </a:cubicBezTo>
                  <a:cubicBezTo>
                    <a:pt x="63" y="43"/>
                    <a:pt x="5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3168;p57"/>
            <p:cNvSpPr/>
            <p:nvPr/>
          </p:nvSpPr>
          <p:spPr>
            <a:xfrm>
              <a:off x="5080075" y="225755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25" y="1"/>
                  </a:moveTo>
                  <a:cubicBezTo>
                    <a:pt x="13" y="12"/>
                    <a:pt x="1" y="36"/>
                    <a:pt x="13" y="48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3169;p57"/>
            <p:cNvSpPr/>
            <p:nvPr/>
          </p:nvSpPr>
          <p:spPr>
            <a:xfrm>
              <a:off x="5075925" y="2254100"/>
              <a:ext cx="1500" cy="1100"/>
            </a:xfrm>
            <a:custGeom>
              <a:avLst/>
              <a:gdLst/>
              <a:ahLst/>
              <a:cxnLst/>
              <a:rect l="l" t="t" r="r" b="b"/>
              <a:pathLst>
                <a:path w="60" h="44" extrusionOk="0">
                  <a:moveTo>
                    <a:pt x="44" y="1"/>
                  </a:moveTo>
                  <a:cubicBezTo>
                    <a:pt x="27" y="1"/>
                    <a:pt x="29" y="34"/>
                    <a:pt x="0" y="43"/>
                  </a:cubicBezTo>
                  <a:cubicBezTo>
                    <a:pt x="36" y="31"/>
                    <a:pt x="36" y="31"/>
                    <a:pt x="60" y="8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3170;p57"/>
            <p:cNvSpPr/>
            <p:nvPr/>
          </p:nvSpPr>
          <p:spPr>
            <a:xfrm>
              <a:off x="5081875" y="2257850"/>
              <a:ext cx="1150" cy="1100"/>
            </a:xfrm>
            <a:custGeom>
              <a:avLst/>
              <a:gdLst/>
              <a:ahLst/>
              <a:cxnLst/>
              <a:rect l="l" t="t" r="r" b="b"/>
              <a:pathLst>
                <a:path w="46" h="44" extrusionOk="0">
                  <a:moveTo>
                    <a:pt x="36" y="0"/>
                  </a:moveTo>
                  <a:cubicBezTo>
                    <a:pt x="36" y="24"/>
                    <a:pt x="12" y="36"/>
                    <a:pt x="0" y="36"/>
                  </a:cubicBezTo>
                  <a:cubicBezTo>
                    <a:pt x="6" y="42"/>
                    <a:pt x="11" y="44"/>
                    <a:pt x="17" y="44"/>
                  </a:cubicBezTo>
                  <a:cubicBezTo>
                    <a:pt x="33" y="44"/>
                    <a:pt x="45" y="1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3171;p57"/>
            <p:cNvSpPr/>
            <p:nvPr/>
          </p:nvSpPr>
          <p:spPr>
            <a:xfrm>
              <a:off x="5083075" y="2253675"/>
              <a:ext cx="3275" cy="4800"/>
            </a:xfrm>
            <a:custGeom>
              <a:avLst/>
              <a:gdLst/>
              <a:ahLst/>
              <a:cxnLst/>
              <a:rect l="l" t="t" r="r" b="b"/>
              <a:pathLst>
                <a:path w="131" h="192" extrusionOk="0">
                  <a:moveTo>
                    <a:pt x="71" y="1"/>
                  </a:moveTo>
                  <a:cubicBezTo>
                    <a:pt x="42" y="40"/>
                    <a:pt x="61" y="105"/>
                    <a:pt x="28" y="105"/>
                  </a:cubicBezTo>
                  <a:cubicBezTo>
                    <a:pt x="21" y="105"/>
                    <a:pt x="12" y="102"/>
                    <a:pt x="0" y="96"/>
                  </a:cubicBezTo>
                  <a:lnTo>
                    <a:pt x="0" y="96"/>
                  </a:lnTo>
                  <a:lnTo>
                    <a:pt x="24" y="191"/>
                  </a:lnTo>
                  <a:cubicBezTo>
                    <a:pt x="60" y="167"/>
                    <a:pt x="12" y="132"/>
                    <a:pt x="36" y="108"/>
                  </a:cubicBezTo>
                  <a:lnTo>
                    <a:pt x="36" y="108"/>
                  </a:lnTo>
                  <a:cubicBezTo>
                    <a:pt x="60" y="120"/>
                    <a:pt x="48" y="132"/>
                    <a:pt x="71" y="132"/>
                  </a:cubicBezTo>
                  <a:cubicBezTo>
                    <a:pt x="107" y="132"/>
                    <a:pt x="131" y="108"/>
                    <a:pt x="131" y="72"/>
                  </a:cubicBezTo>
                  <a:cubicBezTo>
                    <a:pt x="119" y="60"/>
                    <a:pt x="71" y="36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3172;p57"/>
            <p:cNvSpPr/>
            <p:nvPr/>
          </p:nvSpPr>
          <p:spPr>
            <a:xfrm>
              <a:off x="5079500" y="2253725"/>
              <a:ext cx="900" cy="1475"/>
            </a:xfrm>
            <a:custGeom>
              <a:avLst/>
              <a:gdLst/>
              <a:ahLst/>
              <a:cxnLst/>
              <a:rect l="l" t="t" r="r" b="b"/>
              <a:pathLst>
                <a:path w="36" h="59" extrusionOk="0">
                  <a:moveTo>
                    <a:pt x="20" y="1"/>
                  </a:moveTo>
                  <a:cubicBezTo>
                    <a:pt x="4" y="1"/>
                    <a:pt x="10" y="49"/>
                    <a:pt x="0" y="58"/>
                  </a:cubicBezTo>
                  <a:lnTo>
                    <a:pt x="36" y="58"/>
                  </a:lnTo>
                  <a:cubicBezTo>
                    <a:pt x="12" y="46"/>
                    <a:pt x="36" y="23"/>
                    <a:pt x="36" y="11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3173;p57"/>
            <p:cNvSpPr/>
            <p:nvPr/>
          </p:nvSpPr>
          <p:spPr>
            <a:xfrm>
              <a:off x="5089325" y="22498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48" y="1"/>
                  </a:moveTo>
                  <a:lnTo>
                    <a:pt x="24" y="13"/>
                  </a:lnTo>
                  <a:lnTo>
                    <a:pt x="0" y="49"/>
                  </a:lnTo>
                  <a:cubicBezTo>
                    <a:pt x="24" y="37"/>
                    <a:pt x="36" y="25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3174;p57"/>
            <p:cNvSpPr/>
            <p:nvPr/>
          </p:nvSpPr>
          <p:spPr>
            <a:xfrm>
              <a:off x="5090500" y="22498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1" y="49"/>
                  </a:lnTo>
                  <a:lnTo>
                    <a:pt x="13" y="6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3175;p57"/>
            <p:cNvSpPr/>
            <p:nvPr/>
          </p:nvSpPr>
          <p:spPr>
            <a:xfrm>
              <a:off x="5091400" y="22504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24" y="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3176;p57"/>
            <p:cNvSpPr/>
            <p:nvPr/>
          </p:nvSpPr>
          <p:spPr>
            <a:xfrm>
              <a:off x="5093175" y="2248325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48" y="0"/>
                  </a:moveTo>
                  <a:cubicBezTo>
                    <a:pt x="37" y="12"/>
                    <a:pt x="1" y="12"/>
                    <a:pt x="13" y="36"/>
                  </a:cubicBezTo>
                  <a:cubicBezTo>
                    <a:pt x="22" y="27"/>
                    <a:pt x="40" y="9"/>
                    <a:pt x="59" y="9"/>
                  </a:cubicBezTo>
                  <a:cubicBezTo>
                    <a:pt x="63" y="9"/>
                    <a:pt x="68" y="10"/>
                    <a:pt x="72" y="12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3177;p57"/>
            <p:cNvSpPr/>
            <p:nvPr/>
          </p:nvSpPr>
          <p:spPr>
            <a:xfrm>
              <a:off x="5095275" y="2229275"/>
              <a:ext cx="600" cy="1225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24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0" y="24"/>
                    <a:pt x="12" y="36"/>
                    <a:pt x="24" y="4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3178;p57"/>
            <p:cNvSpPr/>
            <p:nvPr/>
          </p:nvSpPr>
          <p:spPr>
            <a:xfrm>
              <a:off x="5096450" y="2228075"/>
              <a:ext cx="1825" cy="2425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72" y="1"/>
                  </a:moveTo>
                  <a:lnTo>
                    <a:pt x="72" y="1"/>
                  </a:lnTo>
                  <a:cubicBezTo>
                    <a:pt x="25" y="25"/>
                    <a:pt x="37" y="60"/>
                    <a:pt x="1" y="96"/>
                  </a:cubicBezTo>
                  <a:cubicBezTo>
                    <a:pt x="25" y="96"/>
                    <a:pt x="25" y="48"/>
                    <a:pt x="60" y="48"/>
                  </a:cubicBezTo>
                  <a:lnTo>
                    <a:pt x="60" y="72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3179;p57"/>
            <p:cNvSpPr/>
            <p:nvPr/>
          </p:nvSpPr>
          <p:spPr>
            <a:xfrm>
              <a:off x="5119375" y="2216725"/>
              <a:ext cx="3300" cy="3350"/>
            </a:xfrm>
            <a:custGeom>
              <a:avLst/>
              <a:gdLst/>
              <a:ahLst/>
              <a:cxnLst/>
              <a:rect l="l" t="t" r="r" b="b"/>
              <a:pathLst>
                <a:path w="132" h="134" extrusionOk="0">
                  <a:moveTo>
                    <a:pt x="122" y="0"/>
                  </a:moveTo>
                  <a:cubicBezTo>
                    <a:pt x="122" y="0"/>
                    <a:pt x="121" y="1"/>
                    <a:pt x="120" y="2"/>
                  </a:cubicBezTo>
                  <a:lnTo>
                    <a:pt x="72" y="50"/>
                  </a:lnTo>
                  <a:lnTo>
                    <a:pt x="72" y="26"/>
                  </a:lnTo>
                  <a:cubicBezTo>
                    <a:pt x="24" y="26"/>
                    <a:pt x="60" y="74"/>
                    <a:pt x="13" y="74"/>
                  </a:cubicBezTo>
                  <a:cubicBezTo>
                    <a:pt x="13" y="110"/>
                    <a:pt x="24" y="98"/>
                    <a:pt x="1" y="133"/>
                  </a:cubicBezTo>
                  <a:cubicBezTo>
                    <a:pt x="36" y="98"/>
                    <a:pt x="84" y="86"/>
                    <a:pt x="132" y="50"/>
                  </a:cubicBezTo>
                  <a:cubicBezTo>
                    <a:pt x="110" y="39"/>
                    <a:pt x="127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3180;p57"/>
            <p:cNvSpPr/>
            <p:nvPr/>
          </p:nvSpPr>
          <p:spPr>
            <a:xfrm>
              <a:off x="5181000" y="2206350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12" y="1"/>
                  </a:moveTo>
                  <a:cubicBezTo>
                    <a:pt x="10" y="1"/>
                    <a:pt x="10" y="1"/>
                    <a:pt x="11" y="2"/>
                  </a:cubicBezTo>
                  <a:lnTo>
                    <a:pt x="11" y="2"/>
                  </a:lnTo>
                  <a:cubicBezTo>
                    <a:pt x="11" y="1"/>
                    <a:pt x="12" y="1"/>
                    <a:pt x="12" y="1"/>
                  </a:cubicBezTo>
                  <a:close/>
                  <a:moveTo>
                    <a:pt x="11" y="2"/>
                  </a:moveTo>
                  <a:cubicBezTo>
                    <a:pt x="1" y="13"/>
                    <a:pt x="12" y="25"/>
                    <a:pt x="24" y="36"/>
                  </a:cubicBezTo>
                  <a:cubicBezTo>
                    <a:pt x="54" y="16"/>
                    <a:pt x="17" y="5"/>
                    <a:pt x="1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7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22848" y="1025352"/>
            <a:ext cx="20306256" cy="1144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111.GIF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 l="1168"/>
          <a:stretch>
            <a:fillRect/>
          </a:stretch>
        </p:blipFill>
        <p:spPr>
          <a:xfrm>
            <a:off x="3118992" y="2609528"/>
            <a:ext cx="10493176" cy="44259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Google Shape;5361;p40"/>
          <p:cNvSpPr/>
          <p:nvPr/>
        </p:nvSpPr>
        <p:spPr>
          <a:xfrm rot="728488" flipH="1" flipV="1">
            <a:off x="13630255" y="3555913"/>
            <a:ext cx="3161793" cy="3057056"/>
          </a:xfrm>
          <a:custGeom>
            <a:avLst/>
            <a:gdLst/>
            <a:ahLst/>
            <a:cxnLst/>
            <a:rect l="l" t="t" r="r" b="b"/>
            <a:pathLst>
              <a:path w="25076" h="44222" extrusionOk="0">
                <a:moveTo>
                  <a:pt x="17729" y="1"/>
                </a:moveTo>
                <a:cubicBezTo>
                  <a:pt x="17694" y="1"/>
                  <a:pt x="17658" y="13"/>
                  <a:pt x="17598" y="13"/>
                </a:cubicBezTo>
                <a:cubicBezTo>
                  <a:pt x="17551" y="120"/>
                  <a:pt x="17491" y="227"/>
                  <a:pt x="17455" y="311"/>
                </a:cubicBezTo>
                <a:cubicBezTo>
                  <a:pt x="17717" y="811"/>
                  <a:pt x="17956" y="1287"/>
                  <a:pt x="18539" y="1418"/>
                </a:cubicBezTo>
                <a:cubicBezTo>
                  <a:pt x="18587" y="1430"/>
                  <a:pt x="18610" y="1525"/>
                  <a:pt x="18658" y="1561"/>
                </a:cubicBezTo>
                <a:cubicBezTo>
                  <a:pt x="18848" y="1680"/>
                  <a:pt x="19039" y="1799"/>
                  <a:pt x="19218" y="1954"/>
                </a:cubicBezTo>
                <a:cubicBezTo>
                  <a:pt x="19313" y="2049"/>
                  <a:pt x="19527" y="1930"/>
                  <a:pt x="19575" y="2204"/>
                </a:cubicBezTo>
                <a:cubicBezTo>
                  <a:pt x="19587" y="2299"/>
                  <a:pt x="19920" y="2311"/>
                  <a:pt x="20075" y="2406"/>
                </a:cubicBezTo>
                <a:cubicBezTo>
                  <a:pt x="20480" y="2656"/>
                  <a:pt x="20801" y="3037"/>
                  <a:pt x="21313" y="3120"/>
                </a:cubicBezTo>
                <a:cubicBezTo>
                  <a:pt x="21396" y="3132"/>
                  <a:pt x="21468" y="3180"/>
                  <a:pt x="21539" y="3216"/>
                </a:cubicBezTo>
                <a:cubicBezTo>
                  <a:pt x="21742" y="3323"/>
                  <a:pt x="21932" y="3442"/>
                  <a:pt x="22123" y="3561"/>
                </a:cubicBezTo>
                <a:cubicBezTo>
                  <a:pt x="22016" y="3609"/>
                  <a:pt x="21896" y="3668"/>
                  <a:pt x="21766" y="3716"/>
                </a:cubicBezTo>
                <a:cubicBezTo>
                  <a:pt x="21670" y="3632"/>
                  <a:pt x="21587" y="3561"/>
                  <a:pt x="21575" y="3549"/>
                </a:cubicBezTo>
                <a:cubicBezTo>
                  <a:pt x="21313" y="3644"/>
                  <a:pt x="21015" y="3680"/>
                  <a:pt x="20896" y="3835"/>
                </a:cubicBezTo>
                <a:cubicBezTo>
                  <a:pt x="20731" y="4061"/>
                  <a:pt x="20540" y="4135"/>
                  <a:pt x="20329" y="4135"/>
                </a:cubicBezTo>
                <a:cubicBezTo>
                  <a:pt x="20251" y="4135"/>
                  <a:pt x="20170" y="4125"/>
                  <a:pt x="20087" y="4109"/>
                </a:cubicBezTo>
                <a:cubicBezTo>
                  <a:pt x="20043" y="4100"/>
                  <a:pt x="20002" y="4096"/>
                  <a:pt x="19962" y="4096"/>
                </a:cubicBezTo>
                <a:cubicBezTo>
                  <a:pt x="19734" y="4096"/>
                  <a:pt x="19578" y="4235"/>
                  <a:pt x="19456" y="4418"/>
                </a:cubicBezTo>
                <a:cubicBezTo>
                  <a:pt x="19301" y="4291"/>
                  <a:pt x="19179" y="4226"/>
                  <a:pt x="19071" y="4226"/>
                </a:cubicBezTo>
                <a:cubicBezTo>
                  <a:pt x="18907" y="4226"/>
                  <a:pt x="18776" y="4380"/>
                  <a:pt x="18610" y="4704"/>
                </a:cubicBezTo>
                <a:cubicBezTo>
                  <a:pt x="18400" y="4570"/>
                  <a:pt x="18282" y="4494"/>
                  <a:pt x="18195" y="4494"/>
                </a:cubicBezTo>
                <a:cubicBezTo>
                  <a:pt x="18081" y="4494"/>
                  <a:pt x="18021" y="4626"/>
                  <a:pt x="17872" y="4930"/>
                </a:cubicBezTo>
                <a:cubicBezTo>
                  <a:pt x="17848" y="4978"/>
                  <a:pt x="17801" y="5025"/>
                  <a:pt x="17741" y="5109"/>
                </a:cubicBezTo>
                <a:cubicBezTo>
                  <a:pt x="17646" y="5013"/>
                  <a:pt x="17563" y="4930"/>
                  <a:pt x="17503" y="4871"/>
                </a:cubicBezTo>
                <a:cubicBezTo>
                  <a:pt x="17061" y="4871"/>
                  <a:pt x="16804" y="5337"/>
                  <a:pt x="16388" y="5337"/>
                </a:cubicBezTo>
                <a:cubicBezTo>
                  <a:pt x="16334" y="5337"/>
                  <a:pt x="16277" y="5329"/>
                  <a:pt x="16217" y="5311"/>
                </a:cubicBezTo>
                <a:cubicBezTo>
                  <a:pt x="16170" y="5442"/>
                  <a:pt x="16134" y="5537"/>
                  <a:pt x="16086" y="5656"/>
                </a:cubicBezTo>
                <a:cubicBezTo>
                  <a:pt x="15984" y="5623"/>
                  <a:pt x="15887" y="5608"/>
                  <a:pt x="15794" y="5608"/>
                </a:cubicBezTo>
                <a:cubicBezTo>
                  <a:pt x="15551" y="5608"/>
                  <a:pt x="15334" y="5714"/>
                  <a:pt x="15110" y="5895"/>
                </a:cubicBezTo>
                <a:cubicBezTo>
                  <a:pt x="14979" y="6002"/>
                  <a:pt x="14848" y="6168"/>
                  <a:pt x="14586" y="6180"/>
                </a:cubicBezTo>
                <a:cubicBezTo>
                  <a:pt x="14312" y="6192"/>
                  <a:pt x="14050" y="6395"/>
                  <a:pt x="13765" y="6526"/>
                </a:cubicBezTo>
                <a:cubicBezTo>
                  <a:pt x="13860" y="6633"/>
                  <a:pt x="13943" y="6692"/>
                  <a:pt x="14074" y="6835"/>
                </a:cubicBezTo>
                <a:cubicBezTo>
                  <a:pt x="13749" y="6902"/>
                  <a:pt x="13497" y="6991"/>
                  <a:pt x="13250" y="6991"/>
                </a:cubicBezTo>
                <a:cubicBezTo>
                  <a:pt x="13235" y="6991"/>
                  <a:pt x="13220" y="6991"/>
                  <a:pt x="13205" y="6990"/>
                </a:cubicBezTo>
                <a:cubicBezTo>
                  <a:pt x="13200" y="6990"/>
                  <a:pt x="13196" y="6990"/>
                  <a:pt x="13192" y="6990"/>
                </a:cubicBezTo>
                <a:cubicBezTo>
                  <a:pt x="12865" y="6990"/>
                  <a:pt x="12890" y="7419"/>
                  <a:pt x="12586" y="7419"/>
                </a:cubicBezTo>
                <a:cubicBezTo>
                  <a:pt x="12582" y="7419"/>
                  <a:pt x="12578" y="7419"/>
                  <a:pt x="12574" y="7419"/>
                </a:cubicBezTo>
                <a:cubicBezTo>
                  <a:pt x="12502" y="7419"/>
                  <a:pt x="12419" y="7478"/>
                  <a:pt x="12360" y="7538"/>
                </a:cubicBezTo>
                <a:cubicBezTo>
                  <a:pt x="12110" y="7716"/>
                  <a:pt x="11764" y="7859"/>
                  <a:pt x="11657" y="8097"/>
                </a:cubicBezTo>
                <a:cubicBezTo>
                  <a:pt x="11562" y="8335"/>
                  <a:pt x="11395" y="8454"/>
                  <a:pt x="11252" y="8550"/>
                </a:cubicBezTo>
                <a:cubicBezTo>
                  <a:pt x="10967" y="8740"/>
                  <a:pt x="10705" y="8943"/>
                  <a:pt x="10502" y="9193"/>
                </a:cubicBezTo>
                <a:cubicBezTo>
                  <a:pt x="10097" y="9716"/>
                  <a:pt x="9478" y="10026"/>
                  <a:pt x="9133" y="10597"/>
                </a:cubicBezTo>
                <a:cubicBezTo>
                  <a:pt x="8728" y="10728"/>
                  <a:pt x="8633" y="11157"/>
                  <a:pt x="8347" y="11407"/>
                </a:cubicBezTo>
                <a:cubicBezTo>
                  <a:pt x="8109" y="11610"/>
                  <a:pt x="7919" y="11883"/>
                  <a:pt x="7728" y="12145"/>
                </a:cubicBezTo>
                <a:cubicBezTo>
                  <a:pt x="7549" y="12395"/>
                  <a:pt x="7395" y="12669"/>
                  <a:pt x="7204" y="12931"/>
                </a:cubicBezTo>
                <a:cubicBezTo>
                  <a:pt x="7037" y="13169"/>
                  <a:pt x="6787" y="13348"/>
                  <a:pt x="6728" y="13681"/>
                </a:cubicBezTo>
                <a:cubicBezTo>
                  <a:pt x="6692" y="13848"/>
                  <a:pt x="6406" y="13931"/>
                  <a:pt x="6299" y="14098"/>
                </a:cubicBezTo>
                <a:cubicBezTo>
                  <a:pt x="6180" y="14277"/>
                  <a:pt x="6192" y="14550"/>
                  <a:pt x="6061" y="14705"/>
                </a:cubicBezTo>
                <a:cubicBezTo>
                  <a:pt x="5811" y="14991"/>
                  <a:pt x="5597" y="15289"/>
                  <a:pt x="5442" y="15646"/>
                </a:cubicBezTo>
                <a:cubicBezTo>
                  <a:pt x="5311" y="15955"/>
                  <a:pt x="5061" y="16229"/>
                  <a:pt x="4954" y="16551"/>
                </a:cubicBezTo>
                <a:cubicBezTo>
                  <a:pt x="4787" y="17039"/>
                  <a:pt x="4370" y="17408"/>
                  <a:pt x="4347" y="17944"/>
                </a:cubicBezTo>
                <a:cubicBezTo>
                  <a:pt x="3859" y="18551"/>
                  <a:pt x="3751" y="19325"/>
                  <a:pt x="3370" y="19980"/>
                </a:cubicBezTo>
                <a:cubicBezTo>
                  <a:pt x="3525" y="20289"/>
                  <a:pt x="3168" y="20373"/>
                  <a:pt x="3097" y="20575"/>
                </a:cubicBezTo>
                <a:cubicBezTo>
                  <a:pt x="2954" y="20980"/>
                  <a:pt x="2882" y="21396"/>
                  <a:pt x="2680" y="21801"/>
                </a:cubicBezTo>
                <a:cubicBezTo>
                  <a:pt x="2477" y="22218"/>
                  <a:pt x="2370" y="22706"/>
                  <a:pt x="2204" y="23170"/>
                </a:cubicBezTo>
                <a:cubicBezTo>
                  <a:pt x="2073" y="23504"/>
                  <a:pt x="1977" y="23861"/>
                  <a:pt x="1894" y="24218"/>
                </a:cubicBezTo>
                <a:cubicBezTo>
                  <a:pt x="1799" y="24563"/>
                  <a:pt x="1799" y="24933"/>
                  <a:pt x="1632" y="25242"/>
                </a:cubicBezTo>
                <a:cubicBezTo>
                  <a:pt x="1465" y="25576"/>
                  <a:pt x="1584" y="25992"/>
                  <a:pt x="1311" y="26278"/>
                </a:cubicBezTo>
                <a:cubicBezTo>
                  <a:pt x="1251" y="26921"/>
                  <a:pt x="1120" y="27540"/>
                  <a:pt x="1001" y="28171"/>
                </a:cubicBezTo>
                <a:cubicBezTo>
                  <a:pt x="918" y="28612"/>
                  <a:pt x="620" y="29040"/>
                  <a:pt x="846" y="29528"/>
                </a:cubicBezTo>
                <a:cubicBezTo>
                  <a:pt x="632" y="29802"/>
                  <a:pt x="691" y="30100"/>
                  <a:pt x="691" y="30421"/>
                </a:cubicBezTo>
                <a:cubicBezTo>
                  <a:pt x="703" y="30838"/>
                  <a:pt x="560" y="31255"/>
                  <a:pt x="525" y="31683"/>
                </a:cubicBezTo>
                <a:cubicBezTo>
                  <a:pt x="489" y="32124"/>
                  <a:pt x="322" y="32553"/>
                  <a:pt x="418" y="33005"/>
                </a:cubicBezTo>
                <a:cubicBezTo>
                  <a:pt x="430" y="33029"/>
                  <a:pt x="418" y="33053"/>
                  <a:pt x="418" y="33065"/>
                </a:cubicBezTo>
                <a:cubicBezTo>
                  <a:pt x="358" y="33874"/>
                  <a:pt x="251" y="34672"/>
                  <a:pt x="251" y="35470"/>
                </a:cubicBezTo>
                <a:cubicBezTo>
                  <a:pt x="251" y="36255"/>
                  <a:pt x="25" y="37029"/>
                  <a:pt x="179" y="37827"/>
                </a:cubicBezTo>
                <a:cubicBezTo>
                  <a:pt x="239" y="38125"/>
                  <a:pt x="263" y="38470"/>
                  <a:pt x="203" y="38768"/>
                </a:cubicBezTo>
                <a:cubicBezTo>
                  <a:pt x="132" y="39101"/>
                  <a:pt x="1" y="39399"/>
                  <a:pt x="227" y="39708"/>
                </a:cubicBezTo>
                <a:cubicBezTo>
                  <a:pt x="84" y="40125"/>
                  <a:pt x="191" y="40542"/>
                  <a:pt x="239" y="40958"/>
                </a:cubicBezTo>
                <a:cubicBezTo>
                  <a:pt x="275" y="41363"/>
                  <a:pt x="60" y="41780"/>
                  <a:pt x="334" y="42161"/>
                </a:cubicBezTo>
                <a:cubicBezTo>
                  <a:pt x="346" y="42185"/>
                  <a:pt x="263" y="42256"/>
                  <a:pt x="251" y="42316"/>
                </a:cubicBezTo>
                <a:cubicBezTo>
                  <a:pt x="239" y="42387"/>
                  <a:pt x="215" y="42494"/>
                  <a:pt x="251" y="42518"/>
                </a:cubicBezTo>
                <a:cubicBezTo>
                  <a:pt x="394" y="42637"/>
                  <a:pt x="334" y="42768"/>
                  <a:pt x="322" y="42923"/>
                </a:cubicBezTo>
                <a:cubicBezTo>
                  <a:pt x="299" y="43185"/>
                  <a:pt x="287" y="43459"/>
                  <a:pt x="299" y="43721"/>
                </a:cubicBezTo>
                <a:cubicBezTo>
                  <a:pt x="310" y="43911"/>
                  <a:pt x="406" y="44066"/>
                  <a:pt x="620" y="44149"/>
                </a:cubicBezTo>
                <a:cubicBezTo>
                  <a:pt x="735" y="44193"/>
                  <a:pt x="815" y="44221"/>
                  <a:pt x="874" y="44221"/>
                </a:cubicBezTo>
                <a:cubicBezTo>
                  <a:pt x="975" y="44221"/>
                  <a:pt x="1016" y="44141"/>
                  <a:pt x="1061" y="43923"/>
                </a:cubicBezTo>
                <a:cubicBezTo>
                  <a:pt x="1132" y="43566"/>
                  <a:pt x="1287" y="43161"/>
                  <a:pt x="1180" y="42863"/>
                </a:cubicBezTo>
                <a:cubicBezTo>
                  <a:pt x="1025" y="42482"/>
                  <a:pt x="1227" y="42149"/>
                  <a:pt x="1144" y="41792"/>
                </a:cubicBezTo>
                <a:cubicBezTo>
                  <a:pt x="1025" y="41292"/>
                  <a:pt x="1025" y="40780"/>
                  <a:pt x="1156" y="40280"/>
                </a:cubicBezTo>
                <a:cubicBezTo>
                  <a:pt x="1192" y="40161"/>
                  <a:pt x="1239" y="40065"/>
                  <a:pt x="1144" y="39946"/>
                </a:cubicBezTo>
                <a:cubicBezTo>
                  <a:pt x="1108" y="39887"/>
                  <a:pt x="1168" y="39756"/>
                  <a:pt x="1168" y="39661"/>
                </a:cubicBezTo>
                <a:cubicBezTo>
                  <a:pt x="1168" y="39542"/>
                  <a:pt x="1156" y="39411"/>
                  <a:pt x="1132" y="39291"/>
                </a:cubicBezTo>
                <a:cubicBezTo>
                  <a:pt x="1120" y="39208"/>
                  <a:pt x="1096" y="39101"/>
                  <a:pt x="1049" y="39030"/>
                </a:cubicBezTo>
                <a:cubicBezTo>
                  <a:pt x="941" y="38815"/>
                  <a:pt x="1215" y="38875"/>
                  <a:pt x="1203" y="38791"/>
                </a:cubicBezTo>
                <a:cubicBezTo>
                  <a:pt x="1192" y="38708"/>
                  <a:pt x="1096" y="38637"/>
                  <a:pt x="1049" y="38541"/>
                </a:cubicBezTo>
                <a:cubicBezTo>
                  <a:pt x="1025" y="38518"/>
                  <a:pt x="1061" y="38470"/>
                  <a:pt x="1084" y="38434"/>
                </a:cubicBezTo>
                <a:cubicBezTo>
                  <a:pt x="1192" y="38184"/>
                  <a:pt x="1120" y="37946"/>
                  <a:pt x="1120" y="37696"/>
                </a:cubicBezTo>
                <a:cubicBezTo>
                  <a:pt x="1120" y="37387"/>
                  <a:pt x="918" y="37006"/>
                  <a:pt x="1239" y="36767"/>
                </a:cubicBezTo>
                <a:cubicBezTo>
                  <a:pt x="1215" y="36482"/>
                  <a:pt x="906" y="36279"/>
                  <a:pt x="1156" y="36005"/>
                </a:cubicBezTo>
                <a:lnTo>
                  <a:pt x="1156" y="36005"/>
                </a:lnTo>
                <a:cubicBezTo>
                  <a:pt x="1203" y="36065"/>
                  <a:pt x="1239" y="36101"/>
                  <a:pt x="1334" y="36220"/>
                </a:cubicBezTo>
                <a:cubicBezTo>
                  <a:pt x="1275" y="35946"/>
                  <a:pt x="1227" y="35755"/>
                  <a:pt x="1192" y="35577"/>
                </a:cubicBezTo>
                <a:cubicBezTo>
                  <a:pt x="1180" y="35470"/>
                  <a:pt x="1132" y="35362"/>
                  <a:pt x="1156" y="35279"/>
                </a:cubicBezTo>
                <a:cubicBezTo>
                  <a:pt x="1299" y="34803"/>
                  <a:pt x="1263" y="34803"/>
                  <a:pt x="1227" y="34339"/>
                </a:cubicBezTo>
                <a:cubicBezTo>
                  <a:pt x="1203" y="34053"/>
                  <a:pt x="1084" y="33707"/>
                  <a:pt x="1370" y="33457"/>
                </a:cubicBezTo>
                <a:cubicBezTo>
                  <a:pt x="1406" y="33434"/>
                  <a:pt x="1442" y="33338"/>
                  <a:pt x="1430" y="33315"/>
                </a:cubicBezTo>
                <a:cubicBezTo>
                  <a:pt x="1215" y="33088"/>
                  <a:pt x="1525" y="32898"/>
                  <a:pt x="1477" y="32684"/>
                </a:cubicBezTo>
                <a:cubicBezTo>
                  <a:pt x="1394" y="32648"/>
                  <a:pt x="1322" y="32624"/>
                  <a:pt x="1227" y="32588"/>
                </a:cubicBezTo>
                <a:cubicBezTo>
                  <a:pt x="1275" y="32410"/>
                  <a:pt x="1275" y="32183"/>
                  <a:pt x="1382" y="32112"/>
                </a:cubicBezTo>
                <a:cubicBezTo>
                  <a:pt x="1680" y="31886"/>
                  <a:pt x="1596" y="31636"/>
                  <a:pt x="1573" y="31326"/>
                </a:cubicBezTo>
                <a:cubicBezTo>
                  <a:pt x="1537" y="30921"/>
                  <a:pt x="1596" y="30493"/>
                  <a:pt x="1644" y="30088"/>
                </a:cubicBezTo>
                <a:cubicBezTo>
                  <a:pt x="1680" y="29790"/>
                  <a:pt x="1751" y="29505"/>
                  <a:pt x="1787" y="29219"/>
                </a:cubicBezTo>
                <a:cubicBezTo>
                  <a:pt x="1811" y="29076"/>
                  <a:pt x="1727" y="28885"/>
                  <a:pt x="1799" y="28790"/>
                </a:cubicBezTo>
                <a:cubicBezTo>
                  <a:pt x="2096" y="28397"/>
                  <a:pt x="2037" y="27945"/>
                  <a:pt x="2108" y="27504"/>
                </a:cubicBezTo>
                <a:cubicBezTo>
                  <a:pt x="2132" y="27338"/>
                  <a:pt x="2120" y="27147"/>
                  <a:pt x="2287" y="26969"/>
                </a:cubicBezTo>
                <a:cubicBezTo>
                  <a:pt x="2465" y="26766"/>
                  <a:pt x="2346" y="26373"/>
                  <a:pt x="2430" y="26135"/>
                </a:cubicBezTo>
                <a:cubicBezTo>
                  <a:pt x="2525" y="25873"/>
                  <a:pt x="2394" y="25516"/>
                  <a:pt x="2716" y="25349"/>
                </a:cubicBezTo>
                <a:cubicBezTo>
                  <a:pt x="2561" y="25004"/>
                  <a:pt x="2846" y="24778"/>
                  <a:pt x="2906" y="24492"/>
                </a:cubicBezTo>
                <a:cubicBezTo>
                  <a:pt x="3025" y="23992"/>
                  <a:pt x="3192" y="23516"/>
                  <a:pt x="3323" y="23016"/>
                </a:cubicBezTo>
                <a:cubicBezTo>
                  <a:pt x="3430" y="22611"/>
                  <a:pt x="3513" y="22206"/>
                  <a:pt x="3918" y="21944"/>
                </a:cubicBezTo>
                <a:cubicBezTo>
                  <a:pt x="3811" y="21861"/>
                  <a:pt x="3739" y="21813"/>
                  <a:pt x="3680" y="21754"/>
                </a:cubicBezTo>
                <a:cubicBezTo>
                  <a:pt x="3763" y="21623"/>
                  <a:pt x="3978" y="21682"/>
                  <a:pt x="3989" y="21408"/>
                </a:cubicBezTo>
                <a:cubicBezTo>
                  <a:pt x="4025" y="20932"/>
                  <a:pt x="4394" y="20539"/>
                  <a:pt x="4454" y="20039"/>
                </a:cubicBezTo>
                <a:cubicBezTo>
                  <a:pt x="4466" y="19884"/>
                  <a:pt x="4668" y="19765"/>
                  <a:pt x="4775" y="19646"/>
                </a:cubicBezTo>
                <a:cubicBezTo>
                  <a:pt x="4740" y="19551"/>
                  <a:pt x="4668" y="19420"/>
                  <a:pt x="4692" y="19396"/>
                </a:cubicBezTo>
                <a:cubicBezTo>
                  <a:pt x="5263" y="18777"/>
                  <a:pt x="5252" y="17860"/>
                  <a:pt x="5847" y="17265"/>
                </a:cubicBezTo>
                <a:cubicBezTo>
                  <a:pt x="5894" y="17229"/>
                  <a:pt x="5859" y="17110"/>
                  <a:pt x="5883" y="17039"/>
                </a:cubicBezTo>
                <a:cubicBezTo>
                  <a:pt x="5966" y="16824"/>
                  <a:pt x="5966" y="16586"/>
                  <a:pt x="6204" y="16443"/>
                </a:cubicBezTo>
                <a:cubicBezTo>
                  <a:pt x="6478" y="16277"/>
                  <a:pt x="6299" y="15860"/>
                  <a:pt x="6633" y="15646"/>
                </a:cubicBezTo>
                <a:cubicBezTo>
                  <a:pt x="6859" y="15503"/>
                  <a:pt x="6930" y="15134"/>
                  <a:pt x="7073" y="14848"/>
                </a:cubicBezTo>
                <a:cubicBezTo>
                  <a:pt x="7097" y="14800"/>
                  <a:pt x="7097" y="14693"/>
                  <a:pt x="7121" y="14693"/>
                </a:cubicBezTo>
                <a:cubicBezTo>
                  <a:pt x="7526" y="14634"/>
                  <a:pt x="7502" y="14277"/>
                  <a:pt x="7633" y="14026"/>
                </a:cubicBezTo>
                <a:cubicBezTo>
                  <a:pt x="7704" y="13872"/>
                  <a:pt x="7764" y="13729"/>
                  <a:pt x="7978" y="13693"/>
                </a:cubicBezTo>
                <a:cubicBezTo>
                  <a:pt x="8085" y="13669"/>
                  <a:pt x="8252" y="13431"/>
                  <a:pt x="8228" y="13372"/>
                </a:cubicBezTo>
                <a:cubicBezTo>
                  <a:pt x="8097" y="13110"/>
                  <a:pt x="8323" y="13050"/>
                  <a:pt x="8431" y="12919"/>
                </a:cubicBezTo>
                <a:cubicBezTo>
                  <a:pt x="8597" y="12705"/>
                  <a:pt x="8788" y="12502"/>
                  <a:pt x="8966" y="12300"/>
                </a:cubicBezTo>
                <a:cubicBezTo>
                  <a:pt x="9073" y="12157"/>
                  <a:pt x="9097" y="11943"/>
                  <a:pt x="9347" y="11907"/>
                </a:cubicBezTo>
                <a:cubicBezTo>
                  <a:pt x="9407" y="11907"/>
                  <a:pt x="9514" y="11812"/>
                  <a:pt x="9502" y="11764"/>
                </a:cubicBezTo>
                <a:cubicBezTo>
                  <a:pt x="9478" y="11490"/>
                  <a:pt x="9704" y="11455"/>
                  <a:pt x="9859" y="11443"/>
                </a:cubicBezTo>
                <a:cubicBezTo>
                  <a:pt x="10193" y="11407"/>
                  <a:pt x="9776" y="11109"/>
                  <a:pt x="10038" y="11026"/>
                </a:cubicBezTo>
                <a:cubicBezTo>
                  <a:pt x="10240" y="10967"/>
                  <a:pt x="10431" y="10800"/>
                  <a:pt x="10609" y="10645"/>
                </a:cubicBezTo>
                <a:cubicBezTo>
                  <a:pt x="10740" y="10538"/>
                  <a:pt x="10955" y="10359"/>
                  <a:pt x="10931" y="10252"/>
                </a:cubicBezTo>
                <a:cubicBezTo>
                  <a:pt x="10895" y="9955"/>
                  <a:pt x="11038" y="9859"/>
                  <a:pt x="11228" y="9728"/>
                </a:cubicBezTo>
                <a:cubicBezTo>
                  <a:pt x="11300" y="9824"/>
                  <a:pt x="11359" y="9883"/>
                  <a:pt x="11395" y="9943"/>
                </a:cubicBezTo>
                <a:cubicBezTo>
                  <a:pt x="11800" y="9609"/>
                  <a:pt x="12264" y="9312"/>
                  <a:pt x="12598" y="8919"/>
                </a:cubicBezTo>
                <a:cubicBezTo>
                  <a:pt x="12848" y="8633"/>
                  <a:pt x="13193" y="8526"/>
                  <a:pt x="13443" y="8264"/>
                </a:cubicBezTo>
                <a:cubicBezTo>
                  <a:pt x="13681" y="8002"/>
                  <a:pt x="14098" y="7907"/>
                  <a:pt x="14419" y="7716"/>
                </a:cubicBezTo>
                <a:cubicBezTo>
                  <a:pt x="14765" y="7514"/>
                  <a:pt x="15253" y="7454"/>
                  <a:pt x="15372" y="6954"/>
                </a:cubicBezTo>
                <a:cubicBezTo>
                  <a:pt x="15384" y="6930"/>
                  <a:pt x="15443" y="6907"/>
                  <a:pt x="15479" y="6907"/>
                </a:cubicBezTo>
                <a:cubicBezTo>
                  <a:pt x="16265" y="6883"/>
                  <a:pt x="16253" y="6871"/>
                  <a:pt x="16634" y="6668"/>
                </a:cubicBezTo>
                <a:cubicBezTo>
                  <a:pt x="16920" y="6514"/>
                  <a:pt x="17229" y="6395"/>
                  <a:pt x="17539" y="6287"/>
                </a:cubicBezTo>
                <a:cubicBezTo>
                  <a:pt x="18075" y="6085"/>
                  <a:pt x="18622" y="5895"/>
                  <a:pt x="19170" y="5704"/>
                </a:cubicBezTo>
                <a:cubicBezTo>
                  <a:pt x="19575" y="5585"/>
                  <a:pt x="19968" y="5430"/>
                  <a:pt x="20384" y="5383"/>
                </a:cubicBezTo>
                <a:cubicBezTo>
                  <a:pt x="20623" y="5371"/>
                  <a:pt x="20813" y="5275"/>
                  <a:pt x="21027" y="5192"/>
                </a:cubicBezTo>
                <a:cubicBezTo>
                  <a:pt x="21218" y="5109"/>
                  <a:pt x="21444" y="5097"/>
                  <a:pt x="21658" y="5061"/>
                </a:cubicBezTo>
                <a:lnTo>
                  <a:pt x="22516" y="4811"/>
                </a:lnTo>
                <a:cubicBezTo>
                  <a:pt x="22789" y="4763"/>
                  <a:pt x="23051" y="4704"/>
                  <a:pt x="23313" y="4656"/>
                </a:cubicBezTo>
                <a:cubicBezTo>
                  <a:pt x="23337" y="4716"/>
                  <a:pt x="23349" y="4752"/>
                  <a:pt x="23337" y="4763"/>
                </a:cubicBezTo>
                <a:cubicBezTo>
                  <a:pt x="23147" y="4954"/>
                  <a:pt x="22992" y="5216"/>
                  <a:pt x="22754" y="5335"/>
                </a:cubicBezTo>
                <a:cubicBezTo>
                  <a:pt x="22432" y="5514"/>
                  <a:pt x="22468" y="5859"/>
                  <a:pt x="22301" y="6085"/>
                </a:cubicBezTo>
                <a:cubicBezTo>
                  <a:pt x="22123" y="6335"/>
                  <a:pt x="21777" y="6442"/>
                  <a:pt x="21754" y="6799"/>
                </a:cubicBezTo>
                <a:cubicBezTo>
                  <a:pt x="21456" y="6883"/>
                  <a:pt x="21349" y="7109"/>
                  <a:pt x="21265" y="7395"/>
                </a:cubicBezTo>
                <a:cubicBezTo>
                  <a:pt x="21230" y="7526"/>
                  <a:pt x="21015" y="7597"/>
                  <a:pt x="20908" y="7716"/>
                </a:cubicBezTo>
                <a:cubicBezTo>
                  <a:pt x="20468" y="8216"/>
                  <a:pt x="20134" y="8812"/>
                  <a:pt x="19658" y="9288"/>
                </a:cubicBezTo>
                <a:cubicBezTo>
                  <a:pt x="19551" y="9395"/>
                  <a:pt x="19396" y="9538"/>
                  <a:pt x="19420" y="9645"/>
                </a:cubicBezTo>
                <a:cubicBezTo>
                  <a:pt x="19456" y="9859"/>
                  <a:pt x="19313" y="9943"/>
                  <a:pt x="19241" y="10086"/>
                </a:cubicBezTo>
                <a:cubicBezTo>
                  <a:pt x="19158" y="10252"/>
                  <a:pt x="19134" y="10431"/>
                  <a:pt x="19063" y="10609"/>
                </a:cubicBezTo>
                <a:cubicBezTo>
                  <a:pt x="19015" y="10740"/>
                  <a:pt x="18956" y="10871"/>
                  <a:pt x="18872" y="11050"/>
                </a:cubicBezTo>
                <a:cubicBezTo>
                  <a:pt x="19087" y="11026"/>
                  <a:pt x="19241" y="11026"/>
                  <a:pt x="19396" y="10978"/>
                </a:cubicBezTo>
                <a:cubicBezTo>
                  <a:pt x="19539" y="10943"/>
                  <a:pt x="19658" y="10848"/>
                  <a:pt x="19789" y="10788"/>
                </a:cubicBezTo>
                <a:cubicBezTo>
                  <a:pt x="19944" y="10717"/>
                  <a:pt x="20099" y="10669"/>
                  <a:pt x="20146" y="10467"/>
                </a:cubicBezTo>
                <a:cubicBezTo>
                  <a:pt x="20182" y="10359"/>
                  <a:pt x="20480" y="10276"/>
                  <a:pt x="20468" y="10240"/>
                </a:cubicBezTo>
                <a:cubicBezTo>
                  <a:pt x="20396" y="9943"/>
                  <a:pt x="20801" y="10014"/>
                  <a:pt x="20765" y="9847"/>
                </a:cubicBezTo>
                <a:cubicBezTo>
                  <a:pt x="20706" y="9562"/>
                  <a:pt x="20944" y="9562"/>
                  <a:pt x="21063" y="9443"/>
                </a:cubicBezTo>
                <a:cubicBezTo>
                  <a:pt x="21158" y="9347"/>
                  <a:pt x="21194" y="9216"/>
                  <a:pt x="21265" y="9121"/>
                </a:cubicBezTo>
                <a:cubicBezTo>
                  <a:pt x="21480" y="8812"/>
                  <a:pt x="21706" y="8514"/>
                  <a:pt x="21944" y="8216"/>
                </a:cubicBezTo>
                <a:cubicBezTo>
                  <a:pt x="22099" y="8014"/>
                  <a:pt x="22289" y="7823"/>
                  <a:pt x="22480" y="7645"/>
                </a:cubicBezTo>
                <a:cubicBezTo>
                  <a:pt x="22563" y="7561"/>
                  <a:pt x="22754" y="7478"/>
                  <a:pt x="22742" y="7430"/>
                </a:cubicBezTo>
                <a:cubicBezTo>
                  <a:pt x="22706" y="7276"/>
                  <a:pt x="22694" y="7157"/>
                  <a:pt x="22861" y="7145"/>
                </a:cubicBezTo>
                <a:cubicBezTo>
                  <a:pt x="22980" y="7133"/>
                  <a:pt x="22992" y="7169"/>
                  <a:pt x="23063" y="7014"/>
                </a:cubicBezTo>
                <a:cubicBezTo>
                  <a:pt x="23254" y="6645"/>
                  <a:pt x="23492" y="6287"/>
                  <a:pt x="23766" y="5990"/>
                </a:cubicBezTo>
                <a:cubicBezTo>
                  <a:pt x="23968" y="5764"/>
                  <a:pt x="24123" y="5537"/>
                  <a:pt x="24290" y="5287"/>
                </a:cubicBezTo>
                <a:cubicBezTo>
                  <a:pt x="24456" y="5037"/>
                  <a:pt x="24730" y="4859"/>
                  <a:pt x="24956" y="4644"/>
                </a:cubicBezTo>
                <a:cubicBezTo>
                  <a:pt x="25004" y="4597"/>
                  <a:pt x="25040" y="4513"/>
                  <a:pt x="25075" y="4442"/>
                </a:cubicBezTo>
                <a:cubicBezTo>
                  <a:pt x="24921" y="4144"/>
                  <a:pt x="24909" y="3751"/>
                  <a:pt x="24456" y="3716"/>
                </a:cubicBezTo>
                <a:cubicBezTo>
                  <a:pt x="24409" y="3716"/>
                  <a:pt x="24385" y="3585"/>
                  <a:pt x="24325" y="3537"/>
                </a:cubicBezTo>
                <a:cubicBezTo>
                  <a:pt x="24214" y="3435"/>
                  <a:pt x="24132" y="3262"/>
                  <a:pt x="23973" y="3262"/>
                </a:cubicBezTo>
                <a:cubicBezTo>
                  <a:pt x="23927" y="3262"/>
                  <a:pt x="23875" y="3276"/>
                  <a:pt x="23813" y="3311"/>
                </a:cubicBezTo>
                <a:cubicBezTo>
                  <a:pt x="23810" y="3313"/>
                  <a:pt x="23806" y="3313"/>
                  <a:pt x="23800" y="3313"/>
                </a:cubicBezTo>
                <a:cubicBezTo>
                  <a:pt x="23768" y="3313"/>
                  <a:pt x="23706" y="3285"/>
                  <a:pt x="23706" y="3275"/>
                </a:cubicBezTo>
                <a:cubicBezTo>
                  <a:pt x="23754" y="2978"/>
                  <a:pt x="23492" y="3001"/>
                  <a:pt x="23337" y="2942"/>
                </a:cubicBezTo>
                <a:cubicBezTo>
                  <a:pt x="23182" y="2870"/>
                  <a:pt x="22980" y="2870"/>
                  <a:pt x="22813" y="2811"/>
                </a:cubicBezTo>
                <a:cubicBezTo>
                  <a:pt x="22730" y="2787"/>
                  <a:pt x="22611" y="2692"/>
                  <a:pt x="22599" y="2620"/>
                </a:cubicBezTo>
                <a:cubicBezTo>
                  <a:pt x="22567" y="2346"/>
                  <a:pt x="22377" y="2259"/>
                  <a:pt x="22185" y="2259"/>
                </a:cubicBezTo>
                <a:cubicBezTo>
                  <a:pt x="22160" y="2259"/>
                  <a:pt x="22135" y="2260"/>
                  <a:pt x="22111" y="2263"/>
                </a:cubicBezTo>
                <a:cubicBezTo>
                  <a:pt x="22099" y="2264"/>
                  <a:pt x="22088" y="2264"/>
                  <a:pt x="22078" y="2264"/>
                </a:cubicBezTo>
                <a:cubicBezTo>
                  <a:pt x="21947" y="2264"/>
                  <a:pt x="21888" y="2199"/>
                  <a:pt x="21789" y="2144"/>
                </a:cubicBezTo>
                <a:cubicBezTo>
                  <a:pt x="21635" y="2061"/>
                  <a:pt x="21456" y="2001"/>
                  <a:pt x="21301" y="1918"/>
                </a:cubicBezTo>
                <a:cubicBezTo>
                  <a:pt x="21075" y="1799"/>
                  <a:pt x="20813" y="1715"/>
                  <a:pt x="20670" y="1525"/>
                </a:cubicBezTo>
                <a:cubicBezTo>
                  <a:pt x="20456" y="1263"/>
                  <a:pt x="20170" y="1156"/>
                  <a:pt x="19884" y="1037"/>
                </a:cubicBezTo>
                <a:cubicBezTo>
                  <a:pt x="19789" y="1013"/>
                  <a:pt x="19694" y="989"/>
                  <a:pt x="19622" y="942"/>
                </a:cubicBezTo>
                <a:cubicBezTo>
                  <a:pt x="19516" y="867"/>
                  <a:pt x="19599" y="633"/>
                  <a:pt x="19400" y="633"/>
                </a:cubicBezTo>
                <a:cubicBezTo>
                  <a:pt x="19375" y="633"/>
                  <a:pt x="19347" y="636"/>
                  <a:pt x="19313" y="644"/>
                </a:cubicBezTo>
                <a:cubicBezTo>
                  <a:pt x="19310" y="645"/>
                  <a:pt x="19307" y="645"/>
                  <a:pt x="19303" y="645"/>
                </a:cubicBezTo>
                <a:cubicBezTo>
                  <a:pt x="19221" y="645"/>
                  <a:pt x="19105" y="355"/>
                  <a:pt x="18956" y="275"/>
                </a:cubicBezTo>
                <a:cubicBezTo>
                  <a:pt x="18777" y="168"/>
                  <a:pt x="18551" y="108"/>
                  <a:pt x="18337" y="60"/>
                </a:cubicBezTo>
                <a:cubicBezTo>
                  <a:pt x="18134" y="25"/>
                  <a:pt x="17932" y="25"/>
                  <a:pt x="17729" y="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isometricOffAxis1Top"/>
              <a:lightRig rig="threePt" dir="t"/>
            </a:scene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7" name="مستطيل مستدير الزوايا 2"/>
          <p:cNvGrpSpPr/>
          <p:nvPr/>
        </p:nvGrpSpPr>
        <p:grpSpPr>
          <a:xfrm>
            <a:off x="15648384" y="2321496"/>
            <a:ext cx="4566455" cy="1512168"/>
            <a:chOff x="0" y="72008"/>
            <a:chExt cx="4608513" cy="1512168"/>
          </a:xfrm>
        </p:grpSpPr>
        <p:sp>
          <p:nvSpPr>
            <p:cNvPr id="8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9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16698303" y="2681536"/>
            <a:ext cx="3015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000" b="1" dirty="0" smtClean="0"/>
              <a:t>سبورة </a:t>
            </a:r>
            <a:r>
              <a:rPr lang="ar-SA" sz="4000" b="1" dirty="0" err="1" smtClean="0"/>
              <a:t>الفنليندية</a:t>
            </a:r>
            <a:r>
              <a:rPr lang="ar-SA" sz="4000" b="1" dirty="0" smtClean="0"/>
              <a:t> </a:t>
            </a:r>
            <a:endParaRPr lang="ar-SA" sz="4000" b="1" dirty="0"/>
          </a:p>
        </p:txBody>
      </p:sp>
      <p:grpSp>
        <p:nvGrpSpPr>
          <p:cNvPr id="11" name="مستطيل مستدير الزوايا 2"/>
          <p:cNvGrpSpPr/>
          <p:nvPr/>
        </p:nvGrpSpPr>
        <p:grpSpPr>
          <a:xfrm>
            <a:off x="14640272" y="6425952"/>
            <a:ext cx="5790591" cy="2088232"/>
            <a:chOff x="0" y="72008"/>
            <a:chExt cx="4608513" cy="1512168"/>
          </a:xfrm>
        </p:grpSpPr>
        <p:sp>
          <p:nvSpPr>
            <p:cNvPr id="12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3200"/>
              </a:pPr>
              <a:endParaRPr/>
            </a:p>
          </p:txBody>
        </p:sp>
        <p:sp>
          <p:nvSpPr>
            <p:cNvPr id="13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/>
              </a:lvl1pPr>
            </a:lstStyle>
            <a:p>
              <a:pPr rtl="0">
                <a:defRPr/>
              </a:pPr>
              <a:endParaRPr dirty="0"/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14568264" y="6858000"/>
            <a:ext cx="59490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000" b="1" dirty="0" smtClean="0"/>
              <a:t>سبورة تفاعلية بين المعلم والطالب </a:t>
            </a:r>
          </a:p>
          <a:p>
            <a:pPr>
              <a:defRPr/>
            </a:pPr>
            <a:r>
              <a:rPr lang="ar-SA" sz="4000" b="1" dirty="0" smtClean="0"/>
              <a:t>خلال الحصة الافتراضية </a:t>
            </a:r>
            <a:endParaRPr lang="ar-SA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عنوان 1"/>
          <p:cNvSpPr txBox="1">
            <a:spLocks noGrp="1"/>
          </p:cNvSpPr>
          <p:nvPr>
            <p:ph type="title"/>
          </p:nvPr>
        </p:nvSpPr>
        <p:spPr>
          <a:xfrm>
            <a:off x="2974978" y="548638"/>
            <a:ext cx="20848189" cy="12646068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r>
              <a:rPr dirty="0"/>
              <a:t> </a:t>
            </a:r>
            <a:br>
              <a:rPr dirty="0"/>
            </a:br>
            <a:endParaRPr dirty="0"/>
          </a:p>
        </p:txBody>
      </p:sp>
      <p:pic>
        <p:nvPicPr>
          <p:cNvPr id="7" name="Google Shape;5260;p35"/>
          <p:cNvPicPr preferRelativeResize="0"/>
          <p:nvPr/>
        </p:nvPicPr>
        <p:blipFill>
          <a:blip r:embed="rId2" cstate="print">
            <a:alphaModFix/>
          </a:blip>
          <a:srcRect l="46530" b="27878"/>
          <a:stretch>
            <a:fillRect/>
          </a:stretch>
        </p:blipFill>
        <p:spPr>
          <a:xfrm>
            <a:off x="1102768" y="809328"/>
            <a:ext cx="6264696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oogle Shape;54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4712280" y="2177480"/>
            <a:ext cx="7704856" cy="727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4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87144" y="6822502"/>
            <a:ext cx="6569958" cy="689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القيمة"/>
          <p:cNvSpPr txBox="1"/>
          <p:nvPr/>
        </p:nvSpPr>
        <p:spPr>
          <a:xfrm>
            <a:off x="5999312" y="1889448"/>
            <a:ext cx="5894198" cy="8874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solidFill>
              <a:schemeClr val="tx1">
                <a:lumMod val="85000"/>
                <a:lumOff val="15000"/>
              </a:schemeClr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rtl="1">
              <a:defRPr sz="5100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dirty="0" smtClean="0"/>
              <a:t>استراتيجية التعليم التعاوني </a:t>
            </a:r>
            <a:endParaRPr dirty="0"/>
          </a:p>
        </p:txBody>
      </p:sp>
      <p:pic>
        <p:nvPicPr>
          <p:cNvPr id="1258" name="A127FDD1-89D8-4CF4-B1AE-486E4C718F6B-L0-001.gif" descr="A127FDD1-89D8-4CF4-B1AE-486E4C718F6B-L0-001.gif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935416" y="8010128"/>
            <a:ext cx="1080120" cy="1584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9" name="A127FDD1-89D8-4CF4-B1AE-486E4C718F6B-L0-001.gif" descr="A127FDD1-89D8-4CF4-B1AE-486E4C718F6B-L0-001.gif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736616" y="3617640"/>
            <a:ext cx="1080120" cy="158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a14="http://schemas.microsoft.com/office/drawing/2010/main" xmlns:p14="http://schemas.microsoft.com/office/powerpoint/2010/main" Requires="p14">
      <p:transition spd="fast" advClick="1" p14:dur="25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بسم الله الرحمن الرحيم والصلاة والسلام على الرسول الأمين سيدنا محمد وعلى آله وصحبه أجمعين…"/>
          <p:cNvSpPr txBox="1">
            <a:spLocks noGrp="1"/>
          </p:cNvSpPr>
          <p:nvPr>
            <p:ph type="title"/>
          </p:nvPr>
        </p:nvSpPr>
        <p:spPr>
          <a:xfrm>
            <a:off x="5351240" y="4049688"/>
            <a:ext cx="8064896" cy="410445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pPr algn="ctr" defTabSz="493648">
              <a:lnSpc>
                <a:spcPct val="100000"/>
              </a:lnSpc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4800" dirty="0" err="1" smtClean="0">
                <a:solidFill>
                  <a:schemeClr val="tx1"/>
                </a:solidFill>
              </a:rPr>
              <a:t>بسم</a:t>
            </a:r>
            <a:r>
              <a:rPr sz="4800" dirty="0" smtClean="0">
                <a:solidFill>
                  <a:schemeClr val="tx1"/>
                </a:solidFill>
              </a:rPr>
              <a:t> </a:t>
            </a:r>
            <a:r>
              <a:rPr sz="4800" dirty="0" err="1" smtClean="0">
                <a:solidFill>
                  <a:schemeClr val="tx1"/>
                </a:solidFill>
              </a:rPr>
              <a:t>الله</a:t>
            </a:r>
            <a:r>
              <a:rPr sz="4800" dirty="0" smtClean="0">
                <a:solidFill>
                  <a:schemeClr val="tx1"/>
                </a:solidFill>
              </a:rPr>
              <a:t> </a:t>
            </a:r>
            <a:r>
              <a:rPr sz="4800" dirty="0" err="1" smtClean="0">
                <a:solidFill>
                  <a:schemeClr val="tx1"/>
                </a:solidFill>
              </a:rPr>
              <a:t>ال</a:t>
            </a:r>
            <a:r>
              <a:rPr lang="ar-SA" sz="4800" dirty="0" smtClean="0">
                <a:solidFill>
                  <a:schemeClr val="tx1"/>
                </a:solidFill>
              </a:rPr>
              <a:t>رح</a:t>
            </a:r>
            <a:r>
              <a:rPr sz="4800" dirty="0" err="1" smtClean="0">
                <a:solidFill>
                  <a:schemeClr val="tx1"/>
                </a:solidFill>
              </a:rPr>
              <a:t>من</a:t>
            </a:r>
            <a:r>
              <a:rPr sz="4800" dirty="0" smtClean="0">
                <a:solidFill>
                  <a:schemeClr val="tx1"/>
                </a:solidFill>
              </a:rPr>
              <a:t> </a:t>
            </a:r>
            <a:r>
              <a:rPr sz="4800" dirty="0" err="1" smtClean="0">
                <a:solidFill>
                  <a:schemeClr val="tx1"/>
                </a:solidFill>
              </a:rPr>
              <a:t>الرحيم</a:t>
            </a:r>
            <a:endParaRPr sz="4800" dirty="0"/>
          </a:p>
          <a:p>
            <a:pPr algn="ctr" defTabSz="493648">
              <a:lnSpc>
                <a:spcPct val="100000"/>
              </a:lnSpc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4800" dirty="0" err="1"/>
              <a:t>السلام</a:t>
            </a:r>
            <a:r>
              <a:rPr sz="4800" dirty="0"/>
              <a:t> </a:t>
            </a:r>
            <a:r>
              <a:rPr sz="4800" dirty="0" err="1"/>
              <a:t>عليكم</a:t>
            </a:r>
            <a:r>
              <a:rPr sz="4800" dirty="0"/>
              <a:t> </a:t>
            </a:r>
            <a:r>
              <a:rPr sz="4800" dirty="0" err="1"/>
              <a:t>ورحمة</a:t>
            </a:r>
            <a:r>
              <a:rPr sz="4800" dirty="0"/>
              <a:t> </a:t>
            </a:r>
            <a:r>
              <a:rPr sz="4800" dirty="0" err="1"/>
              <a:t>الله</a:t>
            </a:r>
            <a:r>
              <a:rPr sz="4800" dirty="0"/>
              <a:t> </a:t>
            </a:r>
            <a:r>
              <a:rPr sz="4800" dirty="0" err="1"/>
              <a:t>وبركاته</a:t>
            </a:r>
            <a:r>
              <a:rPr sz="4800" dirty="0"/>
              <a:t> </a:t>
            </a:r>
          </a:p>
          <a:p>
            <a:pPr algn="ctr" defTabSz="493648">
              <a:lnSpc>
                <a:spcPct val="100000"/>
              </a:lnSpc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800" dirty="0" smtClean="0"/>
              <a:t>حياكم الله </a:t>
            </a:r>
            <a:r>
              <a:rPr lang="ar-SA" sz="4800" dirty="0" err="1" smtClean="0"/>
              <a:t>وبياكم</a:t>
            </a:r>
            <a:r>
              <a:rPr lang="ar-SA" sz="4800" dirty="0" smtClean="0"/>
              <a:t> وجعل الجنة مثوانا ومثواكم  </a:t>
            </a:r>
            <a:r>
              <a:rPr sz="4800" dirty="0" smtClean="0"/>
              <a:t>❤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ar-SA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ar-SA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ar-SA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ar-SA" sz="4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8" name="Google_teacher"/>
          <p:cNvSpPr txBox="1"/>
          <p:nvPr/>
        </p:nvSpPr>
        <p:spPr>
          <a:xfrm>
            <a:off x="3671955" y="12784025"/>
            <a:ext cx="4255679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 defTabSz="778932">
              <a:defRPr sz="3500"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endParaRPr dirty="0"/>
          </a:p>
        </p:txBody>
      </p:sp>
      <p:sp>
        <p:nvSpPr>
          <p:cNvPr id="12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16152440" y="3617640"/>
            <a:ext cx="3672408" cy="367240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algn="r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kumimoji="0" lang="ar-SA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  </a:t>
            </a:r>
            <a:r>
              <a:rPr kumimoji="0" lang="ar-SA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المادة:</a:t>
            </a:r>
            <a:endParaRPr kumimoji="0" lang="ar-SA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marL="0" marR="0" lvl="0" indent="0" algn="r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 </a:t>
            </a:r>
          </a:p>
          <a:p>
            <a:pPr marL="0" marR="0" lvl="0" indent="0" algn="r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rPr lang="ar-SA" sz="4000" dirty="0" err="1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التاريخ :</a:t>
            </a:r>
            <a:endParaRPr lang="ar-SA" sz="4000" dirty="0" smtClean="0">
              <a:solidFill>
                <a:schemeClr val="tx1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marL="0" marR="0" lvl="0" indent="0" algn="ctr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kumimoji="0" lang="ar-SA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22648" y="0"/>
            <a:ext cx="24384001" cy="13716001"/>
            <a:chOff x="-1345505" y="181543"/>
            <a:chExt cx="24384001" cy="13716001"/>
          </a:xfrm>
        </p:grpSpPr>
        <p:pic>
          <p:nvPicPr>
            <p:cNvPr id="11" name="ACB3DCB7-E07F-4BEF-ADA8-FE397B491026-L0-001.jpeg" descr="ACB3DCB7-E07F-4BEF-ADA8-FE397B491026-L0-001.jpeg"/>
            <p:cNvPicPr>
              <a:picLocks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1345505" y="181543"/>
              <a:ext cx="24384001" cy="13716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بسم الله الرحمن الرحيم والصلاة والسلام على الرسول الأمين سيدنا محمد وعلى آله وصحبه أجمعين…"/>
            <p:cNvSpPr txBox="1">
              <a:spLocks/>
            </p:cNvSpPr>
            <p:nvPr/>
          </p:nvSpPr>
          <p:spPr>
            <a:xfrm>
              <a:off x="4509792" y="10711951"/>
              <a:ext cx="7704856" cy="1080120"/>
            </a:xfrm>
            <a:prstGeom prst="rect">
              <a:avLst/>
            </a:prstGeom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normAutofit/>
            </a:bodyPr>
            <a:lstStyle/>
            <a:p>
              <a:pPr marL="0" marR="0" lvl="0" indent="0" defTabSz="493648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956" b="0" spc="0">
                  <a:solidFill>
                    <a:srgbClr val="FFFFFF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endParaRPr>
            </a:p>
          </p:txBody>
        </p:sp>
      </p:grpSp>
      <p:sp>
        <p:nvSpPr>
          <p:cNvPr id="16" name="Rectangle"/>
          <p:cNvSpPr/>
          <p:nvPr/>
        </p:nvSpPr>
        <p:spPr>
          <a:xfrm>
            <a:off x="0" y="12916499"/>
            <a:ext cx="24384000" cy="494229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1102768" y="12635880"/>
            <a:ext cx="7704856" cy="10801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</a:t>
            </a: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pic>
        <p:nvPicPr>
          <p:cNvPr id="22" name="884AEA23-EA58-47EB-8C88-9CE646949802-L0-001.png" descr="884AEA23-EA58-47EB-8C88-9CE646949802-L0-001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30760" y="12618640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2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CB604AAD-F8D8-4A58-B0CD-EFEF454D7EAA-L0-001.gif" descr="CB604AAD-F8D8-4A58-B0CD-EFEF454D7EAA-L0-001.gif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448635" y="719916"/>
            <a:ext cx="9486730" cy="937831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سنقوم بتسجيل الحصة…"/>
          <p:cNvSpPr txBox="1">
            <a:spLocks noGrp="1"/>
          </p:cNvSpPr>
          <p:nvPr>
            <p:ph type="title"/>
          </p:nvPr>
        </p:nvSpPr>
        <p:spPr>
          <a:xfrm>
            <a:off x="6489254" y="9071616"/>
            <a:ext cx="11405492" cy="3008895"/>
          </a:xfrm>
          <a:prstGeom prst="rect">
            <a:avLst/>
          </a:prstGeom>
        </p:spPr>
        <p:txBody>
          <a:bodyPr anchor="ctr"/>
          <a:lstStyle>
            <a:lvl1pPr algn="ctr">
              <a:defRPr sz="10000" b="0" spc="-200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t>تنزيل قائمة الحضور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0" y="12906672"/>
            <a:ext cx="24384000" cy="494229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884AEA23-EA58-47EB-8C88-9CE646949802-L0-001.png" descr="884AEA23-EA58-47EB-8C88-9CE646949802-L0-001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30760" y="12618640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1894856" y="12635880"/>
            <a:ext cx="7704856" cy="10801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</a:t>
            </a: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pic>
        <p:nvPicPr>
          <p:cNvPr id="10" name="صورة 9" descr="photo_2020-11-12_23-28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4000" cy="9441384"/>
          </a:xfrm>
          <a:prstGeom prst="rect">
            <a:avLst/>
          </a:prstGeom>
        </p:spPr>
      </p:pic>
      <p:sp>
        <p:nvSpPr>
          <p:cNvPr id="9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3911080" y="8082136"/>
            <a:ext cx="15553728" cy="374441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”الحمد لله الذي هدانا لهذا وما كنا لنهتدي لولا أن هدانا </a:t>
            </a:r>
            <a:r>
              <a:rPr lang="ar-SA" sz="4000" b="1" dirty="0" err="1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الله“</a:t>
            </a:r>
            <a:endParaRPr lang="ar-SA" sz="4000" b="1" dirty="0" smtClean="0">
              <a:solidFill>
                <a:schemeClr val="tx1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</a:p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لا تنسوني ووالديّ ولجميع المسلمين من دعواتكم </a:t>
            </a:r>
          </a:p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إعداد أختكم في الله </a:t>
            </a:r>
            <a:r>
              <a:rPr lang="ar-SA" sz="4000" b="1" dirty="0" err="1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أ.</a:t>
            </a: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 لؤلؤة بنت عبدالعزيز</a:t>
            </a:r>
          </a:p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>
            <a:off x="15576376" y="1096696"/>
            <a:ext cx="7560840" cy="936834"/>
            <a:chOff x="0" y="386188"/>
            <a:chExt cx="5932295" cy="1200949"/>
          </a:xfrm>
        </p:grpSpPr>
        <p:sp>
          <p:nvSpPr>
            <p:cNvPr id="3" name="Rectangle"/>
            <p:cNvSpPr/>
            <p:nvPr/>
          </p:nvSpPr>
          <p:spPr>
            <a:xfrm>
              <a:off x="0" y="386188"/>
              <a:ext cx="5932295" cy="120094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r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/>
            </a:p>
          </p:txBody>
        </p:sp>
        <p:sp>
          <p:nvSpPr>
            <p:cNvPr id="4" name="قوانين الحصة"/>
            <p:cNvSpPr txBox="1"/>
            <p:nvPr/>
          </p:nvSpPr>
          <p:spPr>
            <a:xfrm>
              <a:off x="27640" y="393628"/>
              <a:ext cx="5894195" cy="920607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spAutoFit/>
            </a:bodyPr>
            <a:lstStyle>
              <a:lvl1pPr algn="r" rtl="1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algn="ctr"/>
              <a:r>
                <a:rPr sz="4000" dirty="0"/>
                <a:t>        </a:t>
              </a:r>
              <a:r>
                <a:rPr sz="4000" b="1" dirty="0" err="1" smtClean="0"/>
                <a:t>قوانين</a:t>
              </a:r>
              <a:r>
                <a:rPr lang="ar-SA" sz="4000" b="1" dirty="0" smtClean="0"/>
                <a:t> الدرس الافتراضي المتزامن </a:t>
              </a:r>
              <a:endParaRPr sz="4000" b="1" dirty="0"/>
            </a:p>
          </p:txBody>
        </p:sp>
      </p:grpSp>
      <p:pic>
        <p:nvPicPr>
          <p:cNvPr id="5" name="1111D08E-786E-4B4C-AAA9-E6FF839FF2BE-L0-001.gif" descr="1111D08E-786E-4B4C-AAA9-E6FF839FF2BE-L0-001.gif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976976" y="2465512"/>
            <a:ext cx="2808312" cy="316835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الحضور قبل الحصة الدراسية وعدم المغادرة إلا بعد انتهائها"/>
          <p:cNvSpPr txBox="1"/>
          <p:nvPr/>
        </p:nvSpPr>
        <p:spPr>
          <a:xfrm>
            <a:off x="19968864" y="5804437"/>
            <a:ext cx="3960741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sz="2400" b="1" dirty="0" err="1"/>
              <a:t>الحضور</a:t>
            </a:r>
            <a:r>
              <a:rPr sz="2400" b="1" dirty="0"/>
              <a:t> </a:t>
            </a:r>
            <a:r>
              <a:rPr sz="2400" b="1" dirty="0" err="1"/>
              <a:t>قبل</a:t>
            </a:r>
            <a:r>
              <a:rPr sz="2400" b="1" dirty="0"/>
              <a:t> </a:t>
            </a:r>
            <a:r>
              <a:rPr sz="2400" b="1" dirty="0" err="1"/>
              <a:t>الحصة</a:t>
            </a:r>
            <a:r>
              <a:rPr sz="2400" b="1" dirty="0"/>
              <a:t> </a:t>
            </a:r>
            <a:r>
              <a:rPr sz="2400" b="1" dirty="0" err="1"/>
              <a:t>الدراسية</a:t>
            </a:r>
            <a:r>
              <a:rPr sz="2400" b="1" dirty="0"/>
              <a:t> </a:t>
            </a:r>
            <a:r>
              <a:rPr sz="2400" b="1" dirty="0" err="1"/>
              <a:t>وعدم</a:t>
            </a:r>
            <a:r>
              <a:rPr sz="2400" b="1" dirty="0"/>
              <a:t> </a:t>
            </a:r>
            <a:r>
              <a:rPr sz="2400" b="1" dirty="0" err="1"/>
              <a:t>المغادرة</a:t>
            </a:r>
            <a:r>
              <a:rPr sz="2400" b="1" dirty="0"/>
              <a:t> </a:t>
            </a:r>
            <a:r>
              <a:rPr sz="2400" b="1" dirty="0" err="1"/>
              <a:t>إلا</a:t>
            </a:r>
            <a:r>
              <a:rPr sz="2400" b="1" dirty="0"/>
              <a:t> </a:t>
            </a:r>
            <a:r>
              <a:rPr sz="2400" b="1" dirty="0" err="1"/>
              <a:t>بعد</a:t>
            </a:r>
            <a:r>
              <a:rPr sz="2400" b="1" dirty="0"/>
              <a:t> </a:t>
            </a:r>
            <a:r>
              <a:rPr sz="2400" b="1" dirty="0" err="1"/>
              <a:t>انتهائها</a:t>
            </a:r>
            <a:endParaRPr sz="2400" b="1" dirty="0"/>
          </a:p>
        </p:txBody>
      </p:sp>
      <p:pic>
        <p:nvPicPr>
          <p:cNvPr id="7" name="2AFA4F14-09A9-489F-A4B9-1B428F5223BB-L0-001.jpeg" descr="2AFA4F14-09A9-489F-A4B9-1B428F5223BB-L0-001.jpeg"/>
          <p:cNvPicPr>
            <a:picLocks noChangeAspect="1"/>
          </p:cNvPicPr>
          <p:nvPr/>
        </p:nvPicPr>
        <p:blipFill>
          <a:blip r:embed="rId3" cstate="print">
            <a:extLst/>
          </a:blip>
          <a:srcRect l="28990" t="21078" r="28988" b="21128"/>
          <a:stretch>
            <a:fillRect/>
          </a:stretch>
        </p:blipFill>
        <p:spPr>
          <a:xfrm>
            <a:off x="16224448" y="2825552"/>
            <a:ext cx="2552092" cy="2335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7" extrusionOk="0">
                <a:moveTo>
                  <a:pt x="10800" y="0"/>
                </a:moveTo>
                <a:cubicBezTo>
                  <a:pt x="893" y="0"/>
                  <a:pt x="663" y="9"/>
                  <a:pt x="336" y="366"/>
                </a:cubicBezTo>
                <a:cubicBezTo>
                  <a:pt x="11" y="721"/>
                  <a:pt x="0" y="976"/>
                  <a:pt x="0" y="8841"/>
                </a:cubicBezTo>
                <a:cubicBezTo>
                  <a:pt x="0" y="15548"/>
                  <a:pt x="40" y="17011"/>
                  <a:pt x="236" y="17305"/>
                </a:cubicBezTo>
                <a:cubicBezTo>
                  <a:pt x="447" y="17621"/>
                  <a:pt x="748" y="17671"/>
                  <a:pt x="2958" y="17753"/>
                </a:cubicBezTo>
                <a:lnTo>
                  <a:pt x="5441" y="17843"/>
                </a:lnTo>
                <a:lnTo>
                  <a:pt x="5487" y="19490"/>
                </a:lnTo>
                <a:cubicBezTo>
                  <a:pt x="5512" y="20396"/>
                  <a:pt x="5566" y="21242"/>
                  <a:pt x="5607" y="21368"/>
                </a:cubicBezTo>
                <a:cubicBezTo>
                  <a:pt x="5650" y="21496"/>
                  <a:pt x="5717" y="21568"/>
                  <a:pt x="5827" y="21576"/>
                </a:cubicBezTo>
                <a:cubicBezTo>
                  <a:pt x="6156" y="21600"/>
                  <a:pt x="6849" y="21043"/>
                  <a:pt x="8273" y="19673"/>
                </a:cubicBezTo>
                <a:lnTo>
                  <a:pt x="10269" y="17753"/>
                </a:lnTo>
                <a:lnTo>
                  <a:pt x="15599" y="17753"/>
                </a:lnTo>
                <a:cubicBezTo>
                  <a:pt x="20706" y="17753"/>
                  <a:pt x="20943" y="17737"/>
                  <a:pt x="21264" y="17386"/>
                </a:cubicBezTo>
                <a:cubicBezTo>
                  <a:pt x="21589" y="17031"/>
                  <a:pt x="21600" y="16776"/>
                  <a:pt x="21600" y="8875"/>
                </a:cubicBezTo>
                <a:cubicBezTo>
                  <a:pt x="21600" y="975"/>
                  <a:pt x="21589" y="721"/>
                  <a:pt x="21264" y="366"/>
                </a:cubicBezTo>
                <a:cubicBezTo>
                  <a:pt x="20937" y="9"/>
                  <a:pt x="20707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عدم الكتابة في دردشة الاجتماع إلا بإذن المعلم"/>
          <p:cNvSpPr txBox="1"/>
          <p:nvPr/>
        </p:nvSpPr>
        <p:spPr>
          <a:xfrm>
            <a:off x="15360352" y="5883878"/>
            <a:ext cx="3960741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sz="2400" b="1" dirty="0" smtClean="0"/>
              <a:t>ع</a:t>
            </a:r>
            <a:r>
              <a:rPr lang="ar-SA" sz="2400" b="1" dirty="0" smtClean="0"/>
              <a:t>د</a:t>
            </a:r>
            <a:r>
              <a:rPr sz="2400" b="1" dirty="0" smtClean="0"/>
              <a:t>م </a:t>
            </a:r>
            <a:r>
              <a:rPr sz="2400" b="1" dirty="0" err="1"/>
              <a:t>الكتابة</a:t>
            </a:r>
            <a:r>
              <a:rPr sz="2400" b="1" dirty="0"/>
              <a:t> </a:t>
            </a:r>
            <a:r>
              <a:rPr sz="2400" b="1" dirty="0" err="1"/>
              <a:t>في</a:t>
            </a:r>
            <a:r>
              <a:rPr sz="2400" b="1" dirty="0"/>
              <a:t> </a:t>
            </a:r>
            <a:r>
              <a:rPr sz="2400" b="1" dirty="0" err="1"/>
              <a:t>دردشة</a:t>
            </a:r>
            <a:r>
              <a:rPr sz="2400" b="1" dirty="0"/>
              <a:t> </a:t>
            </a:r>
            <a:r>
              <a:rPr sz="2400" b="1" dirty="0" smtClean="0"/>
              <a:t>ا </a:t>
            </a:r>
            <a:r>
              <a:rPr sz="2400" b="1" dirty="0" err="1"/>
              <a:t>إلا</a:t>
            </a:r>
            <a:r>
              <a:rPr sz="2400" b="1" dirty="0"/>
              <a:t> </a:t>
            </a:r>
            <a:r>
              <a:rPr sz="2400" b="1" dirty="0" err="1"/>
              <a:t>بإذن</a:t>
            </a:r>
            <a:r>
              <a:rPr sz="2400" b="1" dirty="0"/>
              <a:t> </a:t>
            </a:r>
            <a:r>
              <a:rPr sz="2400" b="1" dirty="0" err="1" smtClean="0"/>
              <a:t>المعلم</a:t>
            </a:r>
            <a:r>
              <a:rPr lang="ar-SA" sz="2400" b="1" dirty="0" smtClean="0"/>
              <a:t> /ة</a:t>
            </a:r>
            <a:endParaRPr sz="2400" b="1" dirty="0"/>
          </a:p>
        </p:txBody>
      </p:sp>
      <p:pic>
        <p:nvPicPr>
          <p:cNvPr id="9" name="D4E78EB5-F084-4E2C-ADE6-DA7084248749-L0-001.png" descr="D4E78EB5-F084-4E2C-ADE6-DA7084248749-L0-00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111880" y="2742452"/>
            <a:ext cx="2071850" cy="24593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رفع اليد عند المشاركة وانتظار الموافقة"/>
          <p:cNvSpPr txBox="1"/>
          <p:nvPr/>
        </p:nvSpPr>
        <p:spPr>
          <a:xfrm>
            <a:off x="9959752" y="5955886"/>
            <a:ext cx="3960741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sz="2400" b="1" dirty="0" err="1"/>
              <a:t>رفع</a:t>
            </a:r>
            <a:r>
              <a:rPr sz="2400" b="1" dirty="0"/>
              <a:t> </a:t>
            </a:r>
            <a:r>
              <a:rPr sz="2400" b="1" dirty="0" err="1"/>
              <a:t>اليد</a:t>
            </a:r>
            <a:r>
              <a:rPr sz="2400" b="1" dirty="0"/>
              <a:t> </a:t>
            </a:r>
            <a:r>
              <a:rPr sz="2400" b="1" dirty="0" err="1"/>
              <a:t>عند</a:t>
            </a:r>
            <a:r>
              <a:rPr sz="2400" b="1" dirty="0"/>
              <a:t> </a:t>
            </a:r>
            <a:r>
              <a:rPr sz="2400" b="1" dirty="0" err="1"/>
              <a:t>المشاركة</a:t>
            </a:r>
            <a:r>
              <a:rPr sz="2400" b="1" dirty="0"/>
              <a:t> </a:t>
            </a:r>
            <a:r>
              <a:rPr sz="2400" b="1" dirty="0" err="1"/>
              <a:t>وانتظار</a:t>
            </a:r>
            <a:r>
              <a:rPr sz="2400" b="1" dirty="0"/>
              <a:t> </a:t>
            </a:r>
            <a:r>
              <a:rPr sz="2400" b="1" dirty="0" err="1"/>
              <a:t>الموافقة</a:t>
            </a:r>
            <a:endParaRPr sz="2400" b="1" dirty="0"/>
          </a:p>
        </p:txBody>
      </p:sp>
      <p:pic>
        <p:nvPicPr>
          <p:cNvPr id="11" name="6BC120DD-B291-4A07-9762-4C6F82592F6A-L0-001.gif" descr="6BC120DD-B291-4A07-9762-4C6F82592F6A-L0-001.gif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575376" y="2650341"/>
            <a:ext cx="2196751" cy="247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اغلاق المايك وعدم فتحه إلا بإذن المعلم"/>
          <p:cNvSpPr txBox="1"/>
          <p:nvPr/>
        </p:nvSpPr>
        <p:spPr>
          <a:xfrm>
            <a:off x="5495256" y="5955886"/>
            <a:ext cx="3960741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sz="2400" b="1" dirty="0" err="1"/>
              <a:t>اغلاق</a:t>
            </a:r>
            <a:r>
              <a:rPr sz="2400" b="1" dirty="0"/>
              <a:t> </a:t>
            </a:r>
            <a:r>
              <a:rPr sz="2400" b="1" dirty="0" err="1"/>
              <a:t>المايك</a:t>
            </a:r>
            <a:r>
              <a:rPr sz="2400" b="1" dirty="0"/>
              <a:t> </a:t>
            </a:r>
            <a:r>
              <a:rPr sz="2400" b="1" dirty="0" err="1"/>
              <a:t>وعدم</a:t>
            </a:r>
            <a:r>
              <a:rPr sz="2400" b="1" dirty="0"/>
              <a:t> </a:t>
            </a:r>
            <a:r>
              <a:rPr sz="2400" b="1" dirty="0" err="1"/>
              <a:t>فتحه</a:t>
            </a:r>
            <a:r>
              <a:rPr sz="2400" b="1" dirty="0"/>
              <a:t> </a:t>
            </a:r>
            <a:r>
              <a:rPr sz="2400" b="1" dirty="0" err="1"/>
              <a:t>إلا</a:t>
            </a:r>
            <a:r>
              <a:rPr sz="2400" b="1" dirty="0"/>
              <a:t> </a:t>
            </a:r>
            <a:r>
              <a:rPr sz="2400" b="1" dirty="0" err="1"/>
              <a:t>بإذن</a:t>
            </a:r>
            <a:r>
              <a:rPr sz="2400" b="1" dirty="0"/>
              <a:t> </a:t>
            </a:r>
            <a:r>
              <a:rPr sz="2400" b="1" dirty="0" err="1"/>
              <a:t>المعلم</a:t>
            </a:r>
            <a:endParaRPr sz="2400" b="1" dirty="0"/>
          </a:p>
        </p:txBody>
      </p:sp>
      <p:pic>
        <p:nvPicPr>
          <p:cNvPr id="13" name="DFE3E5BB-F1A1-4608-8890-AC8C0FC73C08-L0-001.jpeg" descr="DFE3E5BB-F1A1-4608-8890-AC8C0FC73C08-L0-001.jpe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390800" y="2609528"/>
            <a:ext cx="2664296" cy="266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احترام الزملاء المتعلمين"/>
          <p:cNvSpPr txBox="1"/>
          <p:nvPr/>
        </p:nvSpPr>
        <p:spPr>
          <a:xfrm>
            <a:off x="670720" y="6027894"/>
            <a:ext cx="3960741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sz="2400" b="1" dirty="0" smtClean="0"/>
              <a:t>الاحترام والتقدير  </a:t>
            </a:r>
            <a:endParaRPr sz="2400" b="1" dirty="0"/>
          </a:p>
        </p:txBody>
      </p:sp>
      <p:pic>
        <p:nvPicPr>
          <p:cNvPr id="16" name="361C5BE5-4B79-43ED-88B4-94E81122C9E6-L0-001.jpeg" descr="361C5BE5-4B79-43ED-88B4-94E81122C9E6-L0-001.jpeg"/>
          <p:cNvPicPr>
            <a:picLocks noChangeAspect="1"/>
          </p:cNvPicPr>
          <p:nvPr/>
        </p:nvPicPr>
        <p:blipFill>
          <a:blip r:embed="rId7" cstate="print">
            <a:extLst/>
          </a:blip>
          <a:srcRect l="23126" t="9335" r="23434" b="17775"/>
          <a:stretch>
            <a:fillRect/>
          </a:stretch>
        </p:blipFill>
        <p:spPr>
          <a:xfrm>
            <a:off x="13704168" y="7074024"/>
            <a:ext cx="1769576" cy="259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28" y="0"/>
                </a:moveTo>
                <a:lnTo>
                  <a:pt x="115" y="378"/>
                </a:lnTo>
                <a:cubicBezTo>
                  <a:pt x="108" y="586"/>
                  <a:pt x="112" y="927"/>
                  <a:pt x="121" y="1137"/>
                </a:cubicBezTo>
                <a:cubicBezTo>
                  <a:pt x="131" y="1358"/>
                  <a:pt x="103" y="1548"/>
                  <a:pt x="54" y="1589"/>
                </a:cubicBezTo>
                <a:cubicBezTo>
                  <a:pt x="-8" y="1639"/>
                  <a:pt x="-10" y="1669"/>
                  <a:pt x="50" y="1695"/>
                </a:cubicBezTo>
                <a:cubicBezTo>
                  <a:pt x="111" y="1720"/>
                  <a:pt x="111" y="1748"/>
                  <a:pt x="50" y="1798"/>
                </a:cubicBezTo>
                <a:cubicBezTo>
                  <a:pt x="-8" y="1846"/>
                  <a:pt x="-8" y="1879"/>
                  <a:pt x="47" y="1902"/>
                </a:cubicBezTo>
                <a:cubicBezTo>
                  <a:pt x="151" y="1946"/>
                  <a:pt x="151" y="2382"/>
                  <a:pt x="47" y="2426"/>
                </a:cubicBezTo>
                <a:cubicBezTo>
                  <a:pt x="-8" y="2449"/>
                  <a:pt x="-8" y="2482"/>
                  <a:pt x="50" y="2529"/>
                </a:cubicBezTo>
                <a:cubicBezTo>
                  <a:pt x="111" y="2579"/>
                  <a:pt x="111" y="2607"/>
                  <a:pt x="50" y="2633"/>
                </a:cubicBezTo>
                <a:cubicBezTo>
                  <a:pt x="-10" y="2659"/>
                  <a:pt x="-9" y="2690"/>
                  <a:pt x="54" y="2742"/>
                </a:cubicBezTo>
                <a:cubicBezTo>
                  <a:pt x="151" y="2821"/>
                  <a:pt x="133" y="3380"/>
                  <a:pt x="30" y="3477"/>
                </a:cubicBezTo>
                <a:cubicBezTo>
                  <a:pt x="-6" y="3512"/>
                  <a:pt x="1" y="3552"/>
                  <a:pt x="47" y="3572"/>
                </a:cubicBezTo>
                <a:cubicBezTo>
                  <a:pt x="153" y="3616"/>
                  <a:pt x="150" y="4103"/>
                  <a:pt x="44" y="4148"/>
                </a:cubicBezTo>
                <a:cubicBezTo>
                  <a:pt x="-15" y="4173"/>
                  <a:pt x="-14" y="4201"/>
                  <a:pt x="44" y="4240"/>
                </a:cubicBezTo>
                <a:cubicBezTo>
                  <a:pt x="99" y="4278"/>
                  <a:pt x="97" y="4316"/>
                  <a:pt x="44" y="4360"/>
                </a:cubicBezTo>
                <a:cubicBezTo>
                  <a:pt x="-10" y="4404"/>
                  <a:pt x="-8" y="4434"/>
                  <a:pt x="47" y="4457"/>
                </a:cubicBezTo>
                <a:cubicBezTo>
                  <a:pt x="117" y="4486"/>
                  <a:pt x="135" y="4682"/>
                  <a:pt x="111" y="4828"/>
                </a:cubicBezTo>
                <a:cubicBezTo>
                  <a:pt x="164" y="4866"/>
                  <a:pt x="249" y="4902"/>
                  <a:pt x="320" y="4911"/>
                </a:cubicBezTo>
                <a:cubicBezTo>
                  <a:pt x="441" y="4927"/>
                  <a:pt x="469" y="4973"/>
                  <a:pt x="466" y="5139"/>
                </a:cubicBezTo>
                <a:cubicBezTo>
                  <a:pt x="462" y="5313"/>
                  <a:pt x="432" y="5349"/>
                  <a:pt x="293" y="5363"/>
                </a:cubicBezTo>
                <a:cubicBezTo>
                  <a:pt x="159" y="5377"/>
                  <a:pt x="128" y="5415"/>
                  <a:pt x="128" y="5559"/>
                </a:cubicBezTo>
                <a:cubicBezTo>
                  <a:pt x="128" y="5733"/>
                  <a:pt x="137" y="5739"/>
                  <a:pt x="428" y="5739"/>
                </a:cubicBezTo>
                <a:cubicBezTo>
                  <a:pt x="781" y="5739"/>
                  <a:pt x="901" y="5822"/>
                  <a:pt x="648" y="5891"/>
                </a:cubicBezTo>
                <a:cubicBezTo>
                  <a:pt x="551" y="5918"/>
                  <a:pt x="497" y="5942"/>
                  <a:pt x="530" y="5944"/>
                </a:cubicBezTo>
                <a:cubicBezTo>
                  <a:pt x="633" y="5950"/>
                  <a:pt x="343" y="6207"/>
                  <a:pt x="233" y="6207"/>
                </a:cubicBezTo>
                <a:cubicBezTo>
                  <a:pt x="161" y="6207"/>
                  <a:pt x="128" y="6272"/>
                  <a:pt x="128" y="6408"/>
                </a:cubicBezTo>
                <a:cubicBezTo>
                  <a:pt x="128" y="6614"/>
                  <a:pt x="258" y="6700"/>
                  <a:pt x="624" y="6740"/>
                </a:cubicBezTo>
                <a:cubicBezTo>
                  <a:pt x="708" y="6749"/>
                  <a:pt x="776" y="6792"/>
                  <a:pt x="776" y="6834"/>
                </a:cubicBezTo>
                <a:cubicBezTo>
                  <a:pt x="776" y="6876"/>
                  <a:pt x="708" y="6917"/>
                  <a:pt x="624" y="6926"/>
                </a:cubicBezTo>
                <a:cubicBezTo>
                  <a:pt x="266" y="6965"/>
                  <a:pt x="128" y="7054"/>
                  <a:pt x="128" y="7247"/>
                </a:cubicBezTo>
                <a:cubicBezTo>
                  <a:pt x="128" y="7437"/>
                  <a:pt x="174" y="7466"/>
                  <a:pt x="685" y="7584"/>
                </a:cubicBezTo>
                <a:cubicBezTo>
                  <a:pt x="847" y="7621"/>
                  <a:pt x="788" y="7719"/>
                  <a:pt x="601" y="7724"/>
                </a:cubicBezTo>
                <a:cubicBezTo>
                  <a:pt x="509" y="7727"/>
                  <a:pt x="523" y="7741"/>
                  <a:pt x="648" y="7775"/>
                </a:cubicBezTo>
                <a:cubicBezTo>
                  <a:pt x="912" y="7847"/>
                  <a:pt x="767" y="7942"/>
                  <a:pt x="425" y="7920"/>
                </a:cubicBezTo>
                <a:lnTo>
                  <a:pt x="128" y="7899"/>
                </a:lnTo>
                <a:lnTo>
                  <a:pt x="128" y="8098"/>
                </a:lnTo>
                <a:cubicBezTo>
                  <a:pt x="128" y="8236"/>
                  <a:pt x="161" y="8294"/>
                  <a:pt x="239" y="8294"/>
                </a:cubicBezTo>
                <a:cubicBezTo>
                  <a:pt x="373" y="8294"/>
                  <a:pt x="471" y="8428"/>
                  <a:pt x="469" y="8607"/>
                </a:cubicBezTo>
                <a:cubicBezTo>
                  <a:pt x="468" y="8702"/>
                  <a:pt x="421" y="8743"/>
                  <a:pt x="297" y="8755"/>
                </a:cubicBezTo>
                <a:cubicBezTo>
                  <a:pt x="159" y="8768"/>
                  <a:pt x="128" y="8804"/>
                  <a:pt x="128" y="8946"/>
                </a:cubicBezTo>
                <a:cubicBezTo>
                  <a:pt x="128" y="9088"/>
                  <a:pt x="161" y="9126"/>
                  <a:pt x="300" y="9140"/>
                </a:cubicBezTo>
                <a:cubicBezTo>
                  <a:pt x="411" y="9151"/>
                  <a:pt x="462" y="9185"/>
                  <a:pt x="449" y="9241"/>
                </a:cubicBezTo>
                <a:cubicBezTo>
                  <a:pt x="437" y="9289"/>
                  <a:pt x="467" y="9344"/>
                  <a:pt x="513" y="9364"/>
                </a:cubicBezTo>
                <a:cubicBezTo>
                  <a:pt x="615" y="9407"/>
                  <a:pt x="383" y="9599"/>
                  <a:pt x="229" y="9599"/>
                </a:cubicBezTo>
                <a:cubicBezTo>
                  <a:pt x="153" y="9599"/>
                  <a:pt x="121" y="9694"/>
                  <a:pt x="125" y="9797"/>
                </a:cubicBezTo>
                <a:cubicBezTo>
                  <a:pt x="125" y="9799"/>
                  <a:pt x="121" y="9800"/>
                  <a:pt x="121" y="9802"/>
                </a:cubicBezTo>
                <a:cubicBezTo>
                  <a:pt x="126" y="9906"/>
                  <a:pt x="171" y="10016"/>
                  <a:pt x="250" y="10037"/>
                </a:cubicBezTo>
                <a:cubicBezTo>
                  <a:pt x="325" y="10056"/>
                  <a:pt x="353" y="10103"/>
                  <a:pt x="324" y="10154"/>
                </a:cubicBezTo>
                <a:cubicBezTo>
                  <a:pt x="298" y="10201"/>
                  <a:pt x="318" y="10270"/>
                  <a:pt x="368" y="10311"/>
                </a:cubicBezTo>
                <a:cubicBezTo>
                  <a:pt x="440" y="10371"/>
                  <a:pt x="426" y="10391"/>
                  <a:pt x="293" y="10415"/>
                </a:cubicBezTo>
                <a:cubicBezTo>
                  <a:pt x="162" y="10438"/>
                  <a:pt x="128" y="10485"/>
                  <a:pt x="128" y="10636"/>
                </a:cubicBezTo>
                <a:cubicBezTo>
                  <a:pt x="128" y="10830"/>
                  <a:pt x="173" y="10858"/>
                  <a:pt x="685" y="10975"/>
                </a:cubicBezTo>
                <a:cubicBezTo>
                  <a:pt x="876" y="11019"/>
                  <a:pt x="772" y="11111"/>
                  <a:pt x="523" y="11118"/>
                </a:cubicBezTo>
                <a:cubicBezTo>
                  <a:pt x="319" y="11124"/>
                  <a:pt x="320" y="11124"/>
                  <a:pt x="547" y="11157"/>
                </a:cubicBezTo>
                <a:cubicBezTo>
                  <a:pt x="866" y="11204"/>
                  <a:pt x="803" y="11290"/>
                  <a:pt x="435" y="11310"/>
                </a:cubicBezTo>
                <a:cubicBezTo>
                  <a:pt x="143" y="11325"/>
                  <a:pt x="128" y="11334"/>
                  <a:pt x="128" y="11499"/>
                </a:cubicBezTo>
                <a:cubicBezTo>
                  <a:pt x="128" y="11628"/>
                  <a:pt x="166" y="11681"/>
                  <a:pt x="280" y="11702"/>
                </a:cubicBezTo>
                <a:cubicBezTo>
                  <a:pt x="382" y="11720"/>
                  <a:pt x="429" y="11767"/>
                  <a:pt x="422" y="11849"/>
                </a:cubicBezTo>
                <a:cubicBezTo>
                  <a:pt x="416" y="11916"/>
                  <a:pt x="422" y="12007"/>
                  <a:pt x="439" y="12050"/>
                </a:cubicBezTo>
                <a:cubicBezTo>
                  <a:pt x="457" y="12098"/>
                  <a:pt x="407" y="12133"/>
                  <a:pt x="300" y="12144"/>
                </a:cubicBezTo>
                <a:cubicBezTo>
                  <a:pt x="161" y="12159"/>
                  <a:pt x="128" y="12196"/>
                  <a:pt x="128" y="12338"/>
                </a:cubicBezTo>
                <a:cubicBezTo>
                  <a:pt x="128" y="12480"/>
                  <a:pt x="161" y="12516"/>
                  <a:pt x="300" y="12529"/>
                </a:cubicBezTo>
                <a:cubicBezTo>
                  <a:pt x="395" y="12538"/>
                  <a:pt x="469" y="12574"/>
                  <a:pt x="469" y="12608"/>
                </a:cubicBezTo>
                <a:cubicBezTo>
                  <a:pt x="469" y="12641"/>
                  <a:pt x="494" y="12684"/>
                  <a:pt x="523" y="12705"/>
                </a:cubicBezTo>
                <a:cubicBezTo>
                  <a:pt x="598" y="12756"/>
                  <a:pt x="360" y="12990"/>
                  <a:pt x="233" y="12990"/>
                </a:cubicBezTo>
                <a:cubicBezTo>
                  <a:pt x="161" y="12990"/>
                  <a:pt x="128" y="13053"/>
                  <a:pt x="128" y="13189"/>
                </a:cubicBezTo>
                <a:cubicBezTo>
                  <a:pt x="128" y="13388"/>
                  <a:pt x="127" y="13389"/>
                  <a:pt x="428" y="13385"/>
                </a:cubicBezTo>
                <a:cubicBezTo>
                  <a:pt x="785" y="13379"/>
                  <a:pt x="868" y="13473"/>
                  <a:pt x="543" y="13514"/>
                </a:cubicBezTo>
                <a:cubicBezTo>
                  <a:pt x="365" y="13536"/>
                  <a:pt x="323" y="13566"/>
                  <a:pt x="337" y="13659"/>
                </a:cubicBezTo>
                <a:cubicBezTo>
                  <a:pt x="348" y="13724"/>
                  <a:pt x="303" y="13788"/>
                  <a:pt x="239" y="13804"/>
                </a:cubicBezTo>
                <a:cubicBezTo>
                  <a:pt x="87" y="13844"/>
                  <a:pt x="81" y="14242"/>
                  <a:pt x="233" y="14242"/>
                </a:cubicBezTo>
                <a:cubicBezTo>
                  <a:pt x="343" y="14242"/>
                  <a:pt x="633" y="14499"/>
                  <a:pt x="530" y="14505"/>
                </a:cubicBezTo>
                <a:cubicBezTo>
                  <a:pt x="497" y="14507"/>
                  <a:pt x="551" y="14532"/>
                  <a:pt x="648" y="14558"/>
                </a:cubicBezTo>
                <a:cubicBezTo>
                  <a:pt x="901" y="14628"/>
                  <a:pt x="781" y="14711"/>
                  <a:pt x="428" y="14711"/>
                </a:cubicBezTo>
                <a:cubicBezTo>
                  <a:pt x="137" y="14711"/>
                  <a:pt x="128" y="14717"/>
                  <a:pt x="128" y="14890"/>
                </a:cubicBezTo>
                <a:cubicBezTo>
                  <a:pt x="128" y="15036"/>
                  <a:pt x="160" y="15072"/>
                  <a:pt x="300" y="15086"/>
                </a:cubicBezTo>
                <a:cubicBezTo>
                  <a:pt x="407" y="15097"/>
                  <a:pt x="460" y="15135"/>
                  <a:pt x="442" y="15183"/>
                </a:cubicBezTo>
                <a:cubicBezTo>
                  <a:pt x="426" y="15226"/>
                  <a:pt x="415" y="15284"/>
                  <a:pt x="415" y="15312"/>
                </a:cubicBezTo>
                <a:cubicBezTo>
                  <a:pt x="415" y="15341"/>
                  <a:pt x="426" y="15399"/>
                  <a:pt x="442" y="15441"/>
                </a:cubicBezTo>
                <a:cubicBezTo>
                  <a:pt x="460" y="15489"/>
                  <a:pt x="407" y="15525"/>
                  <a:pt x="300" y="15536"/>
                </a:cubicBezTo>
                <a:cubicBezTo>
                  <a:pt x="160" y="15551"/>
                  <a:pt x="128" y="15586"/>
                  <a:pt x="128" y="15732"/>
                </a:cubicBezTo>
                <a:cubicBezTo>
                  <a:pt x="128" y="15906"/>
                  <a:pt x="137" y="15912"/>
                  <a:pt x="428" y="15912"/>
                </a:cubicBezTo>
                <a:cubicBezTo>
                  <a:pt x="781" y="15912"/>
                  <a:pt x="901" y="15997"/>
                  <a:pt x="648" y="16066"/>
                </a:cubicBezTo>
                <a:cubicBezTo>
                  <a:pt x="551" y="16093"/>
                  <a:pt x="497" y="16115"/>
                  <a:pt x="530" y="16117"/>
                </a:cubicBezTo>
                <a:cubicBezTo>
                  <a:pt x="676" y="16125"/>
                  <a:pt x="323" y="16380"/>
                  <a:pt x="165" y="16380"/>
                </a:cubicBezTo>
                <a:cubicBezTo>
                  <a:pt x="1" y="16380"/>
                  <a:pt x="-4" y="16392"/>
                  <a:pt x="67" y="16585"/>
                </a:cubicBezTo>
                <a:cubicBezTo>
                  <a:pt x="118" y="16722"/>
                  <a:pt x="195" y="16799"/>
                  <a:pt x="300" y="16818"/>
                </a:cubicBezTo>
                <a:cubicBezTo>
                  <a:pt x="427" y="16841"/>
                  <a:pt x="440" y="16860"/>
                  <a:pt x="368" y="16919"/>
                </a:cubicBezTo>
                <a:cubicBezTo>
                  <a:pt x="318" y="16960"/>
                  <a:pt x="298" y="17032"/>
                  <a:pt x="324" y="17078"/>
                </a:cubicBezTo>
                <a:cubicBezTo>
                  <a:pt x="353" y="17130"/>
                  <a:pt x="325" y="17174"/>
                  <a:pt x="250" y="17194"/>
                </a:cubicBezTo>
                <a:cubicBezTo>
                  <a:pt x="168" y="17215"/>
                  <a:pt x="128" y="17291"/>
                  <a:pt x="128" y="17417"/>
                </a:cubicBezTo>
                <a:cubicBezTo>
                  <a:pt x="129" y="17573"/>
                  <a:pt x="166" y="17620"/>
                  <a:pt x="334" y="17673"/>
                </a:cubicBezTo>
                <a:cubicBezTo>
                  <a:pt x="447" y="17709"/>
                  <a:pt x="582" y="17738"/>
                  <a:pt x="634" y="17738"/>
                </a:cubicBezTo>
                <a:cubicBezTo>
                  <a:pt x="823" y="17738"/>
                  <a:pt x="819" y="17843"/>
                  <a:pt x="628" y="17892"/>
                </a:cubicBezTo>
                <a:cubicBezTo>
                  <a:pt x="520" y="17920"/>
                  <a:pt x="441" y="17972"/>
                  <a:pt x="452" y="18008"/>
                </a:cubicBezTo>
                <a:cubicBezTo>
                  <a:pt x="463" y="18044"/>
                  <a:pt x="395" y="18081"/>
                  <a:pt x="300" y="18091"/>
                </a:cubicBezTo>
                <a:cubicBezTo>
                  <a:pt x="161" y="18105"/>
                  <a:pt x="128" y="18143"/>
                  <a:pt x="128" y="18284"/>
                </a:cubicBezTo>
                <a:cubicBezTo>
                  <a:pt x="128" y="18426"/>
                  <a:pt x="161" y="18462"/>
                  <a:pt x="300" y="18476"/>
                </a:cubicBezTo>
                <a:cubicBezTo>
                  <a:pt x="446" y="18490"/>
                  <a:pt x="469" y="18525"/>
                  <a:pt x="469" y="18702"/>
                </a:cubicBezTo>
                <a:cubicBezTo>
                  <a:pt x="469" y="18878"/>
                  <a:pt x="446" y="18914"/>
                  <a:pt x="300" y="18928"/>
                </a:cubicBezTo>
                <a:cubicBezTo>
                  <a:pt x="161" y="18941"/>
                  <a:pt x="128" y="18977"/>
                  <a:pt x="128" y="19119"/>
                </a:cubicBezTo>
                <a:cubicBezTo>
                  <a:pt x="128" y="19261"/>
                  <a:pt x="161" y="19297"/>
                  <a:pt x="300" y="19310"/>
                </a:cubicBezTo>
                <a:cubicBezTo>
                  <a:pt x="415" y="19322"/>
                  <a:pt x="464" y="19360"/>
                  <a:pt x="449" y="19421"/>
                </a:cubicBezTo>
                <a:cubicBezTo>
                  <a:pt x="434" y="19483"/>
                  <a:pt x="475" y="19511"/>
                  <a:pt x="577" y="19511"/>
                </a:cubicBezTo>
                <a:cubicBezTo>
                  <a:pt x="781" y="19511"/>
                  <a:pt x="858" y="19607"/>
                  <a:pt x="685" y="19647"/>
                </a:cubicBezTo>
                <a:cubicBezTo>
                  <a:pt x="130" y="19774"/>
                  <a:pt x="128" y="19780"/>
                  <a:pt x="128" y="20099"/>
                </a:cubicBezTo>
                <a:lnTo>
                  <a:pt x="128" y="20309"/>
                </a:lnTo>
                <a:lnTo>
                  <a:pt x="128" y="20399"/>
                </a:lnTo>
                <a:lnTo>
                  <a:pt x="1448" y="20399"/>
                </a:lnTo>
                <a:cubicBezTo>
                  <a:pt x="2311" y="20399"/>
                  <a:pt x="2797" y="20379"/>
                  <a:pt x="2852" y="20341"/>
                </a:cubicBezTo>
                <a:cubicBezTo>
                  <a:pt x="2891" y="20315"/>
                  <a:pt x="2961" y="20363"/>
                  <a:pt x="3031" y="20443"/>
                </a:cubicBezTo>
                <a:lnTo>
                  <a:pt x="3058" y="20443"/>
                </a:lnTo>
                <a:lnTo>
                  <a:pt x="3193" y="20615"/>
                </a:lnTo>
                <a:cubicBezTo>
                  <a:pt x="3230" y="20663"/>
                  <a:pt x="3262" y="20719"/>
                  <a:pt x="3287" y="20772"/>
                </a:cubicBezTo>
                <a:cubicBezTo>
                  <a:pt x="3288" y="20772"/>
                  <a:pt x="3287" y="20774"/>
                  <a:pt x="3287" y="20775"/>
                </a:cubicBezTo>
                <a:cubicBezTo>
                  <a:pt x="3319" y="20809"/>
                  <a:pt x="3348" y="20861"/>
                  <a:pt x="3368" y="20934"/>
                </a:cubicBezTo>
                <a:cubicBezTo>
                  <a:pt x="3395" y="21027"/>
                  <a:pt x="3455" y="21215"/>
                  <a:pt x="3500" y="21353"/>
                </a:cubicBezTo>
                <a:lnTo>
                  <a:pt x="3567" y="21563"/>
                </a:lnTo>
                <a:cubicBezTo>
                  <a:pt x="3572" y="21571"/>
                  <a:pt x="3581" y="21595"/>
                  <a:pt x="3584" y="21600"/>
                </a:cubicBezTo>
                <a:lnTo>
                  <a:pt x="3692" y="21457"/>
                </a:lnTo>
                <a:cubicBezTo>
                  <a:pt x="3754" y="21376"/>
                  <a:pt x="3889" y="21199"/>
                  <a:pt x="3993" y="21060"/>
                </a:cubicBezTo>
                <a:cubicBezTo>
                  <a:pt x="4020" y="21024"/>
                  <a:pt x="4038" y="21010"/>
                  <a:pt x="4060" y="20984"/>
                </a:cubicBezTo>
                <a:cubicBezTo>
                  <a:pt x="4154" y="20819"/>
                  <a:pt x="4235" y="20663"/>
                  <a:pt x="4256" y="20588"/>
                </a:cubicBezTo>
                <a:cubicBezTo>
                  <a:pt x="4343" y="20275"/>
                  <a:pt x="4464" y="20162"/>
                  <a:pt x="4529" y="20334"/>
                </a:cubicBezTo>
                <a:lnTo>
                  <a:pt x="4529" y="20341"/>
                </a:lnTo>
                <a:cubicBezTo>
                  <a:pt x="4731" y="20383"/>
                  <a:pt x="6914" y="20399"/>
                  <a:pt x="13045" y="20399"/>
                </a:cubicBezTo>
                <a:lnTo>
                  <a:pt x="21507" y="20399"/>
                </a:lnTo>
                <a:lnTo>
                  <a:pt x="21524" y="20281"/>
                </a:lnTo>
                <a:cubicBezTo>
                  <a:pt x="21534" y="20217"/>
                  <a:pt x="21540" y="15626"/>
                  <a:pt x="21541" y="10081"/>
                </a:cubicBezTo>
                <a:cubicBezTo>
                  <a:pt x="21542" y="5359"/>
                  <a:pt x="21559" y="2369"/>
                  <a:pt x="21585" y="966"/>
                </a:cubicBezTo>
                <a:lnTo>
                  <a:pt x="21582" y="0"/>
                </a:lnTo>
                <a:lnTo>
                  <a:pt x="10855" y="0"/>
                </a:lnTo>
                <a:lnTo>
                  <a:pt x="12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احضار الكتاب المدرسي"/>
          <p:cNvSpPr txBox="1"/>
          <p:nvPr/>
        </p:nvSpPr>
        <p:spPr>
          <a:xfrm>
            <a:off x="12912080" y="10260338"/>
            <a:ext cx="3960741" cy="55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dirty="0" err="1"/>
              <a:t>احضار</a:t>
            </a:r>
            <a:r>
              <a:rPr dirty="0"/>
              <a:t> </a:t>
            </a:r>
            <a:r>
              <a:rPr lang="ar-SA" dirty="0" smtClean="0"/>
              <a:t>الأدوات الدراسية </a:t>
            </a:r>
            <a:endParaRPr dirty="0"/>
          </a:p>
        </p:txBody>
      </p:sp>
      <p:pic>
        <p:nvPicPr>
          <p:cNvPr id="18" name="6A5F08E6-E073-422B-9BB8-E519893E0B93-L0-001.gif" descr="6A5F08E6-E073-422B-9BB8-E519893E0B93-L0-001.gif"/>
          <p:cNvPicPr>
            <a:picLocks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007424" y="7434064"/>
            <a:ext cx="1872208" cy="2232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الهدوء وعدم مقاطعة المعلمة…"/>
          <p:cNvSpPr txBox="1"/>
          <p:nvPr/>
        </p:nvSpPr>
        <p:spPr>
          <a:xfrm>
            <a:off x="5063208" y="9948845"/>
            <a:ext cx="3960741" cy="101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dirty="0" err="1" smtClean="0"/>
              <a:t>الإستماع</a:t>
            </a:r>
            <a:r>
              <a:rPr lang="ar-SA" dirty="0" smtClean="0"/>
              <a:t> والهدوء وعدم مقاطعة المعلم/ة</a:t>
            </a:r>
            <a:endParaRPr dirty="0" smtClean="0"/>
          </a:p>
        </p:txBody>
      </p:sp>
      <p:pic>
        <p:nvPicPr>
          <p:cNvPr id="20" name="Google Shape;61;p13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559152" y="8010128"/>
            <a:ext cx="244827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0;p13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13632160" y="8010128"/>
            <a:ext cx="4439590" cy="2007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"/>
          <p:cNvSpPr/>
          <p:nvPr/>
        </p:nvSpPr>
        <p:spPr>
          <a:xfrm>
            <a:off x="0" y="12906672"/>
            <a:ext cx="24384000" cy="494229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بسم الله الرحمن الرحيم والصلاة والسلام على الرسول الأمين سيدنا محمد وعلى آله وصحبه أجمعين…"/>
          <p:cNvSpPr txBox="1">
            <a:spLocks/>
          </p:cNvSpPr>
          <p:nvPr/>
        </p:nvSpPr>
        <p:spPr>
          <a:xfrm>
            <a:off x="1894856" y="12635880"/>
            <a:ext cx="7704856" cy="10801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0" marR="0" lvl="0" indent="0" defTabSz="49364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56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4000" b="1" dirty="0" smtClean="0">
                <a:solidFill>
                  <a:schemeClr val="tx1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قناة البيان للعروض والعلوم الشرعية </a:t>
            </a:r>
            <a:r>
              <a:rPr kumimoji="0" lang="ar-SA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halid Art bold"/>
              <a:ea typeface="Khalid Art bold"/>
              <a:cs typeface="Khalid Art bold"/>
              <a:sym typeface="Khalid Art bold"/>
            </a:endParaRPr>
          </a:p>
        </p:txBody>
      </p:sp>
      <p:pic>
        <p:nvPicPr>
          <p:cNvPr id="28" name="884AEA23-EA58-47EB-8C88-9CE646949802-L0-001.png" descr="884AEA23-EA58-47EB-8C88-9CE646949802-L0-001.png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3560152" y="8658195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884AEA23-EA58-47EB-8C88-9CE646949802-L0-001.png" descr="884AEA23-EA58-47EB-8C88-9CE646949802-L0-001.png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3712552" y="8810595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884AEA23-EA58-47EB-8C88-9CE646949802-L0-001.png" descr="884AEA23-EA58-47EB-8C88-9CE646949802-L0-001.png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030760" y="12618640"/>
            <a:ext cx="792088" cy="79209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تنزيل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737320"/>
            <a:ext cx="23785288" cy="12241360"/>
          </a:xfrm>
          <a:prstGeom prst="rect">
            <a:avLst/>
          </a:prstGeom>
        </p:spPr>
      </p:pic>
      <p:sp>
        <p:nvSpPr>
          <p:cNvPr id="196" name="الدرس الثاني…"/>
          <p:cNvSpPr txBox="1">
            <a:spLocks noGrp="1"/>
          </p:cNvSpPr>
          <p:nvPr>
            <p:ph type="title"/>
          </p:nvPr>
        </p:nvSpPr>
        <p:spPr>
          <a:xfrm>
            <a:off x="8735616" y="2033465"/>
            <a:ext cx="7428292" cy="280831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defTabSz="821531">
              <a:lnSpc>
                <a:spcPct val="75000"/>
              </a:lnSpc>
              <a:defRPr sz="6500" b="0" spc="0">
                <a:solidFill>
                  <a:srgbClr val="FFFBB9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dirty="0" smtClean="0"/>
              <a:t>عنوان </a:t>
            </a:r>
            <a:r>
              <a:rPr lang="ar-SA" dirty="0" err="1" smtClean="0"/>
              <a:t>الدرس:</a:t>
            </a:r>
            <a:r>
              <a:rPr lang="ar-SA" dirty="0" smtClean="0"/>
              <a:t> </a:t>
            </a:r>
            <a:endParaRPr dirty="0"/>
          </a:p>
        </p:txBody>
      </p:sp>
      <p:pic>
        <p:nvPicPr>
          <p:cNvPr id="13" name="Google Shape;1623;p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26904" y="8514184"/>
            <a:ext cx="230425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مستطيل 112"/>
          <p:cNvSpPr/>
          <p:nvPr/>
        </p:nvSpPr>
        <p:spPr>
          <a:xfrm>
            <a:off x="4295800" y="4121696"/>
            <a:ext cx="1696920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>لا تستهين بأثر الذكر في صلاح يومك واستقامة </a:t>
            </a:r>
            <a:r>
              <a:rPr lang="ar-SA" sz="8800" dirty="0" err="1" smtClean="0">
                <a:solidFill>
                  <a:schemeClr val="bg1"/>
                </a:solidFill>
                <a:cs typeface="Akhbar MT" pitchFamily="2" charset="-78"/>
              </a:rPr>
              <a:t>حالك؟</a:t>
            </a:r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/>
            </a:r>
            <a:b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</a:br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>فذكر الله </a:t>
            </a:r>
            <a:r>
              <a:rPr lang="ar-SA" sz="8800" dirty="0" err="1" smtClean="0">
                <a:solidFill>
                  <a:schemeClr val="bg1"/>
                </a:solidFill>
                <a:cs typeface="Akhbar MT" pitchFamily="2" charset="-78"/>
              </a:rPr>
              <a:t>حياة..</a:t>
            </a:r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/>
            </a:r>
            <a:b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</a:br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>قال صلى الله عليه وسلم </a:t>
            </a:r>
            <a:b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</a:br>
            <a:r>
              <a:rPr lang="ar-SA" sz="8800" dirty="0" smtClean="0">
                <a:solidFill>
                  <a:schemeClr val="bg1"/>
                </a:solidFill>
                <a:cs typeface="Akhbar MT" pitchFamily="2" charset="-78"/>
              </a:rPr>
              <a:t>مثل الذي يذكر ربه والذي لا يذكر ربه مثل الحي والميت</a:t>
            </a:r>
            <a:r>
              <a:rPr lang="ar-SA" sz="6600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endParaRPr lang="ar-SA" sz="6600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 descr="التقاط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332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7" name="Google Shape;1475;p31"/>
          <p:cNvGrpSpPr/>
          <p:nvPr/>
        </p:nvGrpSpPr>
        <p:grpSpPr>
          <a:xfrm>
            <a:off x="6215336" y="2537520"/>
            <a:ext cx="12745416" cy="9937104"/>
            <a:chOff x="2008750" y="1107600"/>
            <a:chExt cx="1226675" cy="1148375"/>
          </a:xfrm>
        </p:grpSpPr>
        <p:sp>
          <p:nvSpPr>
            <p:cNvPr id="98" name="Google Shape;1476;p31"/>
            <p:cNvSpPr/>
            <p:nvPr/>
          </p:nvSpPr>
          <p:spPr>
            <a:xfrm>
              <a:off x="2152825" y="131745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0"/>
                    <a:pt x="18764" y="37540"/>
                  </a:cubicBezTo>
                  <a:cubicBezTo>
                    <a:pt x="29135" y="37540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77;p31"/>
            <p:cNvSpPr/>
            <p:nvPr/>
          </p:nvSpPr>
          <p:spPr>
            <a:xfrm>
              <a:off x="3124950" y="1482600"/>
              <a:ext cx="110475" cy="506675"/>
            </a:xfrm>
            <a:custGeom>
              <a:avLst/>
              <a:gdLst/>
              <a:ahLst/>
              <a:cxnLst/>
              <a:rect l="l" t="t" r="r" b="b"/>
              <a:pathLst>
                <a:path w="4419" h="20267" extrusionOk="0">
                  <a:moveTo>
                    <a:pt x="1756" y="1"/>
                  </a:moveTo>
                  <a:cubicBezTo>
                    <a:pt x="1624" y="1"/>
                    <a:pt x="1490" y="24"/>
                    <a:pt x="1358" y="74"/>
                  </a:cubicBezTo>
                  <a:cubicBezTo>
                    <a:pt x="787" y="288"/>
                    <a:pt x="513" y="931"/>
                    <a:pt x="727" y="1490"/>
                  </a:cubicBezTo>
                  <a:cubicBezTo>
                    <a:pt x="1715" y="4062"/>
                    <a:pt x="2216" y="6765"/>
                    <a:pt x="2216" y="9539"/>
                  </a:cubicBezTo>
                  <a:cubicBezTo>
                    <a:pt x="2216" y="12742"/>
                    <a:pt x="1561" y="15825"/>
                    <a:pt x="251" y="18719"/>
                  </a:cubicBezTo>
                  <a:cubicBezTo>
                    <a:pt x="1" y="19278"/>
                    <a:pt x="251" y="19921"/>
                    <a:pt x="799" y="20171"/>
                  </a:cubicBezTo>
                  <a:cubicBezTo>
                    <a:pt x="942" y="20243"/>
                    <a:pt x="1096" y="20266"/>
                    <a:pt x="1251" y="20266"/>
                  </a:cubicBezTo>
                  <a:cubicBezTo>
                    <a:pt x="1668" y="20266"/>
                    <a:pt x="2073" y="20028"/>
                    <a:pt x="2251" y="19624"/>
                  </a:cubicBezTo>
                  <a:cubicBezTo>
                    <a:pt x="3692" y="16445"/>
                    <a:pt x="4418" y="13051"/>
                    <a:pt x="4418" y="9539"/>
                  </a:cubicBezTo>
                  <a:cubicBezTo>
                    <a:pt x="4418" y="6491"/>
                    <a:pt x="3871" y="3514"/>
                    <a:pt x="2775" y="705"/>
                  </a:cubicBezTo>
                  <a:cubicBezTo>
                    <a:pt x="2610" y="264"/>
                    <a:pt x="2198" y="1"/>
                    <a:pt x="1756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8;p31"/>
            <p:cNvSpPr/>
            <p:nvPr/>
          </p:nvSpPr>
          <p:spPr>
            <a:xfrm>
              <a:off x="2008750" y="1107600"/>
              <a:ext cx="640875" cy="640875"/>
            </a:xfrm>
            <a:custGeom>
              <a:avLst/>
              <a:gdLst/>
              <a:ahLst/>
              <a:cxnLst/>
              <a:rect l="l" t="t" r="r" b="b"/>
              <a:pathLst>
                <a:path w="25635" h="25635" extrusionOk="0">
                  <a:moveTo>
                    <a:pt x="24527" y="0"/>
                  </a:moveTo>
                  <a:cubicBezTo>
                    <a:pt x="11002" y="0"/>
                    <a:pt x="1" y="11002"/>
                    <a:pt x="1" y="24539"/>
                  </a:cubicBezTo>
                  <a:cubicBezTo>
                    <a:pt x="1" y="25146"/>
                    <a:pt x="489" y="25634"/>
                    <a:pt x="1096" y="25634"/>
                  </a:cubicBezTo>
                  <a:cubicBezTo>
                    <a:pt x="1703" y="25634"/>
                    <a:pt x="2191" y="25146"/>
                    <a:pt x="2191" y="24539"/>
                  </a:cubicBezTo>
                  <a:cubicBezTo>
                    <a:pt x="2191" y="12216"/>
                    <a:pt x="12216" y="2203"/>
                    <a:pt x="24527" y="2203"/>
                  </a:cubicBezTo>
                  <a:cubicBezTo>
                    <a:pt x="25135" y="2203"/>
                    <a:pt x="25635" y="1703"/>
                    <a:pt x="25635" y="1096"/>
                  </a:cubicBezTo>
                  <a:cubicBezTo>
                    <a:pt x="25635" y="488"/>
                    <a:pt x="25135" y="0"/>
                    <a:pt x="2452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01" name="Google Shape;1479;p31"/>
            <p:cNvSpPr/>
            <p:nvPr/>
          </p:nvSpPr>
          <p:spPr>
            <a:xfrm>
              <a:off x="2152825" y="1247200"/>
              <a:ext cx="938525" cy="938525"/>
            </a:xfrm>
            <a:custGeom>
              <a:avLst/>
              <a:gdLst/>
              <a:ahLst/>
              <a:cxnLst/>
              <a:rect l="l" t="t" r="r" b="b"/>
              <a:pathLst>
                <a:path w="37541" h="37541" extrusionOk="0">
                  <a:moveTo>
                    <a:pt x="18764" y="0"/>
                  </a:moveTo>
                  <a:cubicBezTo>
                    <a:pt x="8406" y="0"/>
                    <a:pt x="0" y="8406"/>
                    <a:pt x="0" y="18764"/>
                  </a:cubicBezTo>
                  <a:cubicBezTo>
                    <a:pt x="0" y="29135"/>
                    <a:pt x="8406" y="37541"/>
                    <a:pt x="18764" y="37541"/>
                  </a:cubicBezTo>
                  <a:cubicBezTo>
                    <a:pt x="29135" y="37541"/>
                    <a:pt x="37541" y="29135"/>
                    <a:pt x="37541" y="18764"/>
                  </a:cubicBezTo>
                  <a:cubicBezTo>
                    <a:pt x="37541" y="8406"/>
                    <a:pt x="29135" y="0"/>
                    <a:pt x="18764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0;p31"/>
            <p:cNvSpPr/>
            <p:nvPr/>
          </p:nvSpPr>
          <p:spPr>
            <a:xfrm>
              <a:off x="2143600" y="1247200"/>
              <a:ext cx="956675" cy="956675"/>
            </a:xfrm>
            <a:custGeom>
              <a:avLst/>
              <a:gdLst/>
              <a:ahLst/>
              <a:cxnLst/>
              <a:rect l="l" t="t" r="r" b="b"/>
              <a:pathLst>
                <a:path w="38267" h="38267" extrusionOk="0">
                  <a:moveTo>
                    <a:pt x="19133" y="727"/>
                  </a:moveTo>
                  <a:cubicBezTo>
                    <a:pt x="29289" y="727"/>
                    <a:pt x="37540" y="8989"/>
                    <a:pt x="37540" y="19134"/>
                  </a:cubicBezTo>
                  <a:cubicBezTo>
                    <a:pt x="37540" y="29278"/>
                    <a:pt x="29289" y="37541"/>
                    <a:pt x="19133" y="37541"/>
                  </a:cubicBezTo>
                  <a:cubicBezTo>
                    <a:pt x="8989" y="37541"/>
                    <a:pt x="738" y="29278"/>
                    <a:pt x="738" y="19134"/>
                  </a:cubicBezTo>
                  <a:cubicBezTo>
                    <a:pt x="738" y="8989"/>
                    <a:pt x="8989" y="727"/>
                    <a:pt x="19133" y="727"/>
                  </a:cubicBezTo>
                  <a:close/>
                  <a:moveTo>
                    <a:pt x="19133" y="0"/>
                  </a:moveTo>
                  <a:cubicBezTo>
                    <a:pt x="8584" y="0"/>
                    <a:pt x="0" y="8585"/>
                    <a:pt x="0" y="19134"/>
                  </a:cubicBezTo>
                  <a:cubicBezTo>
                    <a:pt x="0" y="29682"/>
                    <a:pt x="8584" y="38267"/>
                    <a:pt x="19133" y="38267"/>
                  </a:cubicBezTo>
                  <a:cubicBezTo>
                    <a:pt x="29682" y="38267"/>
                    <a:pt x="38267" y="29682"/>
                    <a:pt x="38267" y="19134"/>
                  </a:cubicBezTo>
                  <a:cubicBezTo>
                    <a:pt x="38267" y="8585"/>
                    <a:pt x="29682" y="0"/>
                    <a:pt x="19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1;p31"/>
            <p:cNvSpPr/>
            <p:nvPr/>
          </p:nvSpPr>
          <p:spPr>
            <a:xfrm>
              <a:off x="2415950" y="1437700"/>
              <a:ext cx="398275" cy="532225"/>
            </a:xfrm>
            <a:custGeom>
              <a:avLst/>
              <a:gdLst/>
              <a:ahLst/>
              <a:cxnLst/>
              <a:rect l="l" t="t" r="r" b="b"/>
              <a:pathLst>
                <a:path w="15931" h="21289" extrusionOk="0">
                  <a:moveTo>
                    <a:pt x="14181" y="453"/>
                  </a:moveTo>
                  <a:cubicBezTo>
                    <a:pt x="14907" y="453"/>
                    <a:pt x="15478" y="1024"/>
                    <a:pt x="15478" y="1750"/>
                  </a:cubicBezTo>
                  <a:lnTo>
                    <a:pt x="15478" y="17300"/>
                  </a:lnTo>
                  <a:cubicBezTo>
                    <a:pt x="15478" y="18026"/>
                    <a:pt x="14907" y="18610"/>
                    <a:pt x="14181" y="18610"/>
                  </a:cubicBezTo>
                  <a:lnTo>
                    <a:pt x="3989" y="18610"/>
                  </a:lnTo>
                  <a:cubicBezTo>
                    <a:pt x="3263" y="18610"/>
                    <a:pt x="2691" y="18026"/>
                    <a:pt x="2691" y="17300"/>
                  </a:cubicBezTo>
                  <a:lnTo>
                    <a:pt x="2691" y="1750"/>
                  </a:lnTo>
                  <a:cubicBezTo>
                    <a:pt x="2691" y="1024"/>
                    <a:pt x="3263" y="453"/>
                    <a:pt x="3989" y="453"/>
                  </a:cubicBezTo>
                  <a:close/>
                  <a:moveTo>
                    <a:pt x="2084" y="2536"/>
                  </a:moveTo>
                  <a:lnTo>
                    <a:pt x="2084" y="17324"/>
                  </a:lnTo>
                  <a:cubicBezTo>
                    <a:pt x="2084" y="18336"/>
                    <a:pt x="2953" y="19205"/>
                    <a:pt x="3965" y="19205"/>
                  </a:cubicBezTo>
                  <a:lnTo>
                    <a:pt x="13395" y="19205"/>
                  </a:lnTo>
                  <a:lnTo>
                    <a:pt x="13395" y="19395"/>
                  </a:lnTo>
                  <a:cubicBezTo>
                    <a:pt x="13395" y="20110"/>
                    <a:pt x="12788" y="20693"/>
                    <a:pt x="12073" y="20693"/>
                  </a:cubicBezTo>
                  <a:lnTo>
                    <a:pt x="1893" y="20693"/>
                  </a:lnTo>
                  <a:cubicBezTo>
                    <a:pt x="1179" y="20693"/>
                    <a:pt x="596" y="20110"/>
                    <a:pt x="596" y="19395"/>
                  </a:cubicBezTo>
                  <a:lnTo>
                    <a:pt x="596" y="3858"/>
                  </a:lnTo>
                  <a:cubicBezTo>
                    <a:pt x="596" y="3143"/>
                    <a:pt x="1179" y="2536"/>
                    <a:pt x="1893" y="2536"/>
                  </a:cubicBezTo>
                  <a:close/>
                  <a:moveTo>
                    <a:pt x="3965" y="0"/>
                  </a:moveTo>
                  <a:cubicBezTo>
                    <a:pt x="2953" y="0"/>
                    <a:pt x="2084" y="762"/>
                    <a:pt x="2084" y="1786"/>
                  </a:cubicBezTo>
                  <a:lnTo>
                    <a:pt x="2084" y="1941"/>
                  </a:lnTo>
                  <a:lnTo>
                    <a:pt x="1893" y="1941"/>
                  </a:lnTo>
                  <a:cubicBezTo>
                    <a:pt x="881" y="1941"/>
                    <a:pt x="0" y="2834"/>
                    <a:pt x="0" y="3858"/>
                  </a:cubicBezTo>
                  <a:lnTo>
                    <a:pt x="0" y="19395"/>
                  </a:lnTo>
                  <a:cubicBezTo>
                    <a:pt x="0" y="20408"/>
                    <a:pt x="881" y="21289"/>
                    <a:pt x="1893" y="21289"/>
                  </a:cubicBezTo>
                  <a:lnTo>
                    <a:pt x="12073" y="21289"/>
                  </a:lnTo>
                  <a:cubicBezTo>
                    <a:pt x="13097" y="21289"/>
                    <a:pt x="14002" y="20408"/>
                    <a:pt x="14002" y="19395"/>
                  </a:cubicBezTo>
                  <a:lnTo>
                    <a:pt x="14002" y="19205"/>
                  </a:lnTo>
                  <a:lnTo>
                    <a:pt x="14145" y="19205"/>
                  </a:lnTo>
                  <a:cubicBezTo>
                    <a:pt x="15169" y="19205"/>
                    <a:pt x="15931" y="18336"/>
                    <a:pt x="15931" y="17324"/>
                  </a:cubicBezTo>
                  <a:lnTo>
                    <a:pt x="15931" y="1786"/>
                  </a:lnTo>
                  <a:cubicBezTo>
                    <a:pt x="15931" y="762"/>
                    <a:pt x="15169" y="0"/>
                    <a:pt x="14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2;p31"/>
            <p:cNvSpPr/>
            <p:nvPr/>
          </p:nvSpPr>
          <p:spPr>
            <a:xfrm>
              <a:off x="2531425" y="15383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1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3;p31"/>
            <p:cNvSpPr/>
            <p:nvPr/>
          </p:nvSpPr>
          <p:spPr>
            <a:xfrm>
              <a:off x="2531425" y="15829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4;p31"/>
            <p:cNvSpPr/>
            <p:nvPr/>
          </p:nvSpPr>
          <p:spPr>
            <a:xfrm>
              <a:off x="2531425" y="16276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5;p31"/>
            <p:cNvSpPr/>
            <p:nvPr/>
          </p:nvSpPr>
          <p:spPr>
            <a:xfrm>
              <a:off x="2531425" y="16722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86;p31"/>
            <p:cNvSpPr/>
            <p:nvPr/>
          </p:nvSpPr>
          <p:spPr>
            <a:xfrm>
              <a:off x="2531425" y="171690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87;p31"/>
            <p:cNvSpPr/>
            <p:nvPr/>
          </p:nvSpPr>
          <p:spPr>
            <a:xfrm>
              <a:off x="2531425" y="1761550"/>
              <a:ext cx="223275" cy="14900"/>
            </a:xfrm>
            <a:custGeom>
              <a:avLst/>
              <a:gdLst/>
              <a:ahLst/>
              <a:cxnLst/>
              <a:rect l="l" t="t" r="r" b="b"/>
              <a:pathLst>
                <a:path w="8931" h="596" extrusionOk="0">
                  <a:moveTo>
                    <a:pt x="1" y="0"/>
                  </a:moveTo>
                  <a:lnTo>
                    <a:pt x="1" y="596"/>
                  </a:lnTo>
                  <a:lnTo>
                    <a:pt x="8931" y="596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88;p31"/>
            <p:cNvSpPr/>
            <p:nvPr/>
          </p:nvSpPr>
          <p:spPr>
            <a:xfrm>
              <a:off x="2531425" y="1806200"/>
              <a:ext cx="223275" cy="11025"/>
            </a:xfrm>
            <a:custGeom>
              <a:avLst/>
              <a:gdLst/>
              <a:ahLst/>
              <a:cxnLst/>
              <a:rect l="l" t="t" r="r" b="b"/>
              <a:pathLst>
                <a:path w="8931" h="441" extrusionOk="0">
                  <a:moveTo>
                    <a:pt x="1" y="0"/>
                  </a:moveTo>
                  <a:lnTo>
                    <a:pt x="1" y="441"/>
                  </a:lnTo>
                  <a:lnTo>
                    <a:pt x="8931" y="441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1;p31"/>
            <p:cNvSpPr/>
            <p:nvPr/>
          </p:nvSpPr>
          <p:spPr>
            <a:xfrm>
              <a:off x="2594250" y="2046700"/>
              <a:ext cx="44650" cy="44675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893" y="0"/>
                  </a:moveTo>
                  <a:cubicBezTo>
                    <a:pt x="393" y="0"/>
                    <a:pt x="0" y="393"/>
                    <a:pt x="0" y="893"/>
                  </a:cubicBezTo>
                  <a:cubicBezTo>
                    <a:pt x="0" y="1381"/>
                    <a:pt x="393" y="1786"/>
                    <a:pt x="893" y="1786"/>
                  </a:cubicBezTo>
                  <a:cubicBezTo>
                    <a:pt x="1381" y="1786"/>
                    <a:pt x="1786" y="1381"/>
                    <a:pt x="1786" y="893"/>
                  </a:cubicBezTo>
                  <a:cubicBezTo>
                    <a:pt x="1786" y="393"/>
                    <a:pt x="1381" y="0"/>
                    <a:pt x="8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895;p44"/>
          <p:cNvGrpSpPr/>
          <p:nvPr/>
        </p:nvGrpSpPr>
        <p:grpSpPr>
          <a:xfrm>
            <a:off x="16080432" y="1457400"/>
            <a:ext cx="2736304" cy="3528392"/>
            <a:chOff x="134650" y="1451605"/>
            <a:chExt cx="575649" cy="73426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" name="Google Shape;1896;p44"/>
            <p:cNvSpPr/>
            <p:nvPr/>
          </p:nvSpPr>
          <p:spPr>
            <a:xfrm>
              <a:off x="242973" y="1656528"/>
              <a:ext cx="383749" cy="356368"/>
            </a:xfrm>
            <a:custGeom>
              <a:avLst/>
              <a:gdLst/>
              <a:ahLst/>
              <a:cxnLst/>
              <a:rect l="l" t="t" r="r" b="b"/>
              <a:pathLst>
                <a:path w="18514" h="17193" extrusionOk="0">
                  <a:moveTo>
                    <a:pt x="8062" y="1"/>
                  </a:moveTo>
                  <a:cubicBezTo>
                    <a:pt x="8055" y="1"/>
                    <a:pt x="8048" y="1"/>
                    <a:pt x="8041" y="2"/>
                  </a:cubicBezTo>
                  <a:cubicBezTo>
                    <a:pt x="3105" y="614"/>
                    <a:pt x="1" y="6884"/>
                    <a:pt x="993" y="11527"/>
                  </a:cubicBezTo>
                  <a:cubicBezTo>
                    <a:pt x="1782" y="15222"/>
                    <a:pt x="5789" y="17192"/>
                    <a:pt x="9381" y="17192"/>
                  </a:cubicBezTo>
                  <a:cubicBezTo>
                    <a:pt x="9868" y="17192"/>
                    <a:pt x="10348" y="17156"/>
                    <a:pt x="10812" y="17083"/>
                  </a:cubicBezTo>
                  <a:cubicBezTo>
                    <a:pt x="15282" y="16376"/>
                    <a:pt x="18513" y="12130"/>
                    <a:pt x="18230" y="7586"/>
                  </a:cubicBezTo>
                  <a:cubicBezTo>
                    <a:pt x="17941" y="2955"/>
                    <a:pt x="13757" y="269"/>
                    <a:pt x="9550" y="269"/>
                  </a:cubicBezTo>
                  <a:cubicBezTo>
                    <a:pt x="9083" y="269"/>
                    <a:pt x="8616" y="302"/>
                    <a:pt x="8154" y="369"/>
                  </a:cubicBezTo>
                  <a:cubicBezTo>
                    <a:pt x="7588" y="451"/>
                    <a:pt x="7610" y="1375"/>
                    <a:pt x="8199" y="1384"/>
                  </a:cubicBezTo>
                  <a:cubicBezTo>
                    <a:pt x="10478" y="1426"/>
                    <a:pt x="12470" y="1506"/>
                    <a:pt x="14333" y="3002"/>
                  </a:cubicBezTo>
                  <a:cubicBezTo>
                    <a:pt x="16013" y="4352"/>
                    <a:pt x="16930" y="6297"/>
                    <a:pt x="16925" y="8451"/>
                  </a:cubicBezTo>
                  <a:cubicBezTo>
                    <a:pt x="16916" y="12550"/>
                    <a:pt x="13458" y="15814"/>
                    <a:pt x="9534" y="16036"/>
                  </a:cubicBezTo>
                  <a:cubicBezTo>
                    <a:pt x="9383" y="16045"/>
                    <a:pt x="9231" y="16049"/>
                    <a:pt x="9078" y="16049"/>
                  </a:cubicBezTo>
                  <a:cubicBezTo>
                    <a:pt x="5781" y="16049"/>
                    <a:pt x="2218" y="14075"/>
                    <a:pt x="1560" y="10624"/>
                  </a:cubicBezTo>
                  <a:cubicBezTo>
                    <a:pt x="681" y="6014"/>
                    <a:pt x="3927" y="1659"/>
                    <a:pt x="8142" y="342"/>
                  </a:cubicBezTo>
                  <a:cubicBezTo>
                    <a:pt x="8333" y="283"/>
                    <a:pt x="8241" y="1"/>
                    <a:pt x="8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7" name="Google Shape;1897;p44"/>
            <p:cNvSpPr/>
            <p:nvPr/>
          </p:nvSpPr>
          <p:spPr>
            <a:xfrm>
              <a:off x="409354" y="1804613"/>
              <a:ext cx="69437" cy="68028"/>
            </a:xfrm>
            <a:custGeom>
              <a:avLst/>
              <a:gdLst/>
              <a:ahLst/>
              <a:cxnLst/>
              <a:rect l="l" t="t" r="r" b="b"/>
              <a:pathLst>
                <a:path w="3350" h="3282" extrusionOk="0">
                  <a:moveTo>
                    <a:pt x="1771" y="958"/>
                  </a:moveTo>
                  <a:cubicBezTo>
                    <a:pt x="1904" y="970"/>
                    <a:pt x="2035" y="983"/>
                    <a:pt x="2134" y="1051"/>
                  </a:cubicBezTo>
                  <a:cubicBezTo>
                    <a:pt x="2324" y="1182"/>
                    <a:pt x="2324" y="1491"/>
                    <a:pt x="2206" y="1767"/>
                  </a:cubicBezTo>
                  <a:cubicBezTo>
                    <a:pt x="2085" y="2051"/>
                    <a:pt x="1872" y="2281"/>
                    <a:pt x="1577" y="2281"/>
                  </a:cubicBezTo>
                  <a:cubicBezTo>
                    <a:pt x="1536" y="2281"/>
                    <a:pt x="1493" y="2277"/>
                    <a:pt x="1449" y="2267"/>
                  </a:cubicBezTo>
                  <a:cubicBezTo>
                    <a:pt x="1121" y="2198"/>
                    <a:pt x="982" y="1935"/>
                    <a:pt x="987" y="1608"/>
                  </a:cubicBezTo>
                  <a:cubicBezTo>
                    <a:pt x="993" y="1209"/>
                    <a:pt x="1282" y="1162"/>
                    <a:pt x="1647" y="1051"/>
                  </a:cubicBezTo>
                  <a:cubicBezTo>
                    <a:pt x="1700" y="1035"/>
                    <a:pt x="1742" y="1001"/>
                    <a:pt x="1771" y="958"/>
                  </a:cubicBezTo>
                  <a:close/>
                  <a:moveTo>
                    <a:pt x="1917" y="1"/>
                  </a:moveTo>
                  <a:cubicBezTo>
                    <a:pt x="1777" y="1"/>
                    <a:pt x="1629" y="27"/>
                    <a:pt x="1476" y="85"/>
                  </a:cubicBezTo>
                  <a:cubicBezTo>
                    <a:pt x="1274" y="162"/>
                    <a:pt x="1164" y="360"/>
                    <a:pt x="1178" y="547"/>
                  </a:cubicBezTo>
                  <a:lnTo>
                    <a:pt x="1178" y="547"/>
                  </a:lnTo>
                  <a:cubicBezTo>
                    <a:pt x="1136" y="544"/>
                    <a:pt x="1094" y="542"/>
                    <a:pt x="1053" y="542"/>
                  </a:cubicBezTo>
                  <a:cubicBezTo>
                    <a:pt x="778" y="542"/>
                    <a:pt x="514" y="621"/>
                    <a:pt x="303" y="853"/>
                  </a:cubicBezTo>
                  <a:cubicBezTo>
                    <a:pt x="80" y="1099"/>
                    <a:pt x="1" y="1477"/>
                    <a:pt x="1" y="1798"/>
                  </a:cubicBezTo>
                  <a:cubicBezTo>
                    <a:pt x="1" y="2504"/>
                    <a:pt x="490" y="3056"/>
                    <a:pt x="1159" y="3230"/>
                  </a:cubicBezTo>
                  <a:cubicBezTo>
                    <a:pt x="1293" y="3265"/>
                    <a:pt x="1425" y="3281"/>
                    <a:pt x="1554" y="3281"/>
                  </a:cubicBezTo>
                  <a:cubicBezTo>
                    <a:pt x="2375" y="3281"/>
                    <a:pt x="3054" y="2614"/>
                    <a:pt x="3203" y="1786"/>
                  </a:cubicBezTo>
                  <a:cubicBezTo>
                    <a:pt x="3349" y="966"/>
                    <a:pt x="2767" y="1"/>
                    <a:pt x="1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8" name="Google Shape;1898;p44"/>
            <p:cNvSpPr/>
            <p:nvPr/>
          </p:nvSpPr>
          <p:spPr>
            <a:xfrm>
              <a:off x="401685" y="1727606"/>
              <a:ext cx="54451" cy="105130"/>
            </a:xfrm>
            <a:custGeom>
              <a:avLst/>
              <a:gdLst/>
              <a:ahLst/>
              <a:cxnLst/>
              <a:rect l="l" t="t" r="r" b="b"/>
              <a:pathLst>
                <a:path w="2627" h="5072" extrusionOk="0">
                  <a:moveTo>
                    <a:pt x="1075" y="1"/>
                  </a:moveTo>
                  <a:cubicBezTo>
                    <a:pt x="1030" y="1"/>
                    <a:pt x="985" y="4"/>
                    <a:pt x="938" y="9"/>
                  </a:cubicBezTo>
                  <a:cubicBezTo>
                    <a:pt x="0" y="118"/>
                    <a:pt x="24" y="1384"/>
                    <a:pt x="50" y="2081"/>
                  </a:cubicBezTo>
                  <a:cubicBezTo>
                    <a:pt x="86" y="3055"/>
                    <a:pt x="329" y="4492"/>
                    <a:pt x="1253" y="5020"/>
                  </a:cubicBezTo>
                  <a:cubicBezTo>
                    <a:pt x="1315" y="5056"/>
                    <a:pt x="1380" y="5072"/>
                    <a:pt x="1444" y="5072"/>
                  </a:cubicBezTo>
                  <a:cubicBezTo>
                    <a:pt x="1680" y="5072"/>
                    <a:pt x="1886" y="4850"/>
                    <a:pt x="1769" y="4586"/>
                  </a:cubicBezTo>
                  <a:lnTo>
                    <a:pt x="1770" y="4586"/>
                  </a:lnTo>
                  <a:cubicBezTo>
                    <a:pt x="1314" y="3546"/>
                    <a:pt x="926" y="2513"/>
                    <a:pt x="1129" y="1360"/>
                  </a:cubicBezTo>
                  <a:cubicBezTo>
                    <a:pt x="1158" y="1198"/>
                    <a:pt x="1179" y="1136"/>
                    <a:pt x="1201" y="1136"/>
                  </a:cubicBezTo>
                  <a:cubicBezTo>
                    <a:pt x="1236" y="1136"/>
                    <a:pt x="1269" y="1303"/>
                    <a:pt x="1328" y="1473"/>
                  </a:cubicBezTo>
                  <a:cubicBezTo>
                    <a:pt x="1414" y="1720"/>
                    <a:pt x="1504" y="1948"/>
                    <a:pt x="1544" y="2212"/>
                  </a:cubicBezTo>
                  <a:cubicBezTo>
                    <a:pt x="1628" y="2757"/>
                    <a:pt x="1576" y="3298"/>
                    <a:pt x="1543" y="3845"/>
                  </a:cubicBezTo>
                  <a:cubicBezTo>
                    <a:pt x="1523" y="4175"/>
                    <a:pt x="1768" y="4368"/>
                    <a:pt x="2010" y="4368"/>
                  </a:cubicBezTo>
                  <a:cubicBezTo>
                    <a:pt x="2083" y="4368"/>
                    <a:pt x="2156" y="4351"/>
                    <a:pt x="2221" y="4315"/>
                  </a:cubicBezTo>
                  <a:lnTo>
                    <a:pt x="2221" y="4315"/>
                  </a:lnTo>
                  <a:cubicBezTo>
                    <a:pt x="2197" y="4351"/>
                    <a:pt x="2182" y="4376"/>
                    <a:pt x="2187" y="4376"/>
                  </a:cubicBezTo>
                  <a:cubicBezTo>
                    <a:pt x="2191" y="4376"/>
                    <a:pt x="2213" y="4354"/>
                    <a:pt x="2259" y="4299"/>
                  </a:cubicBezTo>
                  <a:cubicBezTo>
                    <a:pt x="2266" y="4291"/>
                    <a:pt x="2272" y="4284"/>
                    <a:pt x="2278" y="4277"/>
                  </a:cubicBezTo>
                  <a:lnTo>
                    <a:pt x="2278" y="4277"/>
                  </a:lnTo>
                  <a:cubicBezTo>
                    <a:pt x="2343" y="4226"/>
                    <a:pt x="2397" y="4152"/>
                    <a:pt x="2431" y="4054"/>
                  </a:cubicBezTo>
                  <a:lnTo>
                    <a:pt x="2431" y="4054"/>
                  </a:lnTo>
                  <a:cubicBezTo>
                    <a:pt x="2523" y="3867"/>
                    <a:pt x="2532" y="3606"/>
                    <a:pt x="2557" y="3405"/>
                  </a:cubicBezTo>
                  <a:cubicBezTo>
                    <a:pt x="2616" y="2911"/>
                    <a:pt x="2626" y="2407"/>
                    <a:pt x="2567" y="1914"/>
                  </a:cubicBezTo>
                  <a:cubicBezTo>
                    <a:pt x="2472" y="1140"/>
                    <a:pt x="2004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9" name="Google Shape;1899;p44"/>
            <p:cNvSpPr/>
            <p:nvPr/>
          </p:nvSpPr>
          <p:spPr>
            <a:xfrm>
              <a:off x="453774" y="1800136"/>
              <a:ext cx="74743" cy="52275"/>
            </a:xfrm>
            <a:custGeom>
              <a:avLst/>
              <a:gdLst/>
              <a:ahLst/>
              <a:cxnLst/>
              <a:rect l="l" t="t" r="r" b="b"/>
              <a:pathLst>
                <a:path w="3606" h="2522" extrusionOk="0">
                  <a:moveTo>
                    <a:pt x="2249" y="0"/>
                  </a:moveTo>
                  <a:cubicBezTo>
                    <a:pt x="1717" y="0"/>
                    <a:pt x="1121" y="194"/>
                    <a:pt x="781" y="383"/>
                  </a:cubicBezTo>
                  <a:cubicBezTo>
                    <a:pt x="613" y="476"/>
                    <a:pt x="684" y="711"/>
                    <a:pt x="846" y="711"/>
                  </a:cubicBezTo>
                  <a:cubicBezTo>
                    <a:pt x="868" y="711"/>
                    <a:pt x="892" y="706"/>
                    <a:pt x="916" y="697"/>
                  </a:cubicBezTo>
                  <a:lnTo>
                    <a:pt x="918" y="697"/>
                  </a:lnTo>
                  <a:cubicBezTo>
                    <a:pt x="1171" y="600"/>
                    <a:pt x="1463" y="565"/>
                    <a:pt x="1732" y="562"/>
                  </a:cubicBezTo>
                  <a:cubicBezTo>
                    <a:pt x="1761" y="562"/>
                    <a:pt x="1803" y="561"/>
                    <a:pt x="1855" y="561"/>
                  </a:cubicBezTo>
                  <a:cubicBezTo>
                    <a:pt x="2092" y="561"/>
                    <a:pt x="2515" y="581"/>
                    <a:pt x="2554" y="767"/>
                  </a:cubicBezTo>
                  <a:cubicBezTo>
                    <a:pt x="2664" y="1286"/>
                    <a:pt x="1073" y="1294"/>
                    <a:pt x="819" y="1335"/>
                  </a:cubicBezTo>
                  <a:cubicBezTo>
                    <a:pt x="212" y="1432"/>
                    <a:pt x="0" y="2418"/>
                    <a:pt x="727" y="2509"/>
                  </a:cubicBezTo>
                  <a:cubicBezTo>
                    <a:pt x="794" y="2518"/>
                    <a:pt x="867" y="2522"/>
                    <a:pt x="943" y="2522"/>
                  </a:cubicBezTo>
                  <a:cubicBezTo>
                    <a:pt x="1929" y="2522"/>
                    <a:pt x="3606" y="1829"/>
                    <a:pt x="3311" y="667"/>
                  </a:cubicBezTo>
                  <a:cubicBezTo>
                    <a:pt x="3186" y="169"/>
                    <a:pt x="2745" y="0"/>
                    <a:pt x="2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0" name="Google Shape;1900;p44"/>
            <p:cNvSpPr/>
            <p:nvPr/>
          </p:nvSpPr>
          <p:spPr>
            <a:xfrm>
              <a:off x="449649" y="1939474"/>
              <a:ext cx="36418" cy="65105"/>
            </a:xfrm>
            <a:custGeom>
              <a:avLst/>
              <a:gdLst/>
              <a:ahLst/>
              <a:cxnLst/>
              <a:rect l="l" t="t" r="r" b="b"/>
              <a:pathLst>
                <a:path w="1757" h="3141" extrusionOk="0">
                  <a:moveTo>
                    <a:pt x="544" y="1"/>
                  </a:moveTo>
                  <a:cubicBezTo>
                    <a:pt x="276" y="1"/>
                    <a:pt x="1" y="229"/>
                    <a:pt x="121" y="531"/>
                  </a:cubicBezTo>
                  <a:cubicBezTo>
                    <a:pt x="217" y="770"/>
                    <a:pt x="311" y="1009"/>
                    <a:pt x="393" y="1253"/>
                  </a:cubicBezTo>
                  <a:cubicBezTo>
                    <a:pt x="425" y="1351"/>
                    <a:pt x="492" y="1494"/>
                    <a:pt x="506" y="1580"/>
                  </a:cubicBezTo>
                  <a:cubicBezTo>
                    <a:pt x="522" y="1689"/>
                    <a:pt x="470" y="1831"/>
                    <a:pt x="457" y="1955"/>
                  </a:cubicBezTo>
                  <a:cubicBezTo>
                    <a:pt x="404" y="2444"/>
                    <a:pt x="573" y="2893"/>
                    <a:pt x="1034" y="3102"/>
                  </a:cubicBezTo>
                  <a:cubicBezTo>
                    <a:pt x="1091" y="3128"/>
                    <a:pt x="1152" y="3140"/>
                    <a:pt x="1212" y="3140"/>
                  </a:cubicBezTo>
                  <a:cubicBezTo>
                    <a:pt x="1293" y="3140"/>
                    <a:pt x="1373" y="3118"/>
                    <a:pt x="1446" y="3078"/>
                  </a:cubicBezTo>
                  <a:cubicBezTo>
                    <a:pt x="1479" y="3060"/>
                    <a:pt x="1757" y="2751"/>
                    <a:pt x="1687" y="2739"/>
                  </a:cubicBezTo>
                  <a:cubicBezTo>
                    <a:pt x="1655" y="2734"/>
                    <a:pt x="1561" y="2081"/>
                    <a:pt x="1562" y="1941"/>
                  </a:cubicBezTo>
                  <a:cubicBezTo>
                    <a:pt x="1564" y="1774"/>
                    <a:pt x="1586" y="1624"/>
                    <a:pt x="1542" y="1460"/>
                  </a:cubicBezTo>
                  <a:cubicBezTo>
                    <a:pt x="1422" y="1015"/>
                    <a:pt x="1122" y="582"/>
                    <a:pt x="886" y="189"/>
                  </a:cubicBezTo>
                  <a:cubicBezTo>
                    <a:pt x="807" y="57"/>
                    <a:pt x="676" y="1"/>
                    <a:pt x="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1" name="Google Shape;1901;p44"/>
            <p:cNvSpPr/>
            <p:nvPr/>
          </p:nvSpPr>
          <p:spPr>
            <a:xfrm>
              <a:off x="545950" y="1817506"/>
              <a:ext cx="60711" cy="27381"/>
            </a:xfrm>
            <a:custGeom>
              <a:avLst/>
              <a:gdLst/>
              <a:ahLst/>
              <a:cxnLst/>
              <a:rect l="l" t="t" r="r" b="b"/>
              <a:pathLst>
                <a:path w="2929" h="1321" extrusionOk="0">
                  <a:moveTo>
                    <a:pt x="2244" y="1"/>
                  </a:moveTo>
                  <a:cubicBezTo>
                    <a:pt x="2113" y="1"/>
                    <a:pt x="1980" y="20"/>
                    <a:pt x="1859" y="48"/>
                  </a:cubicBezTo>
                  <a:cubicBezTo>
                    <a:pt x="1450" y="141"/>
                    <a:pt x="1044" y="183"/>
                    <a:pt x="627" y="218"/>
                  </a:cubicBezTo>
                  <a:cubicBezTo>
                    <a:pt x="1" y="272"/>
                    <a:pt x="133" y="1237"/>
                    <a:pt x="717" y="1280"/>
                  </a:cubicBezTo>
                  <a:cubicBezTo>
                    <a:pt x="903" y="1294"/>
                    <a:pt x="1196" y="1321"/>
                    <a:pt x="1506" y="1321"/>
                  </a:cubicBezTo>
                  <a:cubicBezTo>
                    <a:pt x="2175" y="1321"/>
                    <a:pt x="2928" y="1195"/>
                    <a:pt x="2896" y="540"/>
                  </a:cubicBezTo>
                  <a:cubicBezTo>
                    <a:pt x="2874" y="122"/>
                    <a:pt x="2570" y="1"/>
                    <a:pt x="2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2" name="Google Shape;1902;p44"/>
            <p:cNvSpPr/>
            <p:nvPr/>
          </p:nvSpPr>
          <p:spPr>
            <a:xfrm>
              <a:off x="398389" y="1666560"/>
              <a:ext cx="24396" cy="45559"/>
            </a:xfrm>
            <a:custGeom>
              <a:avLst/>
              <a:gdLst/>
              <a:ahLst/>
              <a:cxnLst/>
              <a:rect l="l" t="t" r="r" b="b"/>
              <a:pathLst>
                <a:path w="1177" h="2198" extrusionOk="0">
                  <a:moveTo>
                    <a:pt x="615" y="1"/>
                  </a:moveTo>
                  <a:cubicBezTo>
                    <a:pt x="441" y="1"/>
                    <a:pt x="253" y="115"/>
                    <a:pt x="196" y="280"/>
                  </a:cubicBezTo>
                  <a:cubicBezTo>
                    <a:pt x="0" y="846"/>
                    <a:pt x="11" y="1514"/>
                    <a:pt x="381" y="2010"/>
                  </a:cubicBezTo>
                  <a:cubicBezTo>
                    <a:pt x="476" y="2138"/>
                    <a:pt x="613" y="2197"/>
                    <a:pt x="747" y="2197"/>
                  </a:cubicBezTo>
                  <a:cubicBezTo>
                    <a:pt x="967" y="2197"/>
                    <a:pt x="1176" y="2037"/>
                    <a:pt x="1175" y="1761"/>
                  </a:cubicBezTo>
                  <a:cubicBezTo>
                    <a:pt x="1173" y="1247"/>
                    <a:pt x="1101" y="682"/>
                    <a:pt x="913" y="202"/>
                  </a:cubicBezTo>
                  <a:cubicBezTo>
                    <a:pt x="857" y="60"/>
                    <a:pt x="740" y="1"/>
                    <a:pt x="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3" name="Google Shape;1903;p44"/>
            <p:cNvSpPr/>
            <p:nvPr/>
          </p:nvSpPr>
          <p:spPr>
            <a:xfrm>
              <a:off x="259099" y="1849345"/>
              <a:ext cx="38595" cy="26241"/>
            </a:xfrm>
            <a:custGeom>
              <a:avLst/>
              <a:gdLst/>
              <a:ahLst/>
              <a:cxnLst/>
              <a:rect l="l" t="t" r="r" b="b"/>
              <a:pathLst>
                <a:path w="1862" h="1266" extrusionOk="0">
                  <a:moveTo>
                    <a:pt x="1387" y="1"/>
                  </a:moveTo>
                  <a:cubicBezTo>
                    <a:pt x="1349" y="1"/>
                    <a:pt x="1310" y="6"/>
                    <a:pt x="1271" y="17"/>
                  </a:cubicBezTo>
                  <a:cubicBezTo>
                    <a:pt x="1184" y="42"/>
                    <a:pt x="1180" y="51"/>
                    <a:pt x="1170" y="51"/>
                  </a:cubicBezTo>
                  <a:cubicBezTo>
                    <a:pt x="1162" y="51"/>
                    <a:pt x="1151" y="46"/>
                    <a:pt x="1099" y="41"/>
                  </a:cubicBezTo>
                  <a:cubicBezTo>
                    <a:pt x="1084" y="39"/>
                    <a:pt x="1069" y="38"/>
                    <a:pt x="1054" y="38"/>
                  </a:cubicBezTo>
                  <a:cubicBezTo>
                    <a:pt x="908" y="38"/>
                    <a:pt x="750" y="108"/>
                    <a:pt x="624" y="170"/>
                  </a:cubicBezTo>
                  <a:cubicBezTo>
                    <a:pt x="310" y="325"/>
                    <a:pt x="72" y="535"/>
                    <a:pt x="26" y="899"/>
                  </a:cubicBezTo>
                  <a:cubicBezTo>
                    <a:pt x="0" y="1108"/>
                    <a:pt x="173" y="1265"/>
                    <a:pt x="356" y="1265"/>
                  </a:cubicBezTo>
                  <a:cubicBezTo>
                    <a:pt x="422" y="1265"/>
                    <a:pt x="489" y="1245"/>
                    <a:pt x="549" y="1199"/>
                  </a:cubicBezTo>
                  <a:lnTo>
                    <a:pt x="550" y="1199"/>
                  </a:lnTo>
                  <a:cubicBezTo>
                    <a:pt x="638" y="1133"/>
                    <a:pt x="793" y="1112"/>
                    <a:pt x="900" y="1090"/>
                  </a:cubicBezTo>
                  <a:cubicBezTo>
                    <a:pt x="1052" y="1059"/>
                    <a:pt x="1187" y="1026"/>
                    <a:pt x="1327" y="958"/>
                  </a:cubicBezTo>
                  <a:cubicBezTo>
                    <a:pt x="1518" y="864"/>
                    <a:pt x="1749" y="745"/>
                    <a:pt x="1803" y="519"/>
                  </a:cubicBezTo>
                  <a:cubicBezTo>
                    <a:pt x="1861" y="244"/>
                    <a:pt x="1648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4" name="Google Shape;1904;p44"/>
            <p:cNvSpPr/>
            <p:nvPr/>
          </p:nvSpPr>
          <p:spPr>
            <a:xfrm>
              <a:off x="296222" y="1730488"/>
              <a:ext cx="43279" cy="27816"/>
            </a:xfrm>
            <a:custGeom>
              <a:avLst/>
              <a:gdLst/>
              <a:ahLst/>
              <a:cxnLst/>
              <a:rect l="l" t="t" r="r" b="b"/>
              <a:pathLst>
                <a:path w="2088" h="1342" extrusionOk="0">
                  <a:moveTo>
                    <a:pt x="463" y="0"/>
                  </a:moveTo>
                  <a:cubicBezTo>
                    <a:pt x="296" y="0"/>
                    <a:pt x="127" y="135"/>
                    <a:pt x="75" y="282"/>
                  </a:cubicBezTo>
                  <a:cubicBezTo>
                    <a:pt x="1" y="490"/>
                    <a:pt x="86" y="687"/>
                    <a:pt x="270" y="803"/>
                  </a:cubicBezTo>
                  <a:cubicBezTo>
                    <a:pt x="643" y="1039"/>
                    <a:pt x="964" y="1248"/>
                    <a:pt x="1402" y="1334"/>
                  </a:cubicBezTo>
                  <a:cubicBezTo>
                    <a:pt x="1428" y="1339"/>
                    <a:pt x="1454" y="1341"/>
                    <a:pt x="1480" y="1341"/>
                  </a:cubicBezTo>
                  <a:cubicBezTo>
                    <a:pt x="1809" y="1341"/>
                    <a:pt x="2088" y="933"/>
                    <a:pt x="1791" y="669"/>
                  </a:cubicBezTo>
                  <a:cubicBezTo>
                    <a:pt x="1609" y="506"/>
                    <a:pt x="1439" y="360"/>
                    <a:pt x="1212" y="259"/>
                  </a:cubicBezTo>
                  <a:cubicBezTo>
                    <a:pt x="1002" y="167"/>
                    <a:pt x="779" y="96"/>
                    <a:pt x="564" y="18"/>
                  </a:cubicBezTo>
                  <a:cubicBezTo>
                    <a:pt x="531" y="6"/>
                    <a:pt x="497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5" name="Google Shape;1905;p44"/>
            <p:cNvSpPr/>
            <p:nvPr/>
          </p:nvSpPr>
          <p:spPr>
            <a:xfrm>
              <a:off x="499105" y="1709116"/>
              <a:ext cx="35776" cy="29392"/>
            </a:xfrm>
            <a:custGeom>
              <a:avLst/>
              <a:gdLst/>
              <a:ahLst/>
              <a:cxnLst/>
              <a:rect l="l" t="t" r="r" b="b"/>
              <a:pathLst>
                <a:path w="1726" h="1418" extrusionOk="0">
                  <a:moveTo>
                    <a:pt x="1464" y="0"/>
                  </a:moveTo>
                  <a:cubicBezTo>
                    <a:pt x="1456" y="0"/>
                    <a:pt x="1449" y="1"/>
                    <a:pt x="1441" y="1"/>
                  </a:cubicBezTo>
                  <a:cubicBezTo>
                    <a:pt x="880" y="55"/>
                    <a:pt x="526" y="535"/>
                    <a:pt x="174" y="924"/>
                  </a:cubicBezTo>
                  <a:cubicBezTo>
                    <a:pt x="0" y="1115"/>
                    <a:pt x="193" y="1418"/>
                    <a:pt x="405" y="1418"/>
                  </a:cubicBezTo>
                  <a:cubicBezTo>
                    <a:pt x="459" y="1418"/>
                    <a:pt x="514" y="1398"/>
                    <a:pt x="565" y="1353"/>
                  </a:cubicBezTo>
                  <a:cubicBezTo>
                    <a:pt x="909" y="1046"/>
                    <a:pt x="1319" y="775"/>
                    <a:pt x="1612" y="417"/>
                  </a:cubicBezTo>
                  <a:cubicBezTo>
                    <a:pt x="1725" y="279"/>
                    <a:pt x="1674" y="0"/>
                    <a:pt x="1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6" name="Google Shape;1906;p44"/>
            <p:cNvSpPr/>
            <p:nvPr/>
          </p:nvSpPr>
          <p:spPr>
            <a:xfrm>
              <a:off x="323313" y="1942728"/>
              <a:ext cx="40999" cy="38491"/>
            </a:xfrm>
            <a:custGeom>
              <a:avLst/>
              <a:gdLst/>
              <a:ahLst/>
              <a:cxnLst/>
              <a:rect l="l" t="t" r="r" b="b"/>
              <a:pathLst>
                <a:path w="1978" h="1857" extrusionOk="0">
                  <a:moveTo>
                    <a:pt x="1395" y="0"/>
                  </a:moveTo>
                  <a:cubicBezTo>
                    <a:pt x="1252" y="0"/>
                    <a:pt x="1109" y="69"/>
                    <a:pt x="1021" y="234"/>
                  </a:cubicBezTo>
                  <a:cubicBezTo>
                    <a:pt x="860" y="538"/>
                    <a:pt x="651" y="937"/>
                    <a:pt x="359" y="1128"/>
                  </a:cubicBezTo>
                  <a:cubicBezTo>
                    <a:pt x="0" y="1364"/>
                    <a:pt x="196" y="1857"/>
                    <a:pt x="549" y="1857"/>
                  </a:cubicBezTo>
                  <a:cubicBezTo>
                    <a:pt x="608" y="1857"/>
                    <a:pt x="670" y="1843"/>
                    <a:pt x="735" y="1813"/>
                  </a:cubicBezTo>
                  <a:lnTo>
                    <a:pt x="736" y="1813"/>
                  </a:lnTo>
                  <a:cubicBezTo>
                    <a:pt x="1236" y="1580"/>
                    <a:pt x="1572" y="1103"/>
                    <a:pt x="1809" y="624"/>
                  </a:cubicBezTo>
                  <a:cubicBezTo>
                    <a:pt x="1978" y="284"/>
                    <a:pt x="1686" y="0"/>
                    <a:pt x="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7" name="Google Shape;1907;p44"/>
            <p:cNvSpPr/>
            <p:nvPr/>
          </p:nvSpPr>
          <p:spPr>
            <a:xfrm>
              <a:off x="528787" y="1914226"/>
              <a:ext cx="35175" cy="34408"/>
            </a:xfrm>
            <a:custGeom>
              <a:avLst/>
              <a:gdLst/>
              <a:ahLst/>
              <a:cxnLst/>
              <a:rect l="l" t="t" r="r" b="b"/>
              <a:pathLst>
                <a:path w="1697" h="1660" extrusionOk="0">
                  <a:moveTo>
                    <a:pt x="556" y="1"/>
                  </a:moveTo>
                  <a:cubicBezTo>
                    <a:pt x="280" y="1"/>
                    <a:pt x="0" y="304"/>
                    <a:pt x="172" y="630"/>
                  </a:cubicBezTo>
                  <a:cubicBezTo>
                    <a:pt x="349" y="968"/>
                    <a:pt x="660" y="1171"/>
                    <a:pt x="879" y="1472"/>
                  </a:cubicBezTo>
                  <a:cubicBezTo>
                    <a:pt x="974" y="1603"/>
                    <a:pt x="1100" y="1659"/>
                    <a:pt x="1220" y="1659"/>
                  </a:cubicBezTo>
                  <a:cubicBezTo>
                    <a:pt x="1471" y="1659"/>
                    <a:pt x="1696" y="1414"/>
                    <a:pt x="1563" y="1096"/>
                  </a:cubicBezTo>
                  <a:cubicBezTo>
                    <a:pt x="1408" y="724"/>
                    <a:pt x="1077" y="538"/>
                    <a:pt x="882" y="202"/>
                  </a:cubicBezTo>
                  <a:cubicBezTo>
                    <a:pt x="800" y="60"/>
                    <a:pt x="678" y="1"/>
                    <a:pt x="5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8" name="Google Shape;1908;p44"/>
            <p:cNvSpPr/>
            <p:nvPr/>
          </p:nvSpPr>
          <p:spPr>
            <a:xfrm>
              <a:off x="201082" y="1607774"/>
              <a:ext cx="503886" cy="476691"/>
            </a:xfrm>
            <a:custGeom>
              <a:avLst/>
              <a:gdLst/>
              <a:ahLst/>
              <a:cxnLst/>
              <a:rect l="l" t="t" r="r" b="b"/>
              <a:pathLst>
                <a:path w="24310" h="22998" extrusionOk="0">
                  <a:moveTo>
                    <a:pt x="11597" y="1"/>
                  </a:moveTo>
                  <a:cubicBezTo>
                    <a:pt x="11108" y="1"/>
                    <a:pt x="11084" y="803"/>
                    <a:pt x="11568" y="887"/>
                  </a:cubicBezTo>
                  <a:cubicBezTo>
                    <a:pt x="13461" y="1221"/>
                    <a:pt x="15434" y="1390"/>
                    <a:pt x="17242" y="2084"/>
                  </a:cubicBezTo>
                  <a:cubicBezTo>
                    <a:pt x="20765" y="3436"/>
                    <a:pt x="22585" y="7005"/>
                    <a:pt x="22790" y="10722"/>
                  </a:cubicBezTo>
                  <a:cubicBezTo>
                    <a:pt x="23101" y="16345"/>
                    <a:pt x="18549" y="21221"/>
                    <a:pt x="12997" y="21869"/>
                  </a:cubicBezTo>
                  <a:cubicBezTo>
                    <a:pt x="12546" y="21921"/>
                    <a:pt x="12093" y="21947"/>
                    <a:pt x="11639" y="21947"/>
                  </a:cubicBezTo>
                  <a:cubicBezTo>
                    <a:pt x="7114" y="21947"/>
                    <a:pt x="2604" y="19356"/>
                    <a:pt x="1619" y="14706"/>
                  </a:cubicBezTo>
                  <a:cubicBezTo>
                    <a:pt x="973" y="11663"/>
                    <a:pt x="1311" y="8585"/>
                    <a:pt x="3141" y="6020"/>
                  </a:cubicBezTo>
                  <a:cubicBezTo>
                    <a:pt x="4787" y="3714"/>
                    <a:pt x="7529" y="1189"/>
                    <a:pt x="10472" y="813"/>
                  </a:cubicBezTo>
                  <a:cubicBezTo>
                    <a:pt x="10700" y="785"/>
                    <a:pt x="10664" y="457"/>
                    <a:pt x="10454" y="428"/>
                  </a:cubicBezTo>
                  <a:cubicBezTo>
                    <a:pt x="10258" y="400"/>
                    <a:pt x="10063" y="387"/>
                    <a:pt x="9867" y="387"/>
                  </a:cubicBezTo>
                  <a:cubicBezTo>
                    <a:pt x="7417" y="387"/>
                    <a:pt x="5044" y="2455"/>
                    <a:pt x="3446" y="4109"/>
                  </a:cubicBezTo>
                  <a:cubicBezTo>
                    <a:pt x="829" y="6820"/>
                    <a:pt x="1" y="9688"/>
                    <a:pt x="369" y="13402"/>
                  </a:cubicBezTo>
                  <a:cubicBezTo>
                    <a:pt x="958" y="19332"/>
                    <a:pt x="5855" y="22998"/>
                    <a:pt x="11617" y="22998"/>
                  </a:cubicBezTo>
                  <a:cubicBezTo>
                    <a:pt x="11893" y="22998"/>
                    <a:pt x="12171" y="22990"/>
                    <a:pt x="12451" y="22973"/>
                  </a:cubicBezTo>
                  <a:cubicBezTo>
                    <a:pt x="18435" y="22609"/>
                    <a:pt x="24309" y="17236"/>
                    <a:pt x="23491" y="11030"/>
                  </a:cubicBezTo>
                  <a:cubicBezTo>
                    <a:pt x="23107" y="8121"/>
                    <a:pt x="22596" y="4740"/>
                    <a:pt x="20297" y="2656"/>
                  </a:cubicBezTo>
                  <a:cubicBezTo>
                    <a:pt x="18010" y="581"/>
                    <a:pt x="14569" y="165"/>
                    <a:pt x="11622" y="2"/>
                  </a:cubicBezTo>
                  <a:cubicBezTo>
                    <a:pt x="11613" y="1"/>
                    <a:pt x="11605" y="1"/>
                    <a:pt x="1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9" name="Google Shape;1909;p44"/>
            <p:cNvSpPr/>
            <p:nvPr/>
          </p:nvSpPr>
          <p:spPr>
            <a:xfrm>
              <a:off x="267597" y="2156357"/>
              <a:ext cx="155746" cy="29516"/>
            </a:xfrm>
            <a:custGeom>
              <a:avLst/>
              <a:gdLst/>
              <a:ahLst/>
              <a:cxnLst/>
              <a:rect l="l" t="t" r="r" b="b"/>
              <a:pathLst>
                <a:path w="7514" h="1424" extrusionOk="0">
                  <a:moveTo>
                    <a:pt x="6293" y="0"/>
                  </a:moveTo>
                  <a:cubicBezTo>
                    <a:pt x="5542" y="0"/>
                    <a:pt x="4792" y="207"/>
                    <a:pt x="4051" y="331"/>
                  </a:cubicBezTo>
                  <a:cubicBezTo>
                    <a:pt x="2782" y="546"/>
                    <a:pt x="1500" y="451"/>
                    <a:pt x="234" y="661"/>
                  </a:cubicBezTo>
                  <a:cubicBezTo>
                    <a:pt x="17" y="695"/>
                    <a:pt x="1" y="1055"/>
                    <a:pt x="221" y="1100"/>
                  </a:cubicBezTo>
                  <a:lnTo>
                    <a:pt x="220" y="1101"/>
                  </a:lnTo>
                  <a:cubicBezTo>
                    <a:pt x="1265" y="1311"/>
                    <a:pt x="2358" y="1423"/>
                    <a:pt x="3452" y="1423"/>
                  </a:cubicBezTo>
                  <a:cubicBezTo>
                    <a:pt x="4634" y="1423"/>
                    <a:pt x="5816" y="1292"/>
                    <a:pt x="6939" y="1013"/>
                  </a:cubicBezTo>
                  <a:cubicBezTo>
                    <a:pt x="7450" y="884"/>
                    <a:pt x="7513" y="169"/>
                    <a:pt x="6946" y="60"/>
                  </a:cubicBezTo>
                  <a:cubicBezTo>
                    <a:pt x="6729" y="18"/>
                    <a:pt x="6511" y="0"/>
                    <a:pt x="6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0" name="Google Shape;1910;p44"/>
            <p:cNvSpPr/>
            <p:nvPr/>
          </p:nvSpPr>
          <p:spPr>
            <a:xfrm>
              <a:off x="573269" y="2091642"/>
              <a:ext cx="137030" cy="51777"/>
            </a:xfrm>
            <a:custGeom>
              <a:avLst/>
              <a:gdLst/>
              <a:ahLst/>
              <a:cxnLst/>
              <a:rect l="l" t="t" r="r" b="b"/>
              <a:pathLst>
                <a:path w="6611" h="2498" extrusionOk="0">
                  <a:moveTo>
                    <a:pt x="5979" y="0"/>
                  </a:moveTo>
                  <a:cubicBezTo>
                    <a:pt x="5816" y="0"/>
                    <a:pt x="5658" y="74"/>
                    <a:pt x="5558" y="236"/>
                  </a:cubicBezTo>
                  <a:lnTo>
                    <a:pt x="5558" y="236"/>
                  </a:lnTo>
                  <a:cubicBezTo>
                    <a:pt x="3776" y="838"/>
                    <a:pt x="2001" y="1375"/>
                    <a:pt x="237" y="2047"/>
                  </a:cubicBezTo>
                  <a:cubicBezTo>
                    <a:pt x="23" y="2129"/>
                    <a:pt x="0" y="2497"/>
                    <a:pt x="272" y="2497"/>
                  </a:cubicBezTo>
                  <a:cubicBezTo>
                    <a:pt x="275" y="2497"/>
                    <a:pt x="279" y="2497"/>
                    <a:pt x="282" y="2497"/>
                  </a:cubicBezTo>
                  <a:cubicBezTo>
                    <a:pt x="1342" y="2457"/>
                    <a:pt x="2172" y="2225"/>
                    <a:pt x="3194" y="1959"/>
                  </a:cubicBezTo>
                  <a:cubicBezTo>
                    <a:pt x="4189" y="1700"/>
                    <a:pt x="5206" y="1562"/>
                    <a:pt x="6195" y="1273"/>
                  </a:cubicBezTo>
                  <a:cubicBezTo>
                    <a:pt x="6461" y="1195"/>
                    <a:pt x="6603" y="940"/>
                    <a:pt x="6609" y="678"/>
                  </a:cubicBezTo>
                  <a:cubicBezTo>
                    <a:pt x="6611" y="588"/>
                    <a:pt x="6578" y="494"/>
                    <a:pt x="6548" y="411"/>
                  </a:cubicBezTo>
                  <a:cubicBezTo>
                    <a:pt x="6454" y="152"/>
                    <a:pt x="6212" y="0"/>
                    <a:pt x="5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1" name="Google Shape;1911;p44"/>
            <p:cNvSpPr/>
            <p:nvPr/>
          </p:nvSpPr>
          <p:spPr>
            <a:xfrm>
              <a:off x="630788" y="1981117"/>
              <a:ext cx="76111" cy="132946"/>
            </a:xfrm>
            <a:custGeom>
              <a:avLst/>
              <a:gdLst/>
              <a:ahLst/>
              <a:cxnLst/>
              <a:rect l="l" t="t" r="r" b="b"/>
              <a:pathLst>
                <a:path w="3672" h="6414" extrusionOk="0">
                  <a:moveTo>
                    <a:pt x="479" y="0"/>
                  </a:moveTo>
                  <a:cubicBezTo>
                    <a:pt x="204" y="0"/>
                    <a:pt x="1" y="370"/>
                    <a:pt x="271" y="563"/>
                  </a:cubicBezTo>
                  <a:cubicBezTo>
                    <a:pt x="1030" y="1106"/>
                    <a:pt x="1134" y="2365"/>
                    <a:pt x="1421" y="3187"/>
                  </a:cubicBezTo>
                  <a:cubicBezTo>
                    <a:pt x="1741" y="4103"/>
                    <a:pt x="2425" y="4871"/>
                    <a:pt x="2499" y="5872"/>
                  </a:cubicBezTo>
                  <a:cubicBezTo>
                    <a:pt x="2526" y="6234"/>
                    <a:pt x="2822" y="6413"/>
                    <a:pt x="3106" y="6413"/>
                  </a:cubicBezTo>
                  <a:cubicBezTo>
                    <a:pt x="3395" y="6413"/>
                    <a:pt x="3671" y="6227"/>
                    <a:pt x="3638" y="5860"/>
                  </a:cubicBezTo>
                  <a:cubicBezTo>
                    <a:pt x="3523" y="4600"/>
                    <a:pt x="2747" y="3639"/>
                    <a:pt x="2313" y="2487"/>
                  </a:cubicBezTo>
                  <a:cubicBezTo>
                    <a:pt x="1959" y="1545"/>
                    <a:pt x="1625" y="406"/>
                    <a:pt x="590" y="21"/>
                  </a:cubicBezTo>
                  <a:cubicBezTo>
                    <a:pt x="552" y="7"/>
                    <a:pt x="515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2" name="Google Shape;1912;p44"/>
            <p:cNvSpPr/>
            <p:nvPr/>
          </p:nvSpPr>
          <p:spPr>
            <a:xfrm>
              <a:off x="264074" y="2034887"/>
              <a:ext cx="56379" cy="147683"/>
            </a:xfrm>
            <a:custGeom>
              <a:avLst/>
              <a:gdLst/>
              <a:ahLst/>
              <a:cxnLst/>
              <a:rect l="l" t="t" r="r" b="b"/>
              <a:pathLst>
                <a:path w="2720" h="7125" extrusionOk="0">
                  <a:moveTo>
                    <a:pt x="2010" y="1"/>
                  </a:moveTo>
                  <a:cubicBezTo>
                    <a:pt x="1910" y="1"/>
                    <a:pt x="1803" y="33"/>
                    <a:pt x="1698" y="106"/>
                  </a:cubicBezTo>
                  <a:cubicBezTo>
                    <a:pt x="809" y="731"/>
                    <a:pt x="505" y="2483"/>
                    <a:pt x="278" y="3475"/>
                  </a:cubicBezTo>
                  <a:cubicBezTo>
                    <a:pt x="205" y="3790"/>
                    <a:pt x="0" y="6734"/>
                    <a:pt x="334" y="6734"/>
                  </a:cubicBezTo>
                  <a:cubicBezTo>
                    <a:pt x="342" y="6734"/>
                    <a:pt x="351" y="6733"/>
                    <a:pt x="359" y="6729"/>
                  </a:cubicBezTo>
                  <a:lnTo>
                    <a:pt x="359" y="6729"/>
                  </a:lnTo>
                  <a:cubicBezTo>
                    <a:pt x="130" y="6821"/>
                    <a:pt x="271" y="7125"/>
                    <a:pt x="477" y="7125"/>
                  </a:cubicBezTo>
                  <a:cubicBezTo>
                    <a:pt x="484" y="7125"/>
                    <a:pt x="492" y="7124"/>
                    <a:pt x="500" y="7124"/>
                  </a:cubicBezTo>
                  <a:lnTo>
                    <a:pt x="500" y="7123"/>
                  </a:lnTo>
                  <a:cubicBezTo>
                    <a:pt x="1185" y="7049"/>
                    <a:pt x="813" y="5799"/>
                    <a:pt x="842" y="5440"/>
                  </a:cubicBezTo>
                  <a:cubicBezTo>
                    <a:pt x="913" y="4567"/>
                    <a:pt x="1121" y="3723"/>
                    <a:pt x="1422" y="2901"/>
                  </a:cubicBezTo>
                  <a:cubicBezTo>
                    <a:pt x="1641" y="2306"/>
                    <a:pt x="1874" y="1322"/>
                    <a:pt x="2339" y="884"/>
                  </a:cubicBezTo>
                  <a:cubicBezTo>
                    <a:pt x="2720" y="526"/>
                    <a:pt x="2418" y="1"/>
                    <a:pt x="20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3" name="Google Shape;1913;p44"/>
            <p:cNvSpPr/>
            <p:nvPr/>
          </p:nvSpPr>
          <p:spPr>
            <a:xfrm>
              <a:off x="402493" y="2067576"/>
              <a:ext cx="29972" cy="111866"/>
            </a:xfrm>
            <a:custGeom>
              <a:avLst/>
              <a:gdLst/>
              <a:ahLst/>
              <a:cxnLst/>
              <a:rect l="l" t="t" r="r" b="b"/>
              <a:pathLst>
                <a:path w="1446" h="5397" extrusionOk="0">
                  <a:moveTo>
                    <a:pt x="802" y="1"/>
                  </a:moveTo>
                  <a:cubicBezTo>
                    <a:pt x="569" y="1"/>
                    <a:pt x="308" y="181"/>
                    <a:pt x="245" y="415"/>
                  </a:cubicBezTo>
                  <a:cubicBezTo>
                    <a:pt x="0" y="1324"/>
                    <a:pt x="126" y="2530"/>
                    <a:pt x="196" y="3468"/>
                  </a:cubicBezTo>
                  <a:cubicBezTo>
                    <a:pt x="215" y="3728"/>
                    <a:pt x="534" y="4853"/>
                    <a:pt x="397" y="5004"/>
                  </a:cubicBezTo>
                  <a:cubicBezTo>
                    <a:pt x="271" y="5144"/>
                    <a:pt x="375" y="5397"/>
                    <a:pt x="539" y="5397"/>
                  </a:cubicBezTo>
                  <a:cubicBezTo>
                    <a:pt x="574" y="5397"/>
                    <a:pt x="611" y="5385"/>
                    <a:pt x="650" y="5359"/>
                  </a:cubicBezTo>
                  <a:cubicBezTo>
                    <a:pt x="1251" y="4949"/>
                    <a:pt x="1228" y="4331"/>
                    <a:pt x="1243" y="3659"/>
                  </a:cubicBezTo>
                  <a:cubicBezTo>
                    <a:pt x="1268" y="2576"/>
                    <a:pt x="1445" y="1350"/>
                    <a:pt x="1166" y="302"/>
                  </a:cubicBezTo>
                  <a:cubicBezTo>
                    <a:pt x="1109" y="87"/>
                    <a:pt x="962" y="1"/>
                    <a:pt x="8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4" name="Google Shape;1914;p44"/>
            <p:cNvSpPr/>
            <p:nvPr/>
          </p:nvSpPr>
          <p:spPr>
            <a:xfrm>
              <a:off x="516185" y="2060197"/>
              <a:ext cx="72235" cy="92631"/>
            </a:xfrm>
            <a:custGeom>
              <a:avLst/>
              <a:gdLst/>
              <a:ahLst/>
              <a:cxnLst/>
              <a:rect l="l" t="t" r="r" b="b"/>
              <a:pathLst>
                <a:path w="3485" h="4469" extrusionOk="0">
                  <a:moveTo>
                    <a:pt x="446" y="1"/>
                  </a:moveTo>
                  <a:cubicBezTo>
                    <a:pt x="173" y="1"/>
                    <a:pt x="1" y="363"/>
                    <a:pt x="247" y="566"/>
                  </a:cubicBezTo>
                  <a:lnTo>
                    <a:pt x="247" y="565"/>
                  </a:lnTo>
                  <a:cubicBezTo>
                    <a:pt x="789" y="1014"/>
                    <a:pt x="987" y="1871"/>
                    <a:pt x="1280" y="2483"/>
                  </a:cubicBezTo>
                  <a:cubicBezTo>
                    <a:pt x="1597" y="3142"/>
                    <a:pt x="2035" y="3873"/>
                    <a:pt x="2580" y="4362"/>
                  </a:cubicBezTo>
                  <a:cubicBezTo>
                    <a:pt x="2663" y="4437"/>
                    <a:pt x="2758" y="4469"/>
                    <a:pt x="2851" y="4469"/>
                  </a:cubicBezTo>
                  <a:cubicBezTo>
                    <a:pt x="3172" y="4469"/>
                    <a:pt x="3484" y="4090"/>
                    <a:pt x="3328" y="3764"/>
                  </a:cubicBezTo>
                  <a:cubicBezTo>
                    <a:pt x="2952" y="2979"/>
                    <a:pt x="2344" y="2297"/>
                    <a:pt x="1935" y="1516"/>
                  </a:cubicBezTo>
                  <a:cubicBezTo>
                    <a:pt x="1584" y="849"/>
                    <a:pt x="1300" y="306"/>
                    <a:pt x="567" y="24"/>
                  </a:cubicBezTo>
                  <a:cubicBezTo>
                    <a:pt x="525" y="8"/>
                    <a:pt x="484" y="1"/>
                    <a:pt x="4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5" name="Google Shape;1915;p44"/>
            <p:cNvSpPr/>
            <p:nvPr/>
          </p:nvSpPr>
          <p:spPr>
            <a:xfrm>
              <a:off x="134650" y="1591316"/>
              <a:ext cx="188993" cy="198445"/>
            </a:xfrm>
            <a:custGeom>
              <a:avLst/>
              <a:gdLst/>
              <a:ahLst/>
              <a:cxnLst/>
              <a:rect l="l" t="t" r="r" b="b"/>
              <a:pathLst>
                <a:path w="9118" h="9574" extrusionOk="0">
                  <a:moveTo>
                    <a:pt x="5468" y="1"/>
                  </a:moveTo>
                  <a:cubicBezTo>
                    <a:pt x="4517" y="1"/>
                    <a:pt x="3523" y="416"/>
                    <a:pt x="2657" y="1306"/>
                  </a:cubicBezTo>
                  <a:cubicBezTo>
                    <a:pt x="172" y="3862"/>
                    <a:pt x="0" y="8483"/>
                    <a:pt x="4032" y="9566"/>
                  </a:cubicBezTo>
                  <a:cubicBezTo>
                    <a:pt x="4052" y="9571"/>
                    <a:pt x="4072" y="9574"/>
                    <a:pt x="4090" y="9574"/>
                  </a:cubicBezTo>
                  <a:cubicBezTo>
                    <a:pt x="4272" y="9574"/>
                    <a:pt x="4353" y="9327"/>
                    <a:pt x="4163" y="9232"/>
                  </a:cubicBezTo>
                  <a:cubicBezTo>
                    <a:pt x="1807" y="8067"/>
                    <a:pt x="959" y="5271"/>
                    <a:pt x="2403" y="3054"/>
                  </a:cubicBezTo>
                  <a:cubicBezTo>
                    <a:pt x="3080" y="2013"/>
                    <a:pt x="4066" y="924"/>
                    <a:pt x="5326" y="924"/>
                  </a:cubicBezTo>
                  <a:cubicBezTo>
                    <a:pt x="5509" y="924"/>
                    <a:pt x="5697" y="946"/>
                    <a:pt x="5891" y="996"/>
                  </a:cubicBezTo>
                  <a:cubicBezTo>
                    <a:pt x="7124" y="1310"/>
                    <a:pt x="7388" y="2272"/>
                    <a:pt x="7947" y="3255"/>
                  </a:cubicBezTo>
                  <a:cubicBezTo>
                    <a:pt x="8053" y="3441"/>
                    <a:pt x="8237" y="3522"/>
                    <a:pt x="8421" y="3522"/>
                  </a:cubicBezTo>
                  <a:cubicBezTo>
                    <a:pt x="8767" y="3522"/>
                    <a:pt x="9118" y="3240"/>
                    <a:pt x="8979" y="2837"/>
                  </a:cubicBezTo>
                  <a:cubicBezTo>
                    <a:pt x="8354" y="1025"/>
                    <a:pt x="6963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6" name="Google Shape;1916;p44"/>
            <p:cNvSpPr/>
            <p:nvPr/>
          </p:nvSpPr>
          <p:spPr>
            <a:xfrm>
              <a:off x="432320" y="1524942"/>
              <a:ext cx="263903" cy="160928"/>
            </a:xfrm>
            <a:custGeom>
              <a:avLst/>
              <a:gdLst/>
              <a:ahLst/>
              <a:cxnLst/>
              <a:rect l="l" t="t" r="r" b="b"/>
              <a:pathLst>
                <a:path w="12732" h="7764" extrusionOk="0">
                  <a:moveTo>
                    <a:pt x="4587" y="0"/>
                  </a:moveTo>
                  <a:cubicBezTo>
                    <a:pt x="3663" y="0"/>
                    <a:pt x="2737" y="128"/>
                    <a:pt x="2039" y="441"/>
                  </a:cubicBezTo>
                  <a:cubicBezTo>
                    <a:pt x="1" y="1356"/>
                    <a:pt x="938" y="2850"/>
                    <a:pt x="185" y="4495"/>
                  </a:cubicBezTo>
                  <a:cubicBezTo>
                    <a:pt x="68" y="4751"/>
                    <a:pt x="277" y="4932"/>
                    <a:pt x="495" y="4932"/>
                  </a:cubicBezTo>
                  <a:cubicBezTo>
                    <a:pt x="592" y="4932"/>
                    <a:pt x="691" y="4896"/>
                    <a:pt x="764" y="4816"/>
                  </a:cubicBezTo>
                  <a:lnTo>
                    <a:pt x="765" y="4816"/>
                  </a:lnTo>
                  <a:cubicBezTo>
                    <a:pt x="1123" y="4423"/>
                    <a:pt x="1126" y="4154"/>
                    <a:pt x="1251" y="3650"/>
                  </a:cubicBezTo>
                  <a:cubicBezTo>
                    <a:pt x="1271" y="3420"/>
                    <a:pt x="1279" y="3188"/>
                    <a:pt x="1274" y="2958"/>
                  </a:cubicBezTo>
                  <a:lnTo>
                    <a:pt x="2967" y="1136"/>
                  </a:lnTo>
                  <a:cubicBezTo>
                    <a:pt x="3161" y="1055"/>
                    <a:pt x="3407" y="1029"/>
                    <a:pt x="3669" y="1029"/>
                  </a:cubicBezTo>
                  <a:cubicBezTo>
                    <a:pt x="4115" y="1029"/>
                    <a:pt x="4606" y="1105"/>
                    <a:pt x="4954" y="1118"/>
                  </a:cubicBezTo>
                  <a:cubicBezTo>
                    <a:pt x="8078" y="1236"/>
                    <a:pt x="11106" y="3721"/>
                    <a:pt x="9032" y="6942"/>
                  </a:cubicBezTo>
                  <a:cubicBezTo>
                    <a:pt x="8764" y="7359"/>
                    <a:pt x="9143" y="7763"/>
                    <a:pt x="9541" y="7763"/>
                  </a:cubicBezTo>
                  <a:cubicBezTo>
                    <a:pt x="9671" y="7763"/>
                    <a:pt x="9803" y="7720"/>
                    <a:pt x="9915" y="7619"/>
                  </a:cubicBezTo>
                  <a:cubicBezTo>
                    <a:pt x="12732" y="5095"/>
                    <a:pt x="9990" y="1077"/>
                    <a:pt x="7000" y="291"/>
                  </a:cubicBezTo>
                  <a:cubicBezTo>
                    <a:pt x="6323" y="113"/>
                    <a:pt x="5456" y="0"/>
                    <a:pt x="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7" name="Google Shape;1917;p44"/>
            <p:cNvSpPr/>
            <p:nvPr/>
          </p:nvSpPr>
          <p:spPr>
            <a:xfrm>
              <a:off x="175069" y="1451605"/>
              <a:ext cx="393657" cy="169427"/>
            </a:xfrm>
            <a:custGeom>
              <a:avLst/>
              <a:gdLst/>
              <a:ahLst/>
              <a:cxnLst/>
              <a:rect l="l" t="t" r="r" b="b"/>
              <a:pathLst>
                <a:path w="18992" h="8174" extrusionOk="0">
                  <a:moveTo>
                    <a:pt x="12625" y="1"/>
                  </a:moveTo>
                  <a:cubicBezTo>
                    <a:pt x="10963" y="1"/>
                    <a:pt x="9157" y="401"/>
                    <a:pt x="7429" y="988"/>
                  </a:cubicBezTo>
                  <a:cubicBezTo>
                    <a:pt x="5324" y="1704"/>
                    <a:pt x="2428" y="2699"/>
                    <a:pt x="1198" y="4721"/>
                  </a:cubicBezTo>
                  <a:cubicBezTo>
                    <a:pt x="678" y="5578"/>
                    <a:pt x="1" y="7644"/>
                    <a:pt x="1213" y="8158"/>
                  </a:cubicBezTo>
                  <a:cubicBezTo>
                    <a:pt x="1237" y="8169"/>
                    <a:pt x="1261" y="8173"/>
                    <a:pt x="1283" y="8173"/>
                  </a:cubicBezTo>
                  <a:cubicBezTo>
                    <a:pt x="1442" y="8173"/>
                    <a:pt x="1541" y="7936"/>
                    <a:pt x="1387" y="7831"/>
                  </a:cubicBezTo>
                  <a:lnTo>
                    <a:pt x="1388" y="7830"/>
                  </a:lnTo>
                  <a:cubicBezTo>
                    <a:pt x="25" y="6897"/>
                    <a:pt x="2491" y="4056"/>
                    <a:pt x="2950" y="3726"/>
                  </a:cubicBezTo>
                  <a:cubicBezTo>
                    <a:pt x="4095" y="2902"/>
                    <a:pt x="5557" y="2342"/>
                    <a:pt x="6866" y="1857"/>
                  </a:cubicBezTo>
                  <a:cubicBezTo>
                    <a:pt x="8514" y="1247"/>
                    <a:pt x="10292" y="749"/>
                    <a:pt x="12067" y="749"/>
                  </a:cubicBezTo>
                  <a:cubicBezTo>
                    <a:pt x="12117" y="749"/>
                    <a:pt x="12167" y="749"/>
                    <a:pt x="12217" y="750"/>
                  </a:cubicBezTo>
                  <a:cubicBezTo>
                    <a:pt x="15458" y="802"/>
                    <a:pt x="16957" y="2464"/>
                    <a:pt x="17700" y="5428"/>
                  </a:cubicBezTo>
                  <a:cubicBezTo>
                    <a:pt x="17770" y="5703"/>
                    <a:pt x="18001" y="5823"/>
                    <a:pt x="18244" y="5823"/>
                  </a:cubicBezTo>
                  <a:cubicBezTo>
                    <a:pt x="18605" y="5823"/>
                    <a:pt x="18992" y="5558"/>
                    <a:pt x="18909" y="5142"/>
                  </a:cubicBezTo>
                  <a:cubicBezTo>
                    <a:pt x="18148" y="1299"/>
                    <a:pt x="15620" y="1"/>
                    <a:pt x="12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78" name="Google Shape;1918;p44"/>
            <p:cNvSpPr/>
            <p:nvPr/>
          </p:nvSpPr>
          <p:spPr>
            <a:xfrm>
              <a:off x="308265" y="1595751"/>
              <a:ext cx="160762" cy="61872"/>
            </a:xfrm>
            <a:custGeom>
              <a:avLst/>
              <a:gdLst/>
              <a:ahLst/>
              <a:cxnLst/>
              <a:rect l="l" t="t" r="r" b="b"/>
              <a:pathLst>
                <a:path w="7756" h="2985" extrusionOk="0">
                  <a:moveTo>
                    <a:pt x="4278" y="1"/>
                  </a:moveTo>
                  <a:cubicBezTo>
                    <a:pt x="3936" y="1"/>
                    <a:pt x="3577" y="37"/>
                    <a:pt x="3189" y="121"/>
                  </a:cubicBezTo>
                  <a:cubicBezTo>
                    <a:pt x="1975" y="383"/>
                    <a:pt x="331" y="1423"/>
                    <a:pt x="32" y="2697"/>
                  </a:cubicBezTo>
                  <a:cubicBezTo>
                    <a:pt x="0" y="2833"/>
                    <a:pt x="117" y="2985"/>
                    <a:pt x="244" y="2985"/>
                  </a:cubicBezTo>
                  <a:cubicBezTo>
                    <a:pt x="288" y="2985"/>
                    <a:pt x="334" y="2966"/>
                    <a:pt x="375" y="2921"/>
                  </a:cubicBezTo>
                  <a:cubicBezTo>
                    <a:pt x="1230" y="1991"/>
                    <a:pt x="2455" y="1073"/>
                    <a:pt x="3732" y="952"/>
                  </a:cubicBezTo>
                  <a:cubicBezTo>
                    <a:pt x="3987" y="928"/>
                    <a:pt x="4255" y="909"/>
                    <a:pt x="4525" y="909"/>
                  </a:cubicBezTo>
                  <a:cubicBezTo>
                    <a:pt x="4959" y="909"/>
                    <a:pt x="5395" y="960"/>
                    <a:pt x="5777" y="1130"/>
                  </a:cubicBezTo>
                  <a:cubicBezTo>
                    <a:pt x="6179" y="1309"/>
                    <a:pt x="6407" y="1593"/>
                    <a:pt x="6835" y="1695"/>
                  </a:cubicBezTo>
                  <a:cubicBezTo>
                    <a:pt x="6885" y="1708"/>
                    <a:pt x="6933" y="1713"/>
                    <a:pt x="6980" y="1713"/>
                  </a:cubicBezTo>
                  <a:cubicBezTo>
                    <a:pt x="7523" y="1713"/>
                    <a:pt x="7755" y="933"/>
                    <a:pt x="7168" y="709"/>
                  </a:cubicBezTo>
                  <a:cubicBezTo>
                    <a:pt x="6144" y="320"/>
                    <a:pt x="5284" y="1"/>
                    <a:pt x="4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34" name="Google Shape;1600;p44"/>
          <p:cNvGrpSpPr/>
          <p:nvPr/>
        </p:nvGrpSpPr>
        <p:grpSpPr>
          <a:xfrm>
            <a:off x="4271120" y="2681536"/>
            <a:ext cx="2736304" cy="2808312"/>
            <a:chOff x="11661284" y="3404301"/>
            <a:chExt cx="784525" cy="878421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Google Shape;1601;p44"/>
            <p:cNvSpPr/>
            <p:nvPr/>
          </p:nvSpPr>
          <p:spPr>
            <a:xfrm>
              <a:off x="11663970" y="3639745"/>
              <a:ext cx="134877" cy="92770"/>
            </a:xfrm>
            <a:custGeom>
              <a:avLst/>
              <a:gdLst/>
              <a:ahLst/>
              <a:cxnLst/>
              <a:rect l="l" t="t" r="r" b="b"/>
              <a:pathLst>
                <a:path w="6227" h="4283" extrusionOk="0">
                  <a:moveTo>
                    <a:pt x="526" y="1"/>
                  </a:moveTo>
                  <a:cubicBezTo>
                    <a:pt x="405" y="1"/>
                    <a:pt x="272" y="73"/>
                    <a:pt x="249" y="195"/>
                  </a:cubicBezTo>
                  <a:cubicBezTo>
                    <a:pt x="1" y="1459"/>
                    <a:pt x="502" y="2841"/>
                    <a:pt x="1509" y="3658"/>
                  </a:cubicBezTo>
                  <a:cubicBezTo>
                    <a:pt x="2072" y="4114"/>
                    <a:pt x="2793" y="4283"/>
                    <a:pt x="3534" y="4283"/>
                  </a:cubicBezTo>
                  <a:cubicBezTo>
                    <a:pt x="4303" y="4283"/>
                    <a:pt x="5095" y="4101"/>
                    <a:pt x="5754" y="3872"/>
                  </a:cubicBezTo>
                  <a:cubicBezTo>
                    <a:pt x="6227" y="3707"/>
                    <a:pt x="5999" y="3034"/>
                    <a:pt x="5570" y="3034"/>
                  </a:cubicBezTo>
                  <a:cubicBezTo>
                    <a:pt x="5517" y="3034"/>
                    <a:pt x="5461" y="3044"/>
                    <a:pt x="5403" y="3067"/>
                  </a:cubicBezTo>
                  <a:cubicBezTo>
                    <a:pt x="4831" y="3290"/>
                    <a:pt x="4142" y="3468"/>
                    <a:pt x="3478" y="3468"/>
                  </a:cubicBezTo>
                  <a:cubicBezTo>
                    <a:pt x="2823" y="3468"/>
                    <a:pt x="2192" y="3294"/>
                    <a:pt x="1722" y="2817"/>
                  </a:cubicBezTo>
                  <a:cubicBezTo>
                    <a:pt x="1127" y="2212"/>
                    <a:pt x="867" y="1423"/>
                    <a:pt x="813" y="601"/>
                  </a:cubicBezTo>
                  <a:lnTo>
                    <a:pt x="813" y="601"/>
                  </a:lnTo>
                  <a:cubicBezTo>
                    <a:pt x="832" y="586"/>
                    <a:pt x="848" y="565"/>
                    <a:pt x="859" y="539"/>
                  </a:cubicBezTo>
                  <a:lnTo>
                    <a:pt x="858" y="538"/>
                  </a:lnTo>
                  <a:cubicBezTo>
                    <a:pt x="889" y="472"/>
                    <a:pt x="915" y="402"/>
                    <a:pt x="936" y="332"/>
                  </a:cubicBezTo>
                  <a:cubicBezTo>
                    <a:pt x="977" y="211"/>
                    <a:pt x="867" y="78"/>
                    <a:pt x="755" y="53"/>
                  </a:cubicBezTo>
                  <a:lnTo>
                    <a:pt x="607" y="13"/>
                  </a:lnTo>
                  <a:cubicBezTo>
                    <a:pt x="582" y="5"/>
                    <a:pt x="554" y="1"/>
                    <a:pt x="5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2;p44"/>
            <p:cNvSpPr/>
            <p:nvPr/>
          </p:nvSpPr>
          <p:spPr>
            <a:xfrm>
              <a:off x="11763086" y="3469693"/>
              <a:ext cx="435019" cy="255761"/>
            </a:xfrm>
            <a:custGeom>
              <a:avLst/>
              <a:gdLst/>
              <a:ahLst/>
              <a:cxnLst/>
              <a:rect l="l" t="t" r="r" b="b"/>
              <a:pathLst>
                <a:path w="20084" h="11808" extrusionOk="0">
                  <a:moveTo>
                    <a:pt x="19324" y="0"/>
                  </a:moveTo>
                  <a:cubicBezTo>
                    <a:pt x="19260" y="0"/>
                    <a:pt x="19194" y="12"/>
                    <a:pt x="19131" y="40"/>
                  </a:cubicBezTo>
                  <a:cubicBezTo>
                    <a:pt x="17402" y="785"/>
                    <a:pt x="15607" y="1881"/>
                    <a:pt x="14033" y="2910"/>
                  </a:cubicBezTo>
                  <a:cubicBezTo>
                    <a:pt x="12601" y="3848"/>
                    <a:pt x="11069" y="4573"/>
                    <a:pt x="9627" y="5485"/>
                  </a:cubicBezTo>
                  <a:cubicBezTo>
                    <a:pt x="7981" y="6524"/>
                    <a:pt x="6307" y="7524"/>
                    <a:pt x="4631" y="8517"/>
                  </a:cubicBezTo>
                  <a:cubicBezTo>
                    <a:pt x="3857" y="8976"/>
                    <a:pt x="3108" y="9471"/>
                    <a:pt x="2343" y="9943"/>
                  </a:cubicBezTo>
                  <a:cubicBezTo>
                    <a:pt x="1741" y="10315"/>
                    <a:pt x="944" y="10995"/>
                    <a:pt x="296" y="11246"/>
                  </a:cubicBezTo>
                  <a:cubicBezTo>
                    <a:pt x="0" y="11360"/>
                    <a:pt x="161" y="11808"/>
                    <a:pt x="441" y="11808"/>
                  </a:cubicBezTo>
                  <a:cubicBezTo>
                    <a:pt x="463" y="11808"/>
                    <a:pt x="486" y="11805"/>
                    <a:pt x="510" y="11799"/>
                  </a:cubicBezTo>
                  <a:lnTo>
                    <a:pt x="511" y="11798"/>
                  </a:lnTo>
                  <a:cubicBezTo>
                    <a:pt x="2080" y="11392"/>
                    <a:pt x="3696" y="10017"/>
                    <a:pt x="5103" y="9205"/>
                  </a:cubicBezTo>
                  <a:cubicBezTo>
                    <a:pt x="6717" y="8274"/>
                    <a:pt x="8328" y="7337"/>
                    <a:pt x="9911" y="6356"/>
                  </a:cubicBezTo>
                  <a:cubicBezTo>
                    <a:pt x="11430" y="5415"/>
                    <a:pt x="13056" y="4684"/>
                    <a:pt x="14579" y="3738"/>
                  </a:cubicBezTo>
                  <a:cubicBezTo>
                    <a:pt x="16237" y="2708"/>
                    <a:pt x="18190" y="2042"/>
                    <a:pt x="19698" y="790"/>
                  </a:cubicBezTo>
                  <a:cubicBezTo>
                    <a:pt x="20084" y="471"/>
                    <a:pt x="19722" y="0"/>
                    <a:pt x="193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3;p44"/>
            <p:cNvSpPr/>
            <p:nvPr/>
          </p:nvSpPr>
          <p:spPr>
            <a:xfrm>
              <a:off x="12173023" y="3467137"/>
              <a:ext cx="267393" cy="633014"/>
            </a:xfrm>
            <a:custGeom>
              <a:avLst/>
              <a:gdLst/>
              <a:ahLst/>
              <a:cxnLst/>
              <a:rect l="l" t="t" r="r" b="b"/>
              <a:pathLst>
                <a:path w="12345" h="29225" extrusionOk="0">
                  <a:moveTo>
                    <a:pt x="658" y="0"/>
                  </a:moveTo>
                  <a:cubicBezTo>
                    <a:pt x="520" y="0"/>
                    <a:pt x="378" y="51"/>
                    <a:pt x="234" y="166"/>
                  </a:cubicBezTo>
                  <a:cubicBezTo>
                    <a:pt x="0" y="353"/>
                    <a:pt x="217" y="676"/>
                    <a:pt x="463" y="676"/>
                  </a:cubicBezTo>
                  <a:cubicBezTo>
                    <a:pt x="480" y="676"/>
                    <a:pt x="496" y="675"/>
                    <a:pt x="513" y="672"/>
                  </a:cubicBezTo>
                  <a:cubicBezTo>
                    <a:pt x="517" y="671"/>
                    <a:pt x="521" y="670"/>
                    <a:pt x="525" y="670"/>
                  </a:cubicBezTo>
                  <a:cubicBezTo>
                    <a:pt x="1047" y="670"/>
                    <a:pt x="2782" y="6592"/>
                    <a:pt x="3005" y="7223"/>
                  </a:cubicBezTo>
                  <a:cubicBezTo>
                    <a:pt x="3912" y="9785"/>
                    <a:pt x="4527" y="12435"/>
                    <a:pt x="5357" y="15022"/>
                  </a:cubicBezTo>
                  <a:cubicBezTo>
                    <a:pt x="6197" y="17641"/>
                    <a:pt x="7394" y="20144"/>
                    <a:pt x="8487" y="22661"/>
                  </a:cubicBezTo>
                  <a:cubicBezTo>
                    <a:pt x="9366" y="24683"/>
                    <a:pt x="10545" y="26713"/>
                    <a:pt x="11144" y="28828"/>
                  </a:cubicBezTo>
                  <a:cubicBezTo>
                    <a:pt x="11222" y="29105"/>
                    <a:pt x="11441" y="29224"/>
                    <a:pt x="11663" y="29224"/>
                  </a:cubicBezTo>
                  <a:cubicBezTo>
                    <a:pt x="11999" y="29224"/>
                    <a:pt x="12345" y="28950"/>
                    <a:pt x="12227" y="28529"/>
                  </a:cubicBezTo>
                  <a:cubicBezTo>
                    <a:pt x="11547" y="26069"/>
                    <a:pt x="10189" y="23723"/>
                    <a:pt x="9164" y="21391"/>
                  </a:cubicBezTo>
                  <a:cubicBezTo>
                    <a:pt x="7876" y="18456"/>
                    <a:pt x="6682" y="15550"/>
                    <a:pt x="5787" y="12470"/>
                  </a:cubicBezTo>
                  <a:cubicBezTo>
                    <a:pt x="4904" y="9428"/>
                    <a:pt x="3991" y="6358"/>
                    <a:pt x="2788" y="3422"/>
                  </a:cubicBezTo>
                  <a:cubicBezTo>
                    <a:pt x="2559" y="2862"/>
                    <a:pt x="1696" y="0"/>
                    <a:pt x="65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4;p44"/>
            <p:cNvSpPr/>
            <p:nvPr/>
          </p:nvSpPr>
          <p:spPr>
            <a:xfrm>
              <a:off x="11661284" y="3652568"/>
              <a:ext cx="53327" cy="124545"/>
            </a:xfrm>
            <a:custGeom>
              <a:avLst/>
              <a:gdLst/>
              <a:ahLst/>
              <a:cxnLst/>
              <a:rect l="l" t="t" r="r" b="b"/>
              <a:pathLst>
                <a:path w="2462" h="5750" extrusionOk="0">
                  <a:moveTo>
                    <a:pt x="648" y="1"/>
                  </a:moveTo>
                  <a:cubicBezTo>
                    <a:pt x="546" y="1"/>
                    <a:pt x="444" y="49"/>
                    <a:pt x="398" y="157"/>
                  </a:cubicBezTo>
                  <a:cubicBezTo>
                    <a:pt x="1" y="1080"/>
                    <a:pt x="287" y="2045"/>
                    <a:pt x="499" y="2997"/>
                  </a:cubicBezTo>
                  <a:cubicBezTo>
                    <a:pt x="743" y="4098"/>
                    <a:pt x="1265" y="4767"/>
                    <a:pt x="1937" y="5653"/>
                  </a:cubicBezTo>
                  <a:cubicBezTo>
                    <a:pt x="1989" y="5721"/>
                    <a:pt x="2061" y="5750"/>
                    <a:pt x="2133" y="5750"/>
                  </a:cubicBezTo>
                  <a:cubicBezTo>
                    <a:pt x="2297" y="5750"/>
                    <a:pt x="2462" y="5598"/>
                    <a:pt x="2380" y="5411"/>
                  </a:cubicBezTo>
                  <a:cubicBezTo>
                    <a:pt x="2004" y="4552"/>
                    <a:pt x="1320" y="3976"/>
                    <a:pt x="1110" y="3019"/>
                  </a:cubicBezTo>
                  <a:cubicBezTo>
                    <a:pt x="913" y="2115"/>
                    <a:pt x="690" y="1208"/>
                    <a:pt x="904" y="286"/>
                  </a:cubicBezTo>
                  <a:cubicBezTo>
                    <a:pt x="945" y="107"/>
                    <a:pt x="798" y="1"/>
                    <a:pt x="64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5;p44"/>
            <p:cNvSpPr/>
            <p:nvPr/>
          </p:nvSpPr>
          <p:spPr>
            <a:xfrm>
              <a:off x="11805041" y="3765222"/>
              <a:ext cx="245364" cy="485249"/>
            </a:xfrm>
            <a:custGeom>
              <a:avLst/>
              <a:gdLst/>
              <a:ahLst/>
              <a:cxnLst/>
              <a:rect l="l" t="t" r="r" b="b"/>
              <a:pathLst>
                <a:path w="11328" h="22403" extrusionOk="0">
                  <a:moveTo>
                    <a:pt x="198" y="1"/>
                  </a:moveTo>
                  <a:cubicBezTo>
                    <a:pt x="140" y="1"/>
                    <a:pt x="79" y="38"/>
                    <a:pt x="76" y="105"/>
                  </a:cubicBezTo>
                  <a:cubicBezTo>
                    <a:pt x="1" y="1422"/>
                    <a:pt x="1073" y="3045"/>
                    <a:pt x="1592" y="4212"/>
                  </a:cubicBezTo>
                  <a:cubicBezTo>
                    <a:pt x="2494" y="6246"/>
                    <a:pt x="3537" y="8212"/>
                    <a:pt x="4481" y="10226"/>
                  </a:cubicBezTo>
                  <a:cubicBezTo>
                    <a:pt x="6391" y="14303"/>
                    <a:pt x="7997" y="18542"/>
                    <a:pt x="10593" y="22267"/>
                  </a:cubicBezTo>
                  <a:cubicBezTo>
                    <a:pt x="10660" y="22362"/>
                    <a:pt x="10752" y="22402"/>
                    <a:pt x="10846" y="22402"/>
                  </a:cubicBezTo>
                  <a:cubicBezTo>
                    <a:pt x="11082" y="22402"/>
                    <a:pt x="11328" y="22149"/>
                    <a:pt x="11199" y="21890"/>
                  </a:cubicBezTo>
                  <a:cubicBezTo>
                    <a:pt x="10286" y="20045"/>
                    <a:pt x="9073" y="18336"/>
                    <a:pt x="8085" y="16526"/>
                  </a:cubicBezTo>
                  <a:cubicBezTo>
                    <a:pt x="7129" y="14774"/>
                    <a:pt x="6388" y="12950"/>
                    <a:pt x="5559" y="11140"/>
                  </a:cubicBezTo>
                  <a:cubicBezTo>
                    <a:pt x="4714" y="9295"/>
                    <a:pt x="3756" y="7506"/>
                    <a:pt x="2862" y="5686"/>
                  </a:cubicBezTo>
                  <a:cubicBezTo>
                    <a:pt x="2400" y="4746"/>
                    <a:pt x="1981" y="3791"/>
                    <a:pt x="1549" y="2837"/>
                  </a:cubicBezTo>
                  <a:cubicBezTo>
                    <a:pt x="1179" y="2019"/>
                    <a:pt x="396" y="967"/>
                    <a:pt x="302" y="89"/>
                  </a:cubicBezTo>
                  <a:cubicBezTo>
                    <a:pt x="295" y="29"/>
                    <a:pt x="248" y="1"/>
                    <a:pt x="1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6;p44"/>
            <p:cNvSpPr/>
            <p:nvPr/>
          </p:nvSpPr>
          <p:spPr>
            <a:xfrm>
              <a:off x="12041633" y="4244536"/>
              <a:ext cx="5892" cy="4202"/>
            </a:xfrm>
            <a:custGeom>
              <a:avLst/>
              <a:gdLst/>
              <a:ahLst/>
              <a:cxnLst/>
              <a:rect l="l" t="t" r="r" b="b"/>
              <a:pathLst>
                <a:path w="272" h="194" extrusionOk="0">
                  <a:moveTo>
                    <a:pt x="147" y="1"/>
                  </a:moveTo>
                  <a:cubicBezTo>
                    <a:pt x="23" y="1"/>
                    <a:pt x="0" y="193"/>
                    <a:pt x="125" y="193"/>
                  </a:cubicBezTo>
                  <a:cubicBezTo>
                    <a:pt x="248" y="193"/>
                    <a:pt x="271" y="1"/>
                    <a:pt x="14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7;p44"/>
            <p:cNvSpPr/>
            <p:nvPr/>
          </p:nvSpPr>
          <p:spPr>
            <a:xfrm>
              <a:off x="12037323" y="4082562"/>
              <a:ext cx="408486" cy="196045"/>
            </a:xfrm>
            <a:custGeom>
              <a:avLst/>
              <a:gdLst/>
              <a:ahLst/>
              <a:cxnLst/>
              <a:rect l="l" t="t" r="r" b="b"/>
              <a:pathLst>
                <a:path w="18859" h="9051" extrusionOk="0">
                  <a:moveTo>
                    <a:pt x="18097" y="0"/>
                  </a:moveTo>
                  <a:cubicBezTo>
                    <a:pt x="18033" y="0"/>
                    <a:pt x="17967" y="13"/>
                    <a:pt x="17903" y="42"/>
                  </a:cubicBezTo>
                  <a:cubicBezTo>
                    <a:pt x="15002" y="1348"/>
                    <a:pt x="12158" y="2916"/>
                    <a:pt x="9331" y="4383"/>
                  </a:cubicBezTo>
                  <a:cubicBezTo>
                    <a:pt x="7883" y="5135"/>
                    <a:pt x="6406" y="5835"/>
                    <a:pt x="4922" y="6513"/>
                  </a:cubicBezTo>
                  <a:cubicBezTo>
                    <a:pt x="4114" y="6881"/>
                    <a:pt x="3316" y="7298"/>
                    <a:pt x="2499" y="7644"/>
                  </a:cubicBezTo>
                  <a:cubicBezTo>
                    <a:pt x="2200" y="7770"/>
                    <a:pt x="1621" y="8013"/>
                    <a:pt x="1190" y="8013"/>
                  </a:cubicBezTo>
                  <a:cubicBezTo>
                    <a:pt x="1057" y="8013"/>
                    <a:pt x="938" y="7990"/>
                    <a:pt x="846" y="7933"/>
                  </a:cubicBezTo>
                  <a:cubicBezTo>
                    <a:pt x="708" y="7848"/>
                    <a:pt x="547" y="7283"/>
                    <a:pt x="487" y="7144"/>
                  </a:cubicBezTo>
                  <a:cubicBezTo>
                    <a:pt x="458" y="7076"/>
                    <a:pt x="395" y="7042"/>
                    <a:pt x="333" y="7042"/>
                  </a:cubicBezTo>
                  <a:cubicBezTo>
                    <a:pt x="262" y="7042"/>
                    <a:pt x="192" y="7086"/>
                    <a:pt x="174" y="7172"/>
                  </a:cubicBezTo>
                  <a:cubicBezTo>
                    <a:pt x="1" y="8043"/>
                    <a:pt x="453" y="9025"/>
                    <a:pt x="1426" y="9050"/>
                  </a:cubicBezTo>
                  <a:cubicBezTo>
                    <a:pt x="1441" y="9050"/>
                    <a:pt x="1457" y="9051"/>
                    <a:pt x="1472" y="9051"/>
                  </a:cubicBezTo>
                  <a:cubicBezTo>
                    <a:pt x="2388" y="9051"/>
                    <a:pt x="3322" y="8353"/>
                    <a:pt x="4128" y="7993"/>
                  </a:cubicBezTo>
                  <a:cubicBezTo>
                    <a:pt x="5152" y="7535"/>
                    <a:pt x="6176" y="7079"/>
                    <a:pt x="7188" y="6597"/>
                  </a:cubicBezTo>
                  <a:cubicBezTo>
                    <a:pt x="9214" y="5635"/>
                    <a:pt x="11186" y="4568"/>
                    <a:pt x="13205" y="3591"/>
                  </a:cubicBezTo>
                  <a:cubicBezTo>
                    <a:pt x="14957" y="2743"/>
                    <a:pt x="16934" y="2008"/>
                    <a:pt x="18470" y="793"/>
                  </a:cubicBezTo>
                  <a:cubicBezTo>
                    <a:pt x="18858" y="485"/>
                    <a:pt x="18495" y="0"/>
                    <a:pt x="180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8;p44"/>
            <p:cNvSpPr/>
            <p:nvPr/>
          </p:nvSpPr>
          <p:spPr>
            <a:xfrm>
              <a:off x="11702070" y="3767453"/>
              <a:ext cx="254158" cy="486180"/>
            </a:xfrm>
            <a:custGeom>
              <a:avLst/>
              <a:gdLst/>
              <a:ahLst/>
              <a:cxnLst/>
              <a:rect l="l" t="t" r="r" b="b"/>
              <a:pathLst>
                <a:path w="11734" h="22446" extrusionOk="0">
                  <a:moveTo>
                    <a:pt x="266" y="0"/>
                  </a:moveTo>
                  <a:cubicBezTo>
                    <a:pt x="133" y="0"/>
                    <a:pt x="1" y="132"/>
                    <a:pt x="79" y="289"/>
                  </a:cubicBezTo>
                  <a:cubicBezTo>
                    <a:pt x="1109" y="2361"/>
                    <a:pt x="1749" y="4596"/>
                    <a:pt x="2644" y="6726"/>
                  </a:cubicBezTo>
                  <a:cubicBezTo>
                    <a:pt x="3517" y="8805"/>
                    <a:pt x="4555" y="10842"/>
                    <a:pt x="5574" y="12851"/>
                  </a:cubicBezTo>
                  <a:cubicBezTo>
                    <a:pt x="6485" y="14645"/>
                    <a:pt x="7549" y="16380"/>
                    <a:pt x="8613" y="18086"/>
                  </a:cubicBezTo>
                  <a:cubicBezTo>
                    <a:pt x="9159" y="18960"/>
                    <a:pt x="9653" y="19811"/>
                    <a:pt x="10072" y="20751"/>
                  </a:cubicBezTo>
                  <a:cubicBezTo>
                    <a:pt x="10353" y="21385"/>
                    <a:pt x="10577" y="22006"/>
                    <a:pt x="11168" y="22397"/>
                  </a:cubicBezTo>
                  <a:cubicBezTo>
                    <a:pt x="11219" y="22431"/>
                    <a:pt x="11270" y="22446"/>
                    <a:pt x="11319" y="22446"/>
                  </a:cubicBezTo>
                  <a:cubicBezTo>
                    <a:pt x="11556" y="22446"/>
                    <a:pt x="11734" y="22096"/>
                    <a:pt x="11530" y="21897"/>
                  </a:cubicBezTo>
                  <a:cubicBezTo>
                    <a:pt x="10814" y="21199"/>
                    <a:pt x="10585" y="20035"/>
                    <a:pt x="10117" y="19183"/>
                  </a:cubicBezTo>
                  <a:cubicBezTo>
                    <a:pt x="9712" y="18443"/>
                    <a:pt x="9212" y="17744"/>
                    <a:pt x="8767" y="17028"/>
                  </a:cubicBezTo>
                  <a:cubicBezTo>
                    <a:pt x="7669" y="15266"/>
                    <a:pt x="6605" y="13484"/>
                    <a:pt x="5692" y="11619"/>
                  </a:cubicBezTo>
                  <a:cubicBezTo>
                    <a:pt x="4773" y="9746"/>
                    <a:pt x="3761" y="7918"/>
                    <a:pt x="2956" y="5991"/>
                  </a:cubicBezTo>
                  <a:cubicBezTo>
                    <a:pt x="2130" y="4014"/>
                    <a:pt x="1505" y="1972"/>
                    <a:pt x="438" y="104"/>
                  </a:cubicBezTo>
                  <a:cubicBezTo>
                    <a:pt x="396" y="31"/>
                    <a:pt x="331" y="0"/>
                    <a:pt x="26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9;p44"/>
            <p:cNvSpPr/>
            <p:nvPr/>
          </p:nvSpPr>
          <p:spPr>
            <a:xfrm>
              <a:off x="11941499" y="4242002"/>
              <a:ext cx="117635" cy="40721"/>
            </a:xfrm>
            <a:custGeom>
              <a:avLst/>
              <a:gdLst/>
              <a:ahLst/>
              <a:cxnLst/>
              <a:rect l="l" t="t" r="r" b="b"/>
              <a:pathLst>
                <a:path w="5431" h="1880" extrusionOk="0">
                  <a:moveTo>
                    <a:pt x="261" y="1"/>
                  </a:moveTo>
                  <a:cubicBezTo>
                    <a:pt x="116" y="1"/>
                    <a:pt x="0" y="216"/>
                    <a:pt x="113" y="350"/>
                  </a:cubicBezTo>
                  <a:cubicBezTo>
                    <a:pt x="532" y="853"/>
                    <a:pt x="604" y="1010"/>
                    <a:pt x="1190" y="1245"/>
                  </a:cubicBezTo>
                  <a:cubicBezTo>
                    <a:pt x="1777" y="1479"/>
                    <a:pt x="2370" y="1729"/>
                    <a:pt x="2998" y="1824"/>
                  </a:cubicBezTo>
                  <a:cubicBezTo>
                    <a:pt x="3226" y="1858"/>
                    <a:pt x="3461" y="1880"/>
                    <a:pt x="3693" y="1880"/>
                  </a:cubicBezTo>
                  <a:cubicBezTo>
                    <a:pt x="4245" y="1880"/>
                    <a:pt x="4783" y="1754"/>
                    <a:pt x="5197" y="1365"/>
                  </a:cubicBezTo>
                  <a:cubicBezTo>
                    <a:pt x="5431" y="1145"/>
                    <a:pt x="5169" y="834"/>
                    <a:pt x="4921" y="822"/>
                  </a:cubicBezTo>
                  <a:cubicBezTo>
                    <a:pt x="4896" y="821"/>
                    <a:pt x="4872" y="820"/>
                    <a:pt x="4847" y="820"/>
                  </a:cubicBezTo>
                  <a:cubicBezTo>
                    <a:pt x="4351" y="820"/>
                    <a:pt x="3903" y="1049"/>
                    <a:pt x="3402" y="1049"/>
                  </a:cubicBezTo>
                  <a:cubicBezTo>
                    <a:pt x="3376" y="1049"/>
                    <a:pt x="3350" y="1048"/>
                    <a:pt x="3324" y="1047"/>
                  </a:cubicBezTo>
                  <a:cubicBezTo>
                    <a:pt x="2300" y="999"/>
                    <a:pt x="1164" y="694"/>
                    <a:pt x="369" y="43"/>
                  </a:cubicBezTo>
                  <a:cubicBezTo>
                    <a:pt x="334" y="13"/>
                    <a:pt x="297" y="1"/>
                    <a:pt x="26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0;p44"/>
            <p:cNvSpPr/>
            <p:nvPr/>
          </p:nvSpPr>
          <p:spPr>
            <a:xfrm>
              <a:off x="11727347" y="3824938"/>
              <a:ext cx="108235" cy="31515"/>
            </a:xfrm>
            <a:custGeom>
              <a:avLst/>
              <a:gdLst/>
              <a:ahLst/>
              <a:cxnLst/>
              <a:rect l="l" t="t" r="r" b="b"/>
              <a:pathLst>
                <a:path w="4997" h="1455" extrusionOk="0">
                  <a:moveTo>
                    <a:pt x="222" y="1"/>
                  </a:moveTo>
                  <a:cubicBezTo>
                    <a:pt x="111" y="1"/>
                    <a:pt x="1" y="102"/>
                    <a:pt x="58" y="230"/>
                  </a:cubicBezTo>
                  <a:cubicBezTo>
                    <a:pt x="478" y="1165"/>
                    <a:pt x="1538" y="1455"/>
                    <a:pt x="2616" y="1455"/>
                  </a:cubicBezTo>
                  <a:cubicBezTo>
                    <a:pt x="3407" y="1455"/>
                    <a:pt x="4207" y="1299"/>
                    <a:pt x="4770" y="1129"/>
                  </a:cubicBezTo>
                  <a:cubicBezTo>
                    <a:pt x="4968" y="1069"/>
                    <a:pt x="4996" y="748"/>
                    <a:pt x="4770" y="704"/>
                  </a:cubicBezTo>
                  <a:cubicBezTo>
                    <a:pt x="4601" y="671"/>
                    <a:pt x="4431" y="658"/>
                    <a:pt x="4261" y="658"/>
                  </a:cubicBezTo>
                  <a:cubicBezTo>
                    <a:pt x="3658" y="658"/>
                    <a:pt x="3052" y="820"/>
                    <a:pt x="2441" y="820"/>
                  </a:cubicBezTo>
                  <a:cubicBezTo>
                    <a:pt x="2366" y="820"/>
                    <a:pt x="2291" y="818"/>
                    <a:pt x="2216" y="812"/>
                  </a:cubicBezTo>
                  <a:cubicBezTo>
                    <a:pt x="1501" y="760"/>
                    <a:pt x="831" y="650"/>
                    <a:pt x="353" y="63"/>
                  </a:cubicBezTo>
                  <a:cubicBezTo>
                    <a:pt x="318" y="19"/>
                    <a:pt x="270" y="1"/>
                    <a:pt x="22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1;p44"/>
            <p:cNvSpPr/>
            <p:nvPr/>
          </p:nvSpPr>
          <p:spPr>
            <a:xfrm>
              <a:off x="11747924" y="3890265"/>
              <a:ext cx="118913" cy="35197"/>
            </a:xfrm>
            <a:custGeom>
              <a:avLst/>
              <a:gdLst/>
              <a:ahLst/>
              <a:cxnLst/>
              <a:rect l="l" t="t" r="r" b="b"/>
              <a:pathLst>
                <a:path w="5490" h="1625" extrusionOk="0">
                  <a:moveTo>
                    <a:pt x="205" y="0"/>
                  </a:moveTo>
                  <a:cubicBezTo>
                    <a:pt x="89" y="0"/>
                    <a:pt x="0" y="151"/>
                    <a:pt x="104" y="261"/>
                  </a:cubicBezTo>
                  <a:cubicBezTo>
                    <a:pt x="890" y="1089"/>
                    <a:pt x="2153" y="1624"/>
                    <a:pt x="3373" y="1624"/>
                  </a:cubicBezTo>
                  <a:cubicBezTo>
                    <a:pt x="4037" y="1624"/>
                    <a:pt x="4689" y="1465"/>
                    <a:pt x="5243" y="1107"/>
                  </a:cubicBezTo>
                  <a:cubicBezTo>
                    <a:pt x="5490" y="948"/>
                    <a:pt x="5273" y="633"/>
                    <a:pt x="5044" y="633"/>
                  </a:cubicBezTo>
                  <a:cubicBezTo>
                    <a:pt x="5041" y="633"/>
                    <a:pt x="5039" y="633"/>
                    <a:pt x="5036" y="634"/>
                  </a:cubicBezTo>
                  <a:cubicBezTo>
                    <a:pt x="4321" y="659"/>
                    <a:pt x="3639" y="925"/>
                    <a:pt x="2915" y="939"/>
                  </a:cubicBezTo>
                  <a:cubicBezTo>
                    <a:pt x="2888" y="939"/>
                    <a:pt x="2861" y="940"/>
                    <a:pt x="2835" y="940"/>
                  </a:cubicBezTo>
                  <a:cubicBezTo>
                    <a:pt x="1896" y="940"/>
                    <a:pt x="1033" y="624"/>
                    <a:pt x="303" y="37"/>
                  </a:cubicBezTo>
                  <a:cubicBezTo>
                    <a:pt x="270" y="11"/>
                    <a:pt x="237" y="0"/>
                    <a:pt x="20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2;p44"/>
            <p:cNvSpPr/>
            <p:nvPr/>
          </p:nvSpPr>
          <p:spPr>
            <a:xfrm>
              <a:off x="11784269" y="3965772"/>
              <a:ext cx="109101" cy="20902"/>
            </a:xfrm>
            <a:custGeom>
              <a:avLst/>
              <a:gdLst/>
              <a:ahLst/>
              <a:cxnLst/>
              <a:rect l="l" t="t" r="r" b="b"/>
              <a:pathLst>
                <a:path w="5037" h="965" extrusionOk="0">
                  <a:moveTo>
                    <a:pt x="4707" y="0"/>
                  </a:moveTo>
                  <a:cubicBezTo>
                    <a:pt x="4688" y="0"/>
                    <a:pt x="4669" y="3"/>
                    <a:pt x="4649" y="9"/>
                  </a:cubicBezTo>
                  <a:cubicBezTo>
                    <a:pt x="3994" y="190"/>
                    <a:pt x="3332" y="389"/>
                    <a:pt x="2647" y="415"/>
                  </a:cubicBezTo>
                  <a:cubicBezTo>
                    <a:pt x="2554" y="418"/>
                    <a:pt x="2449" y="420"/>
                    <a:pt x="2336" y="420"/>
                  </a:cubicBezTo>
                  <a:cubicBezTo>
                    <a:pt x="1671" y="420"/>
                    <a:pt x="731" y="350"/>
                    <a:pt x="280" y="91"/>
                  </a:cubicBezTo>
                  <a:cubicBezTo>
                    <a:pt x="257" y="78"/>
                    <a:pt x="235" y="73"/>
                    <a:pt x="213" y="73"/>
                  </a:cubicBezTo>
                  <a:cubicBezTo>
                    <a:pt x="93" y="73"/>
                    <a:pt x="0" y="245"/>
                    <a:pt x="112" y="336"/>
                  </a:cubicBezTo>
                  <a:cubicBezTo>
                    <a:pt x="674" y="785"/>
                    <a:pt x="1476" y="965"/>
                    <a:pt x="2298" y="965"/>
                  </a:cubicBezTo>
                  <a:cubicBezTo>
                    <a:pt x="3219" y="965"/>
                    <a:pt x="4165" y="739"/>
                    <a:pt x="4825" y="416"/>
                  </a:cubicBezTo>
                  <a:cubicBezTo>
                    <a:pt x="5036" y="311"/>
                    <a:pt x="4912" y="0"/>
                    <a:pt x="470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3;p44"/>
            <p:cNvSpPr/>
            <p:nvPr/>
          </p:nvSpPr>
          <p:spPr>
            <a:xfrm>
              <a:off x="11821330" y="4002875"/>
              <a:ext cx="96864" cy="29956"/>
            </a:xfrm>
            <a:custGeom>
              <a:avLst/>
              <a:gdLst/>
              <a:ahLst/>
              <a:cxnLst/>
              <a:rect l="l" t="t" r="r" b="b"/>
              <a:pathLst>
                <a:path w="4472" h="1383" extrusionOk="0">
                  <a:moveTo>
                    <a:pt x="3936" y="1"/>
                  </a:moveTo>
                  <a:cubicBezTo>
                    <a:pt x="3877" y="1"/>
                    <a:pt x="3813" y="15"/>
                    <a:pt x="3747" y="46"/>
                  </a:cubicBezTo>
                  <a:cubicBezTo>
                    <a:pt x="3056" y="375"/>
                    <a:pt x="2225" y="725"/>
                    <a:pt x="1422" y="725"/>
                  </a:cubicBezTo>
                  <a:cubicBezTo>
                    <a:pt x="1099" y="725"/>
                    <a:pt x="780" y="668"/>
                    <a:pt x="477" y="531"/>
                  </a:cubicBezTo>
                  <a:cubicBezTo>
                    <a:pt x="446" y="517"/>
                    <a:pt x="414" y="510"/>
                    <a:pt x="384" y="510"/>
                  </a:cubicBezTo>
                  <a:cubicBezTo>
                    <a:pt x="171" y="510"/>
                    <a:pt x="0" y="821"/>
                    <a:pt x="217" y="954"/>
                  </a:cubicBezTo>
                  <a:cubicBezTo>
                    <a:pt x="698" y="1249"/>
                    <a:pt x="1285" y="1383"/>
                    <a:pt x="1884" y="1383"/>
                  </a:cubicBezTo>
                  <a:cubicBezTo>
                    <a:pt x="2688" y="1383"/>
                    <a:pt x="3512" y="1141"/>
                    <a:pt x="4123" y="722"/>
                  </a:cubicBezTo>
                  <a:cubicBezTo>
                    <a:pt x="4472" y="483"/>
                    <a:pt x="4282" y="1"/>
                    <a:pt x="393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4;p44"/>
            <p:cNvSpPr/>
            <p:nvPr/>
          </p:nvSpPr>
          <p:spPr>
            <a:xfrm>
              <a:off x="11668475" y="3404301"/>
              <a:ext cx="444528" cy="279544"/>
            </a:xfrm>
            <a:custGeom>
              <a:avLst/>
              <a:gdLst/>
              <a:ahLst/>
              <a:cxnLst/>
              <a:rect l="l" t="t" r="r" b="b"/>
              <a:pathLst>
                <a:path w="20523" h="12906" extrusionOk="0">
                  <a:moveTo>
                    <a:pt x="19155" y="0"/>
                  </a:moveTo>
                  <a:cubicBezTo>
                    <a:pt x="19124" y="0"/>
                    <a:pt x="19091" y="1"/>
                    <a:pt x="19056" y="2"/>
                  </a:cubicBezTo>
                  <a:cubicBezTo>
                    <a:pt x="17887" y="45"/>
                    <a:pt x="16644" y="926"/>
                    <a:pt x="15571" y="1337"/>
                  </a:cubicBezTo>
                  <a:cubicBezTo>
                    <a:pt x="13054" y="2303"/>
                    <a:pt x="10751" y="3804"/>
                    <a:pt x="8453" y="5205"/>
                  </a:cubicBezTo>
                  <a:cubicBezTo>
                    <a:pt x="6139" y="6615"/>
                    <a:pt x="3893" y="8229"/>
                    <a:pt x="1651" y="9746"/>
                  </a:cubicBezTo>
                  <a:cubicBezTo>
                    <a:pt x="1061" y="10145"/>
                    <a:pt x="247" y="10684"/>
                    <a:pt x="312" y="11487"/>
                  </a:cubicBezTo>
                  <a:cubicBezTo>
                    <a:pt x="335" y="11773"/>
                    <a:pt x="971" y="12621"/>
                    <a:pt x="827" y="12799"/>
                  </a:cubicBezTo>
                  <a:cubicBezTo>
                    <a:pt x="794" y="12840"/>
                    <a:pt x="828" y="12905"/>
                    <a:pt x="872" y="12905"/>
                  </a:cubicBezTo>
                  <a:cubicBezTo>
                    <a:pt x="883" y="12905"/>
                    <a:pt x="894" y="12901"/>
                    <a:pt x="906" y="12892"/>
                  </a:cubicBezTo>
                  <a:lnTo>
                    <a:pt x="907" y="12891"/>
                  </a:lnTo>
                  <a:lnTo>
                    <a:pt x="1115" y="12724"/>
                  </a:lnTo>
                  <a:cubicBezTo>
                    <a:pt x="1155" y="12691"/>
                    <a:pt x="1158" y="12639"/>
                    <a:pt x="1130" y="12598"/>
                  </a:cubicBezTo>
                  <a:cubicBezTo>
                    <a:pt x="0" y="10833"/>
                    <a:pt x="3230" y="9742"/>
                    <a:pt x="4397" y="8968"/>
                  </a:cubicBezTo>
                  <a:cubicBezTo>
                    <a:pt x="6202" y="7770"/>
                    <a:pt x="7962" y="6476"/>
                    <a:pt x="9856" y="5421"/>
                  </a:cubicBezTo>
                  <a:cubicBezTo>
                    <a:pt x="11460" y="4527"/>
                    <a:pt x="12967" y="3385"/>
                    <a:pt x="14646" y="2641"/>
                  </a:cubicBezTo>
                  <a:cubicBezTo>
                    <a:pt x="15494" y="2266"/>
                    <a:pt x="16374" y="1976"/>
                    <a:pt x="17221" y="1596"/>
                  </a:cubicBezTo>
                  <a:cubicBezTo>
                    <a:pt x="17758" y="1354"/>
                    <a:pt x="18354" y="932"/>
                    <a:pt x="18870" y="932"/>
                  </a:cubicBezTo>
                  <a:cubicBezTo>
                    <a:pt x="19162" y="932"/>
                    <a:pt x="19428" y="1067"/>
                    <a:pt x="19644" y="1444"/>
                  </a:cubicBezTo>
                  <a:cubicBezTo>
                    <a:pt x="19721" y="1579"/>
                    <a:pt x="19837" y="1634"/>
                    <a:pt x="19954" y="1634"/>
                  </a:cubicBezTo>
                  <a:cubicBezTo>
                    <a:pt x="20233" y="1634"/>
                    <a:pt x="20522" y="1317"/>
                    <a:pt x="20331" y="999"/>
                  </a:cubicBezTo>
                  <a:cubicBezTo>
                    <a:pt x="19954" y="375"/>
                    <a:pt x="19923" y="0"/>
                    <a:pt x="1915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5;p44"/>
            <p:cNvSpPr/>
            <p:nvPr/>
          </p:nvSpPr>
          <p:spPr>
            <a:xfrm>
              <a:off x="11677356" y="3429232"/>
              <a:ext cx="435951" cy="253400"/>
            </a:xfrm>
            <a:custGeom>
              <a:avLst/>
              <a:gdLst/>
              <a:ahLst/>
              <a:cxnLst/>
              <a:rect l="l" t="t" r="r" b="b"/>
              <a:pathLst>
                <a:path w="20127" h="11699" extrusionOk="0">
                  <a:moveTo>
                    <a:pt x="19748" y="0"/>
                  </a:moveTo>
                  <a:cubicBezTo>
                    <a:pt x="19743" y="0"/>
                    <a:pt x="19739" y="0"/>
                    <a:pt x="19734" y="1"/>
                  </a:cubicBezTo>
                  <a:cubicBezTo>
                    <a:pt x="18153" y="65"/>
                    <a:pt x="16805" y="1121"/>
                    <a:pt x="15479" y="1885"/>
                  </a:cubicBezTo>
                  <a:cubicBezTo>
                    <a:pt x="13906" y="2791"/>
                    <a:pt x="12369" y="3738"/>
                    <a:pt x="10851" y="4732"/>
                  </a:cubicBezTo>
                  <a:cubicBezTo>
                    <a:pt x="9098" y="5879"/>
                    <a:pt x="7268" y="6934"/>
                    <a:pt x="5460" y="7997"/>
                  </a:cubicBezTo>
                  <a:cubicBezTo>
                    <a:pt x="4691" y="8449"/>
                    <a:pt x="3962" y="8917"/>
                    <a:pt x="3223" y="9416"/>
                  </a:cubicBezTo>
                  <a:cubicBezTo>
                    <a:pt x="2712" y="9762"/>
                    <a:pt x="2173" y="10063"/>
                    <a:pt x="1661" y="10405"/>
                  </a:cubicBezTo>
                  <a:cubicBezTo>
                    <a:pt x="1240" y="10686"/>
                    <a:pt x="714" y="11193"/>
                    <a:pt x="237" y="11308"/>
                  </a:cubicBezTo>
                  <a:cubicBezTo>
                    <a:pt x="1" y="11365"/>
                    <a:pt x="55" y="11698"/>
                    <a:pt x="279" y="11698"/>
                  </a:cubicBezTo>
                  <a:cubicBezTo>
                    <a:pt x="290" y="11698"/>
                    <a:pt x="301" y="11697"/>
                    <a:pt x="313" y="11696"/>
                  </a:cubicBezTo>
                  <a:cubicBezTo>
                    <a:pt x="973" y="11603"/>
                    <a:pt x="1427" y="11167"/>
                    <a:pt x="1980" y="10819"/>
                  </a:cubicBezTo>
                  <a:cubicBezTo>
                    <a:pt x="2645" y="10402"/>
                    <a:pt x="3321" y="10009"/>
                    <a:pt x="3978" y="9580"/>
                  </a:cubicBezTo>
                  <a:cubicBezTo>
                    <a:pt x="5693" y="8463"/>
                    <a:pt x="7478" y="7450"/>
                    <a:pt x="9217" y="6368"/>
                  </a:cubicBezTo>
                  <a:cubicBezTo>
                    <a:pt x="10906" y="5316"/>
                    <a:pt x="12576" y="4222"/>
                    <a:pt x="14290" y="3208"/>
                  </a:cubicBezTo>
                  <a:cubicBezTo>
                    <a:pt x="15962" y="2218"/>
                    <a:pt x="17832" y="750"/>
                    <a:pt x="19796" y="515"/>
                  </a:cubicBezTo>
                  <a:cubicBezTo>
                    <a:pt x="20127" y="475"/>
                    <a:pt x="20065" y="0"/>
                    <a:pt x="197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6;p44"/>
            <p:cNvSpPr/>
            <p:nvPr/>
          </p:nvSpPr>
          <p:spPr>
            <a:xfrm>
              <a:off x="11797720" y="3426741"/>
              <a:ext cx="347166" cy="217380"/>
            </a:xfrm>
            <a:custGeom>
              <a:avLst/>
              <a:gdLst/>
              <a:ahLst/>
              <a:cxnLst/>
              <a:rect l="l" t="t" r="r" b="b"/>
              <a:pathLst>
                <a:path w="16028" h="10036" extrusionOk="0">
                  <a:moveTo>
                    <a:pt x="15261" y="1"/>
                  </a:moveTo>
                  <a:cubicBezTo>
                    <a:pt x="14928" y="1"/>
                    <a:pt x="14551" y="180"/>
                    <a:pt x="14231" y="361"/>
                  </a:cubicBezTo>
                  <a:cubicBezTo>
                    <a:pt x="12874" y="1130"/>
                    <a:pt x="11628" y="2126"/>
                    <a:pt x="10272" y="2916"/>
                  </a:cubicBezTo>
                  <a:cubicBezTo>
                    <a:pt x="8383" y="4016"/>
                    <a:pt x="6700" y="5442"/>
                    <a:pt x="4862" y="6632"/>
                  </a:cubicBezTo>
                  <a:cubicBezTo>
                    <a:pt x="3270" y="7664"/>
                    <a:pt x="1798" y="8975"/>
                    <a:pt x="106" y="9835"/>
                  </a:cubicBezTo>
                  <a:cubicBezTo>
                    <a:pt x="1" y="9889"/>
                    <a:pt x="55" y="10035"/>
                    <a:pt x="154" y="10035"/>
                  </a:cubicBezTo>
                  <a:cubicBezTo>
                    <a:pt x="168" y="10035"/>
                    <a:pt x="183" y="10032"/>
                    <a:pt x="199" y="10025"/>
                  </a:cubicBezTo>
                  <a:cubicBezTo>
                    <a:pt x="1590" y="9426"/>
                    <a:pt x="2747" y="8500"/>
                    <a:pt x="4008" y="7683"/>
                  </a:cubicBezTo>
                  <a:cubicBezTo>
                    <a:pt x="5445" y="6750"/>
                    <a:pt x="6899" y="5869"/>
                    <a:pt x="8283" y="4854"/>
                  </a:cubicBezTo>
                  <a:cubicBezTo>
                    <a:pt x="9563" y="3915"/>
                    <a:pt x="10915" y="3160"/>
                    <a:pt x="12267" y="2330"/>
                  </a:cubicBezTo>
                  <a:cubicBezTo>
                    <a:pt x="12650" y="2095"/>
                    <a:pt x="14458" y="597"/>
                    <a:pt x="15234" y="597"/>
                  </a:cubicBezTo>
                  <a:cubicBezTo>
                    <a:pt x="15349" y="597"/>
                    <a:pt x="15442" y="630"/>
                    <a:pt x="15504" y="706"/>
                  </a:cubicBezTo>
                  <a:cubicBezTo>
                    <a:pt x="15556" y="770"/>
                    <a:pt x="15630" y="798"/>
                    <a:pt x="15704" y="798"/>
                  </a:cubicBezTo>
                  <a:cubicBezTo>
                    <a:pt x="15867" y="798"/>
                    <a:pt x="16027" y="661"/>
                    <a:pt x="15943" y="473"/>
                  </a:cubicBezTo>
                  <a:cubicBezTo>
                    <a:pt x="15784" y="124"/>
                    <a:pt x="15538" y="1"/>
                    <a:pt x="1526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7;p44"/>
            <p:cNvSpPr/>
            <p:nvPr/>
          </p:nvSpPr>
          <p:spPr>
            <a:xfrm>
              <a:off x="12016724" y="3438524"/>
              <a:ext cx="156732" cy="96279"/>
            </a:xfrm>
            <a:custGeom>
              <a:avLst/>
              <a:gdLst/>
              <a:ahLst/>
              <a:cxnLst/>
              <a:rect l="l" t="t" r="r" b="b"/>
              <a:pathLst>
                <a:path w="7236" h="4445" extrusionOk="0">
                  <a:moveTo>
                    <a:pt x="5767" y="1"/>
                  </a:moveTo>
                  <a:cubicBezTo>
                    <a:pt x="5722" y="1"/>
                    <a:pt x="5679" y="16"/>
                    <a:pt x="5647" y="54"/>
                  </a:cubicBezTo>
                  <a:cubicBezTo>
                    <a:pt x="5366" y="385"/>
                    <a:pt x="4588" y="752"/>
                    <a:pt x="4235" y="1023"/>
                  </a:cubicBezTo>
                  <a:cubicBezTo>
                    <a:pt x="3844" y="1324"/>
                    <a:pt x="3463" y="1637"/>
                    <a:pt x="3065" y="1934"/>
                  </a:cubicBezTo>
                  <a:cubicBezTo>
                    <a:pt x="2055" y="2683"/>
                    <a:pt x="1068" y="3459"/>
                    <a:pt x="85" y="4243"/>
                  </a:cubicBezTo>
                  <a:cubicBezTo>
                    <a:pt x="0" y="4310"/>
                    <a:pt x="72" y="4445"/>
                    <a:pt x="162" y="4445"/>
                  </a:cubicBezTo>
                  <a:cubicBezTo>
                    <a:pt x="179" y="4445"/>
                    <a:pt x="196" y="4440"/>
                    <a:pt x="214" y="4429"/>
                  </a:cubicBezTo>
                  <a:lnTo>
                    <a:pt x="214" y="4428"/>
                  </a:lnTo>
                  <a:cubicBezTo>
                    <a:pt x="1705" y="3480"/>
                    <a:pt x="3189" y="2524"/>
                    <a:pt x="4585" y="1445"/>
                  </a:cubicBezTo>
                  <a:cubicBezTo>
                    <a:pt x="4824" y="1261"/>
                    <a:pt x="5649" y="551"/>
                    <a:pt x="5776" y="551"/>
                  </a:cubicBezTo>
                  <a:cubicBezTo>
                    <a:pt x="5778" y="551"/>
                    <a:pt x="5779" y="551"/>
                    <a:pt x="5780" y="552"/>
                  </a:cubicBezTo>
                  <a:cubicBezTo>
                    <a:pt x="5937" y="573"/>
                    <a:pt x="6603" y="1562"/>
                    <a:pt x="6695" y="1700"/>
                  </a:cubicBezTo>
                  <a:cubicBezTo>
                    <a:pt x="6748" y="1778"/>
                    <a:pt x="6815" y="1810"/>
                    <a:pt x="6883" y="1810"/>
                  </a:cubicBezTo>
                  <a:cubicBezTo>
                    <a:pt x="7058" y="1810"/>
                    <a:pt x="7235" y="1592"/>
                    <a:pt x="7162" y="1394"/>
                  </a:cubicBezTo>
                  <a:cubicBezTo>
                    <a:pt x="6933" y="783"/>
                    <a:pt x="6412" y="492"/>
                    <a:pt x="5933" y="66"/>
                  </a:cubicBezTo>
                  <a:cubicBezTo>
                    <a:pt x="5890" y="29"/>
                    <a:pt x="5827" y="1"/>
                    <a:pt x="576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8;p44"/>
            <p:cNvSpPr/>
            <p:nvPr/>
          </p:nvSpPr>
          <p:spPr>
            <a:xfrm>
              <a:off x="11714719" y="3673990"/>
              <a:ext cx="63875" cy="20360"/>
            </a:xfrm>
            <a:custGeom>
              <a:avLst/>
              <a:gdLst/>
              <a:ahLst/>
              <a:cxnLst/>
              <a:rect l="l" t="t" r="r" b="b"/>
              <a:pathLst>
                <a:path w="2949" h="940" extrusionOk="0">
                  <a:moveTo>
                    <a:pt x="2683" y="0"/>
                  </a:moveTo>
                  <a:cubicBezTo>
                    <a:pt x="2667" y="0"/>
                    <a:pt x="2652" y="3"/>
                    <a:pt x="2636" y="8"/>
                  </a:cubicBezTo>
                  <a:cubicBezTo>
                    <a:pt x="2051" y="194"/>
                    <a:pt x="1449" y="516"/>
                    <a:pt x="832" y="516"/>
                  </a:cubicBezTo>
                  <a:cubicBezTo>
                    <a:pt x="657" y="516"/>
                    <a:pt x="482" y="490"/>
                    <a:pt x="305" y="428"/>
                  </a:cubicBezTo>
                  <a:cubicBezTo>
                    <a:pt x="283" y="421"/>
                    <a:pt x="263" y="418"/>
                    <a:pt x="243" y="418"/>
                  </a:cubicBezTo>
                  <a:cubicBezTo>
                    <a:pt x="85" y="418"/>
                    <a:pt x="1" y="638"/>
                    <a:pt x="169" y="724"/>
                  </a:cubicBezTo>
                  <a:cubicBezTo>
                    <a:pt x="462" y="875"/>
                    <a:pt x="772" y="940"/>
                    <a:pt x="1085" y="940"/>
                  </a:cubicBezTo>
                  <a:cubicBezTo>
                    <a:pt x="1692" y="940"/>
                    <a:pt x="2305" y="694"/>
                    <a:pt x="2805" y="349"/>
                  </a:cubicBezTo>
                  <a:cubicBezTo>
                    <a:pt x="2949" y="250"/>
                    <a:pt x="2840" y="0"/>
                    <a:pt x="268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9;p44"/>
            <p:cNvSpPr/>
            <p:nvPr/>
          </p:nvSpPr>
          <p:spPr>
            <a:xfrm>
              <a:off x="11805474" y="3572838"/>
              <a:ext cx="159721" cy="95910"/>
            </a:xfrm>
            <a:custGeom>
              <a:avLst/>
              <a:gdLst/>
              <a:ahLst/>
              <a:cxnLst/>
              <a:rect l="l" t="t" r="r" b="b"/>
              <a:pathLst>
                <a:path w="7374" h="4428" extrusionOk="0">
                  <a:moveTo>
                    <a:pt x="7101" y="0"/>
                  </a:moveTo>
                  <a:cubicBezTo>
                    <a:pt x="7077" y="0"/>
                    <a:pt x="7052" y="6"/>
                    <a:pt x="7028" y="18"/>
                  </a:cubicBezTo>
                  <a:cubicBezTo>
                    <a:pt x="4614" y="1234"/>
                    <a:pt x="2434" y="2836"/>
                    <a:pt x="113" y="4205"/>
                  </a:cubicBezTo>
                  <a:cubicBezTo>
                    <a:pt x="1" y="4271"/>
                    <a:pt x="62" y="4427"/>
                    <a:pt x="170" y="4427"/>
                  </a:cubicBezTo>
                  <a:cubicBezTo>
                    <a:pt x="187" y="4427"/>
                    <a:pt x="206" y="4423"/>
                    <a:pt x="225" y="4414"/>
                  </a:cubicBezTo>
                  <a:cubicBezTo>
                    <a:pt x="2638" y="3236"/>
                    <a:pt x="4945" y="1748"/>
                    <a:pt x="7221" y="329"/>
                  </a:cubicBezTo>
                  <a:cubicBezTo>
                    <a:pt x="7373" y="233"/>
                    <a:pt x="7254" y="0"/>
                    <a:pt x="710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مستطيل 116"/>
          <p:cNvSpPr/>
          <p:nvPr/>
        </p:nvSpPr>
        <p:spPr>
          <a:xfrm>
            <a:off x="9815736" y="4625752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95" hangingPunct="1">
              <a:defRPr/>
            </a:pPr>
            <a:r>
              <a:rPr lang="ar-SA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استراتيجية العصف الذهني </a:t>
            </a:r>
            <a:endParaRPr lang="ar-SA" sz="4000" dirty="0" smtClean="0">
              <a:solidFill>
                <a:schemeClr val="tx1"/>
              </a:solidFill>
            </a:endParaRPr>
          </a:p>
        </p:txBody>
      </p:sp>
      <p:grpSp>
        <p:nvGrpSpPr>
          <p:cNvPr id="149" name="Google Shape;1510;p32"/>
          <p:cNvGrpSpPr/>
          <p:nvPr/>
        </p:nvGrpSpPr>
        <p:grpSpPr>
          <a:xfrm>
            <a:off x="14064208" y="6497960"/>
            <a:ext cx="1296144" cy="2188559"/>
            <a:chOff x="6364496" y="3326426"/>
            <a:chExt cx="712709" cy="1108439"/>
          </a:xfrm>
        </p:grpSpPr>
        <p:sp>
          <p:nvSpPr>
            <p:cNvPr id="150" name="Google Shape;1511;p32"/>
            <p:cNvSpPr/>
            <p:nvPr/>
          </p:nvSpPr>
          <p:spPr>
            <a:xfrm>
              <a:off x="6744410" y="3391965"/>
              <a:ext cx="317675" cy="220930"/>
            </a:xfrm>
            <a:custGeom>
              <a:avLst/>
              <a:gdLst/>
              <a:ahLst/>
              <a:cxnLst/>
              <a:rect l="l" t="t" r="r" b="b"/>
              <a:pathLst>
                <a:path w="15502" h="10781" extrusionOk="0">
                  <a:moveTo>
                    <a:pt x="4740" y="750"/>
                  </a:moveTo>
                  <a:cubicBezTo>
                    <a:pt x="5172" y="750"/>
                    <a:pt x="5604" y="864"/>
                    <a:pt x="5965" y="1101"/>
                  </a:cubicBezTo>
                  <a:cubicBezTo>
                    <a:pt x="6239" y="1268"/>
                    <a:pt x="6453" y="1649"/>
                    <a:pt x="6239" y="1947"/>
                  </a:cubicBezTo>
                  <a:cubicBezTo>
                    <a:pt x="6160" y="2062"/>
                    <a:pt x="6043" y="2097"/>
                    <a:pt x="5918" y="2097"/>
                  </a:cubicBezTo>
                  <a:cubicBezTo>
                    <a:pt x="5799" y="2097"/>
                    <a:pt x="5671" y="2065"/>
                    <a:pt x="5560" y="2042"/>
                  </a:cubicBezTo>
                  <a:cubicBezTo>
                    <a:pt x="5378" y="2004"/>
                    <a:pt x="5186" y="1973"/>
                    <a:pt x="4997" y="1973"/>
                  </a:cubicBezTo>
                  <a:cubicBezTo>
                    <a:pt x="4826" y="1973"/>
                    <a:pt x="4658" y="1998"/>
                    <a:pt x="4501" y="2066"/>
                  </a:cubicBezTo>
                  <a:cubicBezTo>
                    <a:pt x="4084" y="2208"/>
                    <a:pt x="3798" y="2554"/>
                    <a:pt x="3441" y="2780"/>
                  </a:cubicBezTo>
                  <a:cubicBezTo>
                    <a:pt x="3387" y="2813"/>
                    <a:pt x="3326" y="2828"/>
                    <a:pt x="3265" y="2828"/>
                  </a:cubicBezTo>
                  <a:cubicBezTo>
                    <a:pt x="3083" y="2828"/>
                    <a:pt x="2896" y="2696"/>
                    <a:pt x="2869" y="2518"/>
                  </a:cubicBezTo>
                  <a:cubicBezTo>
                    <a:pt x="2786" y="2161"/>
                    <a:pt x="2977" y="1827"/>
                    <a:pt x="3179" y="1554"/>
                  </a:cubicBezTo>
                  <a:cubicBezTo>
                    <a:pt x="3441" y="1173"/>
                    <a:pt x="3834" y="887"/>
                    <a:pt x="4286" y="792"/>
                  </a:cubicBezTo>
                  <a:cubicBezTo>
                    <a:pt x="4435" y="764"/>
                    <a:pt x="4588" y="750"/>
                    <a:pt x="4740" y="750"/>
                  </a:cubicBezTo>
                  <a:close/>
                  <a:moveTo>
                    <a:pt x="2492" y="3108"/>
                  </a:moveTo>
                  <a:cubicBezTo>
                    <a:pt x="2738" y="3108"/>
                    <a:pt x="2935" y="3360"/>
                    <a:pt x="2869" y="3601"/>
                  </a:cubicBezTo>
                  <a:cubicBezTo>
                    <a:pt x="2786" y="3935"/>
                    <a:pt x="2631" y="4256"/>
                    <a:pt x="2417" y="4518"/>
                  </a:cubicBezTo>
                  <a:cubicBezTo>
                    <a:pt x="2357" y="4551"/>
                    <a:pt x="2285" y="4569"/>
                    <a:pt x="2215" y="4569"/>
                  </a:cubicBezTo>
                  <a:cubicBezTo>
                    <a:pt x="2104" y="4569"/>
                    <a:pt x="1994" y="4525"/>
                    <a:pt x="1929" y="4423"/>
                  </a:cubicBezTo>
                  <a:cubicBezTo>
                    <a:pt x="1762" y="4173"/>
                    <a:pt x="1834" y="3863"/>
                    <a:pt x="1941" y="3601"/>
                  </a:cubicBezTo>
                  <a:cubicBezTo>
                    <a:pt x="2024" y="3387"/>
                    <a:pt x="2179" y="3149"/>
                    <a:pt x="2429" y="3113"/>
                  </a:cubicBezTo>
                  <a:cubicBezTo>
                    <a:pt x="2450" y="3110"/>
                    <a:pt x="2471" y="3108"/>
                    <a:pt x="2492" y="3108"/>
                  </a:cubicBezTo>
                  <a:close/>
                  <a:moveTo>
                    <a:pt x="2975" y="1"/>
                  </a:moveTo>
                  <a:cubicBezTo>
                    <a:pt x="2567" y="1"/>
                    <a:pt x="2153" y="103"/>
                    <a:pt x="1893" y="434"/>
                  </a:cubicBezTo>
                  <a:cubicBezTo>
                    <a:pt x="1572" y="851"/>
                    <a:pt x="1381" y="1363"/>
                    <a:pt x="1167" y="1839"/>
                  </a:cubicBezTo>
                  <a:cubicBezTo>
                    <a:pt x="703" y="2839"/>
                    <a:pt x="417" y="3911"/>
                    <a:pt x="0" y="4935"/>
                  </a:cubicBezTo>
                  <a:cubicBezTo>
                    <a:pt x="1417" y="5721"/>
                    <a:pt x="2858" y="6483"/>
                    <a:pt x="4322" y="7185"/>
                  </a:cubicBezTo>
                  <a:cubicBezTo>
                    <a:pt x="5072" y="7578"/>
                    <a:pt x="5810" y="7983"/>
                    <a:pt x="6596" y="8304"/>
                  </a:cubicBezTo>
                  <a:cubicBezTo>
                    <a:pt x="8168" y="8947"/>
                    <a:pt x="9668" y="9733"/>
                    <a:pt x="11216" y="10436"/>
                  </a:cubicBezTo>
                  <a:cubicBezTo>
                    <a:pt x="11525" y="10555"/>
                    <a:pt x="11811" y="10781"/>
                    <a:pt x="12144" y="10781"/>
                  </a:cubicBezTo>
                  <a:cubicBezTo>
                    <a:pt x="12335" y="10650"/>
                    <a:pt x="12490" y="10471"/>
                    <a:pt x="12644" y="10293"/>
                  </a:cubicBezTo>
                  <a:cubicBezTo>
                    <a:pt x="13311" y="9495"/>
                    <a:pt x="13907" y="8638"/>
                    <a:pt x="14466" y="7769"/>
                  </a:cubicBezTo>
                  <a:cubicBezTo>
                    <a:pt x="14764" y="7281"/>
                    <a:pt x="15097" y="6828"/>
                    <a:pt x="15311" y="6304"/>
                  </a:cubicBezTo>
                  <a:cubicBezTo>
                    <a:pt x="15419" y="6018"/>
                    <a:pt x="15502" y="5649"/>
                    <a:pt x="15264" y="5399"/>
                  </a:cubicBezTo>
                  <a:cubicBezTo>
                    <a:pt x="14978" y="5114"/>
                    <a:pt x="14621" y="4911"/>
                    <a:pt x="14264" y="4709"/>
                  </a:cubicBezTo>
                  <a:cubicBezTo>
                    <a:pt x="12168" y="3530"/>
                    <a:pt x="10025" y="2435"/>
                    <a:pt x="7822" y="1470"/>
                  </a:cubicBezTo>
                  <a:cubicBezTo>
                    <a:pt x="6394" y="839"/>
                    <a:pt x="4929" y="232"/>
                    <a:pt x="3370" y="30"/>
                  </a:cubicBezTo>
                  <a:cubicBezTo>
                    <a:pt x="3243" y="12"/>
                    <a:pt x="3109" y="1"/>
                    <a:pt x="297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2;p32"/>
            <p:cNvSpPr/>
            <p:nvPr/>
          </p:nvSpPr>
          <p:spPr>
            <a:xfrm>
              <a:off x="6416693" y="3626311"/>
              <a:ext cx="542908" cy="701458"/>
            </a:xfrm>
            <a:custGeom>
              <a:avLst/>
              <a:gdLst/>
              <a:ahLst/>
              <a:cxnLst/>
              <a:rect l="l" t="t" r="r" b="b"/>
              <a:pathLst>
                <a:path w="26493" h="34230" extrusionOk="0">
                  <a:moveTo>
                    <a:pt x="16956" y="3567"/>
                  </a:moveTo>
                  <a:cubicBezTo>
                    <a:pt x="17025" y="3567"/>
                    <a:pt x="17095" y="3586"/>
                    <a:pt x="17158" y="3620"/>
                  </a:cubicBezTo>
                  <a:cubicBezTo>
                    <a:pt x="17336" y="3846"/>
                    <a:pt x="17217" y="4132"/>
                    <a:pt x="17146" y="4358"/>
                  </a:cubicBezTo>
                  <a:cubicBezTo>
                    <a:pt x="16860" y="5085"/>
                    <a:pt x="16467" y="5763"/>
                    <a:pt x="16134" y="6466"/>
                  </a:cubicBezTo>
                  <a:cubicBezTo>
                    <a:pt x="15372" y="8026"/>
                    <a:pt x="14610" y="9585"/>
                    <a:pt x="13776" y="11121"/>
                  </a:cubicBezTo>
                  <a:cubicBezTo>
                    <a:pt x="12979" y="12633"/>
                    <a:pt x="12098" y="14098"/>
                    <a:pt x="11324" y="15622"/>
                  </a:cubicBezTo>
                  <a:cubicBezTo>
                    <a:pt x="10562" y="17122"/>
                    <a:pt x="9871" y="18670"/>
                    <a:pt x="9133" y="20194"/>
                  </a:cubicBezTo>
                  <a:cubicBezTo>
                    <a:pt x="8550" y="21444"/>
                    <a:pt x="7931" y="22682"/>
                    <a:pt x="7383" y="23956"/>
                  </a:cubicBezTo>
                  <a:cubicBezTo>
                    <a:pt x="6954" y="24909"/>
                    <a:pt x="6537" y="25885"/>
                    <a:pt x="6097" y="26849"/>
                  </a:cubicBezTo>
                  <a:cubicBezTo>
                    <a:pt x="6002" y="27040"/>
                    <a:pt x="5918" y="27254"/>
                    <a:pt x="5764" y="27409"/>
                  </a:cubicBezTo>
                  <a:cubicBezTo>
                    <a:pt x="5697" y="27456"/>
                    <a:pt x="5616" y="27479"/>
                    <a:pt x="5535" y="27479"/>
                  </a:cubicBezTo>
                  <a:cubicBezTo>
                    <a:pt x="5372" y="27479"/>
                    <a:pt x="5212" y="27386"/>
                    <a:pt x="5180" y="27218"/>
                  </a:cubicBezTo>
                  <a:cubicBezTo>
                    <a:pt x="5109" y="26837"/>
                    <a:pt x="5264" y="26468"/>
                    <a:pt x="5371" y="26123"/>
                  </a:cubicBezTo>
                  <a:cubicBezTo>
                    <a:pt x="5966" y="24504"/>
                    <a:pt x="6680" y="22920"/>
                    <a:pt x="7335" y="21325"/>
                  </a:cubicBezTo>
                  <a:cubicBezTo>
                    <a:pt x="8538" y="18444"/>
                    <a:pt x="9836" y="15598"/>
                    <a:pt x="11300" y="12848"/>
                  </a:cubicBezTo>
                  <a:cubicBezTo>
                    <a:pt x="12181" y="11205"/>
                    <a:pt x="13098" y="9585"/>
                    <a:pt x="13967" y="7942"/>
                  </a:cubicBezTo>
                  <a:cubicBezTo>
                    <a:pt x="14705" y="6597"/>
                    <a:pt x="15443" y="5251"/>
                    <a:pt x="16360" y="4025"/>
                  </a:cubicBezTo>
                  <a:cubicBezTo>
                    <a:pt x="16491" y="3858"/>
                    <a:pt x="16622" y="3680"/>
                    <a:pt x="16813" y="3596"/>
                  </a:cubicBezTo>
                  <a:cubicBezTo>
                    <a:pt x="16857" y="3577"/>
                    <a:pt x="16906" y="3567"/>
                    <a:pt x="16956" y="3567"/>
                  </a:cubicBezTo>
                  <a:close/>
                  <a:moveTo>
                    <a:pt x="21666" y="5449"/>
                  </a:moveTo>
                  <a:cubicBezTo>
                    <a:pt x="21781" y="5449"/>
                    <a:pt x="21901" y="5484"/>
                    <a:pt x="21968" y="5585"/>
                  </a:cubicBezTo>
                  <a:cubicBezTo>
                    <a:pt x="22087" y="5740"/>
                    <a:pt x="22051" y="5954"/>
                    <a:pt x="22028" y="6144"/>
                  </a:cubicBezTo>
                  <a:cubicBezTo>
                    <a:pt x="21897" y="6847"/>
                    <a:pt x="21587" y="7502"/>
                    <a:pt x="21277" y="8133"/>
                  </a:cubicBezTo>
                  <a:cubicBezTo>
                    <a:pt x="20468" y="9740"/>
                    <a:pt x="19563" y="11288"/>
                    <a:pt x="18718" y="12871"/>
                  </a:cubicBezTo>
                  <a:cubicBezTo>
                    <a:pt x="17944" y="14288"/>
                    <a:pt x="17182" y="15717"/>
                    <a:pt x="16408" y="17146"/>
                  </a:cubicBezTo>
                  <a:cubicBezTo>
                    <a:pt x="15420" y="18967"/>
                    <a:pt x="14479" y="20825"/>
                    <a:pt x="13443" y="22623"/>
                  </a:cubicBezTo>
                  <a:cubicBezTo>
                    <a:pt x="12693" y="23992"/>
                    <a:pt x="11824" y="25290"/>
                    <a:pt x="11050" y="26647"/>
                  </a:cubicBezTo>
                  <a:cubicBezTo>
                    <a:pt x="10359" y="27838"/>
                    <a:pt x="9693" y="29040"/>
                    <a:pt x="8919" y="30195"/>
                  </a:cubicBezTo>
                  <a:cubicBezTo>
                    <a:pt x="8812" y="30350"/>
                    <a:pt x="8704" y="30516"/>
                    <a:pt x="8538" y="30624"/>
                  </a:cubicBezTo>
                  <a:cubicBezTo>
                    <a:pt x="8473" y="30650"/>
                    <a:pt x="8400" y="30665"/>
                    <a:pt x="8327" y="30665"/>
                  </a:cubicBezTo>
                  <a:cubicBezTo>
                    <a:pt x="8171" y="30665"/>
                    <a:pt x="8015" y="30599"/>
                    <a:pt x="7942" y="30445"/>
                  </a:cubicBezTo>
                  <a:cubicBezTo>
                    <a:pt x="7823" y="30100"/>
                    <a:pt x="8002" y="29743"/>
                    <a:pt x="8145" y="29421"/>
                  </a:cubicBezTo>
                  <a:cubicBezTo>
                    <a:pt x="9026" y="27540"/>
                    <a:pt x="10133" y="25754"/>
                    <a:pt x="11038" y="23873"/>
                  </a:cubicBezTo>
                  <a:cubicBezTo>
                    <a:pt x="12681" y="20634"/>
                    <a:pt x="14348" y="17408"/>
                    <a:pt x="16051" y="14205"/>
                  </a:cubicBezTo>
                  <a:cubicBezTo>
                    <a:pt x="16991" y="12443"/>
                    <a:pt x="18003" y="10716"/>
                    <a:pt x="19015" y="8978"/>
                  </a:cubicBezTo>
                  <a:cubicBezTo>
                    <a:pt x="19515" y="8133"/>
                    <a:pt x="20015" y="7275"/>
                    <a:pt x="20575" y="6466"/>
                  </a:cubicBezTo>
                  <a:cubicBezTo>
                    <a:pt x="20861" y="6109"/>
                    <a:pt x="21111" y="5680"/>
                    <a:pt x="21527" y="5466"/>
                  </a:cubicBezTo>
                  <a:cubicBezTo>
                    <a:pt x="21570" y="5455"/>
                    <a:pt x="21618" y="5449"/>
                    <a:pt x="21666" y="5449"/>
                  </a:cubicBezTo>
                  <a:close/>
                  <a:moveTo>
                    <a:pt x="13979" y="1"/>
                  </a:moveTo>
                  <a:cubicBezTo>
                    <a:pt x="13455" y="1561"/>
                    <a:pt x="12764" y="3061"/>
                    <a:pt x="12086" y="4561"/>
                  </a:cubicBezTo>
                  <a:cubicBezTo>
                    <a:pt x="11336" y="6132"/>
                    <a:pt x="10562" y="7704"/>
                    <a:pt x="9752" y="9252"/>
                  </a:cubicBezTo>
                  <a:cubicBezTo>
                    <a:pt x="7942" y="12657"/>
                    <a:pt x="6037" y="16015"/>
                    <a:pt x="4335" y="19479"/>
                  </a:cubicBezTo>
                  <a:cubicBezTo>
                    <a:pt x="3561" y="21003"/>
                    <a:pt x="2799" y="22527"/>
                    <a:pt x="2096" y="24075"/>
                  </a:cubicBezTo>
                  <a:cubicBezTo>
                    <a:pt x="1442" y="25528"/>
                    <a:pt x="703" y="26933"/>
                    <a:pt x="227" y="28457"/>
                  </a:cubicBezTo>
                  <a:cubicBezTo>
                    <a:pt x="144" y="28778"/>
                    <a:pt x="1" y="29171"/>
                    <a:pt x="203" y="29481"/>
                  </a:cubicBezTo>
                  <a:cubicBezTo>
                    <a:pt x="430" y="29778"/>
                    <a:pt x="739" y="30016"/>
                    <a:pt x="1049" y="30243"/>
                  </a:cubicBezTo>
                  <a:cubicBezTo>
                    <a:pt x="3025" y="31636"/>
                    <a:pt x="5156" y="32826"/>
                    <a:pt x="7395" y="33755"/>
                  </a:cubicBezTo>
                  <a:cubicBezTo>
                    <a:pt x="7983" y="33977"/>
                    <a:pt x="8601" y="34229"/>
                    <a:pt x="9233" y="34229"/>
                  </a:cubicBezTo>
                  <a:cubicBezTo>
                    <a:pt x="9381" y="34229"/>
                    <a:pt x="9531" y="34215"/>
                    <a:pt x="9681" y="34184"/>
                  </a:cubicBezTo>
                  <a:cubicBezTo>
                    <a:pt x="10300" y="34005"/>
                    <a:pt x="10693" y="33445"/>
                    <a:pt x="11074" y="32969"/>
                  </a:cubicBezTo>
                  <a:cubicBezTo>
                    <a:pt x="11633" y="32243"/>
                    <a:pt x="12122" y="31469"/>
                    <a:pt x="12622" y="30707"/>
                  </a:cubicBezTo>
                  <a:cubicBezTo>
                    <a:pt x="13669" y="29088"/>
                    <a:pt x="14729" y="27468"/>
                    <a:pt x="15765" y="25837"/>
                  </a:cubicBezTo>
                  <a:cubicBezTo>
                    <a:pt x="17598" y="23039"/>
                    <a:pt x="19170" y="20075"/>
                    <a:pt x="20730" y="17110"/>
                  </a:cubicBezTo>
                  <a:cubicBezTo>
                    <a:pt x="22266" y="14288"/>
                    <a:pt x="23682" y="11395"/>
                    <a:pt x="25135" y="8538"/>
                  </a:cubicBezTo>
                  <a:cubicBezTo>
                    <a:pt x="25576" y="7680"/>
                    <a:pt x="25957" y="6787"/>
                    <a:pt x="26492" y="5978"/>
                  </a:cubicBezTo>
                  <a:cubicBezTo>
                    <a:pt x="25742" y="5632"/>
                    <a:pt x="25016" y="5228"/>
                    <a:pt x="24266" y="4882"/>
                  </a:cubicBezTo>
                  <a:cubicBezTo>
                    <a:pt x="23290" y="4430"/>
                    <a:pt x="22325" y="3977"/>
                    <a:pt x="21349" y="3513"/>
                  </a:cubicBezTo>
                  <a:cubicBezTo>
                    <a:pt x="19992" y="2858"/>
                    <a:pt x="18610" y="2275"/>
                    <a:pt x="17289" y="1537"/>
                  </a:cubicBezTo>
                  <a:cubicBezTo>
                    <a:pt x="16694" y="1227"/>
                    <a:pt x="16074" y="941"/>
                    <a:pt x="15491" y="596"/>
                  </a:cubicBezTo>
                  <a:cubicBezTo>
                    <a:pt x="15015" y="310"/>
                    <a:pt x="14491" y="156"/>
                    <a:pt x="13979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13;p32"/>
            <p:cNvSpPr/>
            <p:nvPr/>
          </p:nvSpPr>
          <p:spPr>
            <a:xfrm>
              <a:off x="6364496" y="3326426"/>
              <a:ext cx="712709" cy="1108439"/>
            </a:xfrm>
            <a:custGeom>
              <a:avLst/>
              <a:gdLst/>
              <a:ahLst/>
              <a:cxnLst/>
              <a:rect l="l" t="t" r="r" b="b"/>
              <a:pathLst>
                <a:path w="34779" h="54090" extrusionOk="0">
                  <a:moveTo>
                    <a:pt x="20756" y="1869"/>
                  </a:moveTo>
                  <a:cubicBezTo>
                    <a:pt x="20941" y="1869"/>
                    <a:pt x="21128" y="1888"/>
                    <a:pt x="21312" y="1894"/>
                  </a:cubicBezTo>
                  <a:lnTo>
                    <a:pt x="21372" y="1930"/>
                  </a:lnTo>
                  <a:cubicBezTo>
                    <a:pt x="23134" y="2180"/>
                    <a:pt x="24765" y="2942"/>
                    <a:pt x="26384" y="3656"/>
                  </a:cubicBezTo>
                  <a:cubicBezTo>
                    <a:pt x="28325" y="4549"/>
                    <a:pt x="30230" y="5526"/>
                    <a:pt x="32099" y="6585"/>
                  </a:cubicBezTo>
                  <a:cubicBezTo>
                    <a:pt x="32445" y="6788"/>
                    <a:pt x="32814" y="6978"/>
                    <a:pt x="33099" y="7276"/>
                  </a:cubicBezTo>
                  <a:cubicBezTo>
                    <a:pt x="33349" y="7538"/>
                    <a:pt x="33230" y="7931"/>
                    <a:pt x="33111" y="8228"/>
                  </a:cubicBezTo>
                  <a:cubicBezTo>
                    <a:pt x="32826" y="8859"/>
                    <a:pt x="32409" y="9419"/>
                    <a:pt x="32052" y="10014"/>
                  </a:cubicBezTo>
                  <a:cubicBezTo>
                    <a:pt x="31492" y="10860"/>
                    <a:pt x="30885" y="11681"/>
                    <a:pt x="30218" y="12443"/>
                  </a:cubicBezTo>
                  <a:cubicBezTo>
                    <a:pt x="30130" y="12531"/>
                    <a:pt x="30034" y="12667"/>
                    <a:pt x="29904" y="12667"/>
                  </a:cubicBezTo>
                  <a:cubicBezTo>
                    <a:pt x="29875" y="12667"/>
                    <a:pt x="29845" y="12660"/>
                    <a:pt x="29813" y="12645"/>
                  </a:cubicBezTo>
                  <a:cubicBezTo>
                    <a:pt x="27968" y="11836"/>
                    <a:pt x="26170" y="10883"/>
                    <a:pt x="24301" y="10121"/>
                  </a:cubicBezTo>
                  <a:cubicBezTo>
                    <a:pt x="23479" y="9776"/>
                    <a:pt x="22717" y="9336"/>
                    <a:pt x="21919" y="8943"/>
                  </a:cubicBezTo>
                  <a:cubicBezTo>
                    <a:pt x="20538" y="8288"/>
                    <a:pt x="19193" y="7538"/>
                    <a:pt x="17836" y="6823"/>
                  </a:cubicBezTo>
                  <a:cubicBezTo>
                    <a:pt x="18371" y="5359"/>
                    <a:pt x="18812" y="3835"/>
                    <a:pt x="19598" y="2478"/>
                  </a:cubicBezTo>
                  <a:cubicBezTo>
                    <a:pt x="19729" y="2263"/>
                    <a:pt x="19931" y="2061"/>
                    <a:pt x="20169" y="1977"/>
                  </a:cubicBezTo>
                  <a:cubicBezTo>
                    <a:pt x="20360" y="1891"/>
                    <a:pt x="20557" y="1869"/>
                    <a:pt x="20756" y="1869"/>
                  </a:cubicBezTo>
                  <a:close/>
                  <a:moveTo>
                    <a:pt x="16490" y="7704"/>
                  </a:moveTo>
                  <a:cubicBezTo>
                    <a:pt x="18705" y="8931"/>
                    <a:pt x="20919" y="10169"/>
                    <a:pt x="23170" y="11348"/>
                  </a:cubicBezTo>
                  <a:cubicBezTo>
                    <a:pt x="24265" y="11860"/>
                    <a:pt x="25360" y="12407"/>
                    <a:pt x="26456" y="12943"/>
                  </a:cubicBezTo>
                  <a:cubicBezTo>
                    <a:pt x="27242" y="13336"/>
                    <a:pt x="28063" y="13622"/>
                    <a:pt x="28849" y="14015"/>
                  </a:cubicBezTo>
                  <a:cubicBezTo>
                    <a:pt x="29551" y="14527"/>
                    <a:pt x="30397" y="14789"/>
                    <a:pt x="31171" y="15158"/>
                  </a:cubicBezTo>
                  <a:cubicBezTo>
                    <a:pt x="31099" y="15539"/>
                    <a:pt x="30885" y="15860"/>
                    <a:pt x="30718" y="16205"/>
                  </a:cubicBezTo>
                  <a:cubicBezTo>
                    <a:pt x="29778" y="15801"/>
                    <a:pt x="28885" y="15324"/>
                    <a:pt x="27920" y="15003"/>
                  </a:cubicBezTo>
                  <a:cubicBezTo>
                    <a:pt x="27676" y="14924"/>
                    <a:pt x="27426" y="14827"/>
                    <a:pt x="27174" y="14827"/>
                  </a:cubicBezTo>
                  <a:cubicBezTo>
                    <a:pt x="27081" y="14827"/>
                    <a:pt x="26989" y="14840"/>
                    <a:pt x="26896" y="14872"/>
                  </a:cubicBezTo>
                  <a:cubicBezTo>
                    <a:pt x="26861" y="14920"/>
                    <a:pt x="26801" y="15015"/>
                    <a:pt x="26765" y="15062"/>
                  </a:cubicBezTo>
                  <a:lnTo>
                    <a:pt x="26753" y="15372"/>
                  </a:lnTo>
                  <a:cubicBezTo>
                    <a:pt x="26944" y="15622"/>
                    <a:pt x="27242" y="15741"/>
                    <a:pt x="27503" y="15884"/>
                  </a:cubicBezTo>
                  <a:cubicBezTo>
                    <a:pt x="28158" y="16241"/>
                    <a:pt x="28837" y="16586"/>
                    <a:pt x="29492" y="16956"/>
                  </a:cubicBezTo>
                  <a:cubicBezTo>
                    <a:pt x="29575" y="17015"/>
                    <a:pt x="29694" y="17063"/>
                    <a:pt x="29730" y="17182"/>
                  </a:cubicBezTo>
                  <a:cubicBezTo>
                    <a:pt x="29004" y="16967"/>
                    <a:pt x="28349" y="16575"/>
                    <a:pt x="27670" y="16265"/>
                  </a:cubicBezTo>
                  <a:cubicBezTo>
                    <a:pt x="25753" y="15324"/>
                    <a:pt x="23765" y="14550"/>
                    <a:pt x="21812" y="13681"/>
                  </a:cubicBezTo>
                  <a:cubicBezTo>
                    <a:pt x="21086" y="13407"/>
                    <a:pt x="20407" y="13026"/>
                    <a:pt x="19669" y="12776"/>
                  </a:cubicBezTo>
                  <a:cubicBezTo>
                    <a:pt x="18657" y="12372"/>
                    <a:pt x="17609" y="12014"/>
                    <a:pt x="16621" y="11550"/>
                  </a:cubicBezTo>
                  <a:cubicBezTo>
                    <a:pt x="16181" y="11336"/>
                    <a:pt x="15716" y="11110"/>
                    <a:pt x="15383" y="10752"/>
                  </a:cubicBezTo>
                  <a:cubicBezTo>
                    <a:pt x="15431" y="10455"/>
                    <a:pt x="15490" y="10157"/>
                    <a:pt x="15573" y="9871"/>
                  </a:cubicBezTo>
                  <a:cubicBezTo>
                    <a:pt x="16419" y="10121"/>
                    <a:pt x="17252" y="10431"/>
                    <a:pt x="18098" y="10705"/>
                  </a:cubicBezTo>
                  <a:cubicBezTo>
                    <a:pt x="18163" y="10733"/>
                    <a:pt x="18237" y="10749"/>
                    <a:pt x="18309" y="10749"/>
                  </a:cubicBezTo>
                  <a:cubicBezTo>
                    <a:pt x="18448" y="10749"/>
                    <a:pt x="18583" y="10691"/>
                    <a:pt x="18645" y="10550"/>
                  </a:cubicBezTo>
                  <a:cubicBezTo>
                    <a:pt x="18693" y="10359"/>
                    <a:pt x="18538" y="10217"/>
                    <a:pt x="18395" y="10133"/>
                  </a:cubicBezTo>
                  <a:cubicBezTo>
                    <a:pt x="17645" y="9681"/>
                    <a:pt x="16847" y="9336"/>
                    <a:pt x="16133" y="8847"/>
                  </a:cubicBezTo>
                  <a:cubicBezTo>
                    <a:pt x="16252" y="8466"/>
                    <a:pt x="16347" y="8085"/>
                    <a:pt x="16490" y="7704"/>
                  </a:cubicBezTo>
                  <a:close/>
                  <a:moveTo>
                    <a:pt x="15812" y="12503"/>
                  </a:moveTo>
                  <a:cubicBezTo>
                    <a:pt x="16240" y="12622"/>
                    <a:pt x="16681" y="12765"/>
                    <a:pt x="17085" y="12955"/>
                  </a:cubicBezTo>
                  <a:cubicBezTo>
                    <a:pt x="17943" y="13467"/>
                    <a:pt x="18848" y="13872"/>
                    <a:pt x="19705" y="14348"/>
                  </a:cubicBezTo>
                  <a:cubicBezTo>
                    <a:pt x="20312" y="14693"/>
                    <a:pt x="20943" y="14955"/>
                    <a:pt x="21574" y="15253"/>
                  </a:cubicBezTo>
                  <a:cubicBezTo>
                    <a:pt x="23634" y="16241"/>
                    <a:pt x="25729" y="17158"/>
                    <a:pt x="27765" y="18206"/>
                  </a:cubicBezTo>
                  <a:cubicBezTo>
                    <a:pt x="27944" y="18301"/>
                    <a:pt x="28134" y="18384"/>
                    <a:pt x="28325" y="18468"/>
                  </a:cubicBezTo>
                  <a:cubicBezTo>
                    <a:pt x="27730" y="19408"/>
                    <a:pt x="27289" y="20444"/>
                    <a:pt x="26777" y="21432"/>
                  </a:cubicBezTo>
                  <a:cubicBezTo>
                    <a:pt x="25932" y="23063"/>
                    <a:pt x="25122" y="24718"/>
                    <a:pt x="24277" y="26361"/>
                  </a:cubicBezTo>
                  <a:cubicBezTo>
                    <a:pt x="23455" y="27981"/>
                    <a:pt x="22574" y="29576"/>
                    <a:pt x="21729" y="31195"/>
                  </a:cubicBezTo>
                  <a:cubicBezTo>
                    <a:pt x="20979" y="32624"/>
                    <a:pt x="20205" y="34029"/>
                    <a:pt x="19383" y="35422"/>
                  </a:cubicBezTo>
                  <a:cubicBezTo>
                    <a:pt x="18479" y="37006"/>
                    <a:pt x="17466" y="38530"/>
                    <a:pt x="16490" y="40065"/>
                  </a:cubicBezTo>
                  <a:cubicBezTo>
                    <a:pt x="15419" y="41697"/>
                    <a:pt x="14395" y="43352"/>
                    <a:pt x="13287" y="44959"/>
                  </a:cubicBezTo>
                  <a:cubicBezTo>
                    <a:pt x="12835" y="45554"/>
                    <a:pt x="12406" y="46233"/>
                    <a:pt x="11740" y="46602"/>
                  </a:cubicBezTo>
                  <a:cubicBezTo>
                    <a:pt x="11512" y="46691"/>
                    <a:pt x="11281" y="46727"/>
                    <a:pt x="11049" y="46727"/>
                  </a:cubicBezTo>
                  <a:cubicBezTo>
                    <a:pt x="10408" y="46727"/>
                    <a:pt x="9762" y="46448"/>
                    <a:pt x="9168" y="46221"/>
                  </a:cubicBezTo>
                  <a:cubicBezTo>
                    <a:pt x="7430" y="45483"/>
                    <a:pt x="5739" y="44626"/>
                    <a:pt x="4167" y="43602"/>
                  </a:cubicBezTo>
                  <a:cubicBezTo>
                    <a:pt x="3441" y="43125"/>
                    <a:pt x="2667" y="42685"/>
                    <a:pt x="2084" y="42030"/>
                  </a:cubicBezTo>
                  <a:cubicBezTo>
                    <a:pt x="1834" y="41732"/>
                    <a:pt x="1953" y="41328"/>
                    <a:pt x="2048" y="41006"/>
                  </a:cubicBezTo>
                  <a:cubicBezTo>
                    <a:pt x="2512" y="39494"/>
                    <a:pt x="3262" y="38077"/>
                    <a:pt x="3905" y="36636"/>
                  </a:cubicBezTo>
                  <a:cubicBezTo>
                    <a:pt x="4977" y="34279"/>
                    <a:pt x="6167" y="31981"/>
                    <a:pt x="7334" y="29671"/>
                  </a:cubicBezTo>
                  <a:cubicBezTo>
                    <a:pt x="7382" y="29576"/>
                    <a:pt x="7430" y="29481"/>
                    <a:pt x="7477" y="29386"/>
                  </a:cubicBezTo>
                  <a:cubicBezTo>
                    <a:pt x="7751" y="28886"/>
                    <a:pt x="8013" y="28374"/>
                    <a:pt x="8287" y="27874"/>
                  </a:cubicBezTo>
                  <a:cubicBezTo>
                    <a:pt x="9084" y="26385"/>
                    <a:pt x="9882" y="24909"/>
                    <a:pt x="10680" y="23432"/>
                  </a:cubicBezTo>
                  <a:cubicBezTo>
                    <a:pt x="11180" y="22516"/>
                    <a:pt x="11668" y="21611"/>
                    <a:pt x="12144" y="20694"/>
                  </a:cubicBezTo>
                  <a:cubicBezTo>
                    <a:pt x="12180" y="20587"/>
                    <a:pt x="12228" y="20504"/>
                    <a:pt x="12287" y="20408"/>
                  </a:cubicBezTo>
                  <a:cubicBezTo>
                    <a:pt x="12335" y="20289"/>
                    <a:pt x="12394" y="20170"/>
                    <a:pt x="12466" y="20051"/>
                  </a:cubicBezTo>
                  <a:cubicBezTo>
                    <a:pt x="12513" y="19932"/>
                    <a:pt x="12573" y="19813"/>
                    <a:pt x="12633" y="19694"/>
                  </a:cubicBezTo>
                  <a:cubicBezTo>
                    <a:pt x="13395" y="18170"/>
                    <a:pt x="14145" y="16658"/>
                    <a:pt x="14799" y="15086"/>
                  </a:cubicBezTo>
                  <a:cubicBezTo>
                    <a:pt x="15157" y="14241"/>
                    <a:pt x="15538" y="13384"/>
                    <a:pt x="15812" y="12503"/>
                  </a:cubicBezTo>
                  <a:close/>
                  <a:moveTo>
                    <a:pt x="1965" y="44149"/>
                  </a:moveTo>
                  <a:cubicBezTo>
                    <a:pt x="2715" y="44530"/>
                    <a:pt x="3393" y="45054"/>
                    <a:pt x="4131" y="45459"/>
                  </a:cubicBezTo>
                  <a:cubicBezTo>
                    <a:pt x="6072" y="46519"/>
                    <a:pt x="8061" y="47590"/>
                    <a:pt x="10239" y="48043"/>
                  </a:cubicBezTo>
                  <a:cubicBezTo>
                    <a:pt x="9632" y="48376"/>
                    <a:pt x="9073" y="48793"/>
                    <a:pt x="8465" y="49126"/>
                  </a:cubicBezTo>
                  <a:cubicBezTo>
                    <a:pt x="7334" y="49769"/>
                    <a:pt x="6287" y="50531"/>
                    <a:pt x="5167" y="51198"/>
                  </a:cubicBezTo>
                  <a:cubicBezTo>
                    <a:pt x="4882" y="50329"/>
                    <a:pt x="4155" y="49710"/>
                    <a:pt x="3417" y="49233"/>
                  </a:cubicBezTo>
                  <a:cubicBezTo>
                    <a:pt x="2953" y="48924"/>
                    <a:pt x="2417" y="48733"/>
                    <a:pt x="1869" y="48650"/>
                  </a:cubicBezTo>
                  <a:cubicBezTo>
                    <a:pt x="2000" y="47781"/>
                    <a:pt x="1917" y="46900"/>
                    <a:pt x="1941" y="46031"/>
                  </a:cubicBezTo>
                  <a:cubicBezTo>
                    <a:pt x="1953" y="45399"/>
                    <a:pt x="1953" y="44768"/>
                    <a:pt x="1965" y="44149"/>
                  </a:cubicBezTo>
                  <a:close/>
                  <a:moveTo>
                    <a:pt x="20737" y="0"/>
                  </a:moveTo>
                  <a:cubicBezTo>
                    <a:pt x="20385" y="0"/>
                    <a:pt x="20034" y="44"/>
                    <a:pt x="19693" y="156"/>
                  </a:cubicBezTo>
                  <a:cubicBezTo>
                    <a:pt x="18990" y="358"/>
                    <a:pt x="18371" y="846"/>
                    <a:pt x="17990" y="1466"/>
                  </a:cubicBezTo>
                  <a:cubicBezTo>
                    <a:pt x="17121" y="3013"/>
                    <a:pt x="16490" y="4704"/>
                    <a:pt x="16323" y="6478"/>
                  </a:cubicBezTo>
                  <a:cubicBezTo>
                    <a:pt x="16050" y="6561"/>
                    <a:pt x="15752" y="6633"/>
                    <a:pt x="15561" y="6847"/>
                  </a:cubicBezTo>
                  <a:cubicBezTo>
                    <a:pt x="15240" y="7192"/>
                    <a:pt x="15073" y="7645"/>
                    <a:pt x="14930" y="8085"/>
                  </a:cubicBezTo>
                  <a:cubicBezTo>
                    <a:pt x="14811" y="8454"/>
                    <a:pt x="14657" y="8847"/>
                    <a:pt x="14823" y="9228"/>
                  </a:cubicBezTo>
                  <a:cubicBezTo>
                    <a:pt x="14597" y="9764"/>
                    <a:pt x="14347" y="10312"/>
                    <a:pt x="14383" y="10907"/>
                  </a:cubicBezTo>
                  <a:cubicBezTo>
                    <a:pt x="14383" y="11252"/>
                    <a:pt x="14585" y="11550"/>
                    <a:pt x="14788" y="11812"/>
                  </a:cubicBezTo>
                  <a:cubicBezTo>
                    <a:pt x="13799" y="13098"/>
                    <a:pt x="13133" y="14598"/>
                    <a:pt x="12371" y="16015"/>
                  </a:cubicBezTo>
                  <a:cubicBezTo>
                    <a:pt x="11501" y="17670"/>
                    <a:pt x="10620" y="19313"/>
                    <a:pt x="9716" y="20932"/>
                  </a:cubicBezTo>
                  <a:cubicBezTo>
                    <a:pt x="9537" y="21266"/>
                    <a:pt x="9358" y="21587"/>
                    <a:pt x="9180" y="21920"/>
                  </a:cubicBezTo>
                  <a:cubicBezTo>
                    <a:pt x="8608" y="22956"/>
                    <a:pt x="8049" y="23992"/>
                    <a:pt x="7489" y="25028"/>
                  </a:cubicBezTo>
                  <a:cubicBezTo>
                    <a:pt x="7013" y="25909"/>
                    <a:pt x="6525" y="26802"/>
                    <a:pt x="6060" y="27695"/>
                  </a:cubicBezTo>
                  <a:cubicBezTo>
                    <a:pt x="5953" y="27933"/>
                    <a:pt x="5822" y="28171"/>
                    <a:pt x="5703" y="28409"/>
                  </a:cubicBezTo>
                  <a:cubicBezTo>
                    <a:pt x="5644" y="28528"/>
                    <a:pt x="5584" y="28647"/>
                    <a:pt x="5525" y="28766"/>
                  </a:cubicBezTo>
                  <a:cubicBezTo>
                    <a:pt x="5453" y="28921"/>
                    <a:pt x="5370" y="29076"/>
                    <a:pt x="5298" y="29231"/>
                  </a:cubicBezTo>
                  <a:cubicBezTo>
                    <a:pt x="5274" y="29267"/>
                    <a:pt x="5239" y="29362"/>
                    <a:pt x="5215" y="29409"/>
                  </a:cubicBezTo>
                  <a:cubicBezTo>
                    <a:pt x="5144" y="29552"/>
                    <a:pt x="5072" y="29695"/>
                    <a:pt x="5001" y="29838"/>
                  </a:cubicBezTo>
                  <a:cubicBezTo>
                    <a:pt x="4941" y="29945"/>
                    <a:pt x="4882" y="30064"/>
                    <a:pt x="4822" y="30195"/>
                  </a:cubicBezTo>
                  <a:cubicBezTo>
                    <a:pt x="4060" y="31743"/>
                    <a:pt x="3358" y="33315"/>
                    <a:pt x="2691" y="34898"/>
                  </a:cubicBezTo>
                  <a:cubicBezTo>
                    <a:pt x="1976" y="36613"/>
                    <a:pt x="1226" y="38303"/>
                    <a:pt x="655" y="40065"/>
                  </a:cubicBezTo>
                  <a:cubicBezTo>
                    <a:pt x="417" y="40804"/>
                    <a:pt x="191" y="41589"/>
                    <a:pt x="417" y="42363"/>
                  </a:cubicBezTo>
                  <a:cubicBezTo>
                    <a:pt x="524" y="42661"/>
                    <a:pt x="345" y="42959"/>
                    <a:pt x="298" y="43268"/>
                  </a:cubicBezTo>
                  <a:cubicBezTo>
                    <a:pt x="119" y="43899"/>
                    <a:pt x="179" y="44578"/>
                    <a:pt x="167" y="45233"/>
                  </a:cubicBezTo>
                  <a:cubicBezTo>
                    <a:pt x="155" y="46173"/>
                    <a:pt x="191" y="47126"/>
                    <a:pt x="143" y="48078"/>
                  </a:cubicBezTo>
                  <a:cubicBezTo>
                    <a:pt x="0" y="49269"/>
                    <a:pt x="143" y="50460"/>
                    <a:pt x="191" y="51650"/>
                  </a:cubicBezTo>
                  <a:cubicBezTo>
                    <a:pt x="286" y="52103"/>
                    <a:pt x="357" y="52555"/>
                    <a:pt x="560" y="52984"/>
                  </a:cubicBezTo>
                  <a:cubicBezTo>
                    <a:pt x="822" y="53555"/>
                    <a:pt x="1357" y="54031"/>
                    <a:pt x="2000" y="54079"/>
                  </a:cubicBezTo>
                  <a:cubicBezTo>
                    <a:pt x="2074" y="54086"/>
                    <a:pt x="2148" y="54089"/>
                    <a:pt x="2221" y="54089"/>
                  </a:cubicBezTo>
                  <a:cubicBezTo>
                    <a:pt x="2893" y="54089"/>
                    <a:pt x="3542" y="53810"/>
                    <a:pt x="4143" y="53531"/>
                  </a:cubicBezTo>
                  <a:cubicBezTo>
                    <a:pt x="5001" y="53139"/>
                    <a:pt x="5822" y="52662"/>
                    <a:pt x="6620" y="52162"/>
                  </a:cubicBezTo>
                  <a:cubicBezTo>
                    <a:pt x="7977" y="51293"/>
                    <a:pt x="9394" y="50531"/>
                    <a:pt x="10716" y="49590"/>
                  </a:cubicBezTo>
                  <a:cubicBezTo>
                    <a:pt x="11418" y="49067"/>
                    <a:pt x="12168" y="48519"/>
                    <a:pt x="12549" y="47697"/>
                  </a:cubicBezTo>
                  <a:cubicBezTo>
                    <a:pt x="13668" y="46935"/>
                    <a:pt x="14466" y="45792"/>
                    <a:pt x="15228" y="44685"/>
                  </a:cubicBezTo>
                  <a:cubicBezTo>
                    <a:pt x="16133" y="43352"/>
                    <a:pt x="16943" y="41947"/>
                    <a:pt x="17812" y="40601"/>
                  </a:cubicBezTo>
                  <a:cubicBezTo>
                    <a:pt x="18836" y="39030"/>
                    <a:pt x="19872" y="37470"/>
                    <a:pt x="20824" y="35863"/>
                  </a:cubicBezTo>
                  <a:cubicBezTo>
                    <a:pt x="21753" y="34267"/>
                    <a:pt x="22658" y="32648"/>
                    <a:pt x="23551" y="31041"/>
                  </a:cubicBezTo>
                  <a:cubicBezTo>
                    <a:pt x="25444" y="27754"/>
                    <a:pt x="27111" y="24361"/>
                    <a:pt x="28801" y="20980"/>
                  </a:cubicBezTo>
                  <a:cubicBezTo>
                    <a:pt x="29135" y="20301"/>
                    <a:pt x="29528" y="19634"/>
                    <a:pt x="29623" y="18872"/>
                  </a:cubicBezTo>
                  <a:cubicBezTo>
                    <a:pt x="29968" y="18860"/>
                    <a:pt x="30325" y="18741"/>
                    <a:pt x="30575" y="18503"/>
                  </a:cubicBezTo>
                  <a:cubicBezTo>
                    <a:pt x="30873" y="18218"/>
                    <a:pt x="30980" y="17825"/>
                    <a:pt x="31147" y="17456"/>
                  </a:cubicBezTo>
                  <a:cubicBezTo>
                    <a:pt x="31254" y="17277"/>
                    <a:pt x="31456" y="17182"/>
                    <a:pt x="31552" y="16991"/>
                  </a:cubicBezTo>
                  <a:cubicBezTo>
                    <a:pt x="31790" y="16551"/>
                    <a:pt x="32016" y="16110"/>
                    <a:pt x="32183" y="15646"/>
                  </a:cubicBezTo>
                  <a:cubicBezTo>
                    <a:pt x="32290" y="15312"/>
                    <a:pt x="32337" y="14884"/>
                    <a:pt x="32099" y="14586"/>
                  </a:cubicBezTo>
                  <a:cubicBezTo>
                    <a:pt x="31825" y="14229"/>
                    <a:pt x="31385" y="14098"/>
                    <a:pt x="30992" y="13908"/>
                  </a:cubicBezTo>
                  <a:lnTo>
                    <a:pt x="31004" y="13836"/>
                  </a:lnTo>
                  <a:cubicBezTo>
                    <a:pt x="32052" y="12884"/>
                    <a:pt x="32826" y="11657"/>
                    <a:pt x="33552" y="10455"/>
                  </a:cubicBezTo>
                  <a:cubicBezTo>
                    <a:pt x="33969" y="9740"/>
                    <a:pt x="34445" y="9050"/>
                    <a:pt x="34611" y="8228"/>
                  </a:cubicBezTo>
                  <a:cubicBezTo>
                    <a:pt x="34778" y="7550"/>
                    <a:pt x="34576" y="6788"/>
                    <a:pt x="34100" y="6276"/>
                  </a:cubicBezTo>
                  <a:cubicBezTo>
                    <a:pt x="33588" y="5728"/>
                    <a:pt x="32945" y="5335"/>
                    <a:pt x="32314" y="4942"/>
                  </a:cubicBezTo>
                  <a:cubicBezTo>
                    <a:pt x="30730" y="3954"/>
                    <a:pt x="29099" y="3025"/>
                    <a:pt x="27420" y="2204"/>
                  </a:cubicBezTo>
                  <a:cubicBezTo>
                    <a:pt x="25658" y="1335"/>
                    <a:pt x="23848" y="525"/>
                    <a:pt x="21919" y="132"/>
                  </a:cubicBezTo>
                  <a:cubicBezTo>
                    <a:pt x="21534" y="56"/>
                    <a:pt x="21135" y="0"/>
                    <a:pt x="20737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14;p32"/>
            <p:cNvSpPr/>
            <p:nvPr/>
          </p:nvSpPr>
          <p:spPr>
            <a:xfrm>
              <a:off x="6787345" y="3380038"/>
              <a:ext cx="73957" cy="42583"/>
            </a:xfrm>
            <a:custGeom>
              <a:avLst/>
              <a:gdLst/>
              <a:ahLst/>
              <a:cxnLst/>
              <a:rect l="l" t="t" r="r" b="b"/>
              <a:pathLst>
                <a:path w="3609" h="2078" extrusionOk="0">
                  <a:moveTo>
                    <a:pt x="1862" y="1"/>
                  </a:moveTo>
                  <a:cubicBezTo>
                    <a:pt x="1813" y="1"/>
                    <a:pt x="1764" y="2"/>
                    <a:pt x="1715" y="4"/>
                  </a:cubicBezTo>
                  <a:cubicBezTo>
                    <a:pt x="953" y="52"/>
                    <a:pt x="322" y="659"/>
                    <a:pt x="72" y="1362"/>
                  </a:cubicBezTo>
                  <a:cubicBezTo>
                    <a:pt x="24" y="1576"/>
                    <a:pt x="1" y="1897"/>
                    <a:pt x="239" y="2017"/>
                  </a:cubicBezTo>
                  <a:cubicBezTo>
                    <a:pt x="302" y="2059"/>
                    <a:pt x="370" y="2077"/>
                    <a:pt x="438" y="2077"/>
                  </a:cubicBezTo>
                  <a:cubicBezTo>
                    <a:pt x="561" y="2077"/>
                    <a:pt x="682" y="2018"/>
                    <a:pt x="774" y="1933"/>
                  </a:cubicBezTo>
                  <a:cubicBezTo>
                    <a:pt x="1096" y="1671"/>
                    <a:pt x="1417" y="1397"/>
                    <a:pt x="1822" y="1278"/>
                  </a:cubicBezTo>
                  <a:cubicBezTo>
                    <a:pt x="1947" y="1242"/>
                    <a:pt x="2073" y="1228"/>
                    <a:pt x="2200" y="1228"/>
                  </a:cubicBezTo>
                  <a:cubicBezTo>
                    <a:pt x="2448" y="1228"/>
                    <a:pt x="2697" y="1283"/>
                    <a:pt x="2941" y="1338"/>
                  </a:cubicBezTo>
                  <a:cubicBezTo>
                    <a:pt x="2986" y="1354"/>
                    <a:pt x="3034" y="1361"/>
                    <a:pt x="3082" y="1361"/>
                  </a:cubicBezTo>
                  <a:cubicBezTo>
                    <a:pt x="3254" y="1361"/>
                    <a:pt x="3433" y="1264"/>
                    <a:pt x="3489" y="1088"/>
                  </a:cubicBezTo>
                  <a:cubicBezTo>
                    <a:pt x="3608" y="802"/>
                    <a:pt x="3394" y="516"/>
                    <a:pt x="3168" y="350"/>
                  </a:cubicBezTo>
                  <a:cubicBezTo>
                    <a:pt x="2781" y="103"/>
                    <a:pt x="2316" y="1"/>
                    <a:pt x="1862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15;p32"/>
            <p:cNvSpPr/>
            <p:nvPr/>
          </p:nvSpPr>
          <p:spPr>
            <a:xfrm>
              <a:off x="6765150" y="3428629"/>
              <a:ext cx="28075" cy="29837"/>
            </a:xfrm>
            <a:custGeom>
              <a:avLst/>
              <a:gdLst/>
              <a:ahLst/>
              <a:cxnLst/>
              <a:rect l="l" t="t" r="r" b="b"/>
              <a:pathLst>
                <a:path w="1370" h="1456" extrusionOk="0">
                  <a:moveTo>
                    <a:pt x="779" y="1"/>
                  </a:moveTo>
                  <a:cubicBezTo>
                    <a:pt x="642" y="1"/>
                    <a:pt x="507" y="31"/>
                    <a:pt x="417" y="146"/>
                  </a:cubicBezTo>
                  <a:cubicBezTo>
                    <a:pt x="179" y="443"/>
                    <a:pt x="0" y="884"/>
                    <a:pt x="179" y="1265"/>
                  </a:cubicBezTo>
                  <a:cubicBezTo>
                    <a:pt x="232" y="1390"/>
                    <a:pt x="369" y="1455"/>
                    <a:pt x="505" y="1455"/>
                  </a:cubicBezTo>
                  <a:cubicBezTo>
                    <a:pt x="640" y="1455"/>
                    <a:pt x="774" y="1390"/>
                    <a:pt x="822" y="1253"/>
                  </a:cubicBezTo>
                  <a:cubicBezTo>
                    <a:pt x="1000" y="872"/>
                    <a:pt x="1369" y="372"/>
                    <a:pt x="964" y="15"/>
                  </a:cubicBezTo>
                  <a:cubicBezTo>
                    <a:pt x="905" y="7"/>
                    <a:pt x="842" y="1"/>
                    <a:pt x="77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16;p32"/>
            <p:cNvSpPr/>
            <p:nvPr/>
          </p:nvSpPr>
          <p:spPr>
            <a:xfrm>
              <a:off x="6507481" y="3655597"/>
              <a:ext cx="249865" cy="490672"/>
            </a:xfrm>
            <a:custGeom>
              <a:avLst/>
              <a:gdLst/>
              <a:ahLst/>
              <a:cxnLst/>
              <a:rect l="l" t="t" r="r" b="b"/>
              <a:pathLst>
                <a:path w="12193" h="23944" extrusionOk="0">
                  <a:moveTo>
                    <a:pt x="11831" y="0"/>
                  </a:moveTo>
                  <a:cubicBezTo>
                    <a:pt x="11635" y="0"/>
                    <a:pt x="11453" y="155"/>
                    <a:pt x="11335" y="310"/>
                  </a:cubicBezTo>
                  <a:cubicBezTo>
                    <a:pt x="10823" y="941"/>
                    <a:pt x="10406" y="1632"/>
                    <a:pt x="9989" y="2322"/>
                  </a:cubicBezTo>
                  <a:cubicBezTo>
                    <a:pt x="9025" y="3941"/>
                    <a:pt x="8168" y="5632"/>
                    <a:pt x="7251" y="7275"/>
                  </a:cubicBezTo>
                  <a:cubicBezTo>
                    <a:pt x="5525" y="10371"/>
                    <a:pt x="3965" y="13562"/>
                    <a:pt x="2596" y="16824"/>
                  </a:cubicBezTo>
                  <a:cubicBezTo>
                    <a:pt x="1846" y="18598"/>
                    <a:pt x="1072" y="20348"/>
                    <a:pt x="381" y="22146"/>
                  </a:cubicBezTo>
                  <a:cubicBezTo>
                    <a:pt x="238" y="22610"/>
                    <a:pt x="0" y="23063"/>
                    <a:pt x="24" y="23563"/>
                  </a:cubicBezTo>
                  <a:cubicBezTo>
                    <a:pt x="24" y="23753"/>
                    <a:pt x="191" y="23884"/>
                    <a:pt x="357" y="23944"/>
                  </a:cubicBezTo>
                  <a:cubicBezTo>
                    <a:pt x="453" y="23908"/>
                    <a:pt x="536" y="23884"/>
                    <a:pt x="631" y="23861"/>
                  </a:cubicBezTo>
                  <a:cubicBezTo>
                    <a:pt x="857" y="23551"/>
                    <a:pt x="1000" y="23194"/>
                    <a:pt x="1155" y="22849"/>
                  </a:cubicBezTo>
                  <a:cubicBezTo>
                    <a:pt x="1857" y="21289"/>
                    <a:pt x="2512" y="19717"/>
                    <a:pt x="3250" y="18181"/>
                  </a:cubicBezTo>
                  <a:cubicBezTo>
                    <a:pt x="4048" y="16526"/>
                    <a:pt x="4822" y="14860"/>
                    <a:pt x="5620" y="13205"/>
                  </a:cubicBezTo>
                  <a:cubicBezTo>
                    <a:pt x="6382" y="11597"/>
                    <a:pt x="7263" y="10049"/>
                    <a:pt x="8132" y="8490"/>
                  </a:cubicBezTo>
                  <a:cubicBezTo>
                    <a:pt x="9120" y="6704"/>
                    <a:pt x="10037" y="4870"/>
                    <a:pt x="10930" y="3025"/>
                  </a:cubicBezTo>
                  <a:cubicBezTo>
                    <a:pt x="11275" y="2287"/>
                    <a:pt x="11704" y="1572"/>
                    <a:pt x="12002" y="798"/>
                  </a:cubicBezTo>
                  <a:cubicBezTo>
                    <a:pt x="12085" y="560"/>
                    <a:pt x="12192" y="274"/>
                    <a:pt x="12013" y="48"/>
                  </a:cubicBezTo>
                  <a:cubicBezTo>
                    <a:pt x="11952" y="15"/>
                    <a:pt x="11891" y="0"/>
                    <a:pt x="11831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17;p32"/>
            <p:cNvSpPr/>
            <p:nvPr/>
          </p:nvSpPr>
          <p:spPr>
            <a:xfrm>
              <a:off x="6562609" y="3694166"/>
              <a:ext cx="291834" cy="516636"/>
            </a:xfrm>
            <a:custGeom>
              <a:avLst/>
              <a:gdLst/>
              <a:ahLst/>
              <a:cxnLst/>
              <a:rect l="l" t="t" r="r" b="b"/>
              <a:pathLst>
                <a:path w="14241" h="25211" extrusionOk="0">
                  <a:moveTo>
                    <a:pt x="13843" y="1"/>
                  </a:moveTo>
                  <a:cubicBezTo>
                    <a:pt x="13690" y="1"/>
                    <a:pt x="13545" y="71"/>
                    <a:pt x="13443" y="190"/>
                  </a:cubicBezTo>
                  <a:cubicBezTo>
                    <a:pt x="12776" y="869"/>
                    <a:pt x="12300" y="1702"/>
                    <a:pt x="11800" y="2500"/>
                  </a:cubicBezTo>
                  <a:cubicBezTo>
                    <a:pt x="10574" y="4560"/>
                    <a:pt x="9359" y="6643"/>
                    <a:pt x="8216" y="8763"/>
                  </a:cubicBezTo>
                  <a:cubicBezTo>
                    <a:pt x="6359" y="12263"/>
                    <a:pt x="4537" y="15775"/>
                    <a:pt x="2775" y="19324"/>
                  </a:cubicBezTo>
                  <a:cubicBezTo>
                    <a:pt x="2001" y="20776"/>
                    <a:pt x="1168" y="22205"/>
                    <a:pt x="441" y="23681"/>
                  </a:cubicBezTo>
                  <a:cubicBezTo>
                    <a:pt x="263" y="24098"/>
                    <a:pt x="1" y="24527"/>
                    <a:pt x="96" y="25003"/>
                  </a:cubicBezTo>
                  <a:cubicBezTo>
                    <a:pt x="156" y="25062"/>
                    <a:pt x="227" y="25134"/>
                    <a:pt x="287" y="25193"/>
                  </a:cubicBezTo>
                  <a:cubicBezTo>
                    <a:pt x="351" y="25203"/>
                    <a:pt x="418" y="25211"/>
                    <a:pt x="484" y="25211"/>
                  </a:cubicBezTo>
                  <a:cubicBezTo>
                    <a:pt x="651" y="25211"/>
                    <a:pt x="812" y="25165"/>
                    <a:pt x="906" y="25003"/>
                  </a:cubicBezTo>
                  <a:cubicBezTo>
                    <a:pt x="1763" y="23788"/>
                    <a:pt x="2465" y="22479"/>
                    <a:pt x="3216" y="21205"/>
                  </a:cubicBezTo>
                  <a:cubicBezTo>
                    <a:pt x="3906" y="19978"/>
                    <a:pt x="4692" y="18812"/>
                    <a:pt x="5383" y="17585"/>
                  </a:cubicBezTo>
                  <a:cubicBezTo>
                    <a:pt x="6454" y="15764"/>
                    <a:pt x="7395" y="13882"/>
                    <a:pt x="8395" y="12025"/>
                  </a:cubicBezTo>
                  <a:cubicBezTo>
                    <a:pt x="9181" y="10596"/>
                    <a:pt x="9955" y="9156"/>
                    <a:pt x="10728" y="7715"/>
                  </a:cubicBezTo>
                  <a:cubicBezTo>
                    <a:pt x="11598" y="6072"/>
                    <a:pt x="12538" y="4465"/>
                    <a:pt x="13384" y="2810"/>
                  </a:cubicBezTo>
                  <a:cubicBezTo>
                    <a:pt x="13741" y="2107"/>
                    <a:pt x="14086" y="1393"/>
                    <a:pt x="14205" y="619"/>
                  </a:cubicBezTo>
                  <a:cubicBezTo>
                    <a:pt x="14241" y="405"/>
                    <a:pt x="14217" y="154"/>
                    <a:pt x="14026" y="35"/>
                  </a:cubicBezTo>
                  <a:cubicBezTo>
                    <a:pt x="13965" y="12"/>
                    <a:pt x="13903" y="1"/>
                    <a:pt x="13843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2478;p44"/>
          <p:cNvSpPr/>
          <p:nvPr/>
        </p:nvSpPr>
        <p:spPr>
          <a:xfrm>
            <a:off x="3143305" y="1527291"/>
            <a:ext cx="82798" cy="29827"/>
          </a:xfrm>
          <a:custGeom>
            <a:avLst/>
            <a:gdLst/>
            <a:ahLst/>
            <a:cxnLst/>
            <a:rect l="l" t="t" r="r" b="b"/>
            <a:pathLst>
              <a:path w="3792" h="1366" extrusionOk="0">
                <a:moveTo>
                  <a:pt x="200" y="1"/>
                </a:moveTo>
                <a:cubicBezTo>
                  <a:pt x="97" y="1"/>
                  <a:pt x="0" y="97"/>
                  <a:pt x="72" y="214"/>
                </a:cubicBezTo>
                <a:cubicBezTo>
                  <a:pt x="429" y="809"/>
                  <a:pt x="870" y="1190"/>
                  <a:pt x="1584" y="1321"/>
                </a:cubicBezTo>
                <a:cubicBezTo>
                  <a:pt x="1745" y="1350"/>
                  <a:pt x="1912" y="1366"/>
                  <a:pt x="2081" y="1366"/>
                </a:cubicBezTo>
                <a:cubicBezTo>
                  <a:pt x="2598" y="1366"/>
                  <a:pt x="3127" y="1219"/>
                  <a:pt x="3513" y="868"/>
                </a:cubicBezTo>
                <a:cubicBezTo>
                  <a:pt x="3792" y="619"/>
                  <a:pt x="3537" y="211"/>
                  <a:pt x="3222" y="211"/>
                </a:cubicBezTo>
                <a:cubicBezTo>
                  <a:pt x="3161" y="211"/>
                  <a:pt x="3098" y="226"/>
                  <a:pt x="3036" y="261"/>
                </a:cubicBezTo>
                <a:cubicBezTo>
                  <a:pt x="2703" y="458"/>
                  <a:pt x="2290" y="555"/>
                  <a:pt x="1870" y="555"/>
                </a:cubicBezTo>
                <a:cubicBezTo>
                  <a:pt x="1300" y="555"/>
                  <a:pt x="716" y="378"/>
                  <a:pt x="298" y="35"/>
                </a:cubicBezTo>
                <a:cubicBezTo>
                  <a:pt x="269" y="11"/>
                  <a:pt x="234" y="1"/>
                  <a:pt x="200" y="1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التقاط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7262"/>
            <a:ext cx="24384000" cy="137332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عنصر نائب للمحتوى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5039569"/>
              </p:ext>
            </p:extLst>
          </p:nvPr>
        </p:nvGraphicFramePr>
        <p:xfrm>
          <a:off x="1318792" y="3833664"/>
          <a:ext cx="21242360" cy="89289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09545"/>
                <a:gridCol w="5309545"/>
                <a:gridCol w="5311635"/>
                <a:gridCol w="5311635"/>
              </a:tblGrid>
              <a:tr h="1539425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bg1"/>
                          </a:solidFill>
                          <a:effectLst/>
                        </a:rPr>
                        <a:t>ماذا أريد أن أتعلم أكثر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>
                          <a:solidFill>
                            <a:schemeClr val="bg1"/>
                          </a:solidFill>
                          <a:effectLst/>
                        </a:rPr>
                        <a:t>ماذا تعلمت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b="1" dirty="0">
                          <a:solidFill>
                            <a:schemeClr val="bg1"/>
                          </a:solidFill>
                          <a:effectLst/>
                        </a:rPr>
                        <a:t>ماذا أريد أن أتعلم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solidFill>
                            <a:schemeClr val="bg1"/>
                          </a:solidFill>
                          <a:effectLst/>
                        </a:rPr>
                        <a:t>ماذا</a:t>
                      </a:r>
                      <a:r>
                        <a:rPr lang="ar-SA" sz="4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ar-SA" sz="4000" dirty="0" smtClean="0">
                          <a:solidFill>
                            <a:schemeClr val="bg1"/>
                          </a:solidFill>
                          <a:effectLst/>
                        </a:rPr>
                        <a:t>أعرف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 anchor="ctr">
                    <a:noFill/>
                  </a:tcPr>
                </a:tc>
              </a:tr>
              <a:tr h="7017220"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>
                    <a:noFill/>
                  </a:tcPr>
                </a:tc>
                <a:tc>
                  <a:txBody>
                    <a:bodyPr/>
                    <a:lstStyle>
                      <a:lvl1pPr marL="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>
                    <a:noFill/>
                  </a:tcPr>
                </a:tc>
              </a:tr>
              <a:tr h="372346">
                <a:tc gridSpan="4">
                  <a:txBody>
                    <a:bodyPr/>
                    <a:lstStyle>
                      <a:lvl1pPr marL="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r" defTabSz="4572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1160" marR="13116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7223448" y="1241376"/>
            <a:ext cx="10487104" cy="131244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defTabSz="2177095" hangingPunct="1">
              <a:defRPr/>
            </a:pPr>
            <a:r>
              <a:rPr lang="ar-SA" sz="7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استراتيجية جدول التعلم</a:t>
            </a:r>
            <a:r>
              <a:rPr lang="ar-SA" sz="71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71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Google Shape;1953;p34"/>
          <p:cNvGrpSpPr/>
          <p:nvPr/>
        </p:nvGrpSpPr>
        <p:grpSpPr>
          <a:xfrm>
            <a:off x="6359352" y="449288"/>
            <a:ext cx="2232248" cy="3024336"/>
            <a:chOff x="6081400" y="2231025"/>
            <a:chExt cx="481925" cy="564700"/>
          </a:xfrm>
        </p:grpSpPr>
        <p:sp>
          <p:nvSpPr>
            <p:cNvPr id="12" name="Google Shape;1954;p34"/>
            <p:cNvSpPr/>
            <p:nvPr/>
          </p:nvSpPr>
          <p:spPr>
            <a:xfrm>
              <a:off x="6447075" y="2466475"/>
              <a:ext cx="1075" cy="127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7" y="0"/>
                  </a:moveTo>
                  <a:cubicBezTo>
                    <a:pt x="7" y="0"/>
                    <a:pt x="0" y="14"/>
                    <a:pt x="6" y="14"/>
                  </a:cubicBezTo>
                  <a:cubicBezTo>
                    <a:pt x="6" y="45"/>
                    <a:pt x="17" y="51"/>
                    <a:pt x="28" y="51"/>
                  </a:cubicBezTo>
                  <a:cubicBezTo>
                    <a:pt x="33" y="51"/>
                    <a:pt x="38" y="49"/>
                    <a:pt x="42" y="49"/>
                  </a:cubicBezTo>
                  <a:cubicBezTo>
                    <a:pt x="37" y="10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Google Shape;1955;p34"/>
            <p:cNvSpPr/>
            <p:nvPr/>
          </p:nvSpPr>
          <p:spPr>
            <a:xfrm>
              <a:off x="6434125" y="2411725"/>
              <a:ext cx="1800" cy="2425"/>
            </a:xfrm>
            <a:custGeom>
              <a:avLst/>
              <a:gdLst/>
              <a:ahLst/>
              <a:cxnLst/>
              <a:rect l="l" t="t" r="r" b="b"/>
              <a:pathLst>
                <a:path w="72" h="97" extrusionOk="0">
                  <a:moveTo>
                    <a:pt x="1" y="1"/>
                  </a:moveTo>
                  <a:cubicBezTo>
                    <a:pt x="24" y="37"/>
                    <a:pt x="48" y="72"/>
                    <a:pt x="72" y="96"/>
                  </a:cubicBezTo>
                  <a:cubicBezTo>
                    <a:pt x="60" y="60"/>
                    <a:pt x="48" y="3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Google Shape;1956;p34"/>
            <p:cNvSpPr/>
            <p:nvPr/>
          </p:nvSpPr>
          <p:spPr>
            <a:xfrm>
              <a:off x="6435775" y="2413425"/>
              <a:ext cx="650" cy="975"/>
            </a:xfrm>
            <a:custGeom>
              <a:avLst/>
              <a:gdLst/>
              <a:ahLst/>
              <a:cxnLst/>
              <a:rect l="l" t="t" r="r" b="b"/>
              <a:pathLst>
                <a:path w="26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5"/>
                    <a:pt x="6" y="16"/>
                  </a:cubicBezTo>
                  <a:cubicBezTo>
                    <a:pt x="17" y="32"/>
                    <a:pt x="21" y="38"/>
                    <a:pt x="22" y="38"/>
                  </a:cubicBezTo>
                  <a:cubicBezTo>
                    <a:pt x="25" y="38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Google Shape;1957;p34"/>
            <p:cNvSpPr/>
            <p:nvPr/>
          </p:nvSpPr>
          <p:spPr>
            <a:xfrm>
              <a:off x="6429225" y="2403450"/>
              <a:ext cx="2550" cy="3850"/>
            </a:xfrm>
            <a:custGeom>
              <a:avLst/>
              <a:gdLst/>
              <a:ahLst/>
              <a:cxnLst/>
              <a:rect l="l" t="t" r="r" b="b"/>
              <a:pathLst>
                <a:path w="102" h="154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1"/>
                    <a:pt x="2" y="17"/>
                    <a:pt x="18" y="58"/>
                  </a:cubicBezTo>
                  <a:cubicBezTo>
                    <a:pt x="42" y="94"/>
                    <a:pt x="77" y="118"/>
                    <a:pt x="101" y="153"/>
                  </a:cubicBezTo>
                  <a:cubicBezTo>
                    <a:pt x="101" y="118"/>
                    <a:pt x="25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Google Shape;1958;p34"/>
            <p:cNvSpPr/>
            <p:nvPr/>
          </p:nvSpPr>
          <p:spPr>
            <a:xfrm>
              <a:off x="6431150" y="2408450"/>
              <a:ext cx="2875" cy="4250"/>
            </a:xfrm>
            <a:custGeom>
              <a:avLst/>
              <a:gdLst/>
              <a:ahLst/>
              <a:cxnLst/>
              <a:rect l="l" t="t" r="r" b="b"/>
              <a:pathLst>
                <a:path w="115" h="170" extrusionOk="0">
                  <a:moveTo>
                    <a:pt x="12" y="1"/>
                  </a:moveTo>
                  <a:lnTo>
                    <a:pt x="12" y="1"/>
                  </a:lnTo>
                  <a:cubicBezTo>
                    <a:pt x="28" y="41"/>
                    <a:pt x="55" y="92"/>
                    <a:pt x="46" y="92"/>
                  </a:cubicBezTo>
                  <a:cubicBezTo>
                    <a:pt x="41" y="92"/>
                    <a:pt x="28" y="80"/>
                    <a:pt x="0" y="49"/>
                  </a:cubicBezTo>
                  <a:lnTo>
                    <a:pt x="0" y="49"/>
                  </a:lnTo>
                  <a:cubicBezTo>
                    <a:pt x="58" y="132"/>
                    <a:pt x="92" y="170"/>
                    <a:pt x="102" y="170"/>
                  </a:cubicBezTo>
                  <a:cubicBezTo>
                    <a:pt x="114" y="170"/>
                    <a:pt x="86" y="10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Google Shape;1959;p34"/>
            <p:cNvSpPr/>
            <p:nvPr/>
          </p:nvSpPr>
          <p:spPr>
            <a:xfrm>
              <a:off x="6425750" y="2403250"/>
              <a:ext cx="3925" cy="4350"/>
            </a:xfrm>
            <a:custGeom>
              <a:avLst/>
              <a:gdLst/>
              <a:ahLst/>
              <a:cxnLst/>
              <a:rect l="l" t="t" r="r" b="b"/>
              <a:pathLst>
                <a:path w="157" h="174" extrusionOk="0">
                  <a:moveTo>
                    <a:pt x="7" y="1"/>
                  </a:moveTo>
                  <a:cubicBezTo>
                    <a:pt x="2" y="1"/>
                    <a:pt x="0" y="6"/>
                    <a:pt x="2" y="18"/>
                  </a:cubicBezTo>
                  <a:cubicBezTo>
                    <a:pt x="50" y="66"/>
                    <a:pt x="109" y="114"/>
                    <a:pt x="157" y="173"/>
                  </a:cubicBezTo>
                  <a:cubicBezTo>
                    <a:pt x="117" y="124"/>
                    <a:pt x="2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Google Shape;1960;p34"/>
            <p:cNvSpPr/>
            <p:nvPr/>
          </p:nvSpPr>
          <p:spPr>
            <a:xfrm>
              <a:off x="6400900" y="2374150"/>
              <a:ext cx="1400" cy="700"/>
            </a:xfrm>
            <a:custGeom>
              <a:avLst/>
              <a:gdLst/>
              <a:ahLst/>
              <a:cxnLst/>
              <a:rect l="l" t="t" r="r" b="b"/>
              <a:pathLst>
                <a:path w="56" h="28" extrusionOk="0">
                  <a:moveTo>
                    <a:pt x="6" y="0"/>
                  </a:moveTo>
                  <a:cubicBezTo>
                    <a:pt x="1" y="0"/>
                    <a:pt x="16" y="14"/>
                    <a:pt x="44" y="28"/>
                  </a:cubicBezTo>
                  <a:lnTo>
                    <a:pt x="56" y="28"/>
                  </a:lnTo>
                  <a:cubicBezTo>
                    <a:pt x="25" y="7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Google Shape;1961;p34"/>
            <p:cNvSpPr/>
            <p:nvPr/>
          </p:nvSpPr>
          <p:spPr>
            <a:xfrm>
              <a:off x="6401400" y="23745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cubicBezTo>
                    <a:pt x="12" y="1"/>
                    <a:pt x="24" y="13"/>
                    <a:pt x="24" y="13"/>
                  </a:cubicBezTo>
                  <a:lnTo>
                    <a:pt x="36" y="13"/>
                  </a:lnTo>
                  <a:cubicBezTo>
                    <a:pt x="24" y="13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Google Shape;1962;p34"/>
            <p:cNvSpPr/>
            <p:nvPr/>
          </p:nvSpPr>
          <p:spPr>
            <a:xfrm>
              <a:off x="6396925" y="2372150"/>
              <a:ext cx="4475" cy="2400"/>
            </a:xfrm>
            <a:custGeom>
              <a:avLst/>
              <a:gdLst/>
              <a:ahLst/>
              <a:cxnLst/>
              <a:rect l="l" t="t" r="r" b="b"/>
              <a:pathLst>
                <a:path w="179" h="96" extrusionOk="0">
                  <a:moveTo>
                    <a:pt x="0" y="0"/>
                  </a:moveTo>
                  <a:cubicBezTo>
                    <a:pt x="36" y="24"/>
                    <a:pt x="131" y="72"/>
                    <a:pt x="179" y="96"/>
                  </a:cubicBezTo>
                  <a:cubicBezTo>
                    <a:pt x="119" y="60"/>
                    <a:pt x="6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Google Shape;1963;p34"/>
            <p:cNvSpPr/>
            <p:nvPr/>
          </p:nvSpPr>
          <p:spPr>
            <a:xfrm>
              <a:off x="6402275" y="2374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2" y="12"/>
                    <a:pt x="12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Google Shape;1964;p34"/>
            <p:cNvSpPr/>
            <p:nvPr/>
          </p:nvSpPr>
          <p:spPr>
            <a:xfrm>
              <a:off x="6408225" y="2382875"/>
              <a:ext cx="2100" cy="2100"/>
            </a:xfrm>
            <a:custGeom>
              <a:avLst/>
              <a:gdLst/>
              <a:ahLst/>
              <a:cxnLst/>
              <a:rect l="l" t="t" r="r" b="b"/>
              <a:pathLst>
                <a:path w="84" h="8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4"/>
                    <a:pt x="60" y="60"/>
                    <a:pt x="84" y="83"/>
                  </a:cubicBezTo>
                  <a:cubicBezTo>
                    <a:pt x="72" y="48"/>
                    <a:pt x="48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Google Shape;1965;p34"/>
            <p:cNvSpPr/>
            <p:nvPr/>
          </p:nvSpPr>
          <p:spPr>
            <a:xfrm>
              <a:off x="6410600" y="2386725"/>
              <a:ext cx="1275" cy="825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1" y="1"/>
                  </a:moveTo>
                  <a:cubicBezTo>
                    <a:pt x="34" y="23"/>
                    <a:pt x="49" y="32"/>
                    <a:pt x="50" y="32"/>
                  </a:cubicBezTo>
                  <a:cubicBezTo>
                    <a:pt x="51" y="32"/>
                    <a:pt x="33" y="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Google Shape;1966;p34"/>
            <p:cNvSpPr/>
            <p:nvPr/>
          </p:nvSpPr>
          <p:spPr>
            <a:xfrm>
              <a:off x="6396750" y="2374000"/>
              <a:ext cx="2925" cy="1850"/>
            </a:xfrm>
            <a:custGeom>
              <a:avLst/>
              <a:gdLst/>
              <a:ahLst/>
              <a:cxnLst/>
              <a:rect l="l" t="t" r="r" b="b"/>
              <a:pathLst>
                <a:path w="117" h="74" extrusionOk="0">
                  <a:moveTo>
                    <a:pt x="1" y="0"/>
                  </a:moveTo>
                  <a:cubicBezTo>
                    <a:pt x="23" y="12"/>
                    <a:pt x="44" y="23"/>
                    <a:pt x="55" y="34"/>
                  </a:cubicBezTo>
                  <a:cubicBezTo>
                    <a:pt x="55" y="34"/>
                    <a:pt x="79" y="57"/>
                    <a:pt x="91" y="57"/>
                  </a:cubicBezTo>
                  <a:cubicBezTo>
                    <a:pt x="107" y="68"/>
                    <a:pt x="115" y="74"/>
                    <a:pt x="116" y="74"/>
                  </a:cubicBezTo>
                  <a:cubicBezTo>
                    <a:pt x="117" y="74"/>
                    <a:pt x="105" y="65"/>
                    <a:pt x="79" y="45"/>
                  </a:cubicBezTo>
                  <a:cubicBezTo>
                    <a:pt x="46" y="23"/>
                    <a:pt x="2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Google Shape;1967;p34"/>
            <p:cNvSpPr/>
            <p:nvPr/>
          </p:nvSpPr>
          <p:spPr>
            <a:xfrm>
              <a:off x="6404050" y="237960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" y="0"/>
                  </a:moveTo>
                  <a:cubicBezTo>
                    <a:pt x="9" y="0"/>
                    <a:pt x="12" y="5"/>
                    <a:pt x="12" y="5"/>
                  </a:cubicBezTo>
                  <a:cubicBezTo>
                    <a:pt x="13" y="5"/>
                    <a:pt x="13" y="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Google Shape;1968;p34"/>
            <p:cNvSpPr/>
            <p:nvPr/>
          </p:nvSpPr>
          <p:spPr>
            <a:xfrm>
              <a:off x="6389475" y="236857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1" y="1"/>
                  </a:moveTo>
                  <a:cubicBezTo>
                    <a:pt x="24" y="24"/>
                    <a:pt x="48" y="48"/>
                    <a:pt x="72" y="72"/>
                  </a:cubicBezTo>
                  <a:cubicBezTo>
                    <a:pt x="60" y="48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Google Shape;1969;p34"/>
            <p:cNvSpPr/>
            <p:nvPr/>
          </p:nvSpPr>
          <p:spPr>
            <a:xfrm>
              <a:off x="6403775" y="2378775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Google Shape;1970;p34"/>
            <p:cNvSpPr/>
            <p:nvPr/>
          </p:nvSpPr>
          <p:spPr>
            <a:xfrm>
              <a:off x="6378475" y="2363200"/>
              <a:ext cx="7150" cy="4200"/>
            </a:xfrm>
            <a:custGeom>
              <a:avLst/>
              <a:gdLst/>
              <a:ahLst/>
              <a:cxnLst/>
              <a:rect l="l" t="t" r="r" b="b"/>
              <a:pathLst>
                <a:path w="286" h="168" extrusionOk="0">
                  <a:moveTo>
                    <a:pt x="44" y="0"/>
                  </a:moveTo>
                  <a:cubicBezTo>
                    <a:pt x="29" y="0"/>
                    <a:pt x="14" y="4"/>
                    <a:pt x="0" y="13"/>
                  </a:cubicBezTo>
                  <a:cubicBezTo>
                    <a:pt x="83" y="49"/>
                    <a:pt x="167" y="108"/>
                    <a:pt x="250" y="144"/>
                  </a:cubicBezTo>
                  <a:cubicBezTo>
                    <a:pt x="226" y="156"/>
                    <a:pt x="238" y="144"/>
                    <a:pt x="286" y="168"/>
                  </a:cubicBezTo>
                  <a:cubicBezTo>
                    <a:pt x="225" y="127"/>
                    <a:pt x="130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Google Shape;1971;p34"/>
            <p:cNvSpPr/>
            <p:nvPr/>
          </p:nvSpPr>
          <p:spPr>
            <a:xfrm>
              <a:off x="6414175" y="2394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" y="0"/>
                    <a:pt x="1" y="0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Google Shape;1972;p34"/>
            <p:cNvSpPr/>
            <p:nvPr/>
          </p:nvSpPr>
          <p:spPr>
            <a:xfrm>
              <a:off x="6375200" y="2361725"/>
              <a:ext cx="3575" cy="675"/>
            </a:xfrm>
            <a:custGeom>
              <a:avLst/>
              <a:gdLst/>
              <a:ahLst/>
              <a:cxnLst/>
              <a:rect l="l" t="t" r="r" b="b"/>
              <a:pathLst>
                <a:path w="143" h="27" extrusionOk="0">
                  <a:moveTo>
                    <a:pt x="0" y="1"/>
                  </a:moveTo>
                  <a:cubicBezTo>
                    <a:pt x="36" y="22"/>
                    <a:pt x="63" y="26"/>
                    <a:pt x="89" y="26"/>
                  </a:cubicBezTo>
                  <a:cubicBezTo>
                    <a:pt x="107" y="26"/>
                    <a:pt x="124" y="24"/>
                    <a:pt x="143" y="24"/>
                  </a:cubicBezTo>
                  <a:cubicBezTo>
                    <a:pt x="95" y="13"/>
                    <a:pt x="48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Google Shape;1973;p34"/>
            <p:cNvSpPr/>
            <p:nvPr/>
          </p:nvSpPr>
          <p:spPr>
            <a:xfrm>
              <a:off x="6369525" y="2358750"/>
              <a:ext cx="2125" cy="650"/>
            </a:xfrm>
            <a:custGeom>
              <a:avLst/>
              <a:gdLst/>
              <a:ahLst/>
              <a:cxnLst/>
              <a:rect l="l" t="t" r="r" b="b"/>
              <a:pathLst>
                <a:path w="85" h="26" extrusionOk="0">
                  <a:moveTo>
                    <a:pt x="1" y="1"/>
                  </a:moveTo>
                  <a:cubicBezTo>
                    <a:pt x="15" y="20"/>
                    <a:pt x="26" y="25"/>
                    <a:pt x="35" y="25"/>
                  </a:cubicBezTo>
                  <a:cubicBezTo>
                    <a:pt x="50" y="25"/>
                    <a:pt x="63" y="13"/>
                    <a:pt x="84" y="13"/>
                  </a:cubicBezTo>
                  <a:cubicBezTo>
                    <a:pt x="60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Google Shape;1974;p34"/>
            <p:cNvSpPr/>
            <p:nvPr/>
          </p:nvSpPr>
          <p:spPr>
            <a:xfrm>
              <a:off x="6250775" y="26159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lnTo>
                    <a:pt x="12" y="60"/>
                  </a:lnTo>
                  <a:cubicBezTo>
                    <a:pt x="12" y="24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Google Shape;1975;p34"/>
            <p:cNvSpPr/>
            <p:nvPr/>
          </p:nvSpPr>
          <p:spPr>
            <a:xfrm>
              <a:off x="6249275" y="2603425"/>
              <a:ext cx="475" cy="650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" y="1"/>
                  </a:moveTo>
                  <a:cubicBezTo>
                    <a:pt x="8" y="15"/>
                    <a:pt x="15" y="25"/>
                    <a:pt x="17" y="25"/>
                  </a:cubicBezTo>
                  <a:cubicBezTo>
                    <a:pt x="18" y="25"/>
                    <a:pt x="17" y="22"/>
                    <a:pt x="13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Google Shape;1976;p34"/>
            <p:cNvSpPr/>
            <p:nvPr/>
          </p:nvSpPr>
          <p:spPr>
            <a:xfrm>
              <a:off x="6204925" y="2402500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144" y="1"/>
                  </a:moveTo>
                  <a:lnTo>
                    <a:pt x="144" y="1"/>
                  </a:lnTo>
                  <a:cubicBezTo>
                    <a:pt x="72" y="25"/>
                    <a:pt x="25" y="72"/>
                    <a:pt x="1" y="132"/>
                  </a:cubicBezTo>
                  <a:cubicBezTo>
                    <a:pt x="17" y="120"/>
                    <a:pt x="24" y="116"/>
                    <a:pt x="27" y="115"/>
                  </a:cubicBezTo>
                  <a:lnTo>
                    <a:pt x="27" y="115"/>
                  </a:lnTo>
                  <a:cubicBezTo>
                    <a:pt x="23" y="119"/>
                    <a:pt x="23" y="120"/>
                    <a:pt x="23" y="120"/>
                  </a:cubicBezTo>
                  <a:cubicBezTo>
                    <a:pt x="24" y="120"/>
                    <a:pt x="30" y="115"/>
                    <a:pt x="28" y="115"/>
                  </a:cubicBezTo>
                  <a:lnTo>
                    <a:pt x="28" y="115"/>
                  </a:lnTo>
                  <a:cubicBezTo>
                    <a:pt x="28" y="115"/>
                    <a:pt x="27" y="115"/>
                    <a:pt x="27" y="115"/>
                  </a:cubicBezTo>
                  <a:lnTo>
                    <a:pt x="27" y="115"/>
                  </a:lnTo>
                  <a:cubicBezTo>
                    <a:pt x="36" y="104"/>
                    <a:pt x="65" y="75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Google Shape;1977;p34"/>
            <p:cNvSpPr/>
            <p:nvPr/>
          </p:nvSpPr>
          <p:spPr>
            <a:xfrm>
              <a:off x="6285900" y="2350725"/>
              <a:ext cx="5975" cy="1200"/>
            </a:xfrm>
            <a:custGeom>
              <a:avLst/>
              <a:gdLst/>
              <a:ahLst/>
              <a:cxnLst/>
              <a:rect l="l" t="t" r="r" b="b"/>
              <a:pathLst>
                <a:path w="239" h="48" extrusionOk="0">
                  <a:moveTo>
                    <a:pt x="238" y="0"/>
                  </a:moveTo>
                  <a:cubicBezTo>
                    <a:pt x="155" y="0"/>
                    <a:pt x="72" y="12"/>
                    <a:pt x="0" y="48"/>
                  </a:cubicBezTo>
                  <a:cubicBezTo>
                    <a:pt x="84" y="48"/>
                    <a:pt x="167" y="36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Google Shape;1978;p34"/>
            <p:cNvSpPr/>
            <p:nvPr/>
          </p:nvSpPr>
          <p:spPr>
            <a:xfrm>
              <a:off x="6285900" y="2351500"/>
              <a:ext cx="950" cy="425"/>
            </a:xfrm>
            <a:custGeom>
              <a:avLst/>
              <a:gdLst/>
              <a:ahLst/>
              <a:cxnLst/>
              <a:rect l="l" t="t" r="r" b="b"/>
              <a:pathLst>
                <a:path w="38" h="17" extrusionOk="0">
                  <a:moveTo>
                    <a:pt x="35" y="1"/>
                  </a:moveTo>
                  <a:cubicBezTo>
                    <a:pt x="33" y="1"/>
                    <a:pt x="24" y="5"/>
                    <a:pt x="0" y="17"/>
                  </a:cubicBezTo>
                  <a:cubicBezTo>
                    <a:pt x="8" y="17"/>
                    <a:pt x="37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Google Shape;1979;p34"/>
            <p:cNvSpPr/>
            <p:nvPr/>
          </p:nvSpPr>
          <p:spPr>
            <a:xfrm>
              <a:off x="6412400" y="254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Google Shape;1980;p34"/>
            <p:cNvSpPr/>
            <p:nvPr/>
          </p:nvSpPr>
          <p:spPr>
            <a:xfrm>
              <a:off x="6342750" y="235072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4"/>
                    <a:pt x="28" y="5"/>
                    <a:pt x="29" y="5"/>
                  </a:cubicBezTo>
                  <a:cubicBezTo>
                    <a:pt x="32" y="5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Google Shape;1981;p34"/>
            <p:cNvSpPr/>
            <p:nvPr/>
          </p:nvSpPr>
          <p:spPr>
            <a:xfrm>
              <a:off x="6272500" y="2361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lnTo>
                    <a:pt x="0" y="1"/>
                  </a:ln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Google Shape;1982;p34"/>
            <p:cNvSpPr/>
            <p:nvPr/>
          </p:nvSpPr>
          <p:spPr>
            <a:xfrm>
              <a:off x="6343050" y="2350725"/>
              <a:ext cx="2100" cy="600"/>
            </a:xfrm>
            <a:custGeom>
              <a:avLst/>
              <a:gdLst/>
              <a:ahLst/>
              <a:cxnLst/>
              <a:rect l="l" t="t" r="r" b="b"/>
              <a:pathLst>
                <a:path w="84" h="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8"/>
                    <a:pt x="20" y="11"/>
                    <a:pt x="41" y="15"/>
                  </a:cubicBezTo>
                  <a:lnTo>
                    <a:pt x="41" y="15"/>
                  </a:lnTo>
                  <a:cubicBezTo>
                    <a:pt x="29" y="10"/>
                    <a:pt x="16" y="5"/>
                    <a:pt x="0" y="0"/>
                  </a:cubicBezTo>
                  <a:close/>
                  <a:moveTo>
                    <a:pt x="41" y="15"/>
                  </a:moveTo>
                  <a:cubicBezTo>
                    <a:pt x="56" y="20"/>
                    <a:pt x="70" y="24"/>
                    <a:pt x="84" y="24"/>
                  </a:cubicBezTo>
                  <a:cubicBezTo>
                    <a:pt x="66" y="20"/>
                    <a:pt x="52" y="17"/>
                    <a:pt x="4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Google Shape;1983;p34"/>
            <p:cNvSpPr/>
            <p:nvPr/>
          </p:nvSpPr>
          <p:spPr>
            <a:xfrm>
              <a:off x="6340650" y="2350300"/>
              <a:ext cx="2425" cy="450"/>
            </a:xfrm>
            <a:custGeom>
              <a:avLst/>
              <a:gdLst/>
              <a:ahLst/>
              <a:cxnLst/>
              <a:rect l="l" t="t" r="r" b="b"/>
              <a:pathLst>
                <a:path w="97" h="18" extrusionOk="0">
                  <a:moveTo>
                    <a:pt x="32" y="0"/>
                  </a:moveTo>
                  <a:cubicBezTo>
                    <a:pt x="22" y="0"/>
                    <a:pt x="11" y="2"/>
                    <a:pt x="1" y="5"/>
                  </a:cubicBezTo>
                  <a:cubicBezTo>
                    <a:pt x="37" y="5"/>
                    <a:pt x="60" y="17"/>
                    <a:pt x="96" y="17"/>
                  </a:cubicBezTo>
                  <a:cubicBezTo>
                    <a:pt x="79" y="9"/>
                    <a:pt x="57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Google Shape;1984;p34"/>
            <p:cNvSpPr/>
            <p:nvPr/>
          </p:nvSpPr>
          <p:spPr>
            <a:xfrm>
              <a:off x="6198375" y="24406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" y="1"/>
                    <a:pt x="13" y="25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Google Shape;1985;p34"/>
            <p:cNvSpPr/>
            <p:nvPr/>
          </p:nvSpPr>
          <p:spPr>
            <a:xfrm>
              <a:off x="6195700" y="2441200"/>
              <a:ext cx="2700" cy="5100"/>
            </a:xfrm>
            <a:custGeom>
              <a:avLst/>
              <a:gdLst/>
              <a:ahLst/>
              <a:cxnLst/>
              <a:rect l="l" t="t" r="r" b="b"/>
              <a:pathLst>
                <a:path w="108" h="204" extrusionOk="0">
                  <a:moveTo>
                    <a:pt x="108" y="1"/>
                  </a:moveTo>
                  <a:lnTo>
                    <a:pt x="108" y="1"/>
                  </a:lnTo>
                  <a:cubicBezTo>
                    <a:pt x="24" y="13"/>
                    <a:pt x="1" y="36"/>
                    <a:pt x="48" y="108"/>
                  </a:cubicBezTo>
                  <a:cubicBezTo>
                    <a:pt x="48" y="110"/>
                    <a:pt x="48" y="114"/>
                    <a:pt x="48" y="120"/>
                  </a:cubicBezTo>
                  <a:cubicBezTo>
                    <a:pt x="60" y="144"/>
                    <a:pt x="84" y="191"/>
                    <a:pt x="96" y="203"/>
                  </a:cubicBezTo>
                  <a:cubicBezTo>
                    <a:pt x="84" y="132"/>
                    <a:pt x="84" y="60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Google Shape;1986;p34"/>
            <p:cNvSpPr/>
            <p:nvPr/>
          </p:nvSpPr>
          <p:spPr>
            <a:xfrm>
              <a:off x="6253750" y="2372450"/>
              <a:ext cx="2100" cy="725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84" y="0"/>
                  </a:moveTo>
                  <a:cubicBezTo>
                    <a:pt x="48" y="12"/>
                    <a:pt x="24" y="24"/>
                    <a:pt x="0" y="24"/>
                  </a:cubicBezTo>
                  <a:cubicBezTo>
                    <a:pt x="0" y="27"/>
                    <a:pt x="2" y="29"/>
                    <a:pt x="6" y="29"/>
                  </a:cubicBezTo>
                  <a:cubicBezTo>
                    <a:pt x="16" y="29"/>
                    <a:pt x="40" y="18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Google Shape;1987;p34"/>
            <p:cNvSpPr/>
            <p:nvPr/>
          </p:nvSpPr>
          <p:spPr>
            <a:xfrm>
              <a:off x="6355250" y="2353400"/>
              <a:ext cx="3300" cy="925"/>
            </a:xfrm>
            <a:custGeom>
              <a:avLst/>
              <a:gdLst/>
              <a:ahLst/>
              <a:cxnLst/>
              <a:rect l="l" t="t" r="r" b="b"/>
              <a:pathLst>
                <a:path w="132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7"/>
                    <a:pt x="79" y="22"/>
                    <a:pt x="105" y="28"/>
                  </a:cubicBezTo>
                  <a:lnTo>
                    <a:pt x="105" y="28"/>
                  </a:lnTo>
                  <a:cubicBezTo>
                    <a:pt x="74" y="19"/>
                    <a:pt x="37" y="9"/>
                    <a:pt x="0" y="0"/>
                  </a:cubicBezTo>
                  <a:close/>
                  <a:moveTo>
                    <a:pt x="105" y="28"/>
                  </a:moveTo>
                  <a:cubicBezTo>
                    <a:pt x="114" y="31"/>
                    <a:pt x="123" y="33"/>
                    <a:pt x="131" y="36"/>
                  </a:cubicBezTo>
                  <a:cubicBezTo>
                    <a:pt x="124" y="33"/>
                    <a:pt x="116" y="30"/>
                    <a:pt x="10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Google Shape;1988;p34"/>
            <p:cNvSpPr/>
            <p:nvPr/>
          </p:nvSpPr>
          <p:spPr>
            <a:xfrm>
              <a:off x="6360600" y="2357850"/>
              <a:ext cx="4500" cy="2125"/>
            </a:xfrm>
            <a:custGeom>
              <a:avLst/>
              <a:gdLst/>
              <a:ahLst/>
              <a:cxnLst/>
              <a:rect l="l" t="t" r="r" b="b"/>
              <a:pathLst>
                <a:path w="180" h="85" extrusionOk="0">
                  <a:moveTo>
                    <a:pt x="1" y="1"/>
                  </a:moveTo>
                  <a:cubicBezTo>
                    <a:pt x="1" y="25"/>
                    <a:pt x="24" y="25"/>
                    <a:pt x="36" y="25"/>
                  </a:cubicBezTo>
                  <a:cubicBezTo>
                    <a:pt x="72" y="60"/>
                    <a:pt x="120" y="84"/>
                    <a:pt x="179" y="84"/>
                  </a:cubicBezTo>
                  <a:cubicBezTo>
                    <a:pt x="132" y="25"/>
                    <a:pt x="96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Google Shape;1989;p34"/>
            <p:cNvSpPr/>
            <p:nvPr/>
          </p:nvSpPr>
          <p:spPr>
            <a:xfrm>
              <a:off x="6365375" y="2360250"/>
              <a:ext cx="2275" cy="600"/>
            </a:xfrm>
            <a:custGeom>
              <a:avLst/>
              <a:gdLst/>
              <a:ahLst/>
              <a:cxnLst/>
              <a:rect l="l" t="t" r="r" b="b"/>
              <a:pathLst>
                <a:path w="91" h="24" extrusionOk="0">
                  <a:moveTo>
                    <a:pt x="0" y="0"/>
                  </a:moveTo>
                  <a:cubicBezTo>
                    <a:pt x="19" y="5"/>
                    <a:pt x="39" y="8"/>
                    <a:pt x="54" y="10"/>
                  </a:cubicBezTo>
                  <a:lnTo>
                    <a:pt x="54" y="10"/>
                  </a:lnTo>
                  <a:cubicBezTo>
                    <a:pt x="38" y="4"/>
                    <a:pt x="21" y="0"/>
                    <a:pt x="0" y="0"/>
                  </a:cubicBezTo>
                  <a:close/>
                  <a:moveTo>
                    <a:pt x="54" y="10"/>
                  </a:moveTo>
                  <a:cubicBezTo>
                    <a:pt x="64" y="14"/>
                    <a:pt x="74" y="19"/>
                    <a:pt x="84" y="24"/>
                  </a:cubicBezTo>
                  <a:cubicBezTo>
                    <a:pt x="91" y="17"/>
                    <a:pt x="76" y="14"/>
                    <a:pt x="5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Google Shape;1990;p34"/>
            <p:cNvSpPr/>
            <p:nvPr/>
          </p:nvSpPr>
          <p:spPr>
            <a:xfrm>
              <a:off x="6333275" y="2349575"/>
              <a:ext cx="6050" cy="925"/>
            </a:xfrm>
            <a:custGeom>
              <a:avLst/>
              <a:gdLst/>
              <a:ahLst/>
              <a:cxnLst/>
              <a:rect l="l" t="t" r="r" b="b"/>
              <a:pathLst>
                <a:path w="242" h="37" extrusionOk="0">
                  <a:moveTo>
                    <a:pt x="195" y="1"/>
                  </a:moveTo>
                  <a:cubicBezTo>
                    <a:pt x="127" y="1"/>
                    <a:pt x="0" y="17"/>
                    <a:pt x="177" y="34"/>
                  </a:cubicBezTo>
                  <a:cubicBezTo>
                    <a:pt x="181" y="36"/>
                    <a:pt x="184" y="36"/>
                    <a:pt x="187" y="36"/>
                  </a:cubicBezTo>
                  <a:cubicBezTo>
                    <a:pt x="207" y="36"/>
                    <a:pt x="205" y="9"/>
                    <a:pt x="218" y="9"/>
                  </a:cubicBezTo>
                  <a:cubicBezTo>
                    <a:pt x="220" y="9"/>
                    <a:pt x="222" y="9"/>
                    <a:pt x="225" y="10"/>
                  </a:cubicBezTo>
                  <a:cubicBezTo>
                    <a:pt x="242" y="3"/>
                    <a:pt x="224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" name="Google Shape;1991;p34"/>
            <p:cNvSpPr/>
            <p:nvPr/>
          </p:nvSpPr>
          <p:spPr>
            <a:xfrm>
              <a:off x="6315075" y="23545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2" y="1"/>
                  </a:moveTo>
                  <a:lnTo>
                    <a:pt x="12" y="1"/>
                  </a:lnTo>
                  <a:cubicBezTo>
                    <a:pt x="24" y="13"/>
                    <a:pt x="24" y="25"/>
                    <a:pt x="0" y="37"/>
                  </a:cubicBezTo>
                  <a:cubicBezTo>
                    <a:pt x="36" y="25"/>
                    <a:pt x="60" y="25"/>
                    <a:pt x="83" y="13"/>
                  </a:cubicBezTo>
                  <a:cubicBezTo>
                    <a:pt x="48" y="13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" name="Google Shape;1992;p34"/>
            <p:cNvSpPr/>
            <p:nvPr/>
          </p:nvSpPr>
          <p:spPr>
            <a:xfrm>
              <a:off x="6314550" y="2354375"/>
              <a:ext cx="825" cy="225"/>
            </a:xfrm>
            <a:custGeom>
              <a:avLst/>
              <a:gdLst/>
              <a:ahLst/>
              <a:cxnLst/>
              <a:rect l="l" t="t" r="r" b="b"/>
              <a:pathLst>
                <a:path w="33" h="9" extrusionOk="0">
                  <a:moveTo>
                    <a:pt x="6" y="0"/>
                  </a:moveTo>
                  <a:cubicBezTo>
                    <a:pt x="0" y="0"/>
                    <a:pt x="3" y="3"/>
                    <a:pt x="33" y="9"/>
                  </a:cubicBezTo>
                  <a:cubicBezTo>
                    <a:pt x="27" y="3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" name="Google Shape;1993;p34"/>
            <p:cNvSpPr/>
            <p:nvPr/>
          </p:nvSpPr>
          <p:spPr>
            <a:xfrm>
              <a:off x="6248675" y="2370650"/>
              <a:ext cx="1525" cy="2125"/>
            </a:xfrm>
            <a:custGeom>
              <a:avLst/>
              <a:gdLst/>
              <a:ahLst/>
              <a:cxnLst/>
              <a:rect l="l" t="t" r="r" b="b"/>
              <a:pathLst>
                <a:path w="61" h="85" extrusionOk="0">
                  <a:moveTo>
                    <a:pt x="1" y="1"/>
                  </a:moveTo>
                  <a:cubicBezTo>
                    <a:pt x="1" y="37"/>
                    <a:pt x="13" y="60"/>
                    <a:pt x="13" y="84"/>
                  </a:cubicBezTo>
                  <a:cubicBezTo>
                    <a:pt x="13" y="60"/>
                    <a:pt x="60" y="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Google Shape;1994;p34"/>
            <p:cNvSpPr/>
            <p:nvPr/>
          </p:nvSpPr>
          <p:spPr>
            <a:xfrm>
              <a:off x="6212075" y="2406375"/>
              <a:ext cx="4500" cy="5375"/>
            </a:xfrm>
            <a:custGeom>
              <a:avLst/>
              <a:gdLst/>
              <a:ahLst/>
              <a:cxnLst/>
              <a:rect l="l" t="t" r="r" b="b"/>
              <a:pathLst>
                <a:path w="180" h="215" extrusionOk="0">
                  <a:moveTo>
                    <a:pt x="120" y="1"/>
                  </a:moveTo>
                  <a:cubicBezTo>
                    <a:pt x="84" y="48"/>
                    <a:pt x="60" y="96"/>
                    <a:pt x="36" y="143"/>
                  </a:cubicBezTo>
                  <a:cubicBezTo>
                    <a:pt x="37" y="142"/>
                    <a:pt x="38" y="141"/>
                    <a:pt x="39" y="139"/>
                  </a:cubicBezTo>
                  <a:lnTo>
                    <a:pt x="39" y="139"/>
                  </a:lnTo>
                  <a:cubicBezTo>
                    <a:pt x="63" y="93"/>
                    <a:pt x="89" y="47"/>
                    <a:pt x="120" y="1"/>
                  </a:cubicBezTo>
                  <a:close/>
                  <a:moveTo>
                    <a:pt x="179" y="1"/>
                  </a:moveTo>
                  <a:cubicBezTo>
                    <a:pt x="179" y="1"/>
                    <a:pt x="77" y="80"/>
                    <a:pt x="39" y="139"/>
                  </a:cubicBezTo>
                  <a:lnTo>
                    <a:pt x="39" y="139"/>
                  </a:lnTo>
                  <a:cubicBezTo>
                    <a:pt x="26" y="164"/>
                    <a:pt x="13" y="190"/>
                    <a:pt x="0" y="215"/>
                  </a:cubicBezTo>
                  <a:cubicBezTo>
                    <a:pt x="11" y="194"/>
                    <a:pt x="21" y="183"/>
                    <a:pt x="32" y="164"/>
                  </a:cubicBezTo>
                  <a:lnTo>
                    <a:pt x="32" y="164"/>
                  </a:lnTo>
                  <a:cubicBezTo>
                    <a:pt x="31" y="173"/>
                    <a:pt x="42" y="179"/>
                    <a:pt x="60" y="179"/>
                  </a:cubicBezTo>
                  <a:cubicBezTo>
                    <a:pt x="51" y="204"/>
                    <a:pt x="48" y="214"/>
                    <a:pt x="50" y="214"/>
                  </a:cubicBezTo>
                  <a:cubicBezTo>
                    <a:pt x="59" y="214"/>
                    <a:pt x="150" y="30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" name="Google Shape;1995;p34"/>
            <p:cNvSpPr/>
            <p:nvPr/>
          </p:nvSpPr>
          <p:spPr>
            <a:xfrm>
              <a:off x="6212975" y="241085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0"/>
                  </a:moveTo>
                  <a:cubicBezTo>
                    <a:pt x="0" y="0"/>
                    <a:pt x="3" y="6"/>
                    <a:pt x="11" y="6"/>
                  </a:cubicBezTo>
                  <a:cubicBezTo>
                    <a:pt x="15" y="6"/>
                    <a:pt x="20" y="4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" name="Google Shape;1996;p34"/>
            <p:cNvSpPr/>
            <p:nvPr/>
          </p:nvSpPr>
          <p:spPr>
            <a:xfrm>
              <a:off x="6214450" y="2406375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5" y="1"/>
                  </a:moveTo>
                  <a:cubicBezTo>
                    <a:pt x="19" y="12"/>
                    <a:pt x="16" y="21"/>
                    <a:pt x="13" y="30"/>
                  </a:cubicBezTo>
                  <a:lnTo>
                    <a:pt x="13" y="30"/>
                  </a:lnTo>
                  <a:cubicBezTo>
                    <a:pt x="16" y="22"/>
                    <a:pt x="20" y="13"/>
                    <a:pt x="25" y="1"/>
                  </a:cubicBezTo>
                  <a:close/>
                  <a:moveTo>
                    <a:pt x="13" y="30"/>
                  </a:moveTo>
                  <a:lnTo>
                    <a:pt x="13" y="30"/>
                  </a:lnTo>
                  <a:cubicBezTo>
                    <a:pt x="6" y="44"/>
                    <a:pt x="1" y="52"/>
                    <a:pt x="1" y="60"/>
                  </a:cubicBezTo>
                  <a:cubicBezTo>
                    <a:pt x="7" y="48"/>
                    <a:pt x="10" y="39"/>
                    <a:pt x="13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" name="Google Shape;1997;p34"/>
            <p:cNvSpPr/>
            <p:nvPr/>
          </p:nvSpPr>
          <p:spPr>
            <a:xfrm>
              <a:off x="6446925" y="2473350"/>
              <a:ext cx="625" cy="3300"/>
            </a:xfrm>
            <a:custGeom>
              <a:avLst/>
              <a:gdLst/>
              <a:ahLst/>
              <a:cxnLst/>
              <a:rect l="l" t="t" r="r" b="b"/>
              <a:pathLst>
                <a:path w="25" h="13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8"/>
                    <a:pt x="12" y="84"/>
                    <a:pt x="0" y="131"/>
                  </a:cubicBezTo>
                  <a:cubicBezTo>
                    <a:pt x="12" y="84"/>
                    <a:pt x="12" y="48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" name="Google Shape;1998;p34"/>
            <p:cNvSpPr/>
            <p:nvPr/>
          </p:nvSpPr>
          <p:spPr>
            <a:xfrm>
              <a:off x="6445850" y="2470375"/>
              <a:ext cx="200" cy="1300"/>
            </a:xfrm>
            <a:custGeom>
              <a:avLst/>
              <a:gdLst/>
              <a:ahLst/>
              <a:cxnLst/>
              <a:rect l="l" t="t" r="r" b="b"/>
              <a:pathLst>
                <a:path w="8" h="52" extrusionOk="0">
                  <a:moveTo>
                    <a:pt x="8" y="0"/>
                  </a:moveTo>
                  <a:cubicBezTo>
                    <a:pt x="1" y="22"/>
                    <a:pt x="2" y="52"/>
                    <a:pt x="4" y="52"/>
                  </a:cubicBezTo>
                  <a:cubicBezTo>
                    <a:pt x="6" y="52"/>
                    <a:pt x="8" y="39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" name="Google Shape;1999;p34"/>
            <p:cNvSpPr/>
            <p:nvPr/>
          </p:nvSpPr>
          <p:spPr>
            <a:xfrm>
              <a:off x="6446025" y="2468000"/>
              <a:ext cx="925" cy="2400"/>
            </a:xfrm>
            <a:custGeom>
              <a:avLst/>
              <a:gdLst/>
              <a:ahLst/>
              <a:cxnLst/>
              <a:rect l="l" t="t" r="r" b="b"/>
              <a:pathLst>
                <a:path w="37" h="96" extrusionOk="0">
                  <a:moveTo>
                    <a:pt x="1" y="0"/>
                  </a:moveTo>
                  <a:cubicBezTo>
                    <a:pt x="1" y="36"/>
                    <a:pt x="1" y="72"/>
                    <a:pt x="1" y="95"/>
                  </a:cubicBezTo>
                  <a:cubicBezTo>
                    <a:pt x="9" y="78"/>
                    <a:pt x="18" y="67"/>
                    <a:pt x="27" y="67"/>
                  </a:cubicBezTo>
                  <a:cubicBezTo>
                    <a:pt x="30" y="67"/>
                    <a:pt x="33" y="68"/>
                    <a:pt x="36" y="72"/>
                  </a:cubicBezTo>
                  <a:cubicBezTo>
                    <a:pt x="25" y="48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" name="Google Shape;2000;p34"/>
            <p:cNvSpPr/>
            <p:nvPr/>
          </p:nvSpPr>
          <p:spPr>
            <a:xfrm>
              <a:off x="6242125" y="2576925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" y="1"/>
                  </a:moveTo>
                  <a:cubicBezTo>
                    <a:pt x="1" y="10"/>
                    <a:pt x="7" y="24"/>
                    <a:pt x="14" y="39"/>
                  </a:cubicBezTo>
                  <a:lnTo>
                    <a:pt x="14" y="39"/>
                  </a:lnTo>
                  <a:cubicBezTo>
                    <a:pt x="9" y="26"/>
                    <a:pt x="5" y="13"/>
                    <a:pt x="1" y="1"/>
                  </a:cubicBezTo>
                  <a:close/>
                  <a:moveTo>
                    <a:pt x="14" y="39"/>
                  </a:moveTo>
                  <a:cubicBezTo>
                    <a:pt x="21" y="62"/>
                    <a:pt x="29" y="85"/>
                    <a:pt x="37" y="108"/>
                  </a:cubicBezTo>
                  <a:cubicBezTo>
                    <a:pt x="37" y="87"/>
                    <a:pt x="24" y="61"/>
                    <a:pt x="14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" name="Google Shape;2001;p34"/>
            <p:cNvSpPr/>
            <p:nvPr/>
          </p:nvSpPr>
          <p:spPr>
            <a:xfrm>
              <a:off x="6251475" y="2618900"/>
              <a:ext cx="800" cy="1375"/>
            </a:xfrm>
            <a:custGeom>
              <a:avLst/>
              <a:gdLst/>
              <a:ahLst/>
              <a:cxnLst/>
              <a:rect l="l" t="t" r="r" b="b"/>
              <a:pathLst>
                <a:path w="32" h="55" extrusionOk="0">
                  <a:moveTo>
                    <a:pt x="32" y="1"/>
                  </a:moveTo>
                  <a:cubicBezTo>
                    <a:pt x="12" y="33"/>
                    <a:pt x="0" y="55"/>
                    <a:pt x="0" y="55"/>
                  </a:cubicBezTo>
                  <a:cubicBezTo>
                    <a:pt x="1" y="55"/>
                    <a:pt x="10" y="39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" name="Google Shape;2002;p34"/>
            <p:cNvSpPr/>
            <p:nvPr/>
          </p:nvSpPr>
          <p:spPr>
            <a:xfrm>
              <a:off x="6254050" y="2648975"/>
              <a:ext cx="900" cy="2375"/>
            </a:xfrm>
            <a:custGeom>
              <a:avLst/>
              <a:gdLst/>
              <a:ahLst/>
              <a:cxnLst/>
              <a:rect l="l" t="t" r="r" b="b"/>
              <a:pathLst>
                <a:path w="36" h="95" extrusionOk="0">
                  <a:moveTo>
                    <a:pt x="0" y="0"/>
                  </a:moveTo>
                  <a:cubicBezTo>
                    <a:pt x="0" y="14"/>
                    <a:pt x="4" y="26"/>
                    <a:pt x="9" y="37"/>
                  </a:cubicBezTo>
                  <a:lnTo>
                    <a:pt x="9" y="37"/>
                  </a:lnTo>
                  <a:cubicBezTo>
                    <a:pt x="8" y="25"/>
                    <a:pt x="5" y="13"/>
                    <a:pt x="0" y="0"/>
                  </a:cubicBezTo>
                  <a:close/>
                  <a:moveTo>
                    <a:pt x="9" y="37"/>
                  </a:moveTo>
                  <a:cubicBezTo>
                    <a:pt x="12" y="69"/>
                    <a:pt x="5" y="94"/>
                    <a:pt x="16" y="94"/>
                  </a:cubicBezTo>
                  <a:cubicBezTo>
                    <a:pt x="20" y="94"/>
                    <a:pt x="26" y="91"/>
                    <a:pt x="36" y="84"/>
                  </a:cubicBezTo>
                  <a:cubicBezTo>
                    <a:pt x="29" y="69"/>
                    <a:pt x="17" y="54"/>
                    <a:pt x="9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" name="Google Shape;2003;p34"/>
            <p:cNvSpPr/>
            <p:nvPr/>
          </p:nvSpPr>
          <p:spPr>
            <a:xfrm>
              <a:off x="6332250" y="2662125"/>
              <a:ext cx="1100" cy="1400"/>
            </a:xfrm>
            <a:custGeom>
              <a:avLst/>
              <a:gdLst/>
              <a:ahLst/>
              <a:cxnLst/>
              <a:rect l="l" t="t" r="r" b="b"/>
              <a:pathLst>
                <a:path w="44" h="56" extrusionOk="0">
                  <a:moveTo>
                    <a:pt x="42" y="0"/>
                  </a:moveTo>
                  <a:lnTo>
                    <a:pt x="42" y="0"/>
                  </a:lnTo>
                  <a:cubicBezTo>
                    <a:pt x="42" y="0"/>
                    <a:pt x="35" y="9"/>
                    <a:pt x="15" y="34"/>
                  </a:cubicBezTo>
                  <a:cubicBezTo>
                    <a:pt x="4" y="50"/>
                    <a:pt x="0" y="56"/>
                    <a:pt x="1" y="56"/>
                  </a:cubicBezTo>
                  <a:cubicBezTo>
                    <a:pt x="2" y="56"/>
                    <a:pt x="43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" name="Google Shape;2004;p34"/>
            <p:cNvSpPr/>
            <p:nvPr/>
          </p:nvSpPr>
          <p:spPr>
            <a:xfrm>
              <a:off x="6328450" y="2661825"/>
              <a:ext cx="2150" cy="550"/>
            </a:xfrm>
            <a:custGeom>
              <a:avLst/>
              <a:gdLst/>
              <a:ahLst/>
              <a:cxnLst/>
              <a:rect l="l" t="t" r="r" b="b"/>
              <a:pathLst>
                <a:path w="86" h="22" extrusionOk="0">
                  <a:moveTo>
                    <a:pt x="83" y="1"/>
                  </a:moveTo>
                  <a:cubicBezTo>
                    <a:pt x="81" y="1"/>
                    <a:pt x="60" y="6"/>
                    <a:pt x="1" y="22"/>
                  </a:cubicBezTo>
                  <a:cubicBezTo>
                    <a:pt x="9" y="22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" name="Google Shape;2005;p34"/>
            <p:cNvSpPr/>
            <p:nvPr/>
          </p:nvSpPr>
          <p:spPr>
            <a:xfrm>
              <a:off x="6326075" y="2661775"/>
              <a:ext cx="2700" cy="1200"/>
            </a:xfrm>
            <a:custGeom>
              <a:avLst/>
              <a:gdLst/>
              <a:ahLst/>
              <a:cxnLst/>
              <a:rect l="l" t="t" r="r" b="b"/>
              <a:pathLst>
                <a:path w="108" h="48" extrusionOk="0">
                  <a:moveTo>
                    <a:pt x="108" y="0"/>
                  </a:moveTo>
                  <a:cubicBezTo>
                    <a:pt x="84" y="12"/>
                    <a:pt x="84" y="12"/>
                    <a:pt x="96" y="12"/>
                  </a:cubicBezTo>
                  <a:cubicBezTo>
                    <a:pt x="60" y="24"/>
                    <a:pt x="36" y="36"/>
                    <a:pt x="1" y="48"/>
                  </a:cubicBezTo>
                  <a:cubicBezTo>
                    <a:pt x="36" y="36"/>
                    <a:pt x="72" y="24"/>
                    <a:pt x="96" y="24"/>
                  </a:cubicBezTo>
                  <a:cubicBezTo>
                    <a:pt x="84" y="24"/>
                    <a:pt x="96" y="12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" name="Google Shape;2006;p34"/>
            <p:cNvSpPr/>
            <p:nvPr/>
          </p:nvSpPr>
          <p:spPr>
            <a:xfrm>
              <a:off x="6322800" y="2663725"/>
              <a:ext cx="925" cy="45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6" y="1"/>
                  </a:moveTo>
                  <a:cubicBezTo>
                    <a:pt x="3" y="1"/>
                    <a:pt x="1" y="2"/>
                    <a:pt x="1" y="6"/>
                  </a:cubicBezTo>
                  <a:cubicBezTo>
                    <a:pt x="12" y="6"/>
                    <a:pt x="24" y="17"/>
                    <a:pt x="36" y="17"/>
                  </a:cubicBezTo>
                  <a:cubicBezTo>
                    <a:pt x="28" y="9"/>
                    <a:pt x="13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" name="Google Shape;2007;p34"/>
            <p:cNvSpPr/>
            <p:nvPr/>
          </p:nvSpPr>
          <p:spPr>
            <a:xfrm>
              <a:off x="6290050" y="2762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" name="Google Shape;2008;p34"/>
            <p:cNvSpPr/>
            <p:nvPr/>
          </p:nvSpPr>
          <p:spPr>
            <a:xfrm>
              <a:off x="6254925" y="2688850"/>
              <a:ext cx="1825" cy="2100"/>
            </a:xfrm>
            <a:custGeom>
              <a:avLst/>
              <a:gdLst/>
              <a:ahLst/>
              <a:cxnLst/>
              <a:rect l="l" t="t" r="r" b="b"/>
              <a:pathLst>
                <a:path w="73" h="84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24"/>
                    <a:pt x="1" y="48"/>
                    <a:pt x="13" y="84"/>
                  </a:cubicBezTo>
                  <a:cubicBezTo>
                    <a:pt x="60" y="72"/>
                    <a:pt x="72" y="48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" name="Google Shape;2009;p34"/>
            <p:cNvSpPr/>
            <p:nvPr/>
          </p:nvSpPr>
          <p:spPr>
            <a:xfrm>
              <a:off x="6260300" y="2742425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27"/>
                    <a:pt x="25" y="37"/>
                    <a:pt x="27" y="37"/>
                  </a:cubicBezTo>
                  <a:cubicBezTo>
                    <a:pt x="29" y="37"/>
                    <a:pt x="20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" name="Google Shape;2010;p34"/>
            <p:cNvSpPr/>
            <p:nvPr/>
          </p:nvSpPr>
          <p:spPr>
            <a:xfrm>
              <a:off x="6293325" y="27710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25" y="13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" name="Google Shape;2011;p34"/>
            <p:cNvSpPr/>
            <p:nvPr/>
          </p:nvSpPr>
          <p:spPr>
            <a:xfrm>
              <a:off x="6378475" y="267160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0" y="0"/>
                  </a:moveTo>
                  <a:cubicBezTo>
                    <a:pt x="0" y="12"/>
                    <a:pt x="0" y="36"/>
                    <a:pt x="0" y="48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" name="Google Shape;2012;p34"/>
            <p:cNvSpPr/>
            <p:nvPr/>
          </p:nvSpPr>
          <p:spPr>
            <a:xfrm>
              <a:off x="6301675" y="2662825"/>
              <a:ext cx="875" cy="150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25" y="0"/>
                  </a:moveTo>
                  <a:cubicBezTo>
                    <a:pt x="20" y="0"/>
                    <a:pt x="12" y="2"/>
                    <a:pt x="0" y="6"/>
                  </a:cubicBezTo>
                  <a:lnTo>
                    <a:pt x="24" y="6"/>
                  </a:lnTo>
                  <a:cubicBezTo>
                    <a:pt x="32" y="6"/>
                    <a:pt x="3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" name="Google Shape;2013;p34"/>
            <p:cNvSpPr/>
            <p:nvPr/>
          </p:nvSpPr>
          <p:spPr>
            <a:xfrm>
              <a:off x="6368350" y="2755975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1" y="0"/>
                  </a:moveTo>
                  <a:cubicBezTo>
                    <a:pt x="9" y="0"/>
                    <a:pt x="6" y="6"/>
                    <a:pt x="0" y="18"/>
                  </a:cubicBezTo>
                  <a:lnTo>
                    <a:pt x="12" y="18"/>
                  </a:lnTo>
                  <a:cubicBezTo>
                    <a:pt x="12" y="6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" name="Google Shape;2014;p34"/>
            <p:cNvSpPr/>
            <p:nvPr/>
          </p:nvSpPr>
          <p:spPr>
            <a:xfrm>
              <a:off x="6262075" y="270672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84" y="0"/>
                  </a:moveTo>
                  <a:cubicBezTo>
                    <a:pt x="60" y="12"/>
                    <a:pt x="25" y="24"/>
                    <a:pt x="1" y="36"/>
                  </a:cubicBezTo>
                  <a:cubicBezTo>
                    <a:pt x="36" y="60"/>
                    <a:pt x="72" y="71"/>
                    <a:pt x="120" y="95"/>
                  </a:cubicBezTo>
                  <a:cubicBezTo>
                    <a:pt x="84" y="71"/>
                    <a:pt x="72" y="36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" name="Google Shape;2015;p34"/>
            <p:cNvSpPr/>
            <p:nvPr/>
          </p:nvSpPr>
          <p:spPr>
            <a:xfrm>
              <a:off x="6263825" y="2687875"/>
              <a:ext cx="2150" cy="2850"/>
            </a:xfrm>
            <a:custGeom>
              <a:avLst/>
              <a:gdLst/>
              <a:ahLst/>
              <a:cxnLst/>
              <a:rect l="l" t="t" r="r" b="b"/>
              <a:pathLst>
                <a:path w="86" h="114" extrusionOk="0">
                  <a:moveTo>
                    <a:pt x="44" y="1"/>
                  </a:moveTo>
                  <a:cubicBezTo>
                    <a:pt x="38" y="1"/>
                    <a:pt x="38" y="18"/>
                    <a:pt x="38" y="28"/>
                  </a:cubicBezTo>
                  <a:cubicBezTo>
                    <a:pt x="19" y="56"/>
                    <a:pt x="0" y="113"/>
                    <a:pt x="34" y="113"/>
                  </a:cubicBezTo>
                  <a:cubicBezTo>
                    <a:pt x="43" y="113"/>
                    <a:pt x="56" y="109"/>
                    <a:pt x="74" y="99"/>
                  </a:cubicBezTo>
                  <a:cubicBezTo>
                    <a:pt x="85" y="28"/>
                    <a:pt x="26" y="75"/>
                    <a:pt x="50" y="4"/>
                  </a:cubicBezTo>
                  <a:cubicBezTo>
                    <a:pt x="47" y="2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" name="Google Shape;2016;p34"/>
            <p:cNvSpPr/>
            <p:nvPr/>
          </p:nvSpPr>
          <p:spPr>
            <a:xfrm>
              <a:off x="6279650" y="2760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0" y="1"/>
                  </a:moveTo>
                  <a:cubicBezTo>
                    <a:pt x="6" y="17"/>
                    <a:pt x="16" y="23"/>
                    <a:pt x="21" y="23"/>
                  </a:cubicBezTo>
                  <a:cubicBezTo>
                    <a:pt x="27" y="23"/>
                    <a:pt x="26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" name="Google Shape;2017;p34"/>
            <p:cNvSpPr/>
            <p:nvPr/>
          </p:nvSpPr>
          <p:spPr>
            <a:xfrm>
              <a:off x="6297200" y="2761775"/>
              <a:ext cx="525" cy="925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" y="1"/>
                  </a:moveTo>
                  <a:cubicBezTo>
                    <a:pt x="7" y="21"/>
                    <a:pt x="18" y="37"/>
                    <a:pt x="19" y="37"/>
                  </a:cubicBezTo>
                  <a:cubicBezTo>
                    <a:pt x="21" y="37"/>
                    <a:pt x="16" y="2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" name="Google Shape;2018;p34"/>
            <p:cNvSpPr/>
            <p:nvPr/>
          </p:nvSpPr>
          <p:spPr>
            <a:xfrm>
              <a:off x="6311200" y="2760600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0" y="0"/>
                  </a:moveTo>
                  <a:cubicBezTo>
                    <a:pt x="8" y="4"/>
                    <a:pt x="17" y="5"/>
                    <a:pt x="27" y="5"/>
                  </a:cubicBezTo>
                  <a:cubicBezTo>
                    <a:pt x="29" y="5"/>
                    <a:pt x="31" y="5"/>
                    <a:pt x="34" y="5"/>
                  </a:cubicBezTo>
                  <a:lnTo>
                    <a:pt x="34" y="5"/>
                  </a:lnTo>
                  <a:cubicBezTo>
                    <a:pt x="54" y="11"/>
                    <a:pt x="67" y="21"/>
                    <a:pt x="75" y="21"/>
                  </a:cubicBezTo>
                  <a:cubicBezTo>
                    <a:pt x="81" y="21"/>
                    <a:pt x="84" y="16"/>
                    <a:pt x="84" y="0"/>
                  </a:cubicBezTo>
                  <a:cubicBezTo>
                    <a:pt x="69" y="0"/>
                    <a:pt x="51" y="4"/>
                    <a:pt x="34" y="5"/>
                  </a:cubicBezTo>
                  <a:lnTo>
                    <a:pt x="34" y="5"/>
                  </a:lnTo>
                  <a:cubicBezTo>
                    <a:pt x="24" y="2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" name="Google Shape;2019;p34"/>
            <p:cNvSpPr/>
            <p:nvPr/>
          </p:nvSpPr>
          <p:spPr>
            <a:xfrm>
              <a:off x="6326600" y="2760800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2" y="1"/>
                  </a:moveTo>
                  <a:cubicBezTo>
                    <a:pt x="11" y="1"/>
                    <a:pt x="9" y="8"/>
                    <a:pt x="3" y="28"/>
                  </a:cubicBezTo>
                  <a:cubicBezTo>
                    <a:pt x="1" y="39"/>
                    <a:pt x="1" y="43"/>
                    <a:pt x="1" y="43"/>
                  </a:cubicBezTo>
                  <a:cubicBezTo>
                    <a:pt x="2" y="43"/>
                    <a:pt x="13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" name="Google Shape;2020;p34"/>
            <p:cNvSpPr/>
            <p:nvPr/>
          </p:nvSpPr>
          <p:spPr>
            <a:xfrm>
              <a:off x="6324500" y="2760375"/>
              <a:ext cx="1175" cy="1475"/>
            </a:xfrm>
            <a:custGeom>
              <a:avLst/>
              <a:gdLst/>
              <a:ahLst/>
              <a:cxnLst/>
              <a:rect l="l" t="t" r="r" b="b"/>
              <a:pathLst>
                <a:path w="47" h="59" extrusionOk="0">
                  <a:moveTo>
                    <a:pt x="41" y="0"/>
                  </a:moveTo>
                  <a:cubicBezTo>
                    <a:pt x="37" y="0"/>
                    <a:pt x="28" y="15"/>
                    <a:pt x="16" y="45"/>
                  </a:cubicBezTo>
                  <a:cubicBezTo>
                    <a:pt x="1" y="55"/>
                    <a:pt x="5" y="58"/>
                    <a:pt x="14" y="58"/>
                  </a:cubicBezTo>
                  <a:cubicBezTo>
                    <a:pt x="26" y="58"/>
                    <a:pt x="47" y="52"/>
                    <a:pt x="40" y="45"/>
                  </a:cubicBezTo>
                  <a:cubicBezTo>
                    <a:pt x="46" y="15"/>
                    <a:pt x="46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" name="Google Shape;2021;p34"/>
            <p:cNvSpPr/>
            <p:nvPr/>
          </p:nvSpPr>
          <p:spPr>
            <a:xfrm>
              <a:off x="6325475" y="276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3"/>
                  </a:moveTo>
                  <a:cubicBezTo>
                    <a:pt x="13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" name="Google Shape;2022;p34"/>
            <p:cNvSpPr/>
            <p:nvPr/>
          </p:nvSpPr>
          <p:spPr>
            <a:xfrm>
              <a:off x="6291850" y="2761975"/>
              <a:ext cx="2100" cy="1025"/>
            </a:xfrm>
            <a:custGeom>
              <a:avLst/>
              <a:gdLst/>
              <a:ahLst/>
              <a:cxnLst/>
              <a:rect l="l" t="t" r="r" b="b"/>
              <a:pathLst>
                <a:path w="84" h="41" extrusionOk="0">
                  <a:moveTo>
                    <a:pt x="20" y="0"/>
                  </a:moveTo>
                  <a:cubicBezTo>
                    <a:pt x="13" y="0"/>
                    <a:pt x="6" y="2"/>
                    <a:pt x="0" y="5"/>
                  </a:cubicBezTo>
                  <a:cubicBezTo>
                    <a:pt x="36" y="28"/>
                    <a:pt x="48" y="28"/>
                    <a:pt x="84" y="40"/>
                  </a:cubicBezTo>
                  <a:cubicBezTo>
                    <a:pt x="66" y="13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" name="Google Shape;2023;p34"/>
            <p:cNvSpPr/>
            <p:nvPr/>
          </p:nvSpPr>
          <p:spPr>
            <a:xfrm>
              <a:off x="6299000" y="2781125"/>
              <a:ext cx="1000" cy="150"/>
            </a:xfrm>
            <a:custGeom>
              <a:avLst/>
              <a:gdLst/>
              <a:ahLst/>
              <a:cxnLst/>
              <a:rect l="l" t="t" r="r" b="b"/>
              <a:pathLst>
                <a:path w="40" h="6" extrusionOk="0">
                  <a:moveTo>
                    <a:pt x="0" y="1"/>
                  </a:moveTo>
                  <a:cubicBezTo>
                    <a:pt x="8" y="5"/>
                    <a:pt x="17" y="6"/>
                    <a:pt x="24" y="6"/>
                  </a:cubicBezTo>
                  <a:cubicBezTo>
                    <a:pt x="37" y="6"/>
                    <a:pt x="4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" name="Google Shape;2024;p34"/>
            <p:cNvSpPr/>
            <p:nvPr/>
          </p:nvSpPr>
          <p:spPr>
            <a:xfrm>
              <a:off x="6315075" y="27859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0"/>
                  </a:moveTo>
                  <a:cubicBezTo>
                    <a:pt x="0" y="0"/>
                    <a:pt x="12" y="12"/>
                    <a:pt x="12" y="2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" name="Google Shape;2025;p34"/>
            <p:cNvSpPr/>
            <p:nvPr/>
          </p:nvSpPr>
          <p:spPr>
            <a:xfrm>
              <a:off x="6328750" y="27891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0"/>
                  </a:moveTo>
                  <a:lnTo>
                    <a:pt x="1" y="12"/>
                  </a:ln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" name="Google Shape;2026;p34"/>
            <p:cNvSpPr/>
            <p:nvPr/>
          </p:nvSpPr>
          <p:spPr>
            <a:xfrm>
              <a:off x="6298550" y="2771800"/>
              <a:ext cx="3450" cy="1600"/>
            </a:xfrm>
            <a:custGeom>
              <a:avLst/>
              <a:gdLst/>
              <a:ahLst/>
              <a:cxnLst/>
              <a:rect l="l" t="t" r="r" b="b"/>
              <a:pathLst>
                <a:path w="138" h="64" extrusionOk="0">
                  <a:moveTo>
                    <a:pt x="5" y="0"/>
                  </a:moveTo>
                  <a:cubicBezTo>
                    <a:pt x="1" y="0"/>
                    <a:pt x="18" y="10"/>
                    <a:pt x="78" y="40"/>
                  </a:cubicBezTo>
                  <a:cubicBezTo>
                    <a:pt x="92" y="47"/>
                    <a:pt x="105" y="50"/>
                    <a:pt x="117" y="54"/>
                  </a:cubicBezTo>
                  <a:lnTo>
                    <a:pt x="117" y="54"/>
                  </a:lnTo>
                  <a:cubicBezTo>
                    <a:pt x="103" y="46"/>
                    <a:pt x="97" y="40"/>
                    <a:pt x="113" y="40"/>
                  </a:cubicBezTo>
                  <a:cubicBezTo>
                    <a:pt x="90" y="33"/>
                    <a:pt x="13" y="0"/>
                    <a:pt x="5" y="0"/>
                  </a:cubicBezTo>
                  <a:close/>
                  <a:moveTo>
                    <a:pt x="117" y="54"/>
                  </a:moveTo>
                  <a:cubicBezTo>
                    <a:pt x="123" y="57"/>
                    <a:pt x="130" y="60"/>
                    <a:pt x="137" y="64"/>
                  </a:cubicBezTo>
                  <a:cubicBezTo>
                    <a:pt x="132" y="59"/>
                    <a:pt x="125" y="56"/>
                    <a:pt x="117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" name="Google Shape;2027;p34"/>
            <p:cNvSpPr/>
            <p:nvPr/>
          </p:nvSpPr>
          <p:spPr>
            <a:xfrm>
              <a:off x="6301975" y="2773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0" y="1"/>
                  </a:moveTo>
                  <a:cubicBezTo>
                    <a:pt x="24" y="13"/>
                    <a:pt x="48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" name="Google Shape;2028;p34"/>
            <p:cNvSpPr/>
            <p:nvPr/>
          </p:nvSpPr>
          <p:spPr>
            <a:xfrm>
              <a:off x="6302050" y="2771375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3" y="1"/>
                  </a:moveTo>
                  <a:cubicBezTo>
                    <a:pt x="0" y="1"/>
                    <a:pt x="3" y="4"/>
                    <a:pt x="21" y="10"/>
                  </a:cubicBezTo>
                  <a:cubicBezTo>
                    <a:pt x="15" y="4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" name="Google Shape;2029;p34"/>
            <p:cNvSpPr/>
            <p:nvPr/>
          </p:nvSpPr>
          <p:spPr>
            <a:xfrm>
              <a:off x="6307025" y="27844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48"/>
                  </a:moveTo>
                  <a:cubicBezTo>
                    <a:pt x="48" y="1"/>
                    <a:pt x="1" y="48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" name="Google Shape;2030;p34"/>
            <p:cNvSpPr/>
            <p:nvPr/>
          </p:nvSpPr>
          <p:spPr>
            <a:xfrm>
              <a:off x="6307925" y="27859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12"/>
                    <a:pt x="0" y="0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" name="Google Shape;2031;p34"/>
            <p:cNvSpPr/>
            <p:nvPr/>
          </p:nvSpPr>
          <p:spPr>
            <a:xfrm>
              <a:off x="6311500" y="2784875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lnTo>
                    <a:pt x="0" y="5"/>
                  </a:lnTo>
                  <a:cubicBezTo>
                    <a:pt x="0" y="5"/>
                    <a:pt x="0" y="5"/>
                    <a:pt x="1" y="5"/>
                  </a:cubicBezTo>
                  <a:close/>
                  <a:moveTo>
                    <a:pt x="12" y="0"/>
                  </a:moveTo>
                  <a:cubicBezTo>
                    <a:pt x="7" y="0"/>
                    <a:pt x="2" y="4"/>
                    <a:pt x="1" y="5"/>
                  </a:cubicBezTo>
                  <a:lnTo>
                    <a:pt x="1" y="5"/>
                  </a:lnTo>
                  <a:cubicBezTo>
                    <a:pt x="2" y="4"/>
                    <a:pt x="3" y="4"/>
                    <a:pt x="3" y="4"/>
                  </a:cubicBezTo>
                  <a:cubicBezTo>
                    <a:pt x="11" y="4"/>
                    <a:pt x="17" y="24"/>
                    <a:pt x="21" y="24"/>
                  </a:cubicBezTo>
                  <a:cubicBezTo>
                    <a:pt x="23" y="24"/>
                    <a:pt x="24" y="19"/>
                    <a:pt x="24" y="5"/>
                  </a:cubicBezTo>
                  <a:cubicBezTo>
                    <a:pt x="20" y="1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" name="Google Shape;2032;p34"/>
            <p:cNvSpPr/>
            <p:nvPr/>
          </p:nvSpPr>
          <p:spPr>
            <a:xfrm>
              <a:off x="6370725" y="2672775"/>
              <a:ext cx="150" cy="900"/>
            </a:xfrm>
            <a:custGeom>
              <a:avLst/>
              <a:gdLst/>
              <a:ahLst/>
              <a:cxnLst/>
              <a:rect l="l" t="t" r="r" b="b"/>
              <a:pathLst>
                <a:path w="6" h="36" extrusionOk="0">
                  <a:moveTo>
                    <a:pt x="0" y="1"/>
                  </a:moveTo>
                  <a:cubicBezTo>
                    <a:pt x="0" y="8"/>
                    <a:pt x="5" y="35"/>
                    <a:pt x="6" y="35"/>
                  </a:cubicBezTo>
                  <a:cubicBezTo>
                    <a:pt x="6" y="35"/>
                    <a:pt x="5" y="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" name="Google Shape;2033;p34"/>
            <p:cNvSpPr/>
            <p:nvPr/>
          </p:nvSpPr>
          <p:spPr>
            <a:xfrm>
              <a:off x="6368975" y="2673400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3" y="1"/>
                  </a:moveTo>
                  <a:cubicBezTo>
                    <a:pt x="0" y="1"/>
                    <a:pt x="7" y="3"/>
                    <a:pt x="35" y="11"/>
                  </a:cubicBezTo>
                  <a:cubicBezTo>
                    <a:pt x="51" y="11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" name="Google Shape;2034;p34"/>
            <p:cNvSpPr/>
            <p:nvPr/>
          </p:nvSpPr>
          <p:spPr>
            <a:xfrm>
              <a:off x="6369825" y="26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" name="Google Shape;2035;p34"/>
            <p:cNvSpPr/>
            <p:nvPr/>
          </p:nvSpPr>
          <p:spPr>
            <a:xfrm>
              <a:off x="6369525" y="2673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" name="Google Shape;2036;p34"/>
            <p:cNvSpPr/>
            <p:nvPr/>
          </p:nvSpPr>
          <p:spPr>
            <a:xfrm>
              <a:off x="6366000" y="2672100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5" y="0"/>
                  </a:moveTo>
                  <a:cubicBezTo>
                    <a:pt x="1" y="0"/>
                    <a:pt x="1" y="7"/>
                    <a:pt x="5" y="7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" name="Google Shape;2037;p34"/>
            <p:cNvSpPr/>
            <p:nvPr/>
          </p:nvSpPr>
          <p:spPr>
            <a:xfrm>
              <a:off x="6365950" y="26721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" name="Google Shape;2038;p34"/>
            <p:cNvSpPr/>
            <p:nvPr/>
          </p:nvSpPr>
          <p:spPr>
            <a:xfrm>
              <a:off x="6366100" y="26719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" name="Google Shape;2039;p34"/>
            <p:cNvSpPr/>
            <p:nvPr/>
          </p:nvSpPr>
          <p:spPr>
            <a:xfrm>
              <a:off x="6364850" y="267197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7" y="0"/>
                  </a:moveTo>
                  <a:cubicBezTo>
                    <a:pt x="1" y="0"/>
                    <a:pt x="2" y="11"/>
                    <a:pt x="12" y="11"/>
                  </a:cubicBezTo>
                  <a:cubicBezTo>
                    <a:pt x="15" y="11"/>
                    <a:pt x="18" y="11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" name="Google Shape;2040;p34"/>
            <p:cNvSpPr/>
            <p:nvPr/>
          </p:nvSpPr>
          <p:spPr>
            <a:xfrm>
              <a:off x="6365375" y="26733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12"/>
                  </a:ln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" name="Google Shape;2041;p34"/>
            <p:cNvSpPr/>
            <p:nvPr/>
          </p:nvSpPr>
          <p:spPr>
            <a:xfrm>
              <a:off x="6365300" y="2673175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cubicBezTo>
                    <a:pt x="1" y="0"/>
                    <a:pt x="1" y="3"/>
                    <a:pt x="3" y="9"/>
                  </a:cubicBezTo>
                  <a:cubicBezTo>
                    <a:pt x="9" y="23"/>
                    <a:pt x="11" y="29"/>
                    <a:pt x="12" y="29"/>
                  </a:cubicBezTo>
                  <a:cubicBezTo>
                    <a:pt x="12" y="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" name="Google Shape;2042;p34"/>
            <p:cNvSpPr/>
            <p:nvPr/>
          </p:nvSpPr>
          <p:spPr>
            <a:xfrm>
              <a:off x="6365375" y="26733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5"/>
                    <a:pt x="8" y="19"/>
                    <a:pt x="9" y="19"/>
                  </a:cubicBezTo>
                  <a:cubicBezTo>
                    <a:pt x="10" y="19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" name="Google Shape;2043;p34"/>
            <p:cNvSpPr/>
            <p:nvPr/>
          </p:nvSpPr>
          <p:spPr>
            <a:xfrm>
              <a:off x="6365950" y="2673000"/>
              <a:ext cx="825" cy="1000"/>
            </a:xfrm>
            <a:custGeom>
              <a:avLst/>
              <a:gdLst/>
              <a:ahLst/>
              <a:cxnLst/>
              <a:rect l="l" t="t" r="r" b="b"/>
              <a:pathLst>
                <a:path w="33" h="40" extrusionOk="0">
                  <a:moveTo>
                    <a:pt x="13" y="0"/>
                  </a:moveTo>
                  <a:cubicBezTo>
                    <a:pt x="9" y="0"/>
                    <a:pt x="5" y="1"/>
                    <a:pt x="1" y="4"/>
                  </a:cubicBezTo>
                  <a:cubicBezTo>
                    <a:pt x="13" y="16"/>
                    <a:pt x="25" y="16"/>
                    <a:pt x="13" y="39"/>
                  </a:cubicBezTo>
                  <a:cubicBezTo>
                    <a:pt x="32" y="20"/>
                    <a:pt x="28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" name="Google Shape;2044;p34"/>
            <p:cNvSpPr/>
            <p:nvPr/>
          </p:nvSpPr>
          <p:spPr>
            <a:xfrm>
              <a:off x="6368950" y="2675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" name="Google Shape;2045;p34"/>
            <p:cNvSpPr/>
            <p:nvPr/>
          </p:nvSpPr>
          <p:spPr>
            <a:xfrm>
              <a:off x="6362750" y="2673325"/>
              <a:ext cx="950" cy="425"/>
            </a:xfrm>
            <a:custGeom>
              <a:avLst/>
              <a:gdLst/>
              <a:ahLst/>
              <a:cxnLst/>
              <a:rect l="l" t="t" r="r" b="b"/>
              <a:pathLst>
                <a:path w="38" h="17" extrusionOk="0">
                  <a:moveTo>
                    <a:pt x="1" y="1"/>
                  </a:moveTo>
                  <a:cubicBezTo>
                    <a:pt x="1" y="1"/>
                    <a:pt x="36" y="16"/>
                    <a:pt x="37" y="16"/>
                  </a:cubicBezTo>
                  <a:cubicBezTo>
                    <a:pt x="37" y="16"/>
                    <a:pt x="36" y="16"/>
                    <a:pt x="34" y="14"/>
                  </a:cubicBezTo>
                  <a:cubicBezTo>
                    <a:pt x="10" y="4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" name="Google Shape;2046;p34"/>
            <p:cNvSpPr/>
            <p:nvPr/>
          </p:nvSpPr>
          <p:spPr>
            <a:xfrm>
              <a:off x="6363275" y="2674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lnTo>
                    <a:pt x="1" y="24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" name="Google Shape;2047;p34"/>
            <p:cNvSpPr/>
            <p:nvPr/>
          </p:nvSpPr>
          <p:spPr>
            <a:xfrm>
              <a:off x="6365675" y="2673975"/>
              <a:ext cx="300" cy="1500"/>
            </a:xfrm>
            <a:custGeom>
              <a:avLst/>
              <a:gdLst/>
              <a:ahLst/>
              <a:cxnLst/>
              <a:rect l="l" t="t" r="r" b="b"/>
              <a:pathLst>
                <a:path w="12" h="60" extrusionOk="0">
                  <a:moveTo>
                    <a:pt x="12" y="0"/>
                  </a:moveTo>
                  <a:cubicBezTo>
                    <a:pt x="0" y="60"/>
                    <a:pt x="0" y="6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" name="Google Shape;2048;p34"/>
            <p:cNvSpPr/>
            <p:nvPr/>
          </p:nvSpPr>
          <p:spPr>
            <a:xfrm>
              <a:off x="6360900" y="2671600"/>
              <a:ext cx="925" cy="3575"/>
            </a:xfrm>
            <a:custGeom>
              <a:avLst/>
              <a:gdLst/>
              <a:ahLst/>
              <a:cxnLst/>
              <a:rect l="l" t="t" r="r" b="b"/>
              <a:pathLst>
                <a:path w="37" h="143" extrusionOk="0">
                  <a:moveTo>
                    <a:pt x="24" y="95"/>
                  </a:moveTo>
                  <a:cubicBezTo>
                    <a:pt x="1" y="0"/>
                    <a:pt x="36" y="143"/>
                    <a:pt x="2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" name="Google Shape;2049;p34"/>
            <p:cNvSpPr/>
            <p:nvPr/>
          </p:nvSpPr>
          <p:spPr>
            <a:xfrm>
              <a:off x="6359800" y="2673350"/>
              <a:ext cx="825" cy="950"/>
            </a:xfrm>
            <a:custGeom>
              <a:avLst/>
              <a:gdLst/>
              <a:ahLst/>
              <a:cxnLst/>
              <a:rect l="l" t="t" r="r" b="b"/>
              <a:pathLst>
                <a:path w="33" h="38" extrusionOk="0">
                  <a:moveTo>
                    <a:pt x="11" y="1"/>
                  </a:moveTo>
                  <a:cubicBezTo>
                    <a:pt x="3" y="1"/>
                    <a:pt x="1" y="17"/>
                    <a:pt x="21" y="37"/>
                  </a:cubicBezTo>
                  <a:lnTo>
                    <a:pt x="33" y="37"/>
                  </a:lnTo>
                  <a:cubicBezTo>
                    <a:pt x="27" y="11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" name="Google Shape;2050;p34"/>
            <p:cNvSpPr/>
            <p:nvPr/>
          </p:nvSpPr>
          <p:spPr>
            <a:xfrm>
              <a:off x="6362075" y="2674125"/>
              <a:ext cx="625" cy="775"/>
            </a:xfrm>
            <a:custGeom>
              <a:avLst/>
              <a:gdLst/>
              <a:ahLst/>
              <a:cxnLst/>
              <a:rect l="l" t="t" r="r" b="b"/>
              <a:pathLst>
                <a:path w="25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7" y="23"/>
                    <a:pt x="25" y="30"/>
                  </a:cubicBezTo>
                  <a:cubicBezTo>
                    <a:pt x="7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" name="Google Shape;2051;p34"/>
            <p:cNvSpPr/>
            <p:nvPr/>
          </p:nvSpPr>
          <p:spPr>
            <a:xfrm>
              <a:off x="6361800" y="26748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0"/>
                  </a:moveTo>
                  <a:cubicBezTo>
                    <a:pt x="24" y="0"/>
                    <a:pt x="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" name="Google Shape;2052;p34"/>
            <p:cNvSpPr/>
            <p:nvPr/>
          </p:nvSpPr>
          <p:spPr>
            <a:xfrm>
              <a:off x="6364475" y="2674875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2" y="0"/>
                  </a:moveTo>
                  <a:cubicBezTo>
                    <a:pt x="0" y="24"/>
                    <a:pt x="0" y="48"/>
                    <a:pt x="24" y="71"/>
                  </a:cubicBezTo>
                  <a:cubicBezTo>
                    <a:pt x="24" y="48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" name="Google Shape;2053;p34"/>
            <p:cNvSpPr/>
            <p:nvPr/>
          </p:nvSpPr>
          <p:spPr>
            <a:xfrm>
              <a:off x="6363275" y="2675150"/>
              <a:ext cx="525" cy="625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1"/>
                  </a:moveTo>
                  <a:cubicBezTo>
                    <a:pt x="19" y="1"/>
                    <a:pt x="14" y="7"/>
                    <a:pt x="1" y="25"/>
                  </a:cubicBezTo>
                  <a:cubicBezTo>
                    <a:pt x="8" y="17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" name="Google Shape;2054;p34"/>
            <p:cNvSpPr/>
            <p:nvPr/>
          </p:nvSpPr>
          <p:spPr>
            <a:xfrm>
              <a:off x="6360600" y="267545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1"/>
                  </a:moveTo>
                  <a:cubicBezTo>
                    <a:pt x="1" y="25"/>
                    <a:pt x="3" y="33"/>
                    <a:pt x="4" y="33"/>
                  </a:cubicBezTo>
                  <a:cubicBezTo>
                    <a:pt x="6" y="33"/>
                    <a:pt x="8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" name="Google Shape;2055;p34"/>
            <p:cNvSpPr/>
            <p:nvPr/>
          </p:nvSpPr>
          <p:spPr>
            <a:xfrm>
              <a:off x="6360600" y="26757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cubicBezTo>
                    <a:pt x="1" y="36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" name="Google Shape;2056;p34"/>
            <p:cNvSpPr/>
            <p:nvPr/>
          </p:nvSpPr>
          <p:spPr>
            <a:xfrm>
              <a:off x="6359325" y="2675625"/>
              <a:ext cx="400" cy="450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1"/>
                  </a:moveTo>
                  <a:cubicBezTo>
                    <a:pt x="0" y="1"/>
                    <a:pt x="1" y="2"/>
                    <a:pt x="4" y="6"/>
                  </a:cubicBezTo>
                  <a:cubicBezTo>
                    <a:pt x="4" y="6"/>
                    <a:pt x="16" y="18"/>
                    <a:pt x="16" y="18"/>
                  </a:cubicBezTo>
                  <a:cubicBezTo>
                    <a:pt x="16" y="9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" name="Google Shape;2057;p34"/>
            <p:cNvSpPr/>
            <p:nvPr/>
          </p:nvSpPr>
          <p:spPr>
            <a:xfrm>
              <a:off x="6361375" y="26751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extrusionOk="0">
                  <a:moveTo>
                    <a:pt x="5" y="1"/>
                  </a:moveTo>
                  <a:cubicBezTo>
                    <a:pt x="1" y="19"/>
                    <a:pt x="1" y="25"/>
                    <a:pt x="3" y="25"/>
                  </a:cubicBezTo>
                  <a:cubicBezTo>
                    <a:pt x="6" y="25"/>
                    <a:pt x="13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" name="Google Shape;2058;p34"/>
            <p:cNvSpPr/>
            <p:nvPr/>
          </p:nvSpPr>
          <p:spPr>
            <a:xfrm>
              <a:off x="6358225" y="2677425"/>
              <a:ext cx="1500" cy="4600"/>
            </a:xfrm>
            <a:custGeom>
              <a:avLst/>
              <a:gdLst/>
              <a:ahLst/>
              <a:cxnLst/>
              <a:rect l="l" t="t" r="r" b="b"/>
              <a:pathLst>
                <a:path w="60" h="184" extrusionOk="0">
                  <a:moveTo>
                    <a:pt x="29" y="1"/>
                  </a:moveTo>
                  <a:cubicBezTo>
                    <a:pt x="22" y="1"/>
                    <a:pt x="12" y="12"/>
                    <a:pt x="0" y="41"/>
                  </a:cubicBezTo>
                  <a:cubicBezTo>
                    <a:pt x="18" y="59"/>
                    <a:pt x="56" y="89"/>
                    <a:pt x="44" y="89"/>
                  </a:cubicBezTo>
                  <a:cubicBezTo>
                    <a:pt x="40" y="89"/>
                    <a:pt x="31" y="86"/>
                    <a:pt x="12" y="77"/>
                  </a:cubicBezTo>
                  <a:lnTo>
                    <a:pt x="12" y="77"/>
                  </a:lnTo>
                  <a:cubicBezTo>
                    <a:pt x="24" y="112"/>
                    <a:pt x="24" y="148"/>
                    <a:pt x="36" y="184"/>
                  </a:cubicBezTo>
                  <a:cubicBezTo>
                    <a:pt x="36" y="166"/>
                    <a:pt x="39" y="157"/>
                    <a:pt x="44" y="157"/>
                  </a:cubicBezTo>
                  <a:cubicBezTo>
                    <a:pt x="48" y="157"/>
                    <a:pt x="54" y="166"/>
                    <a:pt x="60" y="184"/>
                  </a:cubicBezTo>
                  <a:cubicBezTo>
                    <a:pt x="60" y="184"/>
                    <a:pt x="60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" name="Google Shape;2059;p34"/>
            <p:cNvSpPr/>
            <p:nvPr/>
          </p:nvSpPr>
          <p:spPr>
            <a:xfrm>
              <a:off x="6358300" y="2676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2" y="1"/>
                  </a:moveTo>
                  <a:cubicBezTo>
                    <a:pt x="0" y="1"/>
                    <a:pt x="9" y="6"/>
                    <a:pt x="33" y="18"/>
                  </a:cubicBezTo>
                  <a:cubicBezTo>
                    <a:pt x="15" y="6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" name="Google Shape;2060;p34"/>
            <p:cNvSpPr/>
            <p:nvPr/>
          </p:nvSpPr>
          <p:spPr>
            <a:xfrm>
              <a:off x="6359125" y="2675950"/>
              <a:ext cx="1925" cy="2500"/>
            </a:xfrm>
            <a:custGeom>
              <a:avLst/>
              <a:gdLst/>
              <a:ahLst/>
              <a:cxnLst/>
              <a:rect l="l" t="t" r="r" b="b"/>
              <a:pathLst>
                <a:path w="77" h="100" extrusionOk="0">
                  <a:moveTo>
                    <a:pt x="31" y="0"/>
                  </a:moveTo>
                  <a:lnTo>
                    <a:pt x="31" y="0"/>
                  </a:lnTo>
                  <a:cubicBezTo>
                    <a:pt x="30" y="0"/>
                    <a:pt x="31" y="5"/>
                    <a:pt x="36" y="17"/>
                  </a:cubicBezTo>
                  <a:cubicBezTo>
                    <a:pt x="12" y="17"/>
                    <a:pt x="0" y="28"/>
                    <a:pt x="48" y="100"/>
                  </a:cubicBezTo>
                  <a:cubicBezTo>
                    <a:pt x="76" y="81"/>
                    <a:pt x="36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" name="Google Shape;2061;p34"/>
            <p:cNvSpPr/>
            <p:nvPr/>
          </p:nvSpPr>
          <p:spPr>
            <a:xfrm>
              <a:off x="6363575" y="26763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36"/>
                  </a:moveTo>
                  <a:cubicBezTo>
                    <a:pt x="25" y="24"/>
                    <a:pt x="13" y="12"/>
                    <a:pt x="1" y="1"/>
                  </a:cubicBezTo>
                  <a:cubicBezTo>
                    <a:pt x="13" y="12"/>
                    <a:pt x="25" y="24"/>
                    <a:pt x="2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" name="Google Shape;2062;p34"/>
            <p:cNvSpPr/>
            <p:nvPr/>
          </p:nvSpPr>
          <p:spPr>
            <a:xfrm>
              <a:off x="6364175" y="2677250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"/>
                    <a:pt x="8" y="4"/>
                    <a:pt x="11" y="5"/>
                  </a:cubicBezTo>
                  <a:lnTo>
                    <a:pt x="11" y="5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24" y="0"/>
                  </a:moveTo>
                  <a:cubicBezTo>
                    <a:pt x="24" y="6"/>
                    <a:pt x="24" y="9"/>
                    <a:pt x="21" y="9"/>
                  </a:cubicBezTo>
                  <a:cubicBezTo>
                    <a:pt x="19" y="9"/>
                    <a:pt x="16" y="8"/>
                    <a:pt x="11" y="5"/>
                  </a:cubicBezTo>
                  <a:lnTo>
                    <a:pt x="11" y="5"/>
                  </a:lnTo>
                  <a:cubicBezTo>
                    <a:pt x="14" y="10"/>
                    <a:pt x="17" y="17"/>
                    <a:pt x="24" y="24"/>
                  </a:cubicBezTo>
                  <a:cubicBezTo>
                    <a:pt x="24" y="24"/>
                    <a:pt x="84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" name="Google Shape;2063;p34"/>
            <p:cNvSpPr/>
            <p:nvPr/>
          </p:nvSpPr>
          <p:spPr>
            <a:xfrm>
              <a:off x="6362400" y="26781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" name="Google Shape;2064;p34"/>
            <p:cNvSpPr/>
            <p:nvPr/>
          </p:nvSpPr>
          <p:spPr>
            <a:xfrm>
              <a:off x="6362400" y="2678150"/>
              <a:ext cx="300" cy="0"/>
            </a:xfrm>
            <a:custGeom>
              <a:avLst/>
              <a:gdLst/>
              <a:ahLst/>
              <a:cxnLst/>
              <a:rect l="l" t="t" r="r" b="b"/>
              <a:pathLst>
                <a:path w="12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" name="Google Shape;2065;p34"/>
            <p:cNvSpPr/>
            <p:nvPr/>
          </p:nvSpPr>
          <p:spPr>
            <a:xfrm>
              <a:off x="6357400" y="2676025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0"/>
                    <a:pt x="6" y="7"/>
                    <a:pt x="22" y="25"/>
                  </a:cubicBezTo>
                  <a:cubicBezTo>
                    <a:pt x="27" y="31"/>
                    <a:pt x="29" y="33"/>
                    <a:pt x="30" y="33"/>
                  </a:cubicBezTo>
                  <a:cubicBezTo>
                    <a:pt x="31" y="33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" name="Google Shape;2066;p34"/>
            <p:cNvSpPr/>
            <p:nvPr/>
          </p:nvSpPr>
          <p:spPr>
            <a:xfrm>
              <a:off x="6357025" y="267665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8"/>
                    <a:pt x="5" y="25"/>
                    <a:pt x="6" y="25"/>
                  </a:cubicBezTo>
                  <a:cubicBezTo>
                    <a:pt x="6" y="25"/>
                    <a:pt x="5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" name="Google Shape;2067;p34"/>
            <p:cNvSpPr/>
            <p:nvPr/>
          </p:nvSpPr>
          <p:spPr>
            <a:xfrm>
              <a:off x="6335600" y="26835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36"/>
                  </a:moveTo>
                  <a:cubicBezTo>
                    <a:pt x="12" y="36"/>
                    <a:pt x="1" y="0"/>
                    <a:pt x="12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6" name="Google Shape;2068;p34"/>
            <p:cNvSpPr/>
            <p:nvPr/>
          </p:nvSpPr>
          <p:spPr>
            <a:xfrm>
              <a:off x="6335900" y="268440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cubicBezTo>
                    <a:pt x="0" y="0"/>
                    <a:pt x="48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7" name="Google Shape;2069;p34"/>
            <p:cNvSpPr/>
            <p:nvPr/>
          </p:nvSpPr>
          <p:spPr>
            <a:xfrm>
              <a:off x="6323100" y="269302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12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8" name="Google Shape;2070;p34"/>
            <p:cNvSpPr/>
            <p:nvPr/>
          </p:nvSpPr>
          <p:spPr>
            <a:xfrm>
              <a:off x="6302275" y="2702850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0" y="0"/>
                  </a:moveTo>
                  <a:lnTo>
                    <a:pt x="0" y="36"/>
                  </a:lnTo>
                  <a:cubicBezTo>
                    <a:pt x="12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9" name="Google Shape;2071;p34"/>
            <p:cNvSpPr/>
            <p:nvPr/>
          </p:nvSpPr>
          <p:spPr>
            <a:xfrm>
              <a:off x="6354050" y="26782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0" name="Google Shape;2072;p34"/>
            <p:cNvSpPr/>
            <p:nvPr/>
          </p:nvSpPr>
          <p:spPr>
            <a:xfrm>
              <a:off x="6287975" y="2701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1" name="Google Shape;2073;p34"/>
            <p:cNvSpPr/>
            <p:nvPr/>
          </p:nvSpPr>
          <p:spPr>
            <a:xfrm>
              <a:off x="6333225" y="2692125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1"/>
                  </a:moveTo>
                  <a:cubicBezTo>
                    <a:pt x="0" y="36"/>
                    <a:pt x="12" y="72"/>
                    <a:pt x="12" y="120"/>
                  </a:cubicBezTo>
                  <a:cubicBezTo>
                    <a:pt x="12" y="72"/>
                    <a:pt x="36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2" name="Google Shape;2074;p34"/>
            <p:cNvSpPr/>
            <p:nvPr/>
          </p:nvSpPr>
          <p:spPr>
            <a:xfrm>
              <a:off x="6355250" y="2677400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3" name="Google Shape;2075;p34"/>
            <p:cNvSpPr/>
            <p:nvPr/>
          </p:nvSpPr>
          <p:spPr>
            <a:xfrm>
              <a:off x="6360700" y="2680275"/>
              <a:ext cx="225" cy="575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1"/>
                    <a:pt x="1" y="22"/>
                    <a:pt x="9" y="22"/>
                  </a:cubicBezTo>
                  <a:cubicBezTo>
                    <a:pt x="9" y="6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4" name="Google Shape;2076;p34"/>
            <p:cNvSpPr/>
            <p:nvPr/>
          </p:nvSpPr>
          <p:spPr>
            <a:xfrm>
              <a:off x="6356825" y="26795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" y="1"/>
                  </a:moveTo>
                  <a:cubicBezTo>
                    <a:pt x="1" y="1"/>
                    <a:pt x="25" y="16"/>
                    <a:pt x="33" y="16"/>
                  </a:cubicBezTo>
                  <a:cubicBezTo>
                    <a:pt x="13" y="5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5" name="Google Shape;2077;p34"/>
            <p:cNvSpPr/>
            <p:nvPr/>
          </p:nvSpPr>
          <p:spPr>
            <a:xfrm>
              <a:off x="6357625" y="267950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1"/>
                  </a:moveTo>
                  <a:cubicBezTo>
                    <a:pt x="1" y="1"/>
                    <a:pt x="1" y="9"/>
                    <a:pt x="1" y="17"/>
                  </a:cubicBezTo>
                  <a:cubicBezTo>
                    <a:pt x="1" y="6"/>
                    <a:pt x="13" y="6"/>
                    <a:pt x="13" y="6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6" name="Google Shape;2078;p34"/>
            <p:cNvSpPr/>
            <p:nvPr/>
          </p:nvSpPr>
          <p:spPr>
            <a:xfrm>
              <a:off x="6353000" y="2678500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13" y="1"/>
                  </a:moveTo>
                  <a:cubicBezTo>
                    <a:pt x="5" y="1"/>
                    <a:pt x="1" y="38"/>
                    <a:pt x="11" y="38"/>
                  </a:cubicBezTo>
                  <a:cubicBezTo>
                    <a:pt x="13" y="38"/>
                    <a:pt x="16" y="37"/>
                    <a:pt x="19" y="34"/>
                  </a:cubicBezTo>
                  <a:cubicBezTo>
                    <a:pt x="29" y="34"/>
                    <a:pt x="13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10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7" name="Google Shape;2079;p34"/>
            <p:cNvSpPr/>
            <p:nvPr/>
          </p:nvSpPr>
          <p:spPr>
            <a:xfrm>
              <a:off x="6357600" y="2681150"/>
              <a:ext cx="650" cy="875"/>
            </a:xfrm>
            <a:custGeom>
              <a:avLst/>
              <a:gdLst/>
              <a:ahLst/>
              <a:cxnLst/>
              <a:rect l="l" t="t" r="r" b="b"/>
              <a:pathLst>
                <a:path w="26" h="35" extrusionOk="0">
                  <a:moveTo>
                    <a:pt x="1" y="0"/>
                  </a:moveTo>
                  <a:cubicBezTo>
                    <a:pt x="1" y="0"/>
                    <a:pt x="18" y="27"/>
                    <a:pt x="25" y="35"/>
                  </a:cubicBezTo>
                  <a:cubicBezTo>
                    <a:pt x="8" y="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8" name="Google Shape;2080;p34"/>
            <p:cNvSpPr/>
            <p:nvPr/>
          </p:nvSpPr>
          <p:spPr>
            <a:xfrm>
              <a:off x="6355850" y="26820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9" name="Google Shape;2081;p34"/>
            <p:cNvSpPr/>
            <p:nvPr/>
          </p:nvSpPr>
          <p:spPr>
            <a:xfrm>
              <a:off x="6357025" y="26823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0" name="Google Shape;2082;p34"/>
            <p:cNvSpPr/>
            <p:nvPr/>
          </p:nvSpPr>
          <p:spPr>
            <a:xfrm>
              <a:off x="6350475" y="268430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0" y="1"/>
                  </a:moveTo>
                  <a:cubicBezTo>
                    <a:pt x="17" y="1"/>
                    <a:pt x="11" y="2"/>
                    <a:pt x="1" y="4"/>
                  </a:cubicBezTo>
                  <a:cubicBezTo>
                    <a:pt x="1" y="7"/>
                    <a:pt x="3" y="7"/>
                    <a:pt x="6" y="7"/>
                  </a:cubicBezTo>
                  <a:cubicBezTo>
                    <a:pt x="14" y="7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1" name="Google Shape;2083;p34"/>
            <p:cNvSpPr/>
            <p:nvPr/>
          </p:nvSpPr>
          <p:spPr>
            <a:xfrm>
              <a:off x="6352725" y="2685250"/>
              <a:ext cx="650" cy="400"/>
            </a:xfrm>
            <a:custGeom>
              <a:avLst/>
              <a:gdLst/>
              <a:ahLst/>
              <a:cxnLst/>
              <a:rect l="l" t="t" r="r" b="b"/>
              <a:pathLst>
                <a:path w="26" h="1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" y="4"/>
                    <a:pt x="18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6" y="16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2" name="Google Shape;2084;p34"/>
            <p:cNvSpPr/>
            <p:nvPr/>
          </p:nvSpPr>
          <p:spPr>
            <a:xfrm>
              <a:off x="6351675" y="26864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0"/>
                  </a:moveTo>
                  <a:cubicBezTo>
                    <a:pt x="12" y="12"/>
                    <a:pt x="0" y="36"/>
                    <a:pt x="24" y="36"/>
                  </a:cubicBezTo>
                  <a:cubicBezTo>
                    <a:pt x="12" y="12"/>
                    <a:pt x="3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3" name="Google Shape;2085;p34"/>
            <p:cNvSpPr/>
            <p:nvPr/>
          </p:nvSpPr>
          <p:spPr>
            <a:xfrm>
              <a:off x="6343775" y="2686100"/>
              <a:ext cx="475" cy="1575"/>
            </a:xfrm>
            <a:custGeom>
              <a:avLst/>
              <a:gdLst/>
              <a:ahLst/>
              <a:cxnLst/>
              <a:rect l="l" t="t" r="r" b="b"/>
              <a:pathLst>
                <a:path w="19" h="63" extrusionOk="0">
                  <a:moveTo>
                    <a:pt x="1" y="0"/>
                  </a:moveTo>
                  <a:cubicBezTo>
                    <a:pt x="0" y="0"/>
                    <a:pt x="6" y="25"/>
                    <a:pt x="19" y="63"/>
                  </a:cubicBezTo>
                  <a:cubicBezTo>
                    <a:pt x="8" y="1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4" name="Google Shape;2086;p34"/>
            <p:cNvSpPr/>
            <p:nvPr/>
          </p:nvSpPr>
          <p:spPr>
            <a:xfrm>
              <a:off x="6338550" y="2692725"/>
              <a:ext cx="350" cy="1025"/>
            </a:xfrm>
            <a:custGeom>
              <a:avLst/>
              <a:gdLst/>
              <a:ahLst/>
              <a:cxnLst/>
              <a:rect l="l" t="t" r="r" b="b"/>
              <a:pathLst>
                <a:path w="14" h="41" extrusionOk="0">
                  <a:moveTo>
                    <a:pt x="14" y="0"/>
                  </a:moveTo>
                  <a:cubicBezTo>
                    <a:pt x="1" y="26"/>
                    <a:pt x="2" y="41"/>
                    <a:pt x="5" y="41"/>
                  </a:cubicBezTo>
                  <a:cubicBezTo>
                    <a:pt x="8" y="41"/>
                    <a:pt x="14" y="29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5" name="Google Shape;2087;p34"/>
            <p:cNvSpPr/>
            <p:nvPr/>
          </p:nvSpPr>
          <p:spPr>
            <a:xfrm>
              <a:off x="6315075" y="2701050"/>
              <a:ext cx="800" cy="700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0" y="1"/>
                  </a:moveTo>
                  <a:cubicBezTo>
                    <a:pt x="20" y="21"/>
                    <a:pt x="28" y="27"/>
                    <a:pt x="29" y="27"/>
                  </a:cubicBezTo>
                  <a:cubicBezTo>
                    <a:pt x="32" y="27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6" name="Google Shape;2088;p34"/>
            <p:cNvSpPr/>
            <p:nvPr/>
          </p:nvSpPr>
          <p:spPr>
            <a:xfrm>
              <a:off x="6309850" y="2700975"/>
              <a:ext cx="175" cy="700"/>
            </a:xfrm>
            <a:custGeom>
              <a:avLst/>
              <a:gdLst/>
              <a:ahLst/>
              <a:cxnLst/>
              <a:rect l="l" t="t" r="r" b="b"/>
              <a:pathLst>
                <a:path w="7" h="28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2" y="7"/>
                    <a:pt x="7" y="28"/>
                  </a:cubicBezTo>
                  <a:cubicBezTo>
                    <a:pt x="7" y="1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7" name="Google Shape;2089;p34"/>
            <p:cNvSpPr/>
            <p:nvPr/>
          </p:nvSpPr>
          <p:spPr>
            <a:xfrm>
              <a:off x="6305725" y="270335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3" y="1"/>
                  </a:moveTo>
                  <a:cubicBezTo>
                    <a:pt x="1" y="1"/>
                    <a:pt x="1" y="7"/>
                    <a:pt x="5" y="28"/>
                  </a:cubicBezTo>
                  <a:cubicBezTo>
                    <a:pt x="14" y="28"/>
                    <a:pt x="16" y="20"/>
                    <a:pt x="23" y="17"/>
                  </a:cubicBezTo>
                  <a:lnTo>
                    <a:pt x="23" y="17"/>
                  </a:ln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8" y="17"/>
                    <a:pt x="29" y="16"/>
                  </a:cubicBezTo>
                  <a:lnTo>
                    <a:pt x="29" y="16"/>
                  </a:lnTo>
                  <a:cubicBezTo>
                    <a:pt x="26" y="16"/>
                    <a:pt x="24" y="16"/>
                    <a:pt x="23" y="17"/>
                  </a:cubicBezTo>
                  <a:lnTo>
                    <a:pt x="23" y="17"/>
                  </a:lnTo>
                  <a:cubicBezTo>
                    <a:pt x="16" y="15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8" name="Google Shape;2090;p34"/>
            <p:cNvSpPr/>
            <p:nvPr/>
          </p:nvSpPr>
          <p:spPr>
            <a:xfrm>
              <a:off x="6370725" y="2693025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0" y="0"/>
                  </a:moveTo>
                  <a:cubicBezTo>
                    <a:pt x="0" y="8"/>
                    <a:pt x="5" y="35"/>
                    <a:pt x="6" y="35"/>
                  </a:cubicBezTo>
                  <a:cubicBezTo>
                    <a:pt x="6" y="35"/>
                    <a:pt x="5" y="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9" name="Google Shape;2091;p34"/>
            <p:cNvSpPr/>
            <p:nvPr/>
          </p:nvSpPr>
          <p:spPr>
            <a:xfrm>
              <a:off x="6369825" y="269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0" name="Google Shape;2092;p34"/>
            <p:cNvSpPr/>
            <p:nvPr/>
          </p:nvSpPr>
          <p:spPr>
            <a:xfrm>
              <a:off x="6369525" y="2693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1" name="Google Shape;2093;p34"/>
            <p:cNvSpPr/>
            <p:nvPr/>
          </p:nvSpPr>
          <p:spPr>
            <a:xfrm>
              <a:off x="6368975" y="2693650"/>
              <a:ext cx="1275" cy="300"/>
            </a:xfrm>
            <a:custGeom>
              <a:avLst/>
              <a:gdLst/>
              <a:ahLst/>
              <a:cxnLst/>
              <a:rect l="l" t="t" r="r" b="b"/>
              <a:pathLst>
                <a:path w="51" h="12" extrusionOk="0">
                  <a:moveTo>
                    <a:pt x="3" y="0"/>
                  </a:moveTo>
                  <a:cubicBezTo>
                    <a:pt x="0" y="0"/>
                    <a:pt x="7" y="3"/>
                    <a:pt x="35" y="11"/>
                  </a:cubicBezTo>
                  <a:cubicBezTo>
                    <a:pt x="51" y="1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2" name="Google Shape;2094;p34"/>
            <p:cNvSpPr/>
            <p:nvPr/>
          </p:nvSpPr>
          <p:spPr>
            <a:xfrm>
              <a:off x="6366000" y="2692350"/>
              <a:ext cx="275" cy="17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0"/>
                  </a:moveTo>
                  <a:cubicBezTo>
                    <a:pt x="1" y="0"/>
                    <a:pt x="1" y="7"/>
                    <a:pt x="5" y="7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3" name="Google Shape;2095;p34"/>
            <p:cNvSpPr/>
            <p:nvPr/>
          </p:nvSpPr>
          <p:spPr>
            <a:xfrm>
              <a:off x="6365950" y="2692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4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4" name="Google Shape;2096;p34"/>
            <p:cNvSpPr/>
            <p:nvPr/>
          </p:nvSpPr>
          <p:spPr>
            <a:xfrm>
              <a:off x="6366100" y="26922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5" name="Google Shape;2097;p34"/>
            <p:cNvSpPr/>
            <p:nvPr/>
          </p:nvSpPr>
          <p:spPr>
            <a:xfrm>
              <a:off x="6364775" y="2692100"/>
              <a:ext cx="200" cy="775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4"/>
                    <a:pt x="1" y="31"/>
                    <a:pt x="3" y="31"/>
                  </a:cubicBezTo>
                  <a:cubicBezTo>
                    <a:pt x="5" y="31"/>
                    <a:pt x="8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6" name="Google Shape;2098;p34"/>
            <p:cNvSpPr/>
            <p:nvPr/>
          </p:nvSpPr>
          <p:spPr>
            <a:xfrm>
              <a:off x="6365375" y="26936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lnTo>
                    <a:pt x="0" y="12"/>
                  </a:lnTo>
                  <a:cubicBezTo>
                    <a:pt x="0" y="0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7" name="Google Shape;2099;p34"/>
            <p:cNvSpPr/>
            <p:nvPr/>
          </p:nvSpPr>
          <p:spPr>
            <a:xfrm>
              <a:off x="6365375" y="26933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2" y="0"/>
                  </a:moveTo>
                  <a:cubicBezTo>
                    <a:pt x="0" y="36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8" name="Google Shape;2100;p34"/>
            <p:cNvSpPr/>
            <p:nvPr/>
          </p:nvSpPr>
          <p:spPr>
            <a:xfrm>
              <a:off x="6365950" y="2693250"/>
              <a:ext cx="825" cy="975"/>
            </a:xfrm>
            <a:custGeom>
              <a:avLst/>
              <a:gdLst/>
              <a:ahLst/>
              <a:cxnLst/>
              <a:rect l="l" t="t" r="r" b="b"/>
              <a:pathLst>
                <a:path w="33" h="39" extrusionOk="0">
                  <a:moveTo>
                    <a:pt x="13" y="0"/>
                  </a:moveTo>
                  <a:cubicBezTo>
                    <a:pt x="9" y="0"/>
                    <a:pt x="5" y="1"/>
                    <a:pt x="1" y="3"/>
                  </a:cubicBezTo>
                  <a:cubicBezTo>
                    <a:pt x="13" y="15"/>
                    <a:pt x="25" y="15"/>
                    <a:pt x="13" y="39"/>
                  </a:cubicBezTo>
                  <a:cubicBezTo>
                    <a:pt x="32" y="19"/>
                    <a:pt x="28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9" name="Google Shape;2101;p34"/>
            <p:cNvSpPr/>
            <p:nvPr/>
          </p:nvSpPr>
          <p:spPr>
            <a:xfrm>
              <a:off x="6368650" y="26954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4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0" name="Google Shape;2102;p34"/>
            <p:cNvSpPr/>
            <p:nvPr/>
          </p:nvSpPr>
          <p:spPr>
            <a:xfrm>
              <a:off x="6362750" y="2693575"/>
              <a:ext cx="950" cy="400"/>
            </a:xfrm>
            <a:custGeom>
              <a:avLst/>
              <a:gdLst/>
              <a:ahLst/>
              <a:cxnLst/>
              <a:rect l="l" t="t" r="r" b="b"/>
              <a:pathLst>
                <a:path w="38" h="16" extrusionOk="0">
                  <a:moveTo>
                    <a:pt x="1" y="0"/>
                  </a:moveTo>
                  <a:cubicBezTo>
                    <a:pt x="1" y="0"/>
                    <a:pt x="36" y="16"/>
                    <a:pt x="37" y="16"/>
                  </a:cubicBezTo>
                  <a:cubicBezTo>
                    <a:pt x="37" y="16"/>
                    <a:pt x="36" y="15"/>
                    <a:pt x="34" y="14"/>
                  </a:cubicBezTo>
                  <a:cubicBezTo>
                    <a:pt x="10" y="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1" name="Google Shape;2103;p34"/>
            <p:cNvSpPr/>
            <p:nvPr/>
          </p:nvSpPr>
          <p:spPr>
            <a:xfrm>
              <a:off x="6363275" y="2694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lnTo>
                    <a:pt x="1" y="25"/>
                  </a:ln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2" name="Google Shape;2104;p34"/>
            <p:cNvSpPr/>
            <p:nvPr/>
          </p:nvSpPr>
          <p:spPr>
            <a:xfrm>
              <a:off x="6365675" y="269420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0" y="60"/>
                    <a:pt x="0" y="6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3" name="Google Shape;2105;p34"/>
            <p:cNvSpPr/>
            <p:nvPr/>
          </p:nvSpPr>
          <p:spPr>
            <a:xfrm>
              <a:off x="6360900" y="2691825"/>
              <a:ext cx="925" cy="3600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24" y="96"/>
                  </a:moveTo>
                  <a:cubicBezTo>
                    <a:pt x="1" y="1"/>
                    <a:pt x="36" y="144"/>
                    <a:pt x="24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4" name="Google Shape;2106;p34"/>
            <p:cNvSpPr/>
            <p:nvPr/>
          </p:nvSpPr>
          <p:spPr>
            <a:xfrm>
              <a:off x="6359700" y="2693675"/>
              <a:ext cx="300" cy="1150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9" y="1"/>
                  </a:moveTo>
                  <a:cubicBezTo>
                    <a:pt x="8" y="1"/>
                    <a:pt x="5" y="12"/>
                    <a:pt x="1" y="46"/>
                  </a:cubicBezTo>
                  <a:cubicBezTo>
                    <a:pt x="9" y="38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5" name="Google Shape;2107;p34"/>
            <p:cNvSpPr/>
            <p:nvPr/>
          </p:nvSpPr>
          <p:spPr>
            <a:xfrm>
              <a:off x="6362100" y="2694500"/>
              <a:ext cx="1200" cy="1525"/>
            </a:xfrm>
            <a:custGeom>
              <a:avLst/>
              <a:gdLst/>
              <a:ahLst/>
              <a:cxnLst/>
              <a:rect l="l" t="t" r="r" b="b"/>
              <a:pathLst>
                <a:path w="48" h="61" extrusionOk="0">
                  <a:moveTo>
                    <a:pt x="0" y="1"/>
                  </a:moveTo>
                  <a:cubicBezTo>
                    <a:pt x="48" y="6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6" name="Google Shape;2108;p34"/>
            <p:cNvSpPr/>
            <p:nvPr/>
          </p:nvSpPr>
          <p:spPr>
            <a:xfrm>
              <a:off x="6361800" y="2695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24" y="1"/>
                    <a:pt x="0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7" name="Google Shape;2109;p34"/>
            <p:cNvSpPr/>
            <p:nvPr/>
          </p:nvSpPr>
          <p:spPr>
            <a:xfrm>
              <a:off x="6364475" y="2695100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0" y="1"/>
                  </a:moveTo>
                  <a:cubicBezTo>
                    <a:pt x="0" y="25"/>
                    <a:pt x="0" y="48"/>
                    <a:pt x="24" y="72"/>
                  </a:cubicBezTo>
                  <a:cubicBezTo>
                    <a:pt x="24" y="48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8" name="Google Shape;2110;p34"/>
            <p:cNvSpPr/>
            <p:nvPr/>
          </p:nvSpPr>
          <p:spPr>
            <a:xfrm>
              <a:off x="6363425" y="2695100"/>
              <a:ext cx="175" cy="825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20"/>
                    <a:pt x="1" y="32"/>
                    <a:pt x="3" y="32"/>
                  </a:cubicBezTo>
                  <a:cubicBezTo>
                    <a:pt x="4" y="32"/>
                    <a:pt x="7" y="23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9" name="Google Shape;2111;p34"/>
            <p:cNvSpPr/>
            <p:nvPr/>
          </p:nvSpPr>
          <p:spPr>
            <a:xfrm>
              <a:off x="6360600" y="2695700"/>
              <a:ext cx="200" cy="850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1" y="0"/>
                  </a:moveTo>
                  <a:cubicBezTo>
                    <a:pt x="1" y="25"/>
                    <a:pt x="3" y="33"/>
                    <a:pt x="4" y="33"/>
                  </a:cubicBezTo>
                  <a:cubicBezTo>
                    <a:pt x="6" y="33"/>
                    <a:pt x="8" y="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0" name="Google Shape;2112;p34"/>
            <p:cNvSpPr/>
            <p:nvPr/>
          </p:nvSpPr>
          <p:spPr>
            <a:xfrm>
              <a:off x="6360600" y="26960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0"/>
                  </a:moveTo>
                  <a:cubicBezTo>
                    <a:pt x="1" y="3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1" name="Google Shape;2113;p34"/>
            <p:cNvSpPr/>
            <p:nvPr/>
          </p:nvSpPr>
          <p:spPr>
            <a:xfrm>
              <a:off x="6359325" y="2695875"/>
              <a:ext cx="400" cy="450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4" y="5"/>
                    <a:pt x="16" y="17"/>
                    <a:pt x="16" y="17"/>
                  </a:cubicBezTo>
                  <a:cubicBezTo>
                    <a:pt x="16" y="9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2" name="Google Shape;2114;p34"/>
            <p:cNvSpPr/>
            <p:nvPr/>
          </p:nvSpPr>
          <p:spPr>
            <a:xfrm>
              <a:off x="6361375" y="26954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5" y="1"/>
                  </a:moveTo>
                  <a:cubicBezTo>
                    <a:pt x="1" y="19"/>
                    <a:pt x="1" y="25"/>
                    <a:pt x="3" y="25"/>
                  </a:cubicBezTo>
                  <a:cubicBezTo>
                    <a:pt x="6" y="25"/>
                    <a:pt x="13" y="8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3" name="Google Shape;2115;p34"/>
            <p:cNvSpPr/>
            <p:nvPr/>
          </p:nvSpPr>
          <p:spPr>
            <a:xfrm>
              <a:off x="6358225" y="2697475"/>
              <a:ext cx="2625" cy="4800"/>
            </a:xfrm>
            <a:custGeom>
              <a:avLst/>
              <a:gdLst/>
              <a:ahLst/>
              <a:cxnLst/>
              <a:rect l="l" t="t" r="r" b="b"/>
              <a:pathLst>
                <a:path w="105" h="192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5"/>
                    <a:pt x="8" y="10"/>
                    <a:pt x="12" y="14"/>
                  </a:cubicBezTo>
                  <a:lnTo>
                    <a:pt x="12" y="14"/>
                  </a:lnTo>
                  <a:cubicBezTo>
                    <a:pt x="7" y="6"/>
                    <a:pt x="3" y="1"/>
                    <a:pt x="0" y="1"/>
                  </a:cubicBezTo>
                  <a:close/>
                  <a:moveTo>
                    <a:pt x="12" y="14"/>
                  </a:moveTo>
                  <a:lnTo>
                    <a:pt x="12" y="14"/>
                  </a:lnTo>
                  <a:cubicBezTo>
                    <a:pt x="27" y="40"/>
                    <a:pt x="48" y="96"/>
                    <a:pt x="48" y="96"/>
                  </a:cubicBezTo>
                  <a:cubicBezTo>
                    <a:pt x="45" y="100"/>
                    <a:pt x="41" y="101"/>
                    <a:pt x="38" y="101"/>
                  </a:cubicBezTo>
                  <a:cubicBezTo>
                    <a:pt x="29" y="101"/>
                    <a:pt x="21" y="93"/>
                    <a:pt x="12" y="84"/>
                  </a:cubicBezTo>
                  <a:lnTo>
                    <a:pt x="12" y="84"/>
                  </a:lnTo>
                  <a:cubicBezTo>
                    <a:pt x="24" y="120"/>
                    <a:pt x="24" y="156"/>
                    <a:pt x="36" y="191"/>
                  </a:cubicBezTo>
                  <a:cubicBezTo>
                    <a:pt x="59" y="157"/>
                    <a:pt x="104" y="123"/>
                    <a:pt x="1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4" name="Google Shape;2116;p34"/>
            <p:cNvSpPr/>
            <p:nvPr/>
          </p:nvSpPr>
          <p:spPr>
            <a:xfrm>
              <a:off x="6358175" y="26968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8" y="7"/>
                    <a:pt x="38" y="14"/>
                  </a:cubicBezTo>
                  <a:cubicBezTo>
                    <a:pt x="13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5" name="Google Shape;2117;p34"/>
            <p:cNvSpPr/>
            <p:nvPr/>
          </p:nvSpPr>
          <p:spPr>
            <a:xfrm>
              <a:off x="6359125" y="2696175"/>
              <a:ext cx="1925" cy="2525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31" y="1"/>
                  </a:moveTo>
                  <a:lnTo>
                    <a:pt x="31" y="1"/>
                  </a:lnTo>
                  <a:cubicBezTo>
                    <a:pt x="30" y="1"/>
                    <a:pt x="31" y="6"/>
                    <a:pt x="36" y="17"/>
                  </a:cubicBezTo>
                  <a:cubicBezTo>
                    <a:pt x="12" y="17"/>
                    <a:pt x="0" y="29"/>
                    <a:pt x="48" y="101"/>
                  </a:cubicBezTo>
                  <a:cubicBezTo>
                    <a:pt x="76" y="81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6" name="Google Shape;2118;p34"/>
            <p:cNvSpPr/>
            <p:nvPr/>
          </p:nvSpPr>
          <p:spPr>
            <a:xfrm>
              <a:off x="6364475" y="2697200"/>
              <a:ext cx="925" cy="1325"/>
            </a:xfrm>
            <a:custGeom>
              <a:avLst/>
              <a:gdLst/>
              <a:ahLst/>
              <a:cxnLst/>
              <a:rect l="l" t="t" r="r" b="b"/>
              <a:pathLst>
                <a:path w="37" h="53" extrusionOk="0">
                  <a:moveTo>
                    <a:pt x="27" y="0"/>
                  </a:moveTo>
                  <a:cubicBezTo>
                    <a:pt x="21" y="0"/>
                    <a:pt x="12" y="12"/>
                    <a:pt x="0" y="24"/>
                  </a:cubicBezTo>
                  <a:cubicBezTo>
                    <a:pt x="16" y="46"/>
                    <a:pt x="23" y="53"/>
                    <a:pt x="27" y="53"/>
                  </a:cubicBezTo>
                  <a:cubicBezTo>
                    <a:pt x="33" y="53"/>
                    <a:pt x="22" y="25"/>
                    <a:pt x="24" y="25"/>
                  </a:cubicBezTo>
                  <a:lnTo>
                    <a:pt x="24" y="25"/>
                  </a:lnTo>
                  <a:cubicBezTo>
                    <a:pt x="25" y="25"/>
                    <a:pt x="28" y="31"/>
                    <a:pt x="36" y="48"/>
                  </a:cubicBezTo>
                  <a:cubicBezTo>
                    <a:pt x="36" y="12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7" name="Google Shape;2119;p34"/>
            <p:cNvSpPr/>
            <p:nvPr/>
          </p:nvSpPr>
          <p:spPr>
            <a:xfrm>
              <a:off x="6363575" y="2696600"/>
              <a:ext cx="925" cy="1650"/>
            </a:xfrm>
            <a:custGeom>
              <a:avLst/>
              <a:gdLst/>
              <a:ahLst/>
              <a:cxnLst/>
              <a:rect l="l" t="t" r="r" b="b"/>
              <a:pathLst>
                <a:path w="37" h="66" extrusionOk="0">
                  <a:moveTo>
                    <a:pt x="1" y="0"/>
                  </a:moveTo>
                  <a:cubicBezTo>
                    <a:pt x="1" y="49"/>
                    <a:pt x="5" y="65"/>
                    <a:pt x="13" y="65"/>
                  </a:cubicBezTo>
                  <a:cubicBezTo>
                    <a:pt x="19" y="65"/>
                    <a:pt x="27" y="58"/>
                    <a:pt x="36" y="48"/>
                  </a:cubicBezTo>
                  <a:cubicBezTo>
                    <a:pt x="25" y="36"/>
                    <a:pt x="13" y="2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8" name="Google Shape;2120;p34"/>
            <p:cNvSpPr/>
            <p:nvPr/>
          </p:nvSpPr>
          <p:spPr>
            <a:xfrm>
              <a:off x="6362400" y="269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9" name="Google Shape;2121;p34"/>
            <p:cNvSpPr/>
            <p:nvPr/>
          </p:nvSpPr>
          <p:spPr>
            <a:xfrm>
              <a:off x="6362400" y="2698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0" name="Google Shape;2122;p34"/>
            <p:cNvSpPr/>
            <p:nvPr/>
          </p:nvSpPr>
          <p:spPr>
            <a:xfrm>
              <a:off x="6357400" y="26963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9" y="36"/>
                    <a:pt x="30" y="36"/>
                  </a:cubicBezTo>
                  <a:cubicBezTo>
                    <a:pt x="30" y="36"/>
                    <a:pt x="28" y="32"/>
                    <a:pt x="22" y="24"/>
                  </a:cubicBezTo>
                  <a:cubicBezTo>
                    <a:pt x="7" y="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1" name="Google Shape;2123;p34"/>
            <p:cNvSpPr/>
            <p:nvPr/>
          </p:nvSpPr>
          <p:spPr>
            <a:xfrm>
              <a:off x="6357025" y="269690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8"/>
                    <a:pt x="5" y="24"/>
                    <a:pt x="6" y="24"/>
                  </a:cubicBezTo>
                  <a:cubicBezTo>
                    <a:pt x="6" y="24"/>
                    <a:pt x="5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2" name="Google Shape;2124;p34"/>
            <p:cNvSpPr/>
            <p:nvPr/>
          </p:nvSpPr>
          <p:spPr>
            <a:xfrm>
              <a:off x="6335600" y="27037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37"/>
                  </a:moveTo>
                  <a:cubicBezTo>
                    <a:pt x="12" y="37"/>
                    <a:pt x="1" y="1"/>
                    <a:pt x="12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3" name="Google Shape;2125;p34"/>
            <p:cNvSpPr/>
            <p:nvPr/>
          </p:nvSpPr>
          <p:spPr>
            <a:xfrm>
              <a:off x="6335900" y="2704625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0" y="1"/>
                  </a:moveTo>
                  <a:cubicBezTo>
                    <a:pt x="0" y="1"/>
                    <a:pt x="48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4" name="Google Shape;2126;p34"/>
            <p:cNvSpPr/>
            <p:nvPr/>
          </p:nvSpPr>
          <p:spPr>
            <a:xfrm>
              <a:off x="6323100" y="271325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1"/>
                  </a:moveTo>
                  <a:cubicBezTo>
                    <a:pt x="0" y="13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5" name="Google Shape;2127;p34"/>
            <p:cNvSpPr/>
            <p:nvPr/>
          </p:nvSpPr>
          <p:spPr>
            <a:xfrm>
              <a:off x="6302275" y="2723075"/>
              <a:ext cx="300" cy="925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0" y="1"/>
                  </a:moveTo>
                  <a:lnTo>
                    <a:pt x="0" y="37"/>
                  </a:lnTo>
                  <a:cubicBezTo>
                    <a:pt x="12" y="37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6" name="Google Shape;2128;p34"/>
            <p:cNvSpPr/>
            <p:nvPr/>
          </p:nvSpPr>
          <p:spPr>
            <a:xfrm>
              <a:off x="6354050" y="26984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7" name="Google Shape;2129;p34"/>
            <p:cNvSpPr/>
            <p:nvPr/>
          </p:nvSpPr>
          <p:spPr>
            <a:xfrm>
              <a:off x="6287975" y="27225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8" name="Google Shape;2130;p34"/>
            <p:cNvSpPr/>
            <p:nvPr/>
          </p:nvSpPr>
          <p:spPr>
            <a:xfrm>
              <a:off x="6333225" y="2712375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0"/>
                  </a:moveTo>
                  <a:cubicBezTo>
                    <a:pt x="0" y="36"/>
                    <a:pt x="12" y="72"/>
                    <a:pt x="12" y="119"/>
                  </a:cubicBezTo>
                  <a:cubicBezTo>
                    <a:pt x="12" y="72"/>
                    <a:pt x="36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9" name="Google Shape;2131;p34"/>
            <p:cNvSpPr/>
            <p:nvPr/>
          </p:nvSpPr>
          <p:spPr>
            <a:xfrm>
              <a:off x="6355250" y="26976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0" name="Google Shape;2132;p34"/>
            <p:cNvSpPr/>
            <p:nvPr/>
          </p:nvSpPr>
          <p:spPr>
            <a:xfrm>
              <a:off x="6360700" y="270045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1"/>
                    <a:pt x="9" y="17"/>
                    <a:pt x="11" y="17"/>
                  </a:cubicBezTo>
                  <a:cubicBezTo>
                    <a:pt x="13" y="17"/>
                    <a:pt x="13" y="13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1" name="Google Shape;2133;p34"/>
            <p:cNvSpPr/>
            <p:nvPr/>
          </p:nvSpPr>
          <p:spPr>
            <a:xfrm>
              <a:off x="6356825" y="269977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" y="0"/>
                  </a:moveTo>
                  <a:cubicBezTo>
                    <a:pt x="1" y="0"/>
                    <a:pt x="25" y="16"/>
                    <a:pt x="33" y="16"/>
                  </a:cubicBezTo>
                  <a:cubicBezTo>
                    <a:pt x="13" y="4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2" name="Google Shape;2134;p34"/>
            <p:cNvSpPr/>
            <p:nvPr/>
          </p:nvSpPr>
          <p:spPr>
            <a:xfrm>
              <a:off x="6357625" y="26997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0"/>
                  </a:moveTo>
                  <a:cubicBezTo>
                    <a:pt x="1" y="0"/>
                    <a:pt x="1" y="9"/>
                    <a:pt x="1" y="17"/>
                  </a:cubicBezTo>
                  <a:cubicBezTo>
                    <a:pt x="1" y="5"/>
                    <a:pt x="13" y="5"/>
                    <a:pt x="13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3" name="Google Shape;2135;p34"/>
            <p:cNvSpPr/>
            <p:nvPr/>
          </p:nvSpPr>
          <p:spPr>
            <a:xfrm>
              <a:off x="6353000" y="2698750"/>
              <a:ext cx="750" cy="950"/>
            </a:xfrm>
            <a:custGeom>
              <a:avLst/>
              <a:gdLst/>
              <a:ahLst/>
              <a:cxnLst/>
              <a:rect l="l" t="t" r="r" b="b"/>
              <a:pathLst>
                <a:path w="30" h="38" extrusionOk="0">
                  <a:moveTo>
                    <a:pt x="13" y="0"/>
                  </a:moveTo>
                  <a:cubicBezTo>
                    <a:pt x="5" y="0"/>
                    <a:pt x="1" y="38"/>
                    <a:pt x="11" y="38"/>
                  </a:cubicBezTo>
                  <a:cubicBezTo>
                    <a:pt x="13" y="38"/>
                    <a:pt x="16" y="36"/>
                    <a:pt x="19" y="33"/>
                  </a:cubicBezTo>
                  <a:cubicBezTo>
                    <a:pt x="29" y="33"/>
                    <a:pt x="13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9"/>
                  </a:cubicBezTo>
                  <a:cubicBezTo>
                    <a:pt x="17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4" name="Google Shape;2136;p34"/>
            <p:cNvSpPr/>
            <p:nvPr/>
          </p:nvSpPr>
          <p:spPr>
            <a:xfrm>
              <a:off x="6357725" y="2701375"/>
              <a:ext cx="225" cy="925"/>
            </a:xfrm>
            <a:custGeom>
              <a:avLst/>
              <a:gdLst/>
              <a:ahLst/>
              <a:cxnLst/>
              <a:rect l="l" t="t" r="r" b="b"/>
              <a:pathLst>
                <a:path w="9" h="37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1" y="36"/>
                    <a:pt x="7" y="36"/>
                  </a:cubicBezTo>
                  <a:cubicBezTo>
                    <a:pt x="7" y="36"/>
                    <a:pt x="8" y="36"/>
                    <a:pt x="9" y="35"/>
                  </a:cubicBezTo>
                  <a:cubicBezTo>
                    <a:pt x="9" y="10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5" name="Google Shape;2137;p34"/>
            <p:cNvSpPr/>
            <p:nvPr/>
          </p:nvSpPr>
          <p:spPr>
            <a:xfrm>
              <a:off x="6355850" y="27022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2"/>
                  </a:moveTo>
                  <a:cubicBezTo>
                    <a:pt x="48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6" name="Google Shape;2138;p34"/>
            <p:cNvSpPr/>
            <p:nvPr/>
          </p:nvSpPr>
          <p:spPr>
            <a:xfrm>
              <a:off x="6356725" y="27022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5" y="12"/>
                  </a:moveTo>
                  <a:cubicBezTo>
                    <a:pt x="1" y="36"/>
                    <a:pt x="37" y="0"/>
                    <a:pt x="2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7" name="Google Shape;2139;p34"/>
            <p:cNvSpPr/>
            <p:nvPr/>
          </p:nvSpPr>
          <p:spPr>
            <a:xfrm>
              <a:off x="6350475" y="27045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0" y="0"/>
                  </a:moveTo>
                  <a:cubicBezTo>
                    <a:pt x="17" y="0"/>
                    <a:pt x="11" y="1"/>
                    <a:pt x="1" y="4"/>
                  </a:cubicBezTo>
                  <a:cubicBezTo>
                    <a:pt x="1" y="6"/>
                    <a:pt x="3" y="7"/>
                    <a:pt x="6" y="7"/>
                  </a:cubicBezTo>
                  <a:cubicBezTo>
                    <a:pt x="14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8" name="Google Shape;2140;p34"/>
            <p:cNvSpPr/>
            <p:nvPr/>
          </p:nvSpPr>
          <p:spPr>
            <a:xfrm>
              <a:off x="6352875" y="2705225"/>
              <a:ext cx="300" cy="1225"/>
            </a:xfrm>
            <a:custGeom>
              <a:avLst/>
              <a:gdLst/>
              <a:ahLst/>
              <a:cxnLst/>
              <a:rect l="l" t="t" r="r" b="b"/>
              <a:pathLst>
                <a:path w="12" h="49" extrusionOk="0">
                  <a:moveTo>
                    <a:pt x="12" y="48"/>
                  </a:moveTo>
                  <a:cubicBezTo>
                    <a:pt x="0" y="0"/>
                    <a:pt x="0" y="0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9" name="Google Shape;2141;p34"/>
            <p:cNvSpPr/>
            <p:nvPr/>
          </p:nvSpPr>
          <p:spPr>
            <a:xfrm>
              <a:off x="6351675" y="270672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2" y="0"/>
                  </a:moveTo>
                  <a:cubicBezTo>
                    <a:pt x="12" y="12"/>
                    <a:pt x="0" y="36"/>
                    <a:pt x="24" y="36"/>
                  </a:cubicBezTo>
                  <a:cubicBezTo>
                    <a:pt x="12" y="24"/>
                    <a:pt x="3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0" name="Google Shape;2142;p34"/>
            <p:cNvSpPr/>
            <p:nvPr/>
          </p:nvSpPr>
          <p:spPr>
            <a:xfrm>
              <a:off x="6343775" y="2706450"/>
              <a:ext cx="475" cy="1475"/>
            </a:xfrm>
            <a:custGeom>
              <a:avLst/>
              <a:gdLst/>
              <a:ahLst/>
              <a:cxnLst/>
              <a:rect l="l" t="t" r="r" b="b"/>
              <a:pathLst>
                <a:path w="19" h="59" extrusionOk="0">
                  <a:moveTo>
                    <a:pt x="1" y="0"/>
                  </a:moveTo>
                  <a:cubicBezTo>
                    <a:pt x="1" y="0"/>
                    <a:pt x="6" y="22"/>
                    <a:pt x="19" y="59"/>
                  </a:cubicBezTo>
                  <a:cubicBezTo>
                    <a:pt x="7" y="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1" name="Google Shape;2143;p34"/>
            <p:cNvSpPr/>
            <p:nvPr/>
          </p:nvSpPr>
          <p:spPr>
            <a:xfrm>
              <a:off x="6338550" y="2712975"/>
              <a:ext cx="350" cy="1025"/>
            </a:xfrm>
            <a:custGeom>
              <a:avLst/>
              <a:gdLst/>
              <a:ahLst/>
              <a:cxnLst/>
              <a:rect l="l" t="t" r="r" b="b"/>
              <a:pathLst>
                <a:path w="14" h="41" extrusionOk="0">
                  <a:moveTo>
                    <a:pt x="14" y="0"/>
                  </a:moveTo>
                  <a:cubicBezTo>
                    <a:pt x="1" y="25"/>
                    <a:pt x="2" y="40"/>
                    <a:pt x="5" y="40"/>
                  </a:cubicBezTo>
                  <a:cubicBezTo>
                    <a:pt x="8" y="40"/>
                    <a:pt x="14" y="28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2" name="Google Shape;2144;p34"/>
            <p:cNvSpPr/>
            <p:nvPr/>
          </p:nvSpPr>
          <p:spPr>
            <a:xfrm>
              <a:off x="6315075" y="2721300"/>
              <a:ext cx="800" cy="675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0" y="0"/>
                  </a:moveTo>
                  <a:cubicBezTo>
                    <a:pt x="20" y="20"/>
                    <a:pt x="28" y="27"/>
                    <a:pt x="29" y="27"/>
                  </a:cubicBezTo>
                  <a:cubicBezTo>
                    <a:pt x="32" y="27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3" name="Google Shape;2145;p34"/>
            <p:cNvSpPr/>
            <p:nvPr/>
          </p:nvSpPr>
          <p:spPr>
            <a:xfrm>
              <a:off x="6309850" y="2721200"/>
              <a:ext cx="175" cy="725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2" y="8"/>
                    <a:pt x="7" y="28"/>
                  </a:cubicBezTo>
                  <a:cubicBezTo>
                    <a:pt x="7" y="1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4" name="Google Shape;2146;p34"/>
            <p:cNvSpPr/>
            <p:nvPr/>
          </p:nvSpPr>
          <p:spPr>
            <a:xfrm>
              <a:off x="6305725" y="272360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3" y="1"/>
                  </a:moveTo>
                  <a:cubicBezTo>
                    <a:pt x="1" y="1"/>
                    <a:pt x="1" y="7"/>
                    <a:pt x="5" y="27"/>
                  </a:cubicBezTo>
                  <a:cubicBezTo>
                    <a:pt x="14" y="27"/>
                    <a:pt x="16" y="20"/>
                    <a:pt x="23" y="17"/>
                  </a:cubicBezTo>
                  <a:lnTo>
                    <a:pt x="23" y="17"/>
                  </a:ln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8" y="17"/>
                    <a:pt x="29" y="16"/>
                  </a:cubicBezTo>
                  <a:lnTo>
                    <a:pt x="29" y="16"/>
                  </a:lnTo>
                  <a:cubicBezTo>
                    <a:pt x="26" y="16"/>
                    <a:pt x="24" y="16"/>
                    <a:pt x="23" y="17"/>
                  </a:cubicBezTo>
                  <a:lnTo>
                    <a:pt x="23" y="17"/>
                  </a:lnTo>
                  <a:cubicBezTo>
                    <a:pt x="16" y="14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5" name="Google Shape;2147;p34"/>
            <p:cNvSpPr/>
            <p:nvPr/>
          </p:nvSpPr>
          <p:spPr>
            <a:xfrm>
              <a:off x="6369225" y="2714250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50" y="0"/>
                  </a:moveTo>
                  <a:cubicBezTo>
                    <a:pt x="41" y="0"/>
                    <a:pt x="28" y="45"/>
                    <a:pt x="7" y="45"/>
                  </a:cubicBezTo>
                  <a:cubicBezTo>
                    <a:pt x="5" y="45"/>
                    <a:pt x="3" y="45"/>
                    <a:pt x="1" y="44"/>
                  </a:cubicBezTo>
                  <a:lnTo>
                    <a:pt x="1" y="44"/>
                  </a:lnTo>
                  <a:cubicBezTo>
                    <a:pt x="3" y="47"/>
                    <a:pt x="7" y="48"/>
                    <a:pt x="12" y="48"/>
                  </a:cubicBezTo>
                  <a:cubicBezTo>
                    <a:pt x="30" y="48"/>
                    <a:pt x="60" y="32"/>
                    <a:pt x="60" y="32"/>
                  </a:cubicBezTo>
                  <a:cubicBezTo>
                    <a:pt x="57" y="9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6" name="Google Shape;2148;p34"/>
            <p:cNvSpPr/>
            <p:nvPr/>
          </p:nvSpPr>
          <p:spPr>
            <a:xfrm>
              <a:off x="6369225" y="27153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2"/>
                    <a:pt x="13" y="16"/>
                    <a:pt x="14" y="16"/>
                  </a:cubicBezTo>
                  <a:cubicBezTo>
                    <a:pt x="17" y="1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7" name="Google Shape;2149;p34"/>
            <p:cNvSpPr/>
            <p:nvPr/>
          </p:nvSpPr>
          <p:spPr>
            <a:xfrm>
              <a:off x="6366600" y="2713200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6" y="0"/>
                  </a:moveTo>
                  <a:cubicBezTo>
                    <a:pt x="1" y="0"/>
                    <a:pt x="0" y="11"/>
                    <a:pt x="4" y="11"/>
                  </a:cubicBezTo>
                  <a:cubicBezTo>
                    <a:pt x="5" y="11"/>
                    <a:pt x="8" y="9"/>
                    <a:pt x="11" y="3"/>
                  </a:cubicBezTo>
                  <a:cubicBezTo>
                    <a:pt x="9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8" name="Google Shape;2150;p34"/>
            <p:cNvSpPr/>
            <p:nvPr/>
          </p:nvSpPr>
          <p:spPr>
            <a:xfrm>
              <a:off x="6366550" y="27132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3" y="1"/>
                    <a:pt x="1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9" name="Google Shape;2151;p34"/>
            <p:cNvSpPr/>
            <p:nvPr/>
          </p:nvSpPr>
          <p:spPr>
            <a:xfrm>
              <a:off x="6366750" y="27131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2" y="1"/>
                  </a:moveTo>
                  <a:cubicBezTo>
                    <a:pt x="1" y="1"/>
                    <a:pt x="1" y="2"/>
                    <a:pt x="5" y="6"/>
                  </a:cubicBezTo>
                  <a:cubicBezTo>
                    <a:pt x="13" y="6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0" name="Google Shape;2152;p34"/>
            <p:cNvSpPr/>
            <p:nvPr/>
          </p:nvSpPr>
          <p:spPr>
            <a:xfrm>
              <a:off x="6365375" y="2713175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3" y="0"/>
                  </a:moveTo>
                  <a:cubicBezTo>
                    <a:pt x="3" y="0"/>
                    <a:pt x="2" y="1"/>
                    <a:pt x="0" y="4"/>
                  </a:cubicBezTo>
                  <a:cubicBezTo>
                    <a:pt x="0" y="24"/>
                    <a:pt x="1" y="31"/>
                    <a:pt x="2" y="31"/>
                  </a:cubicBezTo>
                  <a:cubicBezTo>
                    <a:pt x="5" y="3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1" name="Google Shape;2153;p34"/>
            <p:cNvSpPr/>
            <p:nvPr/>
          </p:nvSpPr>
          <p:spPr>
            <a:xfrm>
              <a:off x="6365950" y="2714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2" name="Google Shape;2154;p34"/>
            <p:cNvSpPr/>
            <p:nvPr/>
          </p:nvSpPr>
          <p:spPr>
            <a:xfrm>
              <a:off x="6366025" y="2714450"/>
              <a:ext cx="250" cy="60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1"/>
                  </a:moveTo>
                  <a:cubicBezTo>
                    <a:pt x="3" y="14"/>
                    <a:pt x="0" y="23"/>
                    <a:pt x="1" y="23"/>
                  </a:cubicBezTo>
                  <a:cubicBezTo>
                    <a:pt x="2" y="23"/>
                    <a:pt x="5" y="17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3" name="Google Shape;2155;p34"/>
            <p:cNvSpPr/>
            <p:nvPr/>
          </p:nvSpPr>
          <p:spPr>
            <a:xfrm>
              <a:off x="6366550" y="27142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6" y="1"/>
                  </a:moveTo>
                  <a:cubicBezTo>
                    <a:pt x="12" y="1"/>
                    <a:pt x="7" y="3"/>
                    <a:pt x="1" y="9"/>
                  </a:cubicBezTo>
                  <a:cubicBezTo>
                    <a:pt x="13" y="9"/>
                    <a:pt x="25" y="9"/>
                    <a:pt x="13" y="32"/>
                  </a:cubicBezTo>
                  <a:cubicBezTo>
                    <a:pt x="31" y="23"/>
                    <a:pt x="2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4" name="Google Shape;2156;p34"/>
            <p:cNvSpPr/>
            <p:nvPr/>
          </p:nvSpPr>
          <p:spPr>
            <a:xfrm>
              <a:off x="6369525" y="271625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1" y="12"/>
                  </a:moveTo>
                  <a:cubicBezTo>
                    <a:pt x="48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5" name="Google Shape;2157;p34"/>
            <p:cNvSpPr/>
            <p:nvPr/>
          </p:nvSpPr>
          <p:spPr>
            <a:xfrm>
              <a:off x="6363325" y="27145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" y="0"/>
                  </a:moveTo>
                  <a:cubicBezTo>
                    <a:pt x="0" y="0"/>
                    <a:pt x="7" y="6"/>
                    <a:pt x="35" y="21"/>
                  </a:cubicBezTo>
                  <a:cubicBezTo>
                    <a:pt x="50" y="21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6" name="Google Shape;2158;p34"/>
            <p:cNvSpPr/>
            <p:nvPr/>
          </p:nvSpPr>
          <p:spPr>
            <a:xfrm>
              <a:off x="6363875" y="2715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lnTo>
                    <a:pt x="1" y="24"/>
                  </a:lnTo>
                  <a:cubicBezTo>
                    <a:pt x="13" y="24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7" name="Google Shape;2159;p34"/>
            <p:cNvSpPr/>
            <p:nvPr/>
          </p:nvSpPr>
          <p:spPr>
            <a:xfrm>
              <a:off x="6366550" y="271475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cubicBezTo>
                    <a:pt x="1" y="0"/>
                    <a:pt x="1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8" name="Google Shape;2160;p34"/>
            <p:cNvSpPr/>
            <p:nvPr/>
          </p:nvSpPr>
          <p:spPr>
            <a:xfrm>
              <a:off x="6361850" y="2714375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2" y="1"/>
                  </a:moveTo>
                  <a:cubicBezTo>
                    <a:pt x="1" y="1"/>
                    <a:pt x="12" y="42"/>
                    <a:pt x="13" y="42"/>
                  </a:cubicBezTo>
                  <a:cubicBezTo>
                    <a:pt x="13" y="42"/>
                    <a:pt x="12" y="38"/>
                    <a:pt x="10" y="27"/>
                  </a:cubicBezTo>
                  <a:cubicBezTo>
                    <a:pt x="5" y="8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9" name="Google Shape;2161;p34"/>
            <p:cNvSpPr/>
            <p:nvPr/>
          </p:nvSpPr>
          <p:spPr>
            <a:xfrm>
              <a:off x="6360300" y="2714650"/>
              <a:ext cx="300" cy="1025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9" y="0"/>
                  </a:moveTo>
                  <a:cubicBezTo>
                    <a:pt x="8" y="0"/>
                    <a:pt x="5" y="10"/>
                    <a:pt x="1" y="40"/>
                  </a:cubicBezTo>
                  <a:cubicBezTo>
                    <a:pt x="8" y="33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0" name="Google Shape;2162;p34"/>
            <p:cNvSpPr/>
            <p:nvPr/>
          </p:nvSpPr>
          <p:spPr>
            <a:xfrm>
              <a:off x="6362700" y="2715650"/>
              <a:ext cx="1200" cy="1500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0" y="0"/>
                  </a:moveTo>
                  <a:cubicBezTo>
                    <a:pt x="48" y="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1" name="Google Shape;2163;p34"/>
            <p:cNvSpPr/>
            <p:nvPr/>
          </p:nvSpPr>
          <p:spPr>
            <a:xfrm>
              <a:off x="6362100" y="271625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0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2" name="Google Shape;2164;p34"/>
            <p:cNvSpPr/>
            <p:nvPr/>
          </p:nvSpPr>
          <p:spPr>
            <a:xfrm>
              <a:off x="6364775" y="27162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12" y="0"/>
                  </a:moveTo>
                  <a:cubicBezTo>
                    <a:pt x="12" y="24"/>
                    <a:pt x="0" y="48"/>
                    <a:pt x="36" y="60"/>
                  </a:cubicBezTo>
                  <a:cubicBezTo>
                    <a:pt x="36" y="36"/>
                    <a:pt x="12" y="24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3" name="Google Shape;2165;p34"/>
            <p:cNvSpPr/>
            <p:nvPr/>
          </p:nvSpPr>
          <p:spPr>
            <a:xfrm>
              <a:off x="6364025" y="271625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0" y="19"/>
                    <a:pt x="1" y="31"/>
                    <a:pt x="2" y="31"/>
                  </a:cubicBezTo>
                  <a:cubicBezTo>
                    <a:pt x="4" y="31"/>
                    <a:pt x="7" y="22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4" name="Google Shape;2166;p34"/>
            <p:cNvSpPr/>
            <p:nvPr/>
          </p:nvSpPr>
          <p:spPr>
            <a:xfrm>
              <a:off x="6361200" y="2716700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8" y="1"/>
                  </a:moveTo>
                  <a:cubicBezTo>
                    <a:pt x="7" y="1"/>
                    <a:pt x="4" y="2"/>
                    <a:pt x="0" y="6"/>
                  </a:cubicBezTo>
                  <a:cubicBezTo>
                    <a:pt x="8" y="6"/>
                    <a:pt x="11" y="1"/>
                    <a:pt x="8" y="1"/>
                  </a:cubicBezTo>
                  <a:close/>
                  <a:moveTo>
                    <a:pt x="0" y="6"/>
                  </a:moveTo>
                  <a:cubicBezTo>
                    <a:pt x="0" y="28"/>
                    <a:pt x="2" y="35"/>
                    <a:pt x="4" y="35"/>
                  </a:cubicBezTo>
                  <a:cubicBezTo>
                    <a:pt x="6" y="35"/>
                    <a:pt x="8" y="13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5" name="Google Shape;2167;p34"/>
            <p:cNvSpPr/>
            <p:nvPr/>
          </p:nvSpPr>
          <p:spPr>
            <a:xfrm>
              <a:off x="6361800" y="27165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0" y="37"/>
                    <a:pt x="12" y="1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6" name="Google Shape;2168;p34"/>
            <p:cNvSpPr/>
            <p:nvPr/>
          </p:nvSpPr>
          <p:spPr>
            <a:xfrm>
              <a:off x="6359875" y="2717000"/>
              <a:ext cx="450" cy="150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" y="0"/>
                  </a:moveTo>
                  <a:cubicBezTo>
                    <a:pt x="1" y="0"/>
                    <a:pt x="2" y="2"/>
                    <a:pt x="6" y="6"/>
                  </a:cubicBezTo>
                  <a:lnTo>
                    <a:pt x="18" y="6"/>
                  </a:lnTo>
                  <a:cubicBezTo>
                    <a:pt x="10" y="6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7" name="Google Shape;2169;p34"/>
            <p:cNvSpPr/>
            <p:nvPr/>
          </p:nvSpPr>
          <p:spPr>
            <a:xfrm>
              <a:off x="6362100" y="27159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24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8" name="Google Shape;2170;p34"/>
            <p:cNvSpPr/>
            <p:nvPr/>
          </p:nvSpPr>
          <p:spPr>
            <a:xfrm>
              <a:off x="6358825" y="2718625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27" y="0"/>
                  </a:moveTo>
                  <a:cubicBezTo>
                    <a:pt x="21" y="0"/>
                    <a:pt x="12" y="11"/>
                    <a:pt x="0" y="36"/>
                  </a:cubicBezTo>
                  <a:cubicBezTo>
                    <a:pt x="18" y="54"/>
                    <a:pt x="55" y="85"/>
                    <a:pt x="44" y="85"/>
                  </a:cubicBezTo>
                  <a:cubicBezTo>
                    <a:pt x="40" y="85"/>
                    <a:pt x="30" y="81"/>
                    <a:pt x="12" y="72"/>
                  </a:cubicBezTo>
                  <a:lnTo>
                    <a:pt x="12" y="72"/>
                  </a:lnTo>
                  <a:cubicBezTo>
                    <a:pt x="24" y="107"/>
                    <a:pt x="24" y="143"/>
                    <a:pt x="36" y="179"/>
                  </a:cubicBezTo>
                  <a:cubicBezTo>
                    <a:pt x="36" y="161"/>
                    <a:pt x="39" y="152"/>
                    <a:pt x="43" y="152"/>
                  </a:cubicBezTo>
                  <a:cubicBezTo>
                    <a:pt x="47" y="152"/>
                    <a:pt x="52" y="158"/>
                    <a:pt x="57" y="170"/>
                  </a:cubicBezTo>
                  <a:lnTo>
                    <a:pt x="57" y="170"/>
                  </a:lnTo>
                  <a:cubicBezTo>
                    <a:pt x="51" y="135"/>
                    <a:pt x="52" y="0"/>
                    <a:pt x="27" y="0"/>
                  </a:cubicBezTo>
                  <a:close/>
                  <a:moveTo>
                    <a:pt x="57" y="170"/>
                  </a:moveTo>
                  <a:cubicBezTo>
                    <a:pt x="57" y="176"/>
                    <a:pt x="58" y="179"/>
                    <a:pt x="60" y="179"/>
                  </a:cubicBezTo>
                  <a:cubicBezTo>
                    <a:pt x="59" y="176"/>
                    <a:pt x="58" y="173"/>
                    <a:pt x="57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9" name="Google Shape;2171;p34"/>
            <p:cNvSpPr/>
            <p:nvPr/>
          </p:nvSpPr>
          <p:spPr>
            <a:xfrm>
              <a:off x="6358650" y="2717750"/>
              <a:ext cx="1025" cy="600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32" y="1"/>
                  </a:moveTo>
                  <a:cubicBezTo>
                    <a:pt x="23" y="1"/>
                    <a:pt x="1" y="10"/>
                    <a:pt x="7" y="23"/>
                  </a:cubicBezTo>
                  <a:cubicBezTo>
                    <a:pt x="39" y="7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0" name="Google Shape;2172;p34"/>
            <p:cNvSpPr/>
            <p:nvPr/>
          </p:nvSpPr>
          <p:spPr>
            <a:xfrm>
              <a:off x="6359425" y="271712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36" y="1"/>
                  </a:moveTo>
                  <a:cubicBezTo>
                    <a:pt x="36" y="13"/>
                    <a:pt x="36" y="13"/>
                    <a:pt x="48" y="25"/>
                  </a:cubicBezTo>
                  <a:cubicBezTo>
                    <a:pt x="24" y="25"/>
                    <a:pt x="0" y="36"/>
                    <a:pt x="60" y="96"/>
                  </a:cubicBezTo>
                  <a:cubicBezTo>
                    <a:pt x="95" y="84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1" name="Google Shape;2173;p34"/>
            <p:cNvSpPr/>
            <p:nvPr/>
          </p:nvSpPr>
          <p:spPr>
            <a:xfrm>
              <a:off x="6363825" y="2717450"/>
              <a:ext cx="2750" cy="1800"/>
            </a:xfrm>
            <a:custGeom>
              <a:avLst/>
              <a:gdLst/>
              <a:ahLst/>
              <a:cxnLst/>
              <a:rect l="l" t="t" r="r" b="b"/>
              <a:pathLst>
                <a:path w="110" h="72" extrusionOk="0">
                  <a:moveTo>
                    <a:pt x="5" y="0"/>
                  </a:moveTo>
                  <a:cubicBezTo>
                    <a:pt x="0" y="0"/>
                    <a:pt x="12" y="16"/>
                    <a:pt x="62" y="71"/>
                  </a:cubicBezTo>
                  <a:cubicBezTo>
                    <a:pt x="62" y="59"/>
                    <a:pt x="110" y="59"/>
                    <a:pt x="62" y="35"/>
                  </a:cubicBezTo>
                  <a:cubicBezTo>
                    <a:pt x="62" y="36"/>
                    <a:pt x="62" y="36"/>
                    <a:pt x="61" y="36"/>
                  </a:cubicBezTo>
                  <a:cubicBezTo>
                    <a:pt x="54" y="36"/>
                    <a:pt x="12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2" name="Google Shape;2174;p34"/>
            <p:cNvSpPr/>
            <p:nvPr/>
          </p:nvSpPr>
          <p:spPr>
            <a:xfrm>
              <a:off x="6362850" y="2718625"/>
              <a:ext cx="325" cy="1025"/>
            </a:xfrm>
            <a:custGeom>
              <a:avLst/>
              <a:gdLst/>
              <a:ahLst/>
              <a:cxnLst/>
              <a:rect l="l" t="t" r="r" b="b"/>
              <a:pathLst>
                <a:path w="13" h="41" extrusionOk="0">
                  <a:moveTo>
                    <a:pt x="6" y="0"/>
                  </a:moveTo>
                  <a:cubicBezTo>
                    <a:pt x="0" y="28"/>
                    <a:pt x="3" y="41"/>
                    <a:pt x="5" y="41"/>
                  </a:cubicBezTo>
                  <a:cubicBezTo>
                    <a:pt x="9" y="41"/>
                    <a:pt x="12" y="25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3" name="Google Shape;2175;p34"/>
            <p:cNvSpPr/>
            <p:nvPr/>
          </p:nvSpPr>
          <p:spPr>
            <a:xfrm>
              <a:off x="6358000" y="2717400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0"/>
                    <a:pt x="6" y="7"/>
                    <a:pt x="21" y="25"/>
                  </a:cubicBezTo>
                  <a:cubicBezTo>
                    <a:pt x="27" y="31"/>
                    <a:pt x="29" y="33"/>
                    <a:pt x="30" y="33"/>
                  </a:cubicBezTo>
                  <a:cubicBezTo>
                    <a:pt x="31" y="3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4" name="Google Shape;2176;p34"/>
            <p:cNvSpPr/>
            <p:nvPr/>
          </p:nvSpPr>
          <p:spPr>
            <a:xfrm>
              <a:off x="6357625" y="2717725"/>
              <a:ext cx="175" cy="850"/>
            </a:xfrm>
            <a:custGeom>
              <a:avLst/>
              <a:gdLst/>
              <a:ahLst/>
              <a:cxnLst/>
              <a:rect l="l" t="t" r="r" b="b"/>
              <a:pathLst>
                <a:path w="7" h="34" extrusionOk="0">
                  <a:moveTo>
                    <a:pt x="1" y="1"/>
                  </a:moveTo>
                  <a:cubicBezTo>
                    <a:pt x="1" y="15"/>
                    <a:pt x="5" y="33"/>
                    <a:pt x="6" y="33"/>
                  </a:cubicBezTo>
                  <a:cubicBezTo>
                    <a:pt x="6" y="33"/>
                    <a:pt x="5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5" name="Google Shape;2177;p34"/>
            <p:cNvSpPr/>
            <p:nvPr/>
          </p:nvSpPr>
          <p:spPr>
            <a:xfrm>
              <a:off x="6336200" y="27254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cubicBezTo>
                    <a:pt x="12" y="12"/>
                    <a:pt x="6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6" name="Google Shape;2178;p34"/>
            <p:cNvSpPr/>
            <p:nvPr/>
          </p:nvSpPr>
          <p:spPr>
            <a:xfrm>
              <a:off x="6336200" y="2724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7" name="Google Shape;2179;p34"/>
            <p:cNvSpPr/>
            <p:nvPr/>
          </p:nvSpPr>
          <p:spPr>
            <a:xfrm>
              <a:off x="6323700" y="273410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24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8" name="Google Shape;2180;p34"/>
            <p:cNvSpPr/>
            <p:nvPr/>
          </p:nvSpPr>
          <p:spPr>
            <a:xfrm>
              <a:off x="6302850" y="274422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9" name="Google Shape;2181;p34"/>
            <p:cNvSpPr/>
            <p:nvPr/>
          </p:nvSpPr>
          <p:spPr>
            <a:xfrm>
              <a:off x="6354650" y="27195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0" name="Google Shape;2182;p34"/>
            <p:cNvSpPr/>
            <p:nvPr/>
          </p:nvSpPr>
          <p:spPr>
            <a:xfrm>
              <a:off x="6288575" y="2743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1" name="Google Shape;2183;p34"/>
            <p:cNvSpPr/>
            <p:nvPr/>
          </p:nvSpPr>
          <p:spPr>
            <a:xfrm>
              <a:off x="6333825" y="2733200"/>
              <a:ext cx="900" cy="3000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12" y="72"/>
                    <a:pt x="36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2" name="Google Shape;2184;p34"/>
            <p:cNvSpPr/>
            <p:nvPr/>
          </p:nvSpPr>
          <p:spPr>
            <a:xfrm>
              <a:off x="6355850" y="2718700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4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3" name="Google Shape;2185;p34"/>
            <p:cNvSpPr/>
            <p:nvPr/>
          </p:nvSpPr>
          <p:spPr>
            <a:xfrm>
              <a:off x="6361300" y="272150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0" y="16"/>
                    <a:pt x="8" y="16"/>
                  </a:cubicBezTo>
                  <a:cubicBezTo>
                    <a:pt x="8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4" name="Google Shape;2186;p34"/>
            <p:cNvSpPr/>
            <p:nvPr/>
          </p:nvSpPr>
          <p:spPr>
            <a:xfrm>
              <a:off x="6357375" y="2720650"/>
              <a:ext cx="875" cy="425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6" y="1"/>
                  </a:moveTo>
                  <a:cubicBezTo>
                    <a:pt x="0" y="1"/>
                    <a:pt x="18" y="16"/>
                    <a:pt x="29" y="16"/>
                  </a:cubicBezTo>
                  <a:cubicBezTo>
                    <a:pt x="31" y="16"/>
                    <a:pt x="33" y="16"/>
                    <a:pt x="34" y="14"/>
                  </a:cubicBezTo>
                  <a:cubicBezTo>
                    <a:pt x="18" y="4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5" name="Google Shape;2187;p34"/>
            <p:cNvSpPr/>
            <p:nvPr/>
          </p:nvSpPr>
          <p:spPr>
            <a:xfrm>
              <a:off x="6358225" y="27207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12" y="11"/>
                  </a:lnTo>
                  <a:cubicBezTo>
                    <a:pt x="8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6" name="Google Shape;2188;p34"/>
            <p:cNvSpPr/>
            <p:nvPr/>
          </p:nvSpPr>
          <p:spPr>
            <a:xfrm>
              <a:off x="6353600" y="2719600"/>
              <a:ext cx="650" cy="1025"/>
            </a:xfrm>
            <a:custGeom>
              <a:avLst/>
              <a:gdLst/>
              <a:ahLst/>
              <a:cxnLst/>
              <a:rect l="l" t="t" r="r" b="b"/>
              <a:pathLst>
                <a:path w="26" h="41" extrusionOk="0">
                  <a:moveTo>
                    <a:pt x="13" y="1"/>
                  </a:moveTo>
                  <a:cubicBezTo>
                    <a:pt x="6" y="1"/>
                    <a:pt x="1" y="41"/>
                    <a:pt x="10" y="41"/>
                  </a:cubicBezTo>
                  <a:cubicBezTo>
                    <a:pt x="12" y="41"/>
                    <a:pt x="15" y="39"/>
                    <a:pt x="19" y="33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5" y="35"/>
                    <a:pt x="12" y="7"/>
                    <a:pt x="16" y="7"/>
                  </a:cubicBezTo>
                  <a:lnTo>
                    <a:pt x="16" y="7"/>
                  </a:lnTo>
                  <a:cubicBezTo>
                    <a:pt x="16" y="7"/>
                    <a:pt x="17" y="8"/>
                    <a:pt x="19" y="9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7" name="Google Shape;2189;p34"/>
            <p:cNvSpPr/>
            <p:nvPr/>
          </p:nvSpPr>
          <p:spPr>
            <a:xfrm>
              <a:off x="6358225" y="272240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4" y="8"/>
                    <a:pt x="0" y="28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2" y="3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8" name="Google Shape;2190;p34"/>
            <p:cNvSpPr/>
            <p:nvPr/>
          </p:nvSpPr>
          <p:spPr>
            <a:xfrm>
              <a:off x="6356250" y="27232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6" y="0"/>
                  </a:moveTo>
                  <a:cubicBezTo>
                    <a:pt x="24" y="0"/>
                    <a:pt x="0" y="6"/>
                    <a:pt x="8" y="6"/>
                  </a:cubicBezTo>
                  <a:cubicBezTo>
                    <a:pt x="24" y="2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9" name="Google Shape;2191;p34"/>
            <p:cNvSpPr/>
            <p:nvPr/>
          </p:nvSpPr>
          <p:spPr>
            <a:xfrm>
              <a:off x="6357625" y="2723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0" name="Google Shape;2192;p34"/>
            <p:cNvSpPr/>
            <p:nvPr/>
          </p:nvSpPr>
          <p:spPr>
            <a:xfrm>
              <a:off x="6351075" y="272537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9" y="1"/>
                  </a:moveTo>
                  <a:cubicBezTo>
                    <a:pt x="17" y="1"/>
                    <a:pt x="11" y="2"/>
                    <a:pt x="1" y="4"/>
                  </a:cubicBezTo>
                  <a:cubicBezTo>
                    <a:pt x="1" y="7"/>
                    <a:pt x="3" y="8"/>
                    <a:pt x="6" y="8"/>
                  </a:cubicBezTo>
                  <a:cubicBezTo>
                    <a:pt x="14" y="8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1" name="Google Shape;2193;p34"/>
            <p:cNvSpPr/>
            <p:nvPr/>
          </p:nvSpPr>
          <p:spPr>
            <a:xfrm>
              <a:off x="6353525" y="2726475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3" y="12"/>
                    <a:pt x="10" y="32"/>
                  </a:cubicBezTo>
                  <a:cubicBezTo>
                    <a:pt x="4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2" name="Google Shape;2194;p34"/>
            <p:cNvSpPr/>
            <p:nvPr/>
          </p:nvSpPr>
          <p:spPr>
            <a:xfrm>
              <a:off x="6352350" y="2727550"/>
              <a:ext cx="825" cy="975"/>
            </a:xfrm>
            <a:custGeom>
              <a:avLst/>
              <a:gdLst/>
              <a:ahLst/>
              <a:cxnLst/>
              <a:rect l="l" t="t" r="r" b="b"/>
              <a:pathLst>
                <a:path w="33" h="39" extrusionOk="0">
                  <a:moveTo>
                    <a:pt x="9" y="0"/>
                  </a:moveTo>
                  <a:cubicBezTo>
                    <a:pt x="9" y="11"/>
                    <a:pt x="0" y="39"/>
                    <a:pt x="13" y="39"/>
                  </a:cubicBezTo>
                  <a:cubicBezTo>
                    <a:pt x="15" y="39"/>
                    <a:pt x="18" y="38"/>
                    <a:pt x="21" y="36"/>
                  </a:cubicBezTo>
                  <a:cubicBezTo>
                    <a:pt x="9" y="24"/>
                    <a:pt x="33" y="1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3" name="Google Shape;2195;p34"/>
            <p:cNvSpPr/>
            <p:nvPr/>
          </p:nvSpPr>
          <p:spPr>
            <a:xfrm>
              <a:off x="6344300" y="2727400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0"/>
                  </a:moveTo>
                  <a:cubicBezTo>
                    <a:pt x="0" y="0"/>
                    <a:pt x="3" y="22"/>
                    <a:pt x="10" y="54"/>
                  </a:cubicBezTo>
                  <a:cubicBezTo>
                    <a:pt x="4" y="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4" name="Google Shape;2196;p34"/>
            <p:cNvSpPr/>
            <p:nvPr/>
          </p:nvSpPr>
          <p:spPr>
            <a:xfrm>
              <a:off x="6339075" y="2733800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6" y="0"/>
                  </a:moveTo>
                  <a:cubicBezTo>
                    <a:pt x="3" y="27"/>
                    <a:pt x="1" y="46"/>
                    <a:pt x="3" y="46"/>
                  </a:cubicBezTo>
                  <a:cubicBezTo>
                    <a:pt x="6" y="46"/>
                    <a:pt x="11" y="33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5" name="Google Shape;2197;p34"/>
            <p:cNvSpPr/>
            <p:nvPr/>
          </p:nvSpPr>
          <p:spPr>
            <a:xfrm>
              <a:off x="6315650" y="2742425"/>
              <a:ext cx="825" cy="550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7"/>
                    <a:pt x="29" y="22"/>
                    <a:pt x="30" y="22"/>
                  </a:cubicBezTo>
                  <a:cubicBezTo>
                    <a:pt x="33" y="22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6" name="Google Shape;2198;p34"/>
            <p:cNvSpPr/>
            <p:nvPr/>
          </p:nvSpPr>
          <p:spPr>
            <a:xfrm>
              <a:off x="6310450" y="2742125"/>
              <a:ext cx="175" cy="925"/>
            </a:xfrm>
            <a:custGeom>
              <a:avLst/>
              <a:gdLst/>
              <a:ahLst/>
              <a:cxnLst/>
              <a:rect l="l" t="t" r="r" b="b"/>
              <a:pathLst>
                <a:path w="7" h="37" extrusionOk="0">
                  <a:moveTo>
                    <a:pt x="1" y="0"/>
                  </a:moveTo>
                  <a:cubicBezTo>
                    <a:pt x="1" y="0"/>
                    <a:pt x="1" y="10"/>
                    <a:pt x="6" y="37"/>
                  </a:cubicBezTo>
                  <a:cubicBezTo>
                    <a:pt x="6" y="1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7" name="Google Shape;2199;p34"/>
            <p:cNvSpPr/>
            <p:nvPr/>
          </p:nvSpPr>
          <p:spPr>
            <a:xfrm>
              <a:off x="6306325" y="27445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3" y="0"/>
                  </a:moveTo>
                  <a:cubicBezTo>
                    <a:pt x="1" y="0"/>
                    <a:pt x="1" y="5"/>
                    <a:pt x="5" y="22"/>
                  </a:cubicBezTo>
                  <a:cubicBezTo>
                    <a:pt x="14" y="22"/>
                    <a:pt x="16" y="15"/>
                    <a:pt x="22" y="12"/>
                  </a:cubicBezTo>
                  <a:lnTo>
                    <a:pt x="22" y="12"/>
                  </a:lnTo>
                  <a:cubicBezTo>
                    <a:pt x="22" y="12"/>
                    <a:pt x="23" y="12"/>
                    <a:pt x="24" y="12"/>
                  </a:cubicBezTo>
                  <a:cubicBezTo>
                    <a:pt x="26" y="12"/>
                    <a:pt x="27" y="11"/>
                    <a:pt x="29" y="10"/>
                  </a:cubicBezTo>
                  <a:lnTo>
                    <a:pt x="29" y="10"/>
                  </a:lnTo>
                  <a:cubicBezTo>
                    <a:pt x="26" y="10"/>
                    <a:pt x="24" y="11"/>
                    <a:pt x="22" y="12"/>
                  </a:cubicBezTo>
                  <a:lnTo>
                    <a:pt x="22" y="12"/>
                  </a:lnTo>
                  <a:cubicBezTo>
                    <a:pt x="15" y="10"/>
                    <a:pt x="7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8" name="Google Shape;2200;p34"/>
            <p:cNvSpPr/>
            <p:nvPr/>
          </p:nvSpPr>
          <p:spPr>
            <a:xfrm>
              <a:off x="6350925" y="2607225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14" y="0"/>
                  </a:moveTo>
                  <a:cubicBezTo>
                    <a:pt x="7" y="0"/>
                    <a:pt x="1" y="3"/>
                    <a:pt x="7" y="3"/>
                  </a:cubicBezTo>
                  <a:cubicBezTo>
                    <a:pt x="7" y="15"/>
                    <a:pt x="13" y="18"/>
                    <a:pt x="19" y="18"/>
                  </a:cubicBezTo>
                  <a:cubicBezTo>
                    <a:pt x="25" y="18"/>
                    <a:pt x="30" y="15"/>
                    <a:pt x="30" y="15"/>
                  </a:cubicBezTo>
                  <a:cubicBezTo>
                    <a:pt x="30" y="3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9" name="Google Shape;2201;p34"/>
            <p:cNvSpPr/>
            <p:nvPr/>
          </p:nvSpPr>
          <p:spPr>
            <a:xfrm>
              <a:off x="6347500" y="25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0" name="Google Shape;2202;p34"/>
            <p:cNvSpPr/>
            <p:nvPr/>
          </p:nvSpPr>
          <p:spPr>
            <a:xfrm>
              <a:off x="6347500" y="2599550"/>
              <a:ext cx="700" cy="1100"/>
            </a:xfrm>
            <a:custGeom>
              <a:avLst/>
              <a:gdLst/>
              <a:ahLst/>
              <a:cxnLst/>
              <a:rect l="l" t="t" r="r" b="b"/>
              <a:pathLst>
                <a:path w="28" h="44" extrusionOk="0">
                  <a:moveTo>
                    <a:pt x="1" y="1"/>
                  </a:moveTo>
                  <a:cubicBezTo>
                    <a:pt x="10" y="10"/>
                    <a:pt x="28" y="43"/>
                    <a:pt x="28" y="43"/>
                  </a:cubicBezTo>
                  <a:cubicBezTo>
                    <a:pt x="28" y="43"/>
                    <a:pt x="27" y="41"/>
                    <a:pt x="25" y="36"/>
                  </a:cubicBezTo>
                  <a:cubicBezTo>
                    <a:pt x="13" y="13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1" name="Google Shape;2203;p34"/>
            <p:cNvSpPr/>
            <p:nvPr/>
          </p:nvSpPr>
          <p:spPr>
            <a:xfrm>
              <a:off x="6344225" y="259450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60"/>
                    <a:pt x="132" y="131"/>
                    <a:pt x="144" y="143"/>
                  </a:cubicBezTo>
                  <a:cubicBezTo>
                    <a:pt x="108" y="96"/>
                    <a:pt x="84" y="48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2" name="Google Shape;2204;p34"/>
            <p:cNvSpPr/>
            <p:nvPr/>
          </p:nvSpPr>
          <p:spPr>
            <a:xfrm>
              <a:off x="6345650" y="2589875"/>
              <a:ext cx="700" cy="775"/>
            </a:xfrm>
            <a:custGeom>
              <a:avLst/>
              <a:gdLst/>
              <a:ahLst/>
              <a:cxnLst/>
              <a:rect l="l" t="t" r="r" b="b"/>
              <a:pathLst>
                <a:path w="28" h="31" extrusionOk="0">
                  <a:moveTo>
                    <a:pt x="3" y="0"/>
                  </a:moveTo>
                  <a:cubicBezTo>
                    <a:pt x="0" y="0"/>
                    <a:pt x="2" y="6"/>
                    <a:pt x="15" y="19"/>
                  </a:cubicBezTo>
                  <a:cubicBezTo>
                    <a:pt x="18" y="22"/>
                    <a:pt x="22" y="26"/>
                    <a:pt x="27" y="31"/>
                  </a:cubicBezTo>
                  <a:cubicBezTo>
                    <a:pt x="27" y="16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3" name="Google Shape;2205;p34"/>
            <p:cNvSpPr/>
            <p:nvPr/>
          </p:nvSpPr>
          <p:spPr>
            <a:xfrm>
              <a:off x="6346325" y="2590150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3" y="1"/>
                  </a:moveTo>
                  <a:cubicBezTo>
                    <a:pt x="1" y="1"/>
                    <a:pt x="0" y="3"/>
                    <a:pt x="0" y="8"/>
                  </a:cubicBezTo>
                  <a:cubicBezTo>
                    <a:pt x="5" y="13"/>
                    <a:pt x="8" y="15"/>
                    <a:pt x="10" y="15"/>
                  </a:cubicBezTo>
                  <a:cubicBezTo>
                    <a:pt x="14" y="15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4" name="Google Shape;2206;p34"/>
            <p:cNvSpPr/>
            <p:nvPr/>
          </p:nvSpPr>
          <p:spPr>
            <a:xfrm>
              <a:off x="6343800" y="2587300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1"/>
                  </a:moveTo>
                  <a:cubicBezTo>
                    <a:pt x="13" y="1"/>
                    <a:pt x="1" y="4"/>
                    <a:pt x="6" y="15"/>
                  </a:cubicBezTo>
                  <a:cubicBezTo>
                    <a:pt x="47" y="8"/>
                    <a:pt x="3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5" name="Google Shape;2207;p34"/>
            <p:cNvSpPr/>
            <p:nvPr/>
          </p:nvSpPr>
          <p:spPr>
            <a:xfrm>
              <a:off x="6343650" y="25873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6" name="Google Shape;2208;p34"/>
            <p:cNvSpPr/>
            <p:nvPr/>
          </p:nvSpPr>
          <p:spPr>
            <a:xfrm>
              <a:off x="6342300" y="2586925"/>
              <a:ext cx="775" cy="1050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1" y="0"/>
                  </a:moveTo>
                  <a:cubicBezTo>
                    <a:pt x="1" y="0"/>
                    <a:pt x="2" y="8"/>
                    <a:pt x="6" y="30"/>
                  </a:cubicBezTo>
                  <a:cubicBezTo>
                    <a:pt x="6" y="22"/>
                    <a:pt x="2" y="0"/>
                    <a:pt x="1" y="0"/>
                  </a:cubicBezTo>
                  <a:close/>
                  <a:moveTo>
                    <a:pt x="6" y="30"/>
                  </a:moveTo>
                  <a:cubicBezTo>
                    <a:pt x="18" y="30"/>
                    <a:pt x="30" y="41"/>
                    <a:pt x="30" y="41"/>
                  </a:cubicBezTo>
                  <a:cubicBezTo>
                    <a:pt x="30" y="41"/>
                    <a:pt x="30" y="30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7" name="Google Shape;2209;p34"/>
            <p:cNvSpPr/>
            <p:nvPr/>
          </p:nvSpPr>
          <p:spPr>
            <a:xfrm>
              <a:off x="6343350" y="25882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8" name="Google Shape;2210;p34"/>
            <p:cNvSpPr/>
            <p:nvPr/>
          </p:nvSpPr>
          <p:spPr>
            <a:xfrm>
              <a:off x="6342750" y="2587950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24"/>
                  </a:moveTo>
                  <a:cubicBezTo>
                    <a:pt x="0" y="0"/>
                    <a:pt x="0" y="0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9" name="Google Shape;2211;p34"/>
            <p:cNvSpPr/>
            <p:nvPr/>
          </p:nvSpPr>
          <p:spPr>
            <a:xfrm>
              <a:off x="6343650" y="258915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24" y="0"/>
                  </a:moveTo>
                  <a:cubicBezTo>
                    <a:pt x="24" y="19"/>
                    <a:pt x="32" y="39"/>
                    <a:pt x="15" y="39"/>
                  </a:cubicBezTo>
                  <a:cubicBezTo>
                    <a:pt x="12" y="39"/>
                    <a:pt x="7" y="38"/>
                    <a:pt x="0" y="36"/>
                  </a:cubicBezTo>
                  <a:lnTo>
                    <a:pt x="0" y="36"/>
                  </a:lnTo>
                  <a:cubicBezTo>
                    <a:pt x="22" y="53"/>
                    <a:pt x="37" y="61"/>
                    <a:pt x="46" y="61"/>
                  </a:cubicBezTo>
                  <a:cubicBezTo>
                    <a:pt x="60" y="61"/>
                    <a:pt x="54" y="38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0" name="Google Shape;2212;p34"/>
            <p:cNvSpPr/>
            <p:nvPr/>
          </p:nvSpPr>
          <p:spPr>
            <a:xfrm>
              <a:off x="6344225" y="2594800"/>
              <a:ext cx="925" cy="2100"/>
            </a:xfrm>
            <a:custGeom>
              <a:avLst/>
              <a:gdLst/>
              <a:ahLst/>
              <a:cxnLst/>
              <a:rect l="l" t="t" r="r" b="b"/>
              <a:pathLst>
                <a:path w="37" h="84" extrusionOk="0">
                  <a:moveTo>
                    <a:pt x="1" y="0"/>
                  </a:moveTo>
                  <a:cubicBezTo>
                    <a:pt x="37" y="8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1" name="Google Shape;2213;p34"/>
            <p:cNvSpPr/>
            <p:nvPr/>
          </p:nvSpPr>
          <p:spPr>
            <a:xfrm>
              <a:off x="6339175" y="2583250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6" y="0"/>
                  </a:moveTo>
                  <a:cubicBezTo>
                    <a:pt x="15" y="0"/>
                    <a:pt x="0" y="38"/>
                    <a:pt x="0" y="46"/>
                  </a:cubicBezTo>
                  <a:cubicBezTo>
                    <a:pt x="13" y="12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2" name="Google Shape;2214;p34"/>
            <p:cNvSpPr/>
            <p:nvPr/>
          </p:nvSpPr>
          <p:spPr>
            <a:xfrm>
              <a:off x="6337975" y="2584075"/>
              <a:ext cx="1225" cy="525"/>
            </a:xfrm>
            <a:custGeom>
              <a:avLst/>
              <a:gdLst/>
              <a:ahLst/>
              <a:cxnLst/>
              <a:rect l="l" t="t" r="r" b="b"/>
              <a:pathLst>
                <a:path w="49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15"/>
                    <a:pt x="34" y="20"/>
                    <a:pt x="41" y="20"/>
                  </a:cubicBezTo>
                  <a:cubicBezTo>
                    <a:pt x="46" y="20"/>
                    <a:pt x="48" y="17"/>
                    <a:pt x="48" y="13"/>
                  </a:cubicBezTo>
                  <a:cubicBezTo>
                    <a:pt x="48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3" name="Google Shape;2215;p34"/>
            <p:cNvSpPr/>
            <p:nvPr/>
          </p:nvSpPr>
          <p:spPr>
            <a:xfrm>
              <a:off x="6340800" y="2588500"/>
              <a:ext cx="2575" cy="700"/>
            </a:xfrm>
            <a:custGeom>
              <a:avLst/>
              <a:gdLst/>
              <a:ahLst/>
              <a:cxnLst/>
              <a:rect l="l" t="t" r="r" b="b"/>
              <a:pathLst>
                <a:path w="103" h="2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78" y="28"/>
                    <a:pt x="98" y="28"/>
                  </a:cubicBezTo>
                  <a:cubicBezTo>
                    <a:pt x="100" y="28"/>
                    <a:pt x="102" y="27"/>
                    <a:pt x="102" y="26"/>
                  </a:cubicBezTo>
                  <a:cubicBezTo>
                    <a:pt x="78" y="26"/>
                    <a:pt x="43" y="14"/>
                    <a:pt x="19" y="2"/>
                  </a:cubicBezTo>
                  <a:cubicBezTo>
                    <a:pt x="13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4" name="Google Shape;2216;p34"/>
            <p:cNvSpPr/>
            <p:nvPr/>
          </p:nvSpPr>
          <p:spPr>
            <a:xfrm>
              <a:off x="6335125" y="2580600"/>
              <a:ext cx="1400" cy="725"/>
            </a:xfrm>
            <a:custGeom>
              <a:avLst/>
              <a:gdLst/>
              <a:ahLst/>
              <a:cxnLst/>
              <a:rect l="l" t="t" r="r" b="b"/>
              <a:pathLst>
                <a:path w="56" h="29" extrusionOk="0">
                  <a:moveTo>
                    <a:pt x="55" y="0"/>
                  </a:moveTo>
                  <a:cubicBezTo>
                    <a:pt x="53" y="0"/>
                    <a:pt x="0" y="29"/>
                    <a:pt x="2" y="29"/>
                  </a:cubicBezTo>
                  <a:cubicBezTo>
                    <a:pt x="3" y="29"/>
                    <a:pt x="8" y="27"/>
                    <a:pt x="20" y="21"/>
                  </a:cubicBezTo>
                  <a:cubicBezTo>
                    <a:pt x="46" y="6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5" name="Google Shape;2217;p34"/>
            <p:cNvSpPr/>
            <p:nvPr/>
          </p:nvSpPr>
          <p:spPr>
            <a:xfrm>
              <a:off x="6331125" y="2578725"/>
              <a:ext cx="2125" cy="1200"/>
            </a:xfrm>
            <a:custGeom>
              <a:avLst/>
              <a:gdLst/>
              <a:ahLst/>
              <a:cxnLst/>
              <a:rect l="l" t="t" r="r" b="b"/>
              <a:pathLst>
                <a:path w="85" h="48" extrusionOk="0">
                  <a:moveTo>
                    <a:pt x="84" y="0"/>
                  </a:moveTo>
                  <a:cubicBezTo>
                    <a:pt x="60" y="0"/>
                    <a:pt x="25" y="12"/>
                    <a:pt x="1" y="12"/>
                  </a:cubicBezTo>
                  <a:cubicBezTo>
                    <a:pt x="25" y="24"/>
                    <a:pt x="49" y="36"/>
                    <a:pt x="72" y="48"/>
                  </a:cubicBezTo>
                  <a:cubicBezTo>
                    <a:pt x="84" y="36"/>
                    <a:pt x="84" y="1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6" name="Google Shape;2218;p34"/>
            <p:cNvSpPr/>
            <p:nvPr/>
          </p:nvSpPr>
          <p:spPr>
            <a:xfrm>
              <a:off x="6336200" y="2582000"/>
              <a:ext cx="275" cy="1100"/>
            </a:xfrm>
            <a:custGeom>
              <a:avLst/>
              <a:gdLst/>
              <a:ahLst/>
              <a:cxnLst/>
              <a:rect l="l" t="t" r="r" b="b"/>
              <a:pathLst>
                <a:path w="11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32"/>
                    <a:pt x="8" y="43"/>
                    <a:pt x="9" y="43"/>
                  </a:cubicBezTo>
                  <a:cubicBezTo>
                    <a:pt x="11" y="43"/>
                    <a:pt x="8" y="1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7" name="Google Shape;2219;p34"/>
            <p:cNvSpPr/>
            <p:nvPr/>
          </p:nvSpPr>
          <p:spPr>
            <a:xfrm>
              <a:off x="6336200" y="258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8" name="Google Shape;2220;p34"/>
            <p:cNvSpPr/>
            <p:nvPr/>
          </p:nvSpPr>
          <p:spPr>
            <a:xfrm>
              <a:off x="6335175" y="2582300"/>
              <a:ext cx="1075" cy="650"/>
            </a:xfrm>
            <a:custGeom>
              <a:avLst/>
              <a:gdLst/>
              <a:ahLst/>
              <a:cxnLst/>
              <a:rect l="l" t="t" r="r" b="b"/>
              <a:pathLst>
                <a:path w="43" h="26" extrusionOk="0">
                  <a:moveTo>
                    <a:pt x="2" y="0"/>
                  </a:moveTo>
                  <a:cubicBezTo>
                    <a:pt x="0" y="0"/>
                    <a:pt x="39" y="25"/>
                    <a:pt x="42" y="25"/>
                  </a:cubicBezTo>
                  <a:cubicBezTo>
                    <a:pt x="42" y="25"/>
                    <a:pt x="42" y="25"/>
                    <a:pt x="41" y="24"/>
                  </a:cubicBezTo>
                  <a:cubicBezTo>
                    <a:pt x="13" y="6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9" name="Google Shape;2221;p34"/>
            <p:cNvSpPr/>
            <p:nvPr/>
          </p:nvSpPr>
          <p:spPr>
            <a:xfrm>
              <a:off x="6337950" y="2586350"/>
              <a:ext cx="1850" cy="1025"/>
            </a:xfrm>
            <a:custGeom>
              <a:avLst/>
              <a:gdLst/>
              <a:ahLst/>
              <a:cxnLst/>
              <a:rect l="l" t="t" r="r" b="b"/>
              <a:pathLst>
                <a:path w="74" h="41" extrusionOk="0">
                  <a:moveTo>
                    <a:pt x="26" y="0"/>
                  </a:moveTo>
                  <a:cubicBezTo>
                    <a:pt x="9" y="0"/>
                    <a:pt x="0" y="8"/>
                    <a:pt x="14" y="41"/>
                  </a:cubicBezTo>
                  <a:cubicBezTo>
                    <a:pt x="38" y="29"/>
                    <a:pt x="26" y="5"/>
                    <a:pt x="73" y="5"/>
                  </a:cubicBezTo>
                  <a:cubicBezTo>
                    <a:pt x="57" y="5"/>
                    <a:pt x="3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0" name="Google Shape;2222;p34"/>
            <p:cNvSpPr/>
            <p:nvPr/>
          </p:nvSpPr>
          <p:spPr>
            <a:xfrm>
              <a:off x="6337150" y="2584150"/>
              <a:ext cx="450" cy="850"/>
            </a:xfrm>
            <a:custGeom>
              <a:avLst/>
              <a:gdLst/>
              <a:ahLst/>
              <a:cxnLst/>
              <a:rect l="l" t="t" r="r" b="b"/>
              <a:pathLst>
                <a:path w="18" h="34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0" y="9"/>
                    <a:pt x="10" y="33"/>
                  </a:cubicBezTo>
                  <a:cubicBezTo>
                    <a:pt x="17" y="19"/>
                    <a:pt x="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1" name="Google Shape;2223;p34"/>
            <p:cNvSpPr/>
            <p:nvPr/>
          </p:nvSpPr>
          <p:spPr>
            <a:xfrm>
              <a:off x="6335900" y="25840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2" name="Google Shape;2224;p34"/>
            <p:cNvSpPr/>
            <p:nvPr/>
          </p:nvSpPr>
          <p:spPr>
            <a:xfrm>
              <a:off x="6329875" y="2580500"/>
              <a:ext cx="2050" cy="750"/>
            </a:xfrm>
            <a:custGeom>
              <a:avLst/>
              <a:gdLst/>
              <a:ahLst/>
              <a:cxnLst/>
              <a:rect l="l" t="t" r="r" b="b"/>
              <a:pathLst>
                <a:path w="82" h="30" extrusionOk="0">
                  <a:moveTo>
                    <a:pt x="75" y="1"/>
                  </a:moveTo>
                  <a:cubicBezTo>
                    <a:pt x="5" y="22"/>
                    <a:pt x="0" y="29"/>
                    <a:pt x="16" y="29"/>
                  </a:cubicBezTo>
                  <a:cubicBezTo>
                    <a:pt x="34" y="29"/>
                    <a:pt x="81" y="19"/>
                    <a:pt x="75" y="13"/>
                  </a:cubicBezTo>
                  <a:cubicBezTo>
                    <a:pt x="75" y="13"/>
                    <a:pt x="75" y="13"/>
                    <a:pt x="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3" name="Google Shape;2225;p34"/>
            <p:cNvSpPr/>
            <p:nvPr/>
          </p:nvSpPr>
          <p:spPr>
            <a:xfrm>
              <a:off x="6331725" y="258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0"/>
                    <a:pt x="25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4" name="Google Shape;2226;p34"/>
            <p:cNvSpPr/>
            <p:nvPr/>
          </p:nvSpPr>
          <p:spPr>
            <a:xfrm>
              <a:off x="6331725" y="2581400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14"/>
                    <a:pt x="33" y="19"/>
                    <a:pt x="38" y="19"/>
                  </a:cubicBezTo>
                  <a:cubicBezTo>
                    <a:pt x="47" y="19"/>
                    <a:pt x="37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5" name="Google Shape;2227;p34"/>
            <p:cNvSpPr/>
            <p:nvPr/>
          </p:nvSpPr>
          <p:spPr>
            <a:xfrm>
              <a:off x="6328150" y="2579225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8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3" y="4"/>
                    <a:pt x="25" y="16"/>
                    <a:pt x="37" y="28"/>
                  </a:cubicBezTo>
                  <a:cubicBezTo>
                    <a:pt x="27" y="18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6" name="Google Shape;2228;p34"/>
            <p:cNvSpPr/>
            <p:nvPr/>
          </p:nvSpPr>
          <p:spPr>
            <a:xfrm>
              <a:off x="6333825" y="2581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"/>
                    <a:pt x="0" y="1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7" name="Google Shape;2229;p34"/>
            <p:cNvSpPr/>
            <p:nvPr/>
          </p:nvSpPr>
          <p:spPr>
            <a:xfrm>
              <a:off x="6332925" y="2581325"/>
              <a:ext cx="1025" cy="175"/>
            </a:xfrm>
            <a:custGeom>
              <a:avLst/>
              <a:gdLst/>
              <a:ahLst/>
              <a:cxnLst/>
              <a:rect l="l" t="t" r="r" b="b"/>
              <a:pathLst>
                <a:path w="41" h="7" extrusionOk="0">
                  <a:moveTo>
                    <a:pt x="24" y="0"/>
                  </a:moveTo>
                  <a:cubicBezTo>
                    <a:pt x="18" y="0"/>
                    <a:pt x="10" y="1"/>
                    <a:pt x="0" y="3"/>
                  </a:cubicBezTo>
                  <a:cubicBezTo>
                    <a:pt x="10" y="6"/>
                    <a:pt x="18" y="7"/>
                    <a:pt x="24" y="7"/>
                  </a:cubicBezTo>
                  <a:cubicBezTo>
                    <a:pt x="40" y="7"/>
                    <a:pt x="4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8" name="Google Shape;2230;p34"/>
            <p:cNvSpPr/>
            <p:nvPr/>
          </p:nvSpPr>
          <p:spPr>
            <a:xfrm>
              <a:off x="6321325" y="2580500"/>
              <a:ext cx="4500" cy="3650"/>
            </a:xfrm>
            <a:custGeom>
              <a:avLst/>
              <a:gdLst/>
              <a:ahLst/>
              <a:cxnLst/>
              <a:rect l="l" t="t" r="r" b="b"/>
              <a:pathLst>
                <a:path w="180" h="146" extrusionOk="0">
                  <a:moveTo>
                    <a:pt x="93" y="0"/>
                  </a:moveTo>
                  <a:cubicBezTo>
                    <a:pt x="90" y="0"/>
                    <a:pt x="87" y="0"/>
                    <a:pt x="83" y="1"/>
                  </a:cubicBezTo>
                  <a:lnTo>
                    <a:pt x="71" y="1"/>
                  </a:lnTo>
                  <a:cubicBezTo>
                    <a:pt x="107" y="13"/>
                    <a:pt x="119" y="36"/>
                    <a:pt x="119" y="72"/>
                  </a:cubicBezTo>
                  <a:cubicBezTo>
                    <a:pt x="110" y="75"/>
                    <a:pt x="103" y="77"/>
                    <a:pt x="96" y="77"/>
                  </a:cubicBezTo>
                  <a:cubicBezTo>
                    <a:pt x="77" y="77"/>
                    <a:pt x="66" y="63"/>
                    <a:pt x="48" y="36"/>
                  </a:cubicBezTo>
                  <a:cubicBezTo>
                    <a:pt x="36" y="72"/>
                    <a:pt x="12" y="108"/>
                    <a:pt x="0" y="144"/>
                  </a:cubicBezTo>
                  <a:cubicBezTo>
                    <a:pt x="7" y="145"/>
                    <a:pt x="13" y="146"/>
                    <a:pt x="20" y="146"/>
                  </a:cubicBezTo>
                  <a:cubicBezTo>
                    <a:pt x="114" y="146"/>
                    <a:pt x="179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9" name="Google Shape;2231;p34"/>
            <p:cNvSpPr/>
            <p:nvPr/>
          </p:nvSpPr>
          <p:spPr>
            <a:xfrm>
              <a:off x="6324300" y="2578850"/>
              <a:ext cx="2400" cy="1225"/>
            </a:xfrm>
            <a:custGeom>
              <a:avLst/>
              <a:gdLst/>
              <a:ahLst/>
              <a:cxnLst/>
              <a:rect l="l" t="t" r="r" b="b"/>
              <a:pathLst>
                <a:path w="96" h="49" extrusionOk="0">
                  <a:moveTo>
                    <a:pt x="37" y="1"/>
                  </a:moveTo>
                  <a:cubicBezTo>
                    <a:pt x="23" y="1"/>
                    <a:pt x="11" y="10"/>
                    <a:pt x="0" y="31"/>
                  </a:cubicBezTo>
                  <a:cubicBezTo>
                    <a:pt x="24" y="31"/>
                    <a:pt x="60" y="43"/>
                    <a:pt x="83" y="43"/>
                  </a:cubicBezTo>
                  <a:cubicBezTo>
                    <a:pt x="76" y="43"/>
                    <a:pt x="73" y="48"/>
                    <a:pt x="79" y="48"/>
                  </a:cubicBezTo>
                  <a:cubicBezTo>
                    <a:pt x="82" y="48"/>
                    <a:pt x="87" y="47"/>
                    <a:pt x="95" y="43"/>
                  </a:cubicBezTo>
                  <a:cubicBezTo>
                    <a:pt x="75" y="16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0" name="Google Shape;2232;p34"/>
            <p:cNvSpPr/>
            <p:nvPr/>
          </p:nvSpPr>
          <p:spPr>
            <a:xfrm>
              <a:off x="6326675" y="2579825"/>
              <a:ext cx="2700" cy="2200"/>
            </a:xfrm>
            <a:custGeom>
              <a:avLst/>
              <a:gdLst/>
              <a:ahLst/>
              <a:cxnLst/>
              <a:rect l="l" t="t" r="r" b="b"/>
              <a:pathLst>
                <a:path w="108" h="88" extrusionOk="0">
                  <a:moveTo>
                    <a:pt x="36" y="1"/>
                  </a:moveTo>
                  <a:cubicBezTo>
                    <a:pt x="27" y="1"/>
                    <a:pt x="15" y="2"/>
                    <a:pt x="0" y="4"/>
                  </a:cubicBezTo>
                  <a:cubicBezTo>
                    <a:pt x="48" y="28"/>
                    <a:pt x="72" y="40"/>
                    <a:pt x="84" y="40"/>
                  </a:cubicBezTo>
                  <a:cubicBezTo>
                    <a:pt x="74" y="40"/>
                    <a:pt x="59" y="36"/>
                    <a:pt x="46" y="36"/>
                  </a:cubicBezTo>
                  <a:cubicBezTo>
                    <a:pt x="27" y="36"/>
                    <a:pt x="15" y="44"/>
                    <a:pt x="36" y="87"/>
                  </a:cubicBezTo>
                  <a:cubicBezTo>
                    <a:pt x="60" y="87"/>
                    <a:pt x="84" y="87"/>
                    <a:pt x="108" y="63"/>
                  </a:cubicBezTo>
                  <a:cubicBezTo>
                    <a:pt x="96" y="63"/>
                    <a:pt x="96" y="52"/>
                    <a:pt x="96" y="40"/>
                  </a:cubicBezTo>
                  <a:cubicBezTo>
                    <a:pt x="84" y="28"/>
                    <a:pt x="96" y="4"/>
                    <a:pt x="96" y="4"/>
                  </a:cubicBezTo>
                  <a:lnTo>
                    <a:pt x="96" y="4"/>
                  </a:lnTo>
                  <a:cubicBezTo>
                    <a:pt x="96" y="4"/>
                    <a:pt x="84" y="16"/>
                    <a:pt x="84" y="16"/>
                  </a:cubicBezTo>
                  <a:cubicBezTo>
                    <a:pt x="84" y="16"/>
                    <a:pt x="7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1" name="Google Shape;2233;p34"/>
            <p:cNvSpPr/>
            <p:nvPr/>
          </p:nvSpPr>
          <p:spPr>
            <a:xfrm>
              <a:off x="6336500" y="2587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2" name="Google Shape;2234;p34"/>
            <p:cNvSpPr/>
            <p:nvPr/>
          </p:nvSpPr>
          <p:spPr>
            <a:xfrm>
              <a:off x="6335850" y="2584975"/>
              <a:ext cx="1375" cy="2450"/>
            </a:xfrm>
            <a:custGeom>
              <a:avLst/>
              <a:gdLst/>
              <a:ahLst/>
              <a:cxnLst/>
              <a:rect l="l" t="t" r="r" b="b"/>
              <a:pathLst>
                <a:path w="55" h="98" extrusionOk="0">
                  <a:moveTo>
                    <a:pt x="14" y="0"/>
                  </a:moveTo>
                  <a:cubicBezTo>
                    <a:pt x="0" y="78"/>
                    <a:pt x="20" y="97"/>
                    <a:pt x="35" y="97"/>
                  </a:cubicBezTo>
                  <a:cubicBezTo>
                    <a:pt x="46" y="97"/>
                    <a:pt x="55" y="89"/>
                    <a:pt x="50" y="84"/>
                  </a:cubicBezTo>
                  <a:cubicBezTo>
                    <a:pt x="26" y="60"/>
                    <a:pt x="14" y="36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3" name="Google Shape;2235;p34"/>
            <p:cNvSpPr/>
            <p:nvPr/>
          </p:nvSpPr>
          <p:spPr>
            <a:xfrm>
              <a:off x="6331125" y="2583375"/>
              <a:ext cx="1825" cy="750"/>
            </a:xfrm>
            <a:custGeom>
              <a:avLst/>
              <a:gdLst/>
              <a:ahLst/>
              <a:cxnLst/>
              <a:rect l="l" t="t" r="r" b="b"/>
              <a:pathLst>
                <a:path w="73" h="30" extrusionOk="0">
                  <a:moveTo>
                    <a:pt x="8" y="0"/>
                  </a:moveTo>
                  <a:cubicBezTo>
                    <a:pt x="1" y="0"/>
                    <a:pt x="0" y="4"/>
                    <a:pt x="13" y="17"/>
                  </a:cubicBezTo>
                  <a:cubicBezTo>
                    <a:pt x="17" y="26"/>
                    <a:pt x="24" y="30"/>
                    <a:pt x="31" y="30"/>
                  </a:cubicBezTo>
                  <a:cubicBezTo>
                    <a:pt x="43" y="30"/>
                    <a:pt x="58" y="20"/>
                    <a:pt x="72" y="5"/>
                  </a:cubicBezTo>
                  <a:lnTo>
                    <a:pt x="72" y="5"/>
                  </a:lnTo>
                  <a:cubicBezTo>
                    <a:pt x="69" y="7"/>
                    <a:pt x="64" y="7"/>
                    <a:pt x="58" y="7"/>
                  </a:cubicBezTo>
                  <a:cubicBezTo>
                    <a:pt x="41" y="7"/>
                    <a:pt x="1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4" name="Google Shape;2236;p34"/>
            <p:cNvSpPr/>
            <p:nvPr/>
          </p:nvSpPr>
          <p:spPr>
            <a:xfrm>
              <a:off x="6323100" y="25784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0"/>
                  </a:moveTo>
                  <a:cubicBezTo>
                    <a:pt x="0" y="48"/>
                    <a:pt x="0" y="4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5" name="Google Shape;2237;p34"/>
            <p:cNvSpPr/>
            <p:nvPr/>
          </p:nvSpPr>
          <p:spPr>
            <a:xfrm>
              <a:off x="6321325" y="2578425"/>
              <a:ext cx="300" cy="925"/>
            </a:xfrm>
            <a:custGeom>
              <a:avLst/>
              <a:gdLst/>
              <a:ahLst/>
              <a:cxnLst/>
              <a:rect l="l" t="t" r="r" b="b"/>
              <a:pathLst>
                <a:path w="12" h="37" extrusionOk="0">
                  <a:moveTo>
                    <a:pt x="12" y="0"/>
                  </a:moveTo>
                  <a:cubicBezTo>
                    <a:pt x="0" y="36"/>
                    <a:pt x="0" y="3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6" name="Google Shape;2238;p34"/>
            <p:cNvSpPr/>
            <p:nvPr/>
          </p:nvSpPr>
          <p:spPr>
            <a:xfrm>
              <a:off x="6283500" y="2611425"/>
              <a:ext cx="1100" cy="950"/>
            </a:xfrm>
            <a:custGeom>
              <a:avLst/>
              <a:gdLst/>
              <a:ahLst/>
              <a:cxnLst/>
              <a:rect l="l" t="t" r="r" b="b"/>
              <a:pathLst>
                <a:path w="44" h="38" extrusionOk="0">
                  <a:moveTo>
                    <a:pt x="38" y="1"/>
                  </a:moveTo>
                  <a:cubicBezTo>
                    <a:pt x="35" y="1"/>
                    <a:pt x="25" y="10"/>
                    <a:pt x="1" y="38"/>
                  </a:cubicBezTo>
                  <a:cubicBezTo>
                    <a:pt x="17" y="38"/>
                    <a:pt x="43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7" name="Google Shape;2239;p34"/>
            <p:cNvSpPr/>
            <p:nvPr/>
          </p:nvSpPr>
          <p:spPr>
            <a:xfrm>
              <a:off x="6282925" y="26123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0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8" name="Google Shape;2240;p34"/>
            <p:cNvSpPr/>
            <p:nvPr/>
          </p:nvSpPr>
          <p:spPr>
            <a:xfrm>
              <a:off x="6288575" y="2644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0" y="1"/>
                  </a:moveTo>
                  <a:cubicBezTo>
                    <a:pt x="18" y="13"/>
                    <a:pt x="30" y="18"/>
                    <a:pt x="32" y="18"/>
                  </a:cubicBezTo>
                  <a:cubicBezTo>
                    <a:pt x="33" y="18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9" name="Google Shape;2241;p34"/>
            <p:cNvSpPr/>
            <p:nvPr/>
          </p:nvSpPr>
          <p:spPr>
            <a:xfrm>
              <a:off x="6316250" y="26626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cubicBezTo>
                    <a:pt x="1" y="1"/>
                    <a:pt x="13" y="25"/>
                    <a:pt x="13" y="3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0" name="Google Shape;2242;p34"/>
            <p:cNvSpPr/>
            <p:nvPr/>
          </p:nvSpPr>
          <p:spPr>
            <a:xfrm>
              <a:off x="6295725" y="2591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1" name="Google Shape;2243;p34"/>
            <p:cNvSpPr/>
            <p:nvPr/>
          </p:nvSpPr>
          <p:spPr>
            <a:xfrm>
              <a:off x="6314175" y="2578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2" name="Google Shape;2244;p34"/>
            <p:cNvSpPr/>
            <p:nvPr/>
          </p:nvSpPr>
          <p:spPr>
            <a:xfrm>
              <a:off x="6312975" y="25787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24" y="0"/>
                    <a:pt x="4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3" name="Google Shape;2245;p34"/>
            <p:cNvSpPr/>
            <p:nvPr/>
          </p:nvSpPr>
          <p:spPr>
            <a:xfrm>
              <a:off x="6290350" y="2622275"/>
              <a:ext cx="3000" cy="1425"/>
            </a:xfrm>
            <a:custGeom>
              <a:avLst/>
              <a:gdLst/>
              <a:ahLst/>
              <a:cxnLst/>
              <a:rect l="l" t="t" r="r" b="b"/>
              <a:pathLst>
                <a:path w="120" h="57" extrusionOk="0">
                  <a:moveTo>
                    <a:pt x="57" y="0"/>
                  </a:moveTo>
                  <a:cubicBezTo>
                    <a:pt x="46" y="0"/>
                    <a:pt x="29" y="6"/>
                    <a:pt x="1" y="20"/>
                  </a:cubicBezTo>
                  <a:cubicBezTo>
                    <a:pt x="37" y="32"/>
                    <a:pt x="72" y="44"/>
                    <a:pt x="120" y="56"/>
                  </a:cubicBezTo>
                  <a:cubicBezTo>
                    <a:pt x="78" y="31"/>
                    <a:pt x="83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4" name="Google Shape;2246;p34"/>
            <p:cNvSpPr/>
            <p:nvPr/>
          </p:nvSpPr>
          <p:spPr>
            <a:xfrm>
              <a:off x="6294825" y="2597775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0" y="0"/>
                  </a:moveTo>
                  <a:cubicBezTo>
                    <a:pt x="0" y="6"/>
                    <a:pt x="3" y="9"/>
                    <a:pt x="8" y="9"/>
                  </a:cubicBezTo>
                  <a:cubicBezTo>
                    <a:pt x="12" y="9"/>
                    <a:pt x="18" y="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5" name="Google Shape;2247;p34"/>
            <p:cNvSpPr/>
            <p:nvPr/>
          </p:nvSpPr>
          <p:spPr>
            <a:xfrm>
              <a:off x="6317150" y="257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6" name="Google Shape;2248;p34"/>
            <p:cNvSpPr/>
            <p:nvPr/>
          </p:nvSpPr>
          <p:spPr>
            <a:xfrm>
              <a:off x="6317150" y="257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7" name="Google Shape;2249;p34"/>
            <p:cNvSpPr/>
            <p:nvPr/>
          </p:nvSpPr>
          <p:spPr>
            <a:xfrm>
              <a:off x="6317150" y="25786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29" y="0"/>
                  </a:moveTo>
                  <a:cubicBezTo>
                    <a:pt x="23" y="0"/>
                    <a:pt x="12" y="1"/>
                    <a:pt x="0" y="5"/>
                  </a:cubicBezTo>
                  <a:cubicBezTo>
                    <a:pt x="40" y="5"/>
                    <a:pt x="43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8" name="Google Shape;2250;p34"/>
            <p:cNvSpPr/>
            <p:nvPr/>
          </p:nvSpPr>
          <p:spPr>
            <a:xfrm>
              <a:off x="6326375" y="258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9" name="Google Shape;2251;p34"/>
            <p:cNvSpPr/>
            <p:nvPr/>
          </p:nvSpPr>
          <p:spPr>
            <a:xfrm>
              <a:off x="6326075" y="2583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0" name="Google Shape;2252;p34"/>
            <p:cNvSpPr/>
            <p:nvPr/>
          </p:nvSpPr>
          <p:spPr>
            <a:xfrm>
              <a:off x="6325850" y="258377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cubicBezTo>
                    <a:pt x="6" y="1"/>
                    <a:pt x="0" y="11"/>
                    <a:pt x="6" y="11"/>
                  </a:cubicBezTo>
                  <a:cubicBezTo>
                    <a:pt x="8" y="11"/>
                    <a:pt x="14" y="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1" name="Google Shape;2253;p34"/>
            <p:cNvSpPr/>
            <p:nvPr/>
          </p:nvSpPr>
          <p:spPr>
            <a:xfrm>
              <a:off x="6318925" y="2581000"/>
              <a:ext cx="1575" cy="975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41" y="0"/>
                  </a:moveTo>
                  <a:cubicBezTo>
                    <a:pt x="35" y="0"/>
                    <a:pt x="22" y="5"/>
                    <a:pt x="1" y="16"/>
                  </a:cubicBezTo>
                  <a:cubicBezTo>
                    <a:pt x="1" y="33"/>
                    <a:pt x="6" y="38"/>
                    <a:pt x="14" y="38"/>
                  </a:cubicBezTo>
                  <a:cubicBezTo>
                    <a:pt x="32" y="38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2" name="Google Shape;2254;p34"/>
            <p:cNvSpPr/>
            <p:nvPr/>
          </p:nvSpPr>
          <p:spPr>
            <a:xfrm>
              <a:off x="6320125" y="2581350"/>
              <a:ext cx="775" cy="375"/>
            </a:xfrm>
            <a:custGeom>
              <a:avLst/>
              <a:gdLst/>
              <a:ahLst/>
              <a:cxnLst/>
              <a:rect l="l" t="t" r="r" b="b"/>
              <a:pathLst>
                <a:path w="31" h="15" extrusionOk="0">
                  <a:moveTo>
                    <a:pt x="27" y="1"/>
                  </a:moveTo>
                  <a:cubicBezTo>
                    <a:pt x="24" y="1"/>
                    <a:pt x="14" y="8"/>
                    <a:pt x="0" y="14"/>
                  </a:cubicBezTo>
                  <a:lnTo>
                    <a:pt x="24" y="14"/>
                  </a:lnTo>
                  <a:cubicBezTo>
                    <a:pt x="29" y="4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3" name="Google Shape;2255;p34"/>
            <p:cNvSpPr/>
            <p:nvPr/>
          </p:nvSpPr>
          <p:spPr>
            <a:xfrm>
              <a:off x="6310750" y="25785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64" y="0"/>
                  </a:moveTo>
                  <a:cubicBezTo>
                    <a:pt x="50" y="0"/>
                    <a:pt x="1" y="48"/>
                    <a:pt x="32" y="48"/>
                  </a:cubicBezTo>
                  <a:cubicBezTo>
                    <a:pt x="37" y="48"/>
                    <a:pt x="44" y="47"/>
                    <a:pt x="54" y="44"/>
                  </a:cubicBezTo>
                  <a:cubicBezTo>
                    <a:pt x="65" y="44"/>
                    <a:pt x="56" y="6"/>
                    <a:pt x="63" y="6"/>
                  </a:cubicBezTo>
                  <a:lnTo>
                    <a:pt x="63" y="6"/>
                  </a:lnTo>
                  <a:cubicBezTo>
                    <a:pt x="63" y="6"/>
                    <a:pt x="65" y="7"/>
                    <a:pt x="66" y="8"/>
                  </a:cubicBezTo>
                  <a:cubicBezTo>
                    <a:pt x="68" y="3"/>
                    <a:pt x="67" y="0"/>
                    <a:pt x="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4" name="Google Shape;2256;p34"/>
            <p:cNvSpPr/>
            <p:nvPr/>
          </p:nvSpPr>
          <p:spPr>
            <a:xfrm>
              <a:off x="6318625" y="2582900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1" y="24"/>
                  </a:moveTo>
                  <a:cubicBezTo>
                    <a:pt x="25" y="12"/>
                    <a:pt x="49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5" name="Google Shape;2257;p34"/>
            <p:cNvSpPr/>
            <p:nvPr/>
          </p:nvSpPr>
          <p:spPr>
            <a:xfrm>
              <a:off x="6314175" y="25831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cubicBezTo>
                    <a:pt x="9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6" name="Google Shape;2258;p34"/>
            <p:cNvSpPr/>
            <p:nvPr/>
          </p:nvSpPr>
          <p:spPr>
            <a:xfrm>
              <a:off x="6316850" y="2583775"/>
              <a:ext cx="1000" cy="250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0" y="1"/>
                  </a:moveTo>
                  <a:cubicBezTo>
                    <a:pt x="18" y="7"/>
                    <a:pt x="33" y="10"/>
                    <a:pt x="36" y="10"/>
                  </a:cubicBezTo>
                  <a:cubicBezTo>
                    <a:pt x="39" y="10"/>
                    <a:pt x="30" y="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7" name="Google Shape;2259;p34"/>
            <p:cNvSpPr/>
            <p:nvPr/>
          </p:nvSpPr>
          <p:spPr>
            <a:xfrm>
              <a:off x="6301975" y="2584675"/>
              <a:ext cx="2100" cy="1225"/>
            </a:xfrm>
            <a:custGeom>
              <a:avLst/>
              <a:gdLst/>
              <a:ahLst/>
              <a:cxnLst/>
              <a:rect l="l" t="t" r="r" b="b"/>
              <a:pathLst>
                <a:path w="84" h="49" extrusionOk="0">
                  <a:moveTo>
                    <a:pt x="0" y="48"/>
                  </a:moveTo>
                  <a:cubicBezTo>
                    <a:pt x="0" y="48"/>
                    <a:pt x="83" y="0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8" name="Google Shape;2260;p34"/>
            <p:cNvSpPr/>
            <p:nvPr/>
          </p:nvSpPr>
          <p:spPr>
            <a:xfrm>
              <a:off x="6306425" y="2585875"/>
              <a:ext cx="675" cy="7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20"/>
                    <a:pt x="19" y="28"/>
                    <a:pt x="22" y="28"/>
                  </a:cubicBezTo>
                  <a:cubicBezTo>
                    <a:pt x="26" y="28"/>
                    <a:pt x="21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9" name="Google Shape;2261;p34"/>
            <p:cNvSpPr/>
            <p:nvPr/>
          </p:nvSpPr>
          <p:spPr>
            <a:xfrm>
              <a:off x="6303675" y="2587350"/>
              <a:ext cx="1600" cy="1250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5" y="1"/>
                  </a:moveTo>
                  <a:cubicBezTo>
                    <a:pt x="24" y="18"/>
                    <a:pt x="0" y="49"/>
                    <a:pt x="7" y="49"/>
                  </a:cubicBezTo>
                  <a:cubicBezTo>
                    <a:pt x="9" y="49"/>
                    <a:pt x="15" y="45"/>
                    <a:pt x="27" y="36"/>
                  </a:cubicBezTo>
                  <a:cubicBezTo>
                    <a:pt x="27" y="24"/>
                    <a:pt x="63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0" name="Google Shape;2262;p34"/>
            <p:cNvSpPr/>
            <p:nvPr/>
          </p:nvSpPr>
          <p:spPr>
            <a:xfrm>
              <a:off x="6290675" y="2596650"/>
              <a:ext cx="1200" cy="850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1" y="1"/>
                  </a:moveTo>
                  <a:cubicBezTo>
                    <a:pt x="1" y="1"/>
                    <a:pt x="26" y="19"/>
                    <a:pt x="47" y="33"/>
                  </a:cubicBezTo>
                  <a:cubicBezTo>
                    <a:pt x="14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1" name="Google Shape;2263;p34"/>
            <p:cNvSpPr/>
            <p:nvPr/>
          </p:nvSpPr>
          <p:spPr>
            <a:xfrm>
              <a:off x="6292500" y="2610525"/>
              <a:ext cx="1600" cy="2050"/>
            </a:xfrm>
            <a:custGeom>
              <a:avLst/>
              <a:gdLst/>
              <a:ahLst/>
              <a:cxnLst/>
              <a:rect l="l" t="t" r="r" b="b"/>
              <a:pathLst>
                <a:path w="64" h="82" extrusionOk="0">
                  <a:moveTo>
                    <a:pt x="28" y="1"/>
                  </a:moveTo>
                  <a:cubicBezTo>
                    <a:pt x="8" y="1"/>
                    <a:pt x="0" y="51"/>
                    <a:pt x="22" y="62"/>
                  </a:cubicBezTo>
                  <a:cubicBezTo>
                    <a:pt x="34" y="76"/>
                    <a:pt x="42" y="82"/>
                    <a:pt x="46" y="82"/>
                  </a:cubicBezTo>
                  <a:cubicBezTo>
                    <a:pt x="63" y="82"/>
                    <a:pt x="37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2" name="Google Shape;2264;p34"/>
            <p:cNvSpPr/>
            <p:nvPr/>
          </p:nvSpPr>
          <p:spPr>
            <a:xfrm>
              <a:off x="6351075" y="2608200"/>
              <a:ext cx="325" cy="1800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" y="71"/>
                  </a:moveTo>
                  <a:cubicBezTo>
                    <a:pt x="1" y="71"/>
                    <a:pt x="13" y="0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3" name="Google Shape;2265;p34"/>
            <p:cNvSpPr/>
            <p:nvPr/>
          </p:nvSpPr>
          <p:spPr>
            <a:xfrm>
              <a:off x="6349900" y="2607600"/>
              <a:ext cx="600" cy="925"/>
            </a:xfrm>
            <a:custGeom>
              <a:avLst/>
              <a:gdLst/>
              <a:ahLst/>
              <a:cxnLst/>
              <a:rect l="l" t="t" r="r" b="b"/>
              <a:pathLst>
                <a:path w="24" h="37" extrusionOk="0">
                  <a:moveTo>
                    <a:pt x="0" y="0"/>
                  </a:moveTo>
                  <a:cubicBezTo>
                    <a:pt x="0" y="20"/>
                    <a:pt x="15" y="36"/>
                    <a:pt x="20" y="36"/>
                  </a:cubicBezTo>
                  <a:cubicBezTo>
                    <a:pt x="24" y="36"/>
                    <a:pt x="21" y="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4" name="Google Shape;2266;p34"/>
            <p:cNvSpPr/>
            <p:nvPr/>
          </p:nvSpPr>
          <p:spPr>
            <a:xfrm>
              <a:off x="6299575" y="2662075"/>
              <a:ext cx="275" cy="700"/>
            </a:xfrm>
            <a:custGeom>
              <a:avLst/>
              <a:gdLst/>
              <a:ahLst/>
              <a:cxnLst/>
              <a:rect l="l" t="t" r="r" b="b"/>
              <a:pathLst>
                <a:path w="11" h="28" extrusionOk="0">
                  <a:moveTo>
                    <a:pt x="1" y="0"/>
                  </a:moveTo>
                  <a:cubicBezTo>
                    <a:pt x="6" y="20"/>
                    <a:pt x="9" y="28"/>
                    <a:pt x="10" y="28"/>
                  </a:cubicBezTo>
                  <a:cubicBezTo>
                    <a:pt x="11" y="28"/>
                    <a:pt x="8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5" name="Google Shape;2267;p34"/>
            <p:cNvSpPr/>
            <p:nvPr/>
          </p:nvSpPr>
          <p:spPr>
            <a:xfrm>
              <a:off x="6308225" y="2661325"/>
              <a:ext cx="1200" cy="650"/>
            </a:xfrm>
            <a:custGeom>
              <a:avLst/>
              <a:gdLst/>
              <a:ahLst/>
              <a:cxnLst/>
              <a:rect l="l" t="t" r="r" b="b"/>
              <a:pathLst>
                <a:path w="48" h="26" extrusionOk="0">
                  <a:moveTo>
                    <a:pt x="10" y="5"/>
                  </a:moveTo>
                  <a:cubicBezTo>
                    <a:pt x="7" y="5"/>
                    <a:pt x="4" y="5"/>
                    <a:pt x="0" y="6"/>
                  </a:cubicBezTo>
                  <a:cubicBezTo>
                    <a:pt x="3" y="6"/>
                    <a:pt x="7" y="6"/>
                    <a:pt x="11" y="5"/>
                  </a:cubicBezTo>
                  <a:lnTo>
                    <a:pt x="11" y="5"/>
                  </a:ln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33" y="1"/>
                  </a:moveTo>
                  <a:cubicBezTo>
                    <a:pt x="26" y="1"/>
                    <a:pt x="18" y="3"/>
                    <a:pt x="11" y="5"/>
                  </a:cubicBezTo>
                  <a:lnTo>
                    <a:pt x="11" y="5"/>
                  </a:lnTo>
                  <a:cubicBezTo>
                    <a:pt x="29" y="5"/>
                    <a:pt x="40" y="25"/>
                    <a:pt x="44" y="25"/>
                  </a:cubicBezTo>
                  <a:cubicBezTo>
                    <a:pt x="47" y="25"/>
                    <a:pt x="48" y="20"/>
                    <a:pt x="48" y="6"/>
                  </a:cubicBezTo>
                  <a:cubicBezTo>
                    <a:pt x="44" y="2"/>
                    <a:pt x="39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6" name="Google Shape;2268;p34"/>
            <p:cNvSpPr/>
            <p:nvPr/>
          </p:nvSpPr>
          <p:spPr>
            <a:xfrm>
              <a:off x="6299425" y="2580850"/>
              <a:ext cx="400" cy="575"/>
            </a:xfrm>
            <a:custGeom>
              <a:avLst/>
              <a:gdLst/>
              <a:ahLst/>
              <a:cxnLst/>
              <a:rect l="l" t="t" r="r" b="b"/>
              <a:pathLst>
                <a:path w="16" h="23" extrusionOk="0">
                  <a:moveTo>
                    <a:pt x="4" y="0"/>
                  </a:moveTo>
                  <a:cubicBezTo>
                    <a:pt x="3" y="0"/>
                    <a:pt x="3" y="3"/>
                    <a:pt x="7" y="11"/>
                  </a:cubicBezTo>
                  <a:cubicBezTo>
                    <a:pt x="7" y="11"/>
                    <a:pt x="4" y="8"/>
                    <a:pt x="2" y="8"/>
                  </a:cubicBezTo>
                  <a:lnTo>
                    <a:pt x="2" y="8"/>
                  </a:lnTo>
                  <a:cubicBezTo>
                    <a:pt x="1" y="8"/>
                    <a:pt x="1" y="11"/>
                    <a:pt x="7" y="22"/>
                  </a:cubicBezTo>
                  <a:cubicBezTo>
                    <a:pt x="15" y="14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7" name="Google Shape;2269;p34"/>
            <p:cNvSpPr/>
            <p:nvPr/>
          </p:nvSpPr>
          <p:spPr>
            <a:xfrm>
              <a:off x="6299875" y="25810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5" y="0"/>
                  </a:move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8" name="Google Shape;2270;p34"/>
            <p:cNvSpPr/>
            <p:nvPr/>
          </p:nvSpPr>
          <p:spPr>
            <a:xfrm>
              <a:off x="6299275" y="2579650"/>
              <a:ext cx="1025" cy="275"/>
            </a:xfrm>
            <a:custGeom>
              <a:avLst/>
              <a:gdLst/>
              <a:ahLst/>
              <a:cxnLst/>
              <a:rect l="l" t="t" r="r" b="b"/>
              <a:pathLst>
                <a:path w="41" h="11" extrusionOk="0">
                  <a:moveTo>
                    <a:pt x="25" y="0"/>
                  </a:moveTo>
                  <a:cubicBezTo>
                    <a:pt x="18" y="0"/>
                    <a:pt x="9" y="3"/>
                    <a:pt x="1" y="11"/>
                  </a:cubicBezTo>
                  <a:cubicBezTo>
                    <a:pt x="41" y="11"/>
                    <a:pt x="3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9" name="Google Shape;2271;p34"/>
            <p:cNvSpPr/>
            <p:nvPr/>
          </p:nvSpPr>
          <p:spPr>
            <a:xfrm>
              <a:off x="6298100" y="257962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0" name="Google Shape;2272;p34"/>
            <p:cNvSpPr/>
            <p:nvPr/>
          </p:nvSpPr>
          <p:spPr>
            <a:xfrm>
              <a:off x="6298125" y="2579900"/>
              <a:ext cx="1175" cy="175"/>
            </a:xfrm>
            <a:custGeom>
              <a:avLst/>
              <a:gdLst/>
              <a:ahLst/>
              <a:cxnLst/>
              <a:rect l="l" t="t" r="r" b="b"/>
              <a:pathLst>
                <a:path w="47" h="7" extrusionOk="0">
                  <a:moveTo>
                    <a:pt x="23" y="1"/>
                  </a:moveTo>
                  <a:cubicBezTo>
                    <a:pt x="3" y="5"/>
                    <a:pt x="1" y="6"/>
                    <a:pt x="5" y="6"/>
                  </a:cubicBezTo>
                  <a:cubicBezTo>
                    <a:pt x="13" y="6"/>
                    <a:pt x="47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1" name="Google Shape;2273;p34"/>
            <p:cNvSpPr/>
            <p:nvPr/>
          </p:nvSpPr>
          <p:spPr>
            <a:xfrm>
              <a:off x="6298100" y="2579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4" y="1"/>
                  </a:moveTo>
                  <a:cubicBezTo>
                    <a:pt x="6" y="7"/>
                    <a:pt x="0" y="10"/>
                    <a:pt x="2" y="10"/>
                  </a:cubicBezTo>
                  <a:cubicBezTo>
                    <a:pt x="3" y="10"/>
                    <a:pt x="12" y="7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2" name="Google Shape;2274;p34"/>
            <p:cNvSpPr/>
            <p:nvPr/>
          </p:nvSpPr>
          <p:spPr>
            <a:xfrm>
              <a:off x="6297800" y="2580500"/>
              <a:ext cx="1300" cy="775"/>
            </a:xfrm>
            <a:custGeom>
              <a:avLst/>
              <a:gdLst/>
              <a:ahLst/>
              <a:cxnLst/>
              <a:rect l="l" t="t" r="r" b="b"/>
              <a:pathLst>
                <a:path w="52" h="31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9"/>
                    <a:pt x="30" y="18"/>
                    <a:pt x="18" y="18"/>
                  </a:cubicBezTo>
                  <a:cubicBezTo>
                    <a:pt x="13" y="18"/>
                    <a:pt x="7" y="16"/>
                    <a:pt x="0" y="13"/>
                  </a:cubicBezTo>
                  <a:lnTo>
                    <a:pt x="0" y="13"/>
                  </a:lnTo>
                  <a:cubicBezTo>
                    <a:pt x="9" y="26"/>
                    <a:pt x="20" y="31"/>
                    <a:pt x="28" y="31"/>
                  </a:cubicBezTo>
                  <a:cubicBezTo>
                    <a:pt x="42" y="31"/>
                    <a:pt x="51" y="16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3" name="Google Shape;2275;p34"/>
            <p:cNvSpPr/>
            <p:nvPr/>
          </p:nvSpPr>
          <p:spPr>
            <a:xfrm>
              <a:off x="6298400" y="2576975"/>
              <a:ext cx="575" cy="900"/>
            </a:xfrm>
            <a:custGeom>
              <a:avLst/>
              <a:gdLst/>
              <a:ahLst/>
              <a:cxnLst/>
              <a:rect l="l" t="t" r="r" b="b"/>
              <a:pathLst>
                <a:path w="23" h="36" extrusionOk="0">
                  <a:moveTo>
                    <a:pt x="21" y="0"/>
                  </a:moveTo>
                  <a:cubicBezTo>
                    <a:pt x="21" y="0"/>
                    <a:pt x="15" y="9"/>
                    <a:pt x="0" y="35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4" y="36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4" name="Google Shape;2276;p34"/>
            <p:cNvSpPr/>
            <p:nvPr/>
          </p:nvSpPr>
          <p:spPr>
            <a:xfrm>
              <a:off x="6297500" y="25772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3"/>
                    <a:pt x="12" y="13"/>
                    <a:pt x="24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5" name="Google Shape;2277;p34"/>
            <p:cNvSpPr/>
            <p:nvPr/>
          </p:nvSpPr>
          <p:spPr>
            <a:xfrm>
              <a:off x="6296600" y="2579900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1"/>
                  </a:moveTo>
                  <a:cubicBezTo>
                    <a:pt x="25" y="13"/>
                    <a:pt x="72" y="3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6" name="Google Shape;2278;p34"/>
            <p:cNvSpPr/>
            <p:nvPr/>
          </p:nvSpPr>
          <p:spPr>
            <a:xfrm>
              <a:off x="6298475" y="257522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2" y="0"/>
                  </a:moveTo>
                  <a:cubicBezTo>
                    <a:pt x="0" y="0"/>
                    <a:pt x="9" y="3"/>
                    <a:pt x="33" y="9"/>
                  </a:cubicBezTo>
                  <a:cubicBezTo>
                    <a:pt x="15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7" name="Google Shape;2279;p34"/>
            <p:cNvSpPr/>
            <p:nvPr/>
          </p:nvSpPr>
          <p:spPr>
            <a:xfrm>
              <a:off x="6298100" y="2573375"/>
              <a:ext cx="1150" cy="350"/>
            </a:xfrm>
            <a:custGeom>
              <a:avLst/>
              <a:gdLst/>
              <a:ahLst/>
              <a:cxnLst/>
              <a:rect l="l" t="t" r="r" b="b"/>
              <a:pathLst>
                <a:path w="46" h="14" extrusionOk="0">
                  <a:moveTo>
                    <a:pt x="0" y="0"/>
                  </a:moveTo>
                  <a:cubicBezTo>
                    <a:pt x="14" y="7"/>
                    <a:pt x="40" y="14"/>
                    <a:pt x="43" y="14"/>
                  </a:cubicBezTo>
                  <a:cubicBezTo>
                    <a:pt x="45" y="14"/>
                    <a:pt x="36" y="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8" name="Google Shape;2280;p34"/>
            <p:cNvSpPr/>
            <p:nvPr/>
          </p:nvSpPr>
          <p:spPr>
            <a:xfrm>
              <a:off x="6297500" y="2575875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0" y="0"/>
                  </a:moveTo>
                  <a:cubicBezTo>
                    <a:pt x="28" y="0"/>
                    <a:pt x="8" y="12"/>
                    <a:pt x="1" y="19"/>
                  </a:cubicBezTo>
                  <a:cubicBezTo>
                    <a:pt x="24" y="5"/>
                    <a:pt x="31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9" name="Google Shape;2281;p34"/>
            <p:cNvSpPr/>
            <p:nvPr/>
          </p:nvSpPr>
          <p:spPr>
            <a:xfrm>
              <a:off x="6297350" y="257575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1" y="0"/>
                  </a:moveTo>
                  <a:cubicBezTo>
                    <a:pt x="1" y="0"/>
                    <a:pt x="2" y="6"/>
                    <a:pt x="7" y="24"/>
                  </a:cubicBezTo>
                  <a:cubicBezTo>
                    <a:pt x="7" y="1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0" name="Google Shape;2282;p34"/>
            <p:cNvSpPr/>
            <p:nvPr/>
          </p:nvSpPr>
          <p:spPr>
            <a:xfrm>
              <a:off x="6295425" y="2578375"/>
              <a:ext cx="1800" cy="375"/>
            </a:xfrm>
            <a:custGeom>
              <a:avLst/>
              <a:gdLst/>
              <a:ahLst/>
              <a:cxnLst/>
              <a:rect l="l" t="t" r="r" b="b"/>
              <a:pathLst>
                <a:path w="72" h="15" extrusionOk="0">
                  <a:moveTo>
                    <a:pt x="30" y="1"/>
                  </a:moveTo>
                  <a:cubicBezTo>
                    <a:pt x="20" y="1"/>
                    <a:pt x="10" y="4"/>
                    <a:pt x="0" y="14"/>
                  </a:cubicBezTo>
                  <a:cubicBezTo>
                    <a:pt x="16" y="14"/>
                    <a:pt x="27" y="9"/>
                    <a:pt x="43" y="9"/>
                  </a:cubicBezTo>
                  <a:cubicBezTo>
                    <a:pt x="50" y="9"/>
                    <a:pt x="60" y="10"/>
                    <a:pt x="72" y="14"/>
                  </a:cubicBezTo>
                  <a:cubicBezTo>
                    <a:pt x="58" y="7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1" name="Google Shape;2283;p34"/>
            <p:cNvSpPr/>
            <p:nvPr/>
          </p:nvSpPr>
          <p:spPr>
            <a:xfrm>
              <a:off x="6296400" y="2577100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11" y="1"/>
                  </a:moveTo>
                  <a:cubicBezTo>
                    <a:pt x="1" y="1"/>
                    <a:pt x="1" y="6"/>
                    <a:pt x="33" y="6"/>
                  </a:cubicBezTo>
                  <a:cubicBezTo>
                    <a:pt x="25" y="2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2" name="Google Shape;2284;p34"/>
            <p:cNvSpPr/>
            <p:nvPr/>
          </p:nvSpPr>
          <p:spPr>
            <a:xfrm>
              <a:off x="6296100" y="2573825"/>
              <a:ext cx="1125" cy="375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7" y="1"/>
                  </a:moveTo>
                  <a:cubicBezTo>
                    <a:pt x="1" y="1"/>
                    <a:pt x="25" y="6"/>
                    <a:pt x="33" y="6"/>
                  </a:cubicBezTo>
                  <a:cubicBezTo>
                    <a:pt x="33" y="12"/>
                    <a:pt x="36" y="15"/>
                    <a:pt x="39" y="15"/>
                  </a:cubicBezTo>
                  <a:cubicBezTo>
                    <a:pt x="42" y="15"/>
                    <a:pt x="45" y="12"/>
                    <a:pt x="45" y="6"/>
                  </a:cubicBezTo>
                  <a:cubicBezTo>
                    <a:pt x="21" y="2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3" name="Google Shape;2285;p34"/>
            <p:cNvSpPr/>
            <p:nvPr/>
          </p:nvSpPr>
          <p:spPr>
            <a:xfrm>
              <a:off x="6296250" y="257432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3" y="0"/>
                  </a:moveTo>
                  <a:cubicBezTo>
                    <a:pt x="0" y="0"/>
                    <a:pt x="19" y="22"/>
                    <a:pt x="27" y="22"/>
                  </a:cubicBezTo>
                  <a:cubicBezTo>
                    <a:pt x="11" y="6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4" name="Google Shape;2286;p34"/>
            <p:cNvSpPr/>
            <p:nvPr/>
          </p:nvSpPr>
          <p:spPr>
            <a:xfrm>
              <a:off x="6296600" y="25724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5" name="Google Shape;2287;p34"/>
            <p:cNvSpPr/>
            <p:nvPr/>
          </p:nvSpPr>
          <p:spPr>
            <a:xfrm>
              <a:off x="6297200" y="2574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6" name="Google Shape;2288;p34"/>
            <p:cNvSpPr/>
            <p:nvPr/>
          </p:nvSpPr>
          <p:spPr>
            <a:xfrm>
              <a:off x="6296625" y="25746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7" y="0"/>
                  </a:moveTo>
                  <a:cubicBezTo>
                    <a:pt x="1" y="0"/>
                    <a:pt x="10" y="11"/>
                    <a:pt x="18" y="11"/>
                  </a:cubicBezTo>
                  <a:cubicBezTo>
                    <a:pt x="20" y="11"/>
                    <a:pt x="22" y="10"/>
                    <a:pt x="24" y="9"/>
                  </a:cubicBezTo>
                  <a:cubicBezTo>
                    <a:pt x="14" y="2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7" name="Google Shape;2289;p34"/>
            <p:cNvSpPr/>
            <p:nvPr/>
          </p:nvSpPr>
          <p:spPr>
            <a:xfrm>
              <a:off x="6290650" y="2570675"/>
              <a:ext cx="5425" cy="1275"/>
            </a:xfrm>
            <a:custGeom>
              <a:avLst/>
              <a:gdLst/>
              <a:ahLst/>
              <a:cxnLst/>
              <a:rect l="l" t="t" r="r" b="b"/>
              <a:pathLst>
                <a:path w="217" h="5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40" y="16"/>
                    <a:pt x="110" y="42"/>
                    <a:pt x="103" y="42"/>
                  </a:cubicBezTo>
                  <a:cubicBezTo>
                    <a:pt x="99" y="42"/>
                    <a:pt x="103" y="34"/>
                    <a:pt x="120" y="13"/>
                  </a:cubicBezTo>
                  <a:lnTo>
                    <a:pt x="13" y="13"/>
                  </a:lnTo>
                  <a:cubicBezTo>
                    <a:pt x="48" y="25"/>
                    <a:pt x="36" y="37"/>
                    <a:pt x="1" y="37"/>
                  </a:cubicBezTo>
                  <a:cubicBezTo>
                    <a:pt x="1" y="37"/>
                    <a:pt x="82" y="50"/>
                    <a:pt x="138" y="50"/>
                  </a:cubicBezTo>
                  <a:cubicBezTo>
                    <a:pt x="187" y="50"/>
                    <a:pt x="217" y="40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8" name="Google Shape;2290;p34"/>
            <p:cNvSpPr/>
            <p:nvPr/>
          </p:nvSpPr>
          <p:spPr>
            <a:xfrm>
              <a:off x="6295725" y="257067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48"/>
                  </a:moveTo>
                  <a:cubicBezTo>
                    <a:pt x="36" y="1"/>
                    <a:pt x="36" y="1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9" name="Google Shape;2291;p34"/>
            <p:cNvSpPr/>
            <p:nvPr/>
          </p:nvSpPr>
          <p:spPr>
            <a:xfrm>
              <a:off x="6294225" y="2572375"/>
              <a:ext cx="2750" cy="1050"/>
            </a:xfrm>
            <a:custGeom>
              <a:avLst/>
              <a:gdLst/>
              <a:ahLst/>
              <a:cxnLst/>
              <a:rect l="l" t="t" r="r" b="b"/>
              <a:pathLst>
                <a:path w="110" h="42" extrusionOk="0">
                  <a:moveTo>
                    <a:pt x="63" y="1"/>
                  </a:moveTo>
                  <a:cubicBezTo>
                    <a:pt x="50" y="1"/>
                    <a:pt x="31" y="8"/>
                    <a:pt x="1" y="28"/>
                  </a:cubicBezTo>
                  <a:cubicBezTo>
                    <a:pt x="4" y="38"/>
                    <a:pt x="17" y="42"/>
                    <a:pt x="32" y="42"/>
                  </a:cubicBezTo>
                  <a:cubicBezTo>
                    <a:pt x="65" y="42"/>
                    <a:pt x="109" y="26"/>
                    <a:pt x="97" y="26"/>
                  </a:cubicBezTo>
                  <a:cubicBezTo>
                    <a:pt x="95" y="26"/>
                    <a:pt x="91" y="27"/>
                    <a:pt x="84" y="28"/>
                  </a:cubicBezTo>
                  <a:cubicBezTo>
                    <a:pt x="84" y="14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0" name="Google Shape;2292;p34"/>
            <p:cNvSpPr/>
            <p:nvPr/>
          </p:nvSpPr>
          <p:spPr>
            <a:xfrm>
              <a:off x="6293675" y="2576975"/>
              <a:ext cx="2075" cy="875"/>
            </a:xfrm>
            <a:custGeom>
              <a:avLst/>
              <a:gdLst/>
              <a:ahLst/>
              <a:cxnLst/>
              <a:rect l="l" t="t" r="r" b="b"/>
              <a:pathLst>
                <a:path w="83" h="35" extrusionOk="0">
                  <a:moveTo>
                    <a:pt x="26" y="1"/>
                  </a:moveTo>
                  <a:cubicBezTo>
                    <a:pt x="1" y="1"/>
                    <a:pt x="18" y="18"/>
                    <a:pt x="34" y="35"/>
                  </a:cubicBezTo>
                  <a:cubicBezTo>
                    <a:pt x="46" y="35"/>
                    <a:pt x="58" y="23"/>
                    <a:pt x="82" y="11"/>
                  </a:cubicBezTo>
                  <a:cubicBezTo>
                    <a:pt x="54" y="4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1" name="Google Shape;2293;p34"/>
            <p:cNvSpPr/>
            <p:nvPr/>
          </p:nvSpPr>
          <p:spPr>
            <a:xfrm>
              <a:off x="6293475" y="2577825"/>
              <a:ext cx="2050" cy="1000"/>
            </a:xfrm>
            <a:custGeom>
              <a:avLst/>
              <a:gdLst/>
              <a:ahLst/>
              <a:cxnLst/>
              <a:rect l="l" t="t" r="r" b="b"/>
              <a:pathLst>
                <a:path w="82" h="40" extrusionOk="0">
                  <a:moveTo>
                    <a:pt x="42" y="1"/>
                  </a:moveTo>
                  <a:cubicBezTo>
                    <a:pt x="1" y="24"/>
                    <a:pt x="13" y="27"/>
                    <a:pt x="26" y="27"/>
                  </a:cubicBezTo>
                  <a:cubicBezTo>
                    <a:pt x="31" y="27"/>
                    <a:pt x="35" y="27"/>
                    <a:pt x="38" y="27"/>
                  </a:cubicBezTo>
                  <a:cubicBezTo>
                    <a:pt x="44" y="27"/>
                    <a:pt x="42" y="28"/>
                    <a:pt x="19" y="36"/>
                  </a:cubicBezTo>
                  <a:cubicBezTo>
                    <a:pt x="32" y="39"/>
                    <a:pt x="42" y="39"/>
                    <a:pt x="49" y="39"/>
                  </a:cubicBezTo>
                  <a:cubicBezTo>
                    <a:pt x="81" y="39"/>
                    <a:pt x="62" y="20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2" name="Google Shape;2294;p34"/>
            <p:cNvSpPr/>
            <p:nvPr/>
          </p:nvSpPr>
          <p:spPr>
            <a:xfrm>
              <a:off x="6293925" y="25752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2" y="0"/>
                  </a:moveTo>
                  <a:cubicBezTo>
                    <a:pt x="30" y="0"/>
                    <a:pt x="19" y="3"/>
                    <a:pt x="1" y="9"/>
                  </a:cubicBezTo>
                  <a:cubicBezTo>
                    <a:pt x="24" y="3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3" name="Google Shape;2295;p34"/>
            <p:cNvSpPr/>
            <p:nvPr/>
          </p:nvSpPr>
          <p:spPr>
            <a:xfrm>
              <a:off x="6295900" y="2570275"/>
              <a:ext cx="1025" cy="550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37" y="0"/>
                  </a:moveTo>
                  <a:lnTo>
                    <a:pt x="37" y="0"/>
                  </a:lnTo>
                  <a:cubicBezTo>
                    <a:pt x="36" y="0"/>
                    <a:pt x="27" y="4"/>
                    <a:pt x="5" y="17"/>
                  </a:cubicBezTo>
                  <a:cubicBezTo>
                    <a:pt x="1" y="20"/>
                    <a:pt x="1" y="22"/>
                    <a:pt x="2" y="22"/>
                  </a:cubicBezTo>
                  <a:cubicBezTo>
                    <a:pt x="7" y="22"/>
                    <a:pt x="40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4" name="Google Shape;2296;p34"/>
            <p:cNvSpPr/>
            <p:nvPr/>
          </p:nvSpPr>
          <p:spPr>
            <a:xfrm>
              <a:off x="6295725" y="2569450"/>
              <a:ext cx="800" cy="375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29" y="0"/>
                  </a:moveTo>
                  <a:cubicBezTo>
                    <a:pt x="26" y="0"/>
                    <a:pt x="7" y="7"/>
                    <a:pt x="0" y="14"/>
                  </a:cubicBezTo>
                  <a:cubicBezTo>
                    <a:pt x="25" y="4"/>
                    <a:pt x="31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5" name="Google Shape;2297;p34"/>
            <p:cNvSpPr/>
            <p:nvPr/>
          </p:nvSpPr>
          <p:spPr>
            <a:xfrm>
              <a:off x="6288875" y="2544325"/>
              <a:ext cx="725" cy="775"/>
            </a:xfrm>
            <a:custGeom>
              <a:avLst/>
              <a:gdLst/>
              <a:ahLst/>
              <a:cxnLst/>
              <a:rect l="l" t="t" r="r" b="b"/>
              <a:pathLst>
                <a:path w="29" h="31" extrusionOk="0">
                  <a:moveTo>
                    <a:pt x="27" y="1"/>
                  </a:moveTo>
                  <a:cubicBezTo>
                    <a:pt x="25" y="1"/>
                    <a:pt x="15" y="9"/>
                    <a:pt x="7" y="20"/>
                  </a:cubicBezTo>
                  <a:lnTo>
                    <a:pt x="7" y="20"/>
                  </a:lnTo>
                  <a:cubicBezTo>
                    <a:pt x="10" y="19"/>
                    <a:pt x="12" y="19"/>
                    <a:pt x="12" y="19"/>
                  </a:cubicBezTo>
                  <a:cubicBezTo>
                    <a:pt x="25" y="6"/>
                    <a:pt x="29" y="1"/>
                    <a:pt x="27" y="1"/>
                  </a:cubicBezTo>
                  <a:close/>
                  <a:moveTo>
                    <a:pt x="7" y="20"/>
                  </a:moveTo>
                  <a:cubicBezTo>
                    <a:pt x="4" y="21"/>
                    <a:pt x="0" y="24"/>
                    <a:pt x="0" y="31"/>
                  </a:cubicBezTo>
                  <a:cubicBezTo>
                    <a:pt x="2" y="27"/>
                    <a:pt x="5" y="24"/>
                    <a:pt x="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6" name="Google Shape;2298;p34"/>
            <p:cNvSpPr/>
            <p:nvPr/>
          </p:nvSpPr>
          <p:spPr>
            <a:xfrm>
              <a:off x="6279525" y="2529250"/>
              <a:ext cx="725" cy="300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"/>
                    <a:pt x="5" y="3"/>
                  </a:cubicBezTo>
                  <a:cubicBezTo>
                    <a:pt x="21" y="9"/>
                    <a:pt x="27" y="11"/>
                    <a:pt x="27" y="11"/>
                  </a:cubicBezTo>
                  <a:cubicBezTo>
                    <a:pt x="28" y="1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7" name="Google Shape;2299;p34"/>
            <p:cNvSpPr/>
            <p:nvPr/>
          </p:nvSpPr>
          <p:spPr>
            <a:xfrm>
              <a:off x="6295125" y="256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8" name="Google Shape;2300;p34"/>
            <p:cNvSpPr/>
            <p:nvPr/>
          </p:nvSpPr>
          <p:spPr>
            <a:xfrm>
              <a:off x="6266250" y="24903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9" name="Google Shape;2301;p34"/>
            <p:cNvSpPr/>
            <p:nvPr/>
          </p:nvSpPr>
          <p:spPr>
            <a:xfrm>
              <a:off x="6278750" y="2540625"/>
              <a:ext cx="3000" cy="650"/>
            </a:xfrm>
            <a:custGeom>
              <a:avLst/>
              <a:gdLst/>
              <a:ahLst/>
              <a:cxnLst/>
              <a:rect l="l" t="t" r="r" b="b"/>
              <a:pathLst>
                <a:path w="120" h="26" extrusionOk="0">
                  <a:moveTo>
                    <a:pt x="120" y="0"/>
                  </a:moveTo>
                  <a:lnTo>
                    <a:pt x="120" y="0"/>
                  </a:lnTo>
                  <a:cubicBezTo>
                    <a:pt x="72" y="12"/>
                    <a:pt x="36" y="12"/>
                    <a:pt x="0" y="12"/>
                  </a:cubicBezTo>
                  <a:cubicBezTo>
                    <a:pt x="29" y="12"/>
                    <a:pt x="40" y="25"/>
                    <a:pt x="60" y="25"/>
                  </a:cubicBezTo>
                  <a:cubicBezTo>
                    <a:pt x="74" y="25"/>
                    <a:pt x="91" y="19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0" name="Google Shape;2302;p34"/>
            <p:cNvSpPr/>
            <p:nvPr/>
          </p:nvSpPr>
          <p:spPr>
            <a:xfrm>
              <a:off x="6326375" y="2462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1" name="Google Shape;2303;p34"/>
            <p:cNvSpPr/>
            <p:nvPr/>
          </p:nvSpPr>
          <p:spPr>
            <a:xfrm>
              <a:off x="6258200" y="2448350"/>
              <a:ext cx="96775" cy="121175"/>
            </a:xfrm>
            <a:custGeom>
              <a:avLst/>
              <a:gdLst/>
              <a:ahLst/>
              <a:cxnLst/>
              <a:rect l="l" t="t" r="r" b="b"/>
              <a:pathLst>
                <a:path w="3871" h="4847" extrusionOk="0">
                  <a:moveTo>
                    <a:pt x="3037" y="203"/>
                  </a:moveTo>
                  <a:lnTo>
                    <a:pt x="3037" y="203"/>
                  </a:lnTo>
                  <a:cubicBezTo>
                    <a:pt x="3035" y="206"/>
                    <a:pt x="3033" y="210"/>
                    <a:pt x="3031" y="213"/>
                  </a:cubicBezTo>
                  <a:lnTo>
                    <a:pt x="3031" y="213"/>
                  </a:lnTo>
                  <a:cubicBezTo>
                    <a:pt x="3033" y="210"/>
                    <a:pt x="3035" y="206"/>
                    <a:pt x="3037" y="203"/>
                  </a:cubicBezTo>
                  <a:close/>
                  <a:moveTo>
                    <a:pt x="3120" y="393"/>
                  </a:moveTo>
                  <a:lnTo>
                    <a:pt x="3120" y="393"/>
                  </a:lnTo>
                  <a:cubicBezTo>
                    <a:pt x="3120" y="415"/>
                    <a:pt x="3110" y="437"/>
                    <a:pt x="3109" y="449"/>
                  </a:cubicBezTo>
                  <a:lnTo>
                    <a:pt x="3109" y="449"/>
                  </a:lnTo>
                  <a:cubicBezTo>
                    <a:pt x="3109" y="428"/>
                    <a:pt x="3112" y="411"/>
                    <a:pt x="3120" y="393"/>
                  </a:cubicBezTo>
                  <a:close/>
                  <a:moveTo>
                    <a:pt x="1156" y="500"/>
                  </a:moveTo>
                  <a:cubicBezTo>
                    <a:pt x="1156" y="500"/>
                    <a:pt x="1156" y="500"/>
                    <a:pt x="1156" y="500"/>
                  </a:cubicBezTo>
                  <a:cubicBezTo>
                    <a:pt x="1156" y="500"/>
                    <a:pt x="1156" y="500"/>
                    <a:pt x="1156" y="500"/>
                  </a:cubicBezTo>
                  <a:close/>
                  <a:moveTo>
                    <a:pt x="2644" y="536"/>
                  </a:moveTo>
                  <a:lnTo>
                    <a:pt x="2644" y="536"/>
                  </a:lnTo>
                  <a:cubicBezTo>
                    <a:pt x="2644" y="536"/>
                    <a:pt x="2656" y="536"/>
                    <a:pt x="2668" y="548"/>
                  </a:cubicBezTo>
                  <a:cubicBezTo>
                    <a:pt x="2664" y="552"/>
                    <a:pt x="2662" y="553"/>
                    <a:pt x="2660" y="553"/>
                  </a:cubicBezTo>
                  <a:cubicBezTo>
                    <a:pt x="2655" y="553"/>
                    <a:pt x="2653" y="545"/>
                    <a:pt x="2644" y="536"/>
                  </a:cubicBezTo>
                  <a:close/>
                  <a:moveTo>
                    <a:pt x="3174" y="488"/>
                  </a:moveTo>
                  <a:cubicBezTo>
                    <a:pt x="3166" y="502"/>
                    <a:pt x="3160" y="518"/>
                    <a:pt x="3156" y="536"/>
                  </a:cubicBezTo>
                  <a:cubicBezTo>
                    <a:pt x="3156" y="536"/>
                    <a:pt x="3156" y="536"/>
                    <a:pt x="3156" y="536"/>
                  </a:cubicBezTo>
                  <a:lnTo>
                    <a:pt x="3156" y="536"/>
                  </a:lnTo>
                  <a:cubicBezTo>
                    <a:pt x="3151" y="552"/>
                    <a:pt x="3147" y="568"/>
                    <a:pt x="3144" y="584"/>
                  </a:cubicBezTo>
                  <a:cubicBezTo>
                    <a:pt x="3156" y="560"/>
                    <a:pt x="3180" y="536"/>
                    <a:pt x="3204" y="512"/>
                  </a:cubicBezTo>
                  <a:lnTo>
                    <a:pt x="3204" y="512"/>
                  </a:lnTo>
                  <a:cubicBezTo>
                    <a:pt x="3192" y="512"/>
                    <a:pt x="3168" y="524"/>
                    <a:pt x="3156" y="536"/>
                  </a:cubicBezTo>
                  <a:lnTo>
                    <a:pt x="3156" y="536"/>
                  </a:lnTo>
                  <a:cubicBezTo>
                    <a:pt x="3161" y="520"/>
                    <a:pt x="3167" y="504"/>
                    <a:pt x="3174" y="488"/>
                  </a:cubicBezTo>
                  <a:close/>
                  <a:moveTo>
                    <a:pt x="2156" y="608"/>
                  </a:moveTo>
                  <a:lnTo>
                    <a:pt x="2156" y="608"/>
                  </a:lnTo>
                  <a:cubicBezTo>
                    <a:pt x="2156" y="609"/>
                    <a:pt x="2155" y="611"/>
                    <a:pt x="2155" y="612"/>
                  </a:cubicBezTo>
                  <a:lnTo>
                    <a:pt x="2155" y="612"/>
                  </a:lnTo>
                  <a:cubicBezTo>
                    <a:pt x="2156" y="611"/>
                    <a:pt x="2156" y="609"/>
                    <a:pt x="2156" y="608"/>
                  </a:cubicBezTo>
                  <a:close/>
                  <a:moveTo>
                    <a:pt x="2643" y="618"/>
                  </a:moveTo>
                  <a:cubicBezTo>
                    <a:pt x="2643" y="619"/>
                    <a:pt x="2643" y="620"/>
                    <a:pt x="2644" y="620"/>
                  </a:cubicBezTo>
                  <a:cubicBezTo>
                    <a:pt x="2644" y="619"/>
                    <a:pt x="2643" y="619"/>
                    <a:pt x="2643" y="618"/>
                  </a:cubicBezTo>
                  <a:close/>
                  <a:moveTo>
                    <a:pt x="2162" y="717"/>
                  </a:moveTo>
                  <a:cubicBezTo>
                    <a:pt x="2164" y="720"/>
                    <a:pt x="2166" y="723"/>
                    <a:pt x="2168" y="727"/>
                  </a:cubicBezTo>
                  <a:cubicBezTo>
                    <a:pt x="2166" y="723"/>
                    <a:pt x="2164" y="720"/>
                    <a:pt x="2162" y="717"/>
                  </a:cubicBezTo>
                  <a:close/>
                  <a:moveTo>
                    <a:pt x="1271" y="832"/>
                  </a:moveTo>
                  <a:lnTo>
                    <a:pt x="1271" y="832"/>
                  </a:lnTo>
                  <a:cubicBezTo>
                    <a:pt x="1274" y="833"/>
                    <a:pt x="1275" y="834"/>
                    <a:pt x="1275" y="834"/>
                  </a:cubicBezTo>
                  <a:cubicBezTo>
                    <a:pt x="1274" y="833"/>
                    <a:pt x="1273" y="832"/>
                    <a:pt x="1271" y="832"/>
                  </a:cubicBezTo>
                  <a:close/>
                  <a:moveTo>
                    <a:pt x="3585" y="810"/>
                  </a:moveTo>
                  <a:cubicBezTo>
                    <a:pt x="3585" y="821"/>
                    <a:pt x="3585" y="830"/>
                    <a:pt x="3586" y="838"/>
                  </a:cubicBezTo>
                  <a:lnTo>
                    <a:pt x="3586" y="838"/>
                  </a:lnTo>
                  <a:cubicBezTo>
                    <a:pt x="3591" y="835"/>
                    <a:pt x="3590" y="827"/>
                    <a:pt x="3585" y="810"/>
                  </a:cubicBezTo>
                  <a:close/>
                  <a:moveTo>
                    <a:pt x="61" y="1000"/>
                  </a:moveTo>
                  <a:cubicBezTo>
                    <a:pt x="61" y="1000"/>
                    <a:pt x="61" y="1000"/>
                    <a:pt x="60" y="1001"/>
                  </a:cubicBezTo>
                  <a:cubicBezTo>
                    <a:pt x="65" y="1014"/>
                    <a:pt x="71" y="1020"/>
                    <a:pt x="78" y="1022"/>
                  </a:cubicBezTo>
                  <a:lnTo>
                    <a:pt x="78" y="1022"/>
                  </a:lnTo>
                  <a:cubicBezTo>
                    <a:pt x="69" y="1008"/>
                    <a:pt x="64" y="1000"/>
                    <a:pt x="61" y="1000"/>
                  </a:cubicBezTo>
                  <a:close/>
                  <a:moveTo>
                    <a:pt x="834" y="1145"/>
                  </a:moveTo>
                  <a:lnTo>
                    <a:pt x="834" y="1145"/>
                  </a:lnTo>
                  <a:cubicBezTo>
                    <a:pt x="826" y="1151"/>
                    <a:pt x="822" y="1155"/>
                    <a:pt x="822" y="1155"/>
                  </a:cubicBezTo>
                  <a:cubicBezTo>
                    <a:pt x="828" y="1152"/>
                    <a:pt x="832" y="1149"/>
                    <a:pt x="834" y="1145"/>
                  </a:cubicBezTo>
                  <a:close/>
                  <a:moveTo>
                    <a:pt x="241" y="1535"/>
                  </a:moveTo>
                  <a:cubicBezTo>
                    <a:pt x="240" y="1536"/>
                    <a:pt x="239" y="1536"/>
                    <a:pt x="239" y="1536"/>
                  </a:cubicBezTo>
                  <a:cubicBezTo>
                    <a:pt x="240" y="1536"/>
                    <a:pt x="241" y="1535"/>
                    <a:pt x="241" y="1535"/>
                  </a:cubicBezTo>
                  <a:close/>
                  <a:moveTo>
                    <a:pt x="263" y="1667"/>
                  </a:moveTo>
                  <a:lnTo>
                    <a:pt x="263" y="1667"/>
                  </a:lnTo>
                  <a:cubicBezTo>
                    <a:pt x="268" y="1673"/>
                    <a:pt x="274" y="1678"/>
                    <a:pt x="279" y="1682"/>
                  </a:cubicBezTo>
                  <a:lnTo>
                    <a:pt x="279" y="1682"/>
                  </a:lnTo>
                  <a:cubicBezTo>
                    <a:pt x="278" y="1677"/>
                    <a:pt x="273" y="1672"/>
                    <a:pt x="263" y="1667"/>
                  </a:cubicBezTo>
                  <a:close/>
                  <a:moveTo>
                    <a:pt x="279" y="1835"/>
                  </a:moveTo>
                  <a:cubicBezTo>
                    <a:pt x="277" y="1838"/>
                    <a:pt x="276" y="1842"/>
                    <a:pt x="275" y="1846"/>
                  </a:cubicBezTo>
                  <a:cubicBezTo>
                    <a:pt x="277" y="1842"/>
                    <a:pt x="278" y="1839"/>
                    <a:pt x="279" y="1835"/>
                  </a:cubicBezTo>
                  <a:close/>
                  <a:moveTo>
                    <a:pt x="370" y="2322"/>
                  </a:moveTo>
                  <a:cubicBezTo>
                    <a:pt x="370" y="2326"/>
                    <a:pt x="371" y="2327"/>
                    <a:pt x="374" y="2327"/>
                  </a:cubicBezTo>
                  <a:cubicBezTo>
                    <a:pt x="378" y="2327"/>
                    <a:pt x="386" y="2322"/>
                    <a:pt x="394" y="2322"/>
                  </a:cubicBezTo>
                  <a:close/>
                  <a:moveTo>
                    <a:pt x="525" y="2655"/>
                  </a:moveTo>
                  <a:cubicBezTo>
                    <a:pt x="521" y="2655"/>
                    <a:pt x="514" y="2657"/>
                    <a:pt x="506" y="2659"/>
                  </a:cubicBezTo>
                  <a:lnTo>
                    <a:pt x="506" y="2659"/>
                  </a:lnTo>
                  <a:cubicBezTo>
                    <a:pt x="520" y="2655"/>
                    <a:pt x="525" y="2655"/>
                    <a:pt x="525" y="2655"/>
                  </a:cubicBezTo>
                  <a:close/>
                  <a:moveTo>
                    <a:pt x="506" y="2659"/>
                  </a:moveTo>
                  <a:lnTo>
                    <a:pt x="506" y="2659"/>
                  </a:lnTo>
                  <a:cubicBezTo>
                    <a:pt x="499" y="2661"/>
                    <a:pt x="490" y="2663"/>
                    <a:pt x="477" y="2667"/>
                  </a:cubicBezTo>
                  <a:lnTo>
                    <a:pt x="477" y="2667"/>
                  </a:lnTo>
                  <a:cubicBezTo>
                    <a:pt x="477" y="2667"/>
                    <a:pt x="492" y="2662"/>
                    <a:pt x="506" y="2659"/>
                  </a:cubicBezTo>
                  <a:close/>
                  <a:moveTo>
                    <a:pt x="811" y="3275"/>
                  </a:moveTo>
                  <a:cubicBezTo>
                    <a:pt x="811" y="3287"/>
                    <a:pt x="811" y="3287"/>
                    <a:pt x="811" y="3298"/>
                  </a:cubicBezTo>
                  <a:cubicBezTo>
                    <a:pt x="799" y="3298"/>
                    <a:pt x="799" y="3287"/>
                    <a:pt x="811" y="3275"/>
                  </a:cubicBezTo>
                  <a:close/>
                  <a:moveTo>
                    <a:pt x="3323" y="0"/>
                  </a:moveTo>
                  <a:cubicBezTo>
                    <a:pt x="3323" y="36"/>
                    <a:pt x="3311" y="12"/>
                    <a:pt x="3275" y="60"/>
                  </a:cubicBezTo>
                  <a:lnTo>
                    <a:pt x="3287" y="12"/>
                  </a:lnTo>
                  <a:lnTo>
                    <a:pt x="3287" y="12"/>
                  </a:lnTo>
                  <a:cubicBezTo>
                    <a:pt x="3263" y="36"/>
                    <a:pt x="3251" y="84"/>
                    <a:pt x="3239" y="119"/>
                  </a:cubicBezTo>
                  <a:cubicBezTo>
                    <a:pt x="3239" y="108"/>
                    <a:pt x="3235" y="103"/>
                    <a:pt x="3228" y="103"/>
                  </a:cubicBezTo>
                  <a:cubicBezTo>
                    <a:pt x="3199" y="103"/>
                    <a:pt x="3120" y="193"/>
                    <a:pt x="3120" y="250"/>
                  </a:cubicBezTo>
                  <a:cubicBezTo>
                    <a:pt x="3120" y="233"/>
                    <a:pt x="3117" y="224"/>
                    <a:pt x="3111" y="224"/>
                  </a:cubicBezTo>
                  <a:cubicBezTo>
                    <a:pt x="3105" y="224"/>
                    <a:pt x="3097" y="233"/>
                    <a:pt x="3085" y="250"/>
                  </a:cubicBezTo>
                  <a:cubicBezTo>
                    <a:pt x="3073" y="239"/>
                    <a:pt x="3073" y="227"/>
                    <a:pt x="3073" y="203"/>
                  </a:cubicBezTo>
                  <a:cubicBezTo>
                    <a:pt x="3061" y="239"/>
                    <a:pt x="3061" y="262"/>
                    <a:pt x="3049" y="286"/>
                  </a:cubicBezTo>
                  <a:cubicBezTo>
                    <a:pt x="3028" y="265"/>
                    <a:pt x="3016" y="243"/>
                    <a:pt x="3031" y="213"/>
                  </a:cubicBezTo>
                  <a:lnTo>
                    <a:pt x="3031" y="213"/>
                  </a:lnTo>
                  <a:cubicBezTo>
                    <a:pt x="2979" y="291"/>
                    <a:pt x="2790" y="350"/>
                    <a:pt x="2740" y="350"/>
                  </a:cubicBezTo>
                  <a:cubicBezTo>
                    <a:pt x="2732" y="350"/>
                    <a:pt x="2727" y="349"/>
                    <a:pt x="2727" y="346"/>
                  </a:cubicBezTo>
                  <a:cubicBezTo>
                    <a:pt x="2720" y="322"/>
                    <a:pt x="2701" y="288"/>
                    <a:pt x="2683" y="288"/>
                  </a:cubicBezTo>
                  <a:cubicBezTo>
                    <a:pt x="2674" y="288"/>
                    <a:pt x="2664" y="297"/>
                    <a:pt x="2656" y="322"/>
                  </a:cubicBezTo>
                  <a:cubicBezTo>
                    <a:pt x="2644" y="298"/>
                    <a:pt x="2644" y="286"/>
                    <a:pt x="2656" y="262"/>
                  </a:cubicBezTo>
                  <a:lnTo>
                    <a:pt x="2656" y="262"/>
                  </a:lnTo>
                  <a:cubicBezTo>
                    <a:pt x="2644" y="262"/>
                    <a:pt x="2596" y="405"/>
                    <a:pt x="2596" y="405"/>
                  </a:cubicBezTo>
                  <a:cubicBezTo>
                    <a:pt x="2584" y="375"/>
                    <a:pt x="2569" y="364"/>
                    <a:pt x="2551" y="364"/>
                  </a:cubicBezTo>
                  <a:cubicBezTo>
                    <a:pt x="2516" y="364"/>
                    <a:pt x="2472" y="404"/>
                    <a:pt x="2426" y="404"/>
                  </a:cubicBezTo>
                  <a:cubicBezTo>
                    <a:pt x="2404" y="404"/>
                    <a:pt x="2381" y="395"/>
                    <a:pt x="2358" y="369"/>
                  </a:cubicBezTo>
                  <a:lnTo>
                    <a:pt x="2358" y="369"/>
                  </a:lnTo>
                  <a:cubicBezTo>
                    <a:pt x="2370" y="393"/>
                    <a:pt x="2358" y="417"/>
                    <a:pt x="2346" y="429"/>
                  </a:cubicBezTo>
                  <a:cubicBezTo>
                    <a:pt x="2325" y="407"/>
                    <a:pt x="2315" y="401"/>
                    <a:pt x="2312" y="399"/>
                  </a:cubicBezTo>
                  <a:lnTo>
                    <a:pt x="2312" y="399"/>
                  </a:lnTo>
                  <a:cubicBezTo>
                    <a:pt x="2309" y="373"/>
                    <a:pt x="2231" y="318"/>
                    <a:pt x="2275" y="274"/>
                  </a:cubicBezTo>
                  <a:cubicBezTo>
                    <a:pt x="2251" y="274"/>
                    <a:pt x="2239" y="298"/>
                    <a:pt x="2239" y="322"/>
                  </a:cubicBezTo>
                  <a:cubicBezTo>
                    <a:pt x="2239" y="298"/>
                    <a:pt x="2239" y="286"/>
                    <a:pt x="2239" y="262"/>
                  </a:cubicBezTo>
                  <a:cubicBezTo>
                    <a:pt x="2238" y="258"/>
                    <a:pt x="2235" y="256"/>
                    <a:pt x="2230" y="256"/>
                  </a:cubicBezTo>
                  <a:cubicBezTo>
                    <a:pt x="2205" y="256"/>
                    <a:pt x="2139" y="327"/>
                    <a:pt x="2141" y="334"/>
                  </a:cubicBezTo>
                  <a:lnTo>
                    <a:pt x="2141" y="334"/>
                  </a:lnTo>
                  <a:cubicBezTo>
                    <a:pt x="2134" y="334"/>
                    <a:pt x="2128" y="335"/>
                    <a:pt x="2121" y="335"/>
                  </a:cubicBezTo>
                  <a:cubicBezTo>
                    <a:pt x="1940" y="335"/>
                    <a:pt x="1659" y="208"/>
                    <a:pt x="1465" y="48"/>
                  </a:cubicBezTo>
                  <a:cubicBezTo>
                    <a:pt x="1430" y="72"/>
                    <a:pt x="1418" y="239"/>
                    <a:pt x="1453" y="310"/>
                  </a:cubicBezTo>
                  <a:cubicBezTo>
                    <a:pt x="1382" y="322"/>
                    <a:pt x="1227" y="453"/>
                    <a:pt x="1192" y="489"/>
                  </a:cubicBezTo>
                  <a:cubicBezTo>
                    <a:pt x="1203" y="500"/>
                    <a:pt x="1227" y="500"/>
                    <a:pt x="1239" y="512"/>
                  </a:cubicBezTo>
                  <a:cubicBezTo>
                    <a:pt x="1234" y="512"/>
                    <a:pt x="1214" y="508"/>
                    <a:pt x="1200" y="508"/>
                  </a:cubicBezTo>
                  <a:cubicBezTo>
                    <a:pt x="1181" y="508"/>
                    <a:pt x="1170" y="515"/>
                    <a:pt x="1203" y="548"/>
                  </a:cubicBezTo>
                  <a:cubicBezTo>
                    <a:pt x="1180" y="536"/>
                    <a:pt x="1156" y="524"/>
                    <a:pt x="1156" y="500"/>
                  </a:cubicBezTo>
                  <a:cubicBezTo>
                    <a:pt x="1156" y="500"/>
                    <a:pt x="1144" y="572"/>
                    <a:pt x="1156" y="572"/>
                  </a:cubicBezTo>
                  <a:cubicBezTo>
                    <a:pt x="1144" y="572"/>
                    <a:pt x="1144" y="560"/>
                    <a:pt x="1144" y="560"/>
                  </a:cubicBezTo>
                  <a:cubicBezTo>
                    <a:pt x="1144" y="570"/>
                    <a:pt x="1142" y="574"/>
                    <a:pt x="1139" y="574"/>
                  </a:cubicBezTo>
                  <a:cubicBezTo>
                    <a:pt x="1136" y="574"/>
                    <a:pt x="1132" y="567"/>
                    <a:pt x="1132" y="560"/>
                  </a:cubicBezTo>
                  <a:cubicBezTo>
                    <a:pt x="1126" y="554"/>
                    <a:pt x="1123" y="548"/>
                    <a:pt x="1119" y="548"/>
                  </a:cubicBezTo>
                  <a:cubicBezTo>
                    <a:pt x="1114" y="548"/>
                    <a:pt x="1108" y="554"/>
                    <a:pt x="1096" y="572"/>
                  </a:cubicBezTo>
                  <a:cubicBezTo>
                    <a:pt x="1108" y="596"/>
                    <a:pt x="1120" y="620"/>
                    <a:pt x="1144" y="643"/>
                  </a:cubicBezTo>
                  <a:cubicBezTo>
                    <a:pt x="1124" y="631"/>
                    <a:pt x="1107" y="626"/>
                    <a:pt x="1092" y="626"/>
                  </a:cubicBezTo>
                  <a:cubicBezTo>
                    <a:pt x="1008" y="626"/>
                    <a:pt x="982" y="781"/>
                    <a:pt x="988" y="797"/>
                  </a:cubicBezTo>
                  <a:lnTo>
                    <a:pt x="988" y="797"/>
                  </a:lnTo>
                  <a:cubicBezTo>
                    <a:pt x="953" y="762"/>
                    <a:pt x="917" y="739"/>
                    <a:pt x="870" y="739"/>
                  </a:cubicBezTo>
                  <a:cubicBezTo>
                    <a:pt x="870" y="762"/>
                    <a:pt x="870" y="798"/>
                    <a:pt x="882" y="822"/>
                  </a:cubicBezTo>
                  <a:cubicBezTo>
                    <a:pt x="877" y="823"/>
                    <a:pt x="872" y="823"/>
                    <a:pt x="866" y="823"/>
                  </a:cubicBezTo>
                  <a:cubicBezTo>
                    <a:pt x="840" y="823"/>
                    <a:pt x="808" y="813"/>
                    <a:pt x="782" y="813"/>
                  </a:cubicBezTo>
                  <a:cubicBezTo>
                    <a:pt x="751" y="813"/>
                    <a:pt x="727" y="828"/>
                    <a:pt x="727" y="893"/>
                  </a:cubicBezTo>
                  <a:cubicBezTo>
                    <a:pt x="703" y="881"/>
                    <a:pt x="691" y="870"/>
                    <a:pt x="668" y="846"/>
                  </a:cubicBezTo>
                  <a:cubicBezTo>
                    <a:pt x="621" y="930"/>
                    <a:pt x="530" y="992"/>
                    <a:pt x="430" y="992"/>
                  </a:cubicBezTo>
                  <a:cubicBezTo>
                    <a:pt x="403" y="992"/>
                    <a:pt x="375" y="987"/>
                    <a:pt x="346" y="977"/>
                  </a:cubicBezTo>
                  <a:cubicBezTo>
                    <a:pt x="358" y="965"/>
                    <a:pt x="382" y="953"/>
                    <a:pt x="394" y="929"/>
                  </a:cubicBezTo>
                  <a:cubicBezTo>
                    <a:pt x="346" y="881"/>
                    <a:pt x="215" y="703"/>
                    <a:pt x="299" y="560"/>
                  </a:cubicBezTo>
                  <a:cubicBezTo>
                    <a:pt x="292" y="557"/>
                    <a:pt x="285" y="555"/>
                    <a:pt x="278" y="555"/>
                  </a:cubicBezTo>
                  <a:cubicBezTo>
                    <a:pt x="261" y="555"/>
                    <a:pt x="244" y="563"/>
                    <a:pt x="227" y="572"/>
                  </a:cubicBezTo>
                  <a:cubicBezTo>
                    <a:pt x="227" y="549"/>
                    <a:pt x="280" y="464"/>
                    <a:pt x="207" y="464"/>
                  </a:cubicBezTo>
                  <a:cubicBezTo>
                    <a:pt x="202" y="464"/>
                    <a:pt x="197" y="464"/>
                    <a:pt x="191" y="465"/>
                  </a:cubicBezTo>
                  <a:cubicBezTo>
                    <a:pt x="1" y="512"/>
                    <a:pt x="72" y="620"/>
                    <a:pt x="49" y="691"/>
                  </a:cubicBezTo>
                  <a:cubicBezTo>
                    <a:pt x="49" y="701"/>
                    <a:pt x="49" y="848"/>
                    <a:pt x="49" y="858"/>
                  </a:cubicBezTo>
                  <a:cubicBezTo>
                    <a:pt x="65" y="847"/>
                    <a:pt x="73" y="841"/>
                    <a:pt x="76" y="841"/>
                  </a:cubicBezTo>
                  <a:lnTo>
                    <a:pt x="76" y="841"/>
                  </a:lnTo>
                  <a:cubicBezTo>
                    <a:pt x="79" y="841"/>
                    <a:pt x="74" y="850"/>
                    <a:pt x="60" y="870"/>
                  </a:cubicBezTo>
                  <a:cubicBezTo>
                    <a:pt x="72" y="858"/>
                    <a:pt x="96" y="846"/>
                    <a:pt x="108" y="834"/>
                  </a:cubicBezTo>
                  <a:lnTo>
                    <a:pt x="108" y="834"/>
                  </a:lnTo>
                  <a:cubicBezTo>
                    <a:pt x="96" y="881"/>
                    <a:pt x="84" y="929"/>
                    <a:pt x="60" y="965"/>
                  </a:cubicBezTo>
                  <a:cubicBezTo>
                    <a:pt x="72" y="977"/>
                    <a:pt x="120" y="977"/>
                    <a:pt x="120" y="989"/>
                  </a:cubicBezTo>
                  <a:cubicBezTo>
                    <a:pt x="106" y="1009"/>
                    <a:pt x="92" y="1022"/>
                    <a:pt x="81" y="1022"/>
                  </a:cubicBezTo>
                  <a:cubicBezTo>
                    <a:pt x="80" y="1022"/>
                    <a:pt x="79" y="1022"/>
                    <a:pt x="78" y="1022"/>
                  </a:cubicBezTo>
                  <a:lnTo>
                    <a:pt x="78" y="1022"/>
                  </a:lnTo>
                  <a:cubicBezTo>
                    <a:pt x="123" y="1098"/>
                    <a:pt x="237" y="1348"/>
                    <a:pt x="189" y="1348"/>
                  </a:cubicBezTo>
                  <a:cubicBezTo>
                    <a:pt x="186" y="1348"/>
                    <a:pt x="183" y="1347"/>
                    <a:pt x="180" y="1346"/>
                  </a:cubicBezTo>
                  <a:lnTo>
                    <a:pt x="180" y="1346"/>
                  </a:lnTo>
                  <a:cubicBezTo>
                    <a:pt x="251" y="1417"/>
                    <a:pt x="275" y="1358"/>
                    <a:pt x="310" y="1417"/>
                  </a:cubicBezTo>
                  <a:cubicBezTo>
                    <a:pt x="296" y="1411"/>
                    <a:pt x="285" y="1408"/>
                    <a:pt x="276" y="1408"/>
                  </a:cubicBezTo>
                  <a:cubicBezTo>
                    <a:pt x="220" y="1408"/>
                    <a:pt x="257" y="1517"/>
                    <a:pt x="241" y="1535"/>
                  </a:cubicBezTo>
                  <a:lnTo>
                    <a:pt x="241" y="1535"/>
                  </a:lnTo>
                  <a:cubicBezTo>
                    <a:pt x="252" y="1526"/>
                    <a:pt x="305" y="1486"/>
                    <a:pt x="332" y="1486"/>
                  </a:cubicBezTo>
                  <a:cubicBezTo>
                    <a:pt x="343" y="1486"/>
                    <a:pt x="349" y="1493"/>
                    <a:pt x="346" y="1512"/>
                  </a:cubicBezTo>
                  <a:cubicBezTo>
                    <a:pt x="346" y="1550"/>
                    <a:pt x="249" y="1656"/>
                    <a:pt x="268" y="1656"/>
                  </a:cubicBezTo>
                  <a:cubicBezTo>
                    <a:pt x="273" y="1656"/>
                    <a:pt x="286" y="1649"/>
                    <a:pt x="310" y="1632"/>
                  </a:cubicBezTo>
                  <a:cubicBezTo>
                    <a:pt x="346" y="1632"/>
                    <a:pt x="370" y="1655"/>
                    <a:pt x="382" y="1691"/>
                  </a:cubicBezTo>
                  <a:lnTo>
                    <a:pt x="346" y="1691"/>
                  </a:lnTo>
                  <a:cubicBezTo>
                    <a:pt x="346" y="1703"/>
                    <a:pt x="346" y="1703"/>
                    <a:pt x="346" y="1715"/>
                  </a:cubicBezTo>
                  <a:cubicBezTo>
                    <a:pt x="319" y="1706"/>
                    <a:pt x="298" y="1697"/>
                    <a:pt x="279" y="1682"/>
                  </a:cubicBezTo>
                  <a:lnTo>
                    <a:pt x="279" y="1682"/>
                  </a:lnTo>
                  <a:cubicBezTo>
                    <a:pt x="281" y="1689"/>
                    <a:pt x="272" y="1696"/>
                    <a:pt x="251" y="1703"/>
                  </a:cubicBezTo>
                  <a:cubicBezTo>
                    <a:pt x="260" y="1702"/>
                    <a:pt x="267" y="1701"/>
                    <a:pt x="273" y="1701"/>
                  </a:cubicBezTo>
                  <a:cubicBezTo>
                    <a:pt x="320" y="1701"/>
                    <a:pt x="269" y="1740"/>
                    <a:pt x="322" y="1751"/>
                  </a:cubicBezTo>
                  <a:cubicBezTo>
                    <a:pt x="287" y="1763"/>
                    <a:pt x="275" y="1763"/>
                    <a:pt x="310" y="1774"/>
                  </a:cubicBezTo>
                  <a:lnTo>
                    <a:pt x="275" y="1774"/>
                  </a:lnTo>
                  <a:cubicBezTo>
                    <a:pt x="275" y="1795"/>
                    <a:pt x="283" y="1815"/>
                    <a:pt x="279" y="1835"/>
                  </a:cubicBezTo>
                  <a:lnTo>
                    <a:pt x="279" y="1835"/>
                  </a:lnTo>
                  <a:cubicBezTo>
                    <a:pt x="289" y="1808"/>
                    <a:pt x="302" y="1798"/>
                    <a:pt x="334" y="1798"/>
                  </a:cubicBezTo>
                  <a:cubicBezTo>
                    <a:pt x="382" y="1834"/>
                    <a:pt x="251" y="1858"/>
                    <a:pt x="287" y="1905"/>
                  </a:cubicBezTo>
                  <a:cubicBezTo>
                    <a:pt x="287" y="1893"/>
                    <a:pt x="299" y="1882"/>
                    <a:pt x="310" y="1882"/>
                  </a:cubicBezTo>
                  <a:lnTo>
                    <a:pt x="310" y="1882"/>
                  </a:lnTo>
                  <a:cubicBezTo>
                    <a:pt x="299" y="1965"/>
                    <a:pt x="430" y="1941"/>
                    <a:pt x="418" y="2013"/>
                  </a:cubicBezTo>
                  <a:cubicBezTo>
                    <a:pt x="404" y="2019"/>
                    <a:pt x="397" y="2021"/>
                    <a:pt x="391" y="2021"/>
                  </a:cubicBezTo>
                  <a:cubicBezTo>
                    <a:pt x="382" y="2021"/>
                    <a:pt x="379" y="2016"/>
                    <a:pt x="368" y="2016"/>
                  </a:cubicBezTo>
                  <a:cubicBezTo>
                    <a:pt x="361" y="2016"/>
                    <a:pt x="351" y="2018"/>
                    <a:pt x="334" y="2024"/>
                  </a:cubicBezTo>
                  <a:cubicBezTo>
                    <a:pt x="322" y="2024"/>
                    <a:pt x="382" y="2072"/>
                    <a:pt x="418" y="2096"/>
                  </a:cubicBezTo>
                  <a:cubicBezTo>
                    <a:pt x="406" y="2096"/>
                    <a:pt x="406" y="2108"/>
                    <a:pt x="406" y="2120"/>
                  </a:cubicBezTo>
                  <a:cubicBezTo>
                    <a:pt x="348" y="2110"/>
                    <a:pt x="399" y="2093"/>
                    <a:pt x="383" y="2093"/>
                  </a:cubicBezTo>
                  <a:cubicBezTo>
                    <a:pt x="379" y="2093"/>
                    <a:pt x="372" y="2094"/>
                    <a:pt x="358" y="2096"/>
                  </a:cubicBezTo>
                  <a:cubicBezTo>
                    <a:pt x="346" y="2108"/>
                    <a:pt x="346" y="2132"/>
                    <a:pt x="358" y="2144"/>
                  </a:cubicBezTo>
                  <a:cubicBezTo>
                    <a:pt x="358" y="2134"/>
                    <a:pt x="363" y="2130"/>
                    <a:pt x="369" y="2130"/>
                  </a:cubicBezTo>
                  <a:cubicBezTo>
                    <a:pt x="387" y="2130"/>
                    <a:pt x="421" y="2155"/>
                    <a:pt x="430" y="2155"/>
                  </a:cubicBezTo>
                  <a:cubicBezTo>
                    <a:pt x="421" y="2164"/>
                    <a:pt x="412" y="2197"/>
                    <a:pt x="386" y="2197"/>
                  </a:cubicBezTo>
                  <a:cubicBezTo>
                    <a:pt x="376" y="2197"/>
                    <a:pt x="363" y="2192"/>
                    <a:pt x="346" y="2179"/>
                  </a:cubicBezTo>
                  <a:lnTo>
                    <a:pt x="346" y="2179"/>
                  </a:lnTo>
                  <a:cubicBezTo>
                    <a:pt x="370" y="2227"/>
                    <a:pt x="382" y="2274"/>
                    <a:pt x="394" y="2322"/>
                  </a:cubicBezTo>
                  <a:cubicBezTo>
                    <a:pt x="406" y="2358"/>
                    <a:pt x="406" y="2405"/>
                    <a:pt x="406" y="2453"/>
                  </a:cubicBezTo>
                  <a:cubicBezTo>
                    <a:pt x="430" y="2441"/>
                    <a:pt x="453" y="2441"/>
                    <a:pt x="489" y="2441"/>
                  </a:cubicBezTo>
                  <a:cubicBezTo>
                    <a:pt x="477" y="2465"/>
                    <a:pt x="465" y="2477"/>
                    <a:pt x="441" y="2477"/>
                  </a:cubicBezTo>
                  <a:cubicBezTo>
                    <a:pt x="477" y="2477"/>
                    <a:pt x="501" y="2501"/>
                    <a:pt x="489" y="2536"/>
                  </a:cubicBezTo>
                  <a:cubicBezTo>
                    <a:pt x="489" y="2536"/>
                    <a:pt x="457" y="2526"/>
                    <a:pt x="426" y="2526"/>
                  </a:cubicBezTo>
                  <a:cubicBezTo>
                    <a:pt x="410" y="2526"/>
                    <a:pt x="394" y="2528"/>
                    <a:pt x="382" y="2536"/>
                  </a:cubicBezTo>
                  <a:cubicBezTo>
                    <a:pt x="388" y="2536"/>
                    <a:pt x="393" y="2535"/>
                    <a:pt x="397" y="2535"/>
                  </a:cubicBezTo>
                  <a:cubicBezTo>
                    <a:pt x="462" y="2535"/>
                    <a:pt x="433" y="2600"/>
                    <a:pt x="486" y="2600"/>
                  </a:cubicBezTo>
                  <a:cubicBezTo>
                    <a:pt x="494" y="2600"/>
                    <a:pt x="502" y="2599"/>
                    <a:pt x="513" y="2596"/>
                  </a:cubicBezTo>
                  <a:lnTo>
                    <a:pt x="513" y="2596"/>
                  </a:lnTo>
                  <a:cubicBezTo>
                    <a:pt x="513" y="2608"/>
                    <a:pt x="501" y="2620"/>
                    <a:pt x="501" y="2620"/>
                  </a:cubicBezTo>
                  <a:cubicBezTo>
                    <a:pt x="501" y="2620"/>
                    <a:pt x="513" y="2632"/>
                    <a:pt x="525" y="2655"/>
                  </a:cubicBezTo>
                  <a:cubicBezTo>
                    <a:pt x="549" y="2691"/>
                    <a:pt x="584" y="2739"/>
                    <a:pt x="620" y="2751"/>
                  </a:cubicBezTo>
                  <a:cubicBezTo>
                    <a:pt x="599" y="2751"/>
                    <a:pt x="590" y="2755"/>
                    <a:pt x="594" y="2761"/>
                  </a:cubicBezTo>
                  <a:lnTo>
                    <a:pt x="594" y="2761"/>
                  </a:lnTo>
                  <a:cubicBezTo>
                    <a:pt x="589" y="2759"/>
                    <a:pt x="583" y="2758"/>
                    <a:pt x="578" y="2758"/>
                  </a:cubicBezTo>
                  <a:cubicBezTo>
                    <a:pt x="563" y="2758"/>
                    <a:pt x="550" y="2767"/>
                    <a:pt x="537" y="2786"/>
                  </a:cubicBezTo>
                  <a:cubicBezTo>
                    <a:pt x="561" y="2786"/>
                    <a:pt x="572" y="2810"/>
                    <a:pt x="561" y="2834"/>
                  </a:cubicBezTo>
                  <a:cubicBezTo>
                    <a:pt x="513" y="2834"/>
                    <a:pt x="525" y="2834"/>
                    <a:pt x="489" y="2894"/>
                  </a:cubicBezTo>
                  <a:cubicBezTo>
                    <a:pt x="513" y="2858"/>
                    <a:pt x="549" y="2834"/>
                    <a:pt x="584" y="2834"/>
                  </a:cubicBezTo>
                  <a:cubicBezTo>
                    <a:pt x="584" y="2834"/>
                    <a:pt x="561" y="2822"/>
                    <a:pt x="572" y="2810"/>
                  </a:cubicBezTo>
                  <a:cubicBezTo>
                    <a:pt x="620" y="2810"/>
                    <a:pt x="596" y="2822"/>
                    <a:pt x="584" y="2834"/>
                  </a:cubicBezTo>
                  <a:cubicBezTo>
                    <a:pt x="549" y="2917"/>
                    <a:pt x="632" y="2929"/>
                    <a:pt x="549" y="2977"/>
                  </a:cubicBezTo>
                  <a:cubicBezTo>
                    <a:pt x="549" y="2977"/>
                    <a:pt x="715" y="2977"/>
                    <a:pt x="632" y="3060"/>
                  </a:cubicBezTo>
                  <a:cubicBezTo>
                    <a:pt x="668" y="3072"/>
                    <a:pt x="787" y="3120"/>
                    <a:pt x="668" y="3167"/>
                  </a:cubicBezTo>
                  <a:cubicBezTo>
                    <a:pt x="751" y="3203"/>
                    <a:pt x="739" y="3179"/>
                    <a:pt x="739" y="3239"/>
                  </a:cubicBezTo>
                  <a:cubicBezTo>
                    <a:pt x="755" y="3223"/>
                    <a:pt x="777" y="3218"/>
                    <a:pt x="801" y="3218"/>
                  </a:cubicBezTo>
                  <a:cubicBezTo>
                    <a:pt x="849" y="3218"/>
                    <a:pt x="902" y="3239"/>
                    <a:pt x="918" y="3239"/>
                  </a:cubicBezTo>
                  <a:cubicBezTo>
                    <a:pt x="918" y="3239"/>
                    <a:pt x="834" y="3263"/>
                    <a:pt x="822" y="3263"/>
                  </a:cubicBezTo>
                  <a:cubicBezTo>
                    <a:pt x="849" y="3243"/>
                    <a:pt x="857" y="3234"/>
                    <a:pt x="843" y="3234"/>
                  </a:cubicBezTo>
                  <a:cubicBezTo>
                    <a:pt x="832" y="3234"/>
                    <a:pt x="806" y="3240"/>
                    <a:pt x="763" y="3251"/>
                  </a:cubicBezTo>
                  <a:cubicBezTo>
                    <a:pt x="787" y="3251"/>
                    <a:pt x="763" y="3275"/>
                    <a:pt x="727" y="3287"/>
                  </a:cubicBezTo>
                  <a:cubicBezTo>
                    <a:pt x="727" y="3287"/>
                    <a:pt x="882" y="3370"/>
                    <a:pt x="906" y="3406"/>
                  </a:cubicBezTo>
                  <a:cubicBezTo>
                    <a:pt x="763" y="3406"/>
                    <a:pt x="846" y="3406"/>
                    <a:pt x="739" y="3394"/>
                  </a:cubicBezTo>
                  <a:lnTo>
                    <a:pt x="739" y="3394"/>
                  </a:lnTo>
                  <a:cubicBezTo>
                    <a:pt x="787" y="3441"/>
                    <a:pt x="811" y="3394"/>
                    <a:pt x="763" y="3453"/>
                  </a:cubicBezTo>
                  <a:cubicBezTo>
                    <a:pt x="772" y="3450"/>
                    <a:pt x="781" y="3449"/>
                    <a:pt x="789" y="3449"/>
                  </a:cubicBezTo>
                  <a:cubicBezTo>
                    <a:pt x="815" y="3449"/>
                    <a:pt x="837" y="3462"/>
                    <a:pt x="846" y="3489"/>
                  </a:cubicBezTo>
                  <a:cubicBezTo>
                    <a:pt x="846" y="3489"/>
                    <a:pt x="804" y="3658"/>
                    <a:pt x="898" y="3658"/>
                  </a:cubicBezTo>
                  <a:cubicBezTo>
                    <a:pt x="904" y="3658"/>
                    <a:pt x="911" y="3657"/>
                    <a:pt x="918" y="3656"/>
                  </a:cubicBezTo>
                  <a:lnTo>
                    <a:pt x="918" y="3656"/>
                  </a:lnTo>
                  <a:cubicBezTo>
                    <a:pt x="894" y="3668"/>
                    <a:pt x="870" y="3668"/>
                    <a:pt x="834" y="3679"/>
                  </a:cubicBezTo>
                  <a:cubicBezTo>
                    <a:pt x="906" y="3679"/>
                    <a:pt x="989" y="3691"/>
                    <a:pt x="1061" y="3691"/>
                  </a:cubicBezTo>
                  <a:cubicBezTo>
                    <a:pt x="1120" y="3632"/>
                    <a:pt x="1108" y="3632"/>
                    <a:pt x="1061" y="3596"/>
                  </a:cubicBezTo>
                  <a:cubicBezTo>
                    <a:pt x="1014" y="3573"/>
                    <a:pt x="1092" y="3346"/>
                    <a:pt x="1030" y="3346"/>
                  </a:cubicBezTo>
                  <a:cubicBezTo>
                    <a:pt x="1028" y="3346"/>
                    <a:pt x="1027" y="3346"/>
                    <a:pt x="1025" y="3346"/>
                  </a:cubicBezTo>
                  <a:cubicBezTo>
                    <a:pt x="1049" y="3334"/>
                    <a:pt x="1108" y="3275"/>
                    <a:pt x="1025" y="3263"/>
                  </a:cubicBezTo>
                  <a:cubicBezTo>
                    <a:pt x="1042" y="3254"/>
                    <a:pt x="1053" y="3246"/>
                    <a:pt x="1066" y="3246"/>
                  </a:cubicBezTo>
                  <a:cubicBezTo>
                    <a:pt x="1071" y="3246"/>
                    <a:pt x="1077" y="3247"/>
                    <a:pt x="1084" y="3251"/>
                  </a:cubicBezTo>
                  <a:cubicBezTo>
                    <a:pt x="1072" y="3227"/>
                    <a:pt x="930" y="3203"/>
                    <a:pt x="930" y="3203"/>
                  </a:cubicBezTo>
                  <a:cubicBezTo>
                    <a:pt x="1037" y="3132"/>
                    <a:pt x="822" y="3060"/>
                    <a:pt x="894" y="2941"/>
                  </a:cubicBezTo>
                  <a:lnTo>
                    <a:pt x="894" y="2941"/>
                  </a:lnTo>
                  <a:cubicBezTo>
                    <a:pt x="877" y="2950"/>
                    <a:pt x="860" y="2958"/>
                    <a:pt x="848" y="2958"/>
                  </a:cubicBezTo>
                  <a:cubicBezTo>
                    <a:pt x="842" y="2958"/>
                    <a:pt x="838" y="2957"/>
                    <a:pt x="834" y="2953"/>
                  </a:cubicBezTo>
                  <a:cubicBezTo>
                    <a:pt x="858" y="2882"/>
                    <a:pt x="834" y="2906"/>
                    <a:pt x="834" y="2894"/>
                  </a:cubicBezTo>
                  <a:lnTo>
                    <a:pt x="834" y="2894"/>
                  </a:lnTo>
                  <a:cubicBezTo>
                    <a:pt x="836" y="2894"/>
                    <a:pt x="838" y="2894"/>
                    <a:pt x="839" y="2894"/>
                  </a:cubicBezTo>
                  <a:cubicBezTo>
                    <a:pt x="868" y="2894"/>
                    <a:pt x="882" y="2807"/>
                    <a:pt x="926" y="2807"/>
                  </a:cubicBezTo>
                  <a:cubicBezTo>
                    <a:pt x="931" y="2807"/>
                    <a:pt x="936" y="2808"/>
                    <a:pt x="942" y="2810"/>
                  </a:cubicBezTo>
                  <a:cubicBezTo>
                    <a:pt x="935" y="2796"/>
                    <a:pt x="928" y="2791"/>
                    <a:pt x="916" y="2791"/>
                  </a:cubicBezTo>
                  <a:cubicBezTo>
                    <a:pt x="907" y="2791"/>
                    <a:pt x="897" y="2793"/>
                    <a:pt x="882" y="2798"/>
                  </a:cubicBezTo>
                  <a:cubicBezTo>
                    <a:pt x="882" y="2798"/>
                    <a:pt x="811" y="2370"/>
                    <a:pt x="715" y="2358"/>
                  </a:cubicBezTo>
                  <a:cubicBezTo>
                    <a:pt x="739" y="2310"/>
                    <a:pt x="763" y="2298"/>
                    <a:pt x="680" y="2263"/>
                  </a:cubicBezTo>
                  <a:cubicBezTo>
                    <a:pt x="721" y="2191"/>
                    <a:pt x="673" y="1970"/>
                    <a:pt x="591" y="1970"/>
                  </a:cubicBezTo>
                  <a:cubicBezTo>
                    <a:pt x="578" y="1970"/>
                    <a:pt x="564" y="1975"/>
                    <a:pt x="549" y="1989"/>
                  </a:cubicBezTo>
                  <a:cubicBezTo>
                    <a:pt x="584" y="1905"/>
                    <a:pt x="596" y="1679"/>
                    <a:pt x="584" y="1643"/>
                  </a:cubicBezTo>
                  <a:lnTo>
                    <a:pt x="584" y="1643"/>
                  </a:lnTo>
                  <a:cubicBezTo>
                    <a:pt x="572" y="1643"/>
                    <a:pt x="549" y="1655"/>
                    <a:pt x="537" y="1667"/>
                  </a:cubicBezTo>
                  <a:cubicBezTo>
                    <a:pt x="537" y="1657"/>
                    <a:pt x="589" y="1603"/>
                    <a:pt x="551" y="1603"/>
                  </a:cubicBezTo>
                  <a:cubicBezTo>
                    <a:pt x="545" y="1603"/>
                    <a:pt x="537" y="1604"/>
                    <a:pt x="525" y="1608"/>
                  </a:cubicBezTo>
                  <a:cubicBezTo>
                    <a:pt x="539" y="1594"/>
                    <a:pt x="549" y="1588"/>
                    <a:pt x="559" y="1588"/>
                  </a:cubicBezTo>
                  <a:cubicBezTo>
                    <a:pt x="567" y="1588"/>
                    <a:pt x="574" y="1591"/>
                    <a:pt x="584" y="1596"/>
                  </a:cubicBezTo>
                  <a:cubicBezTo>
                    <a:pt x="584" y="1596"/>
                    <a:pt x="543" y="1554"/>
                    <a:pt x="529" y="1554"/>
                  </a:cubicBezTo>
                  <a:cubicBezTo>
                    <a:pt x="526" y="1554"/>
                    <a:pt x="525" y="1556"/>
                    <a:pt x="525" y="1560"/>
                  </a:cubicBezTo>
                  <a:cubicBezTo>
                    <a:pt x="525" y="1548"/>
                    <a:pt x="525" y="1548"/>
                    <a:pt x="537" y="1536"/>
                  </a:cubicBezTo>
                  <a:cubicBezTo>
                    <a:pt x="549" y="1524"/>
                    <a:pt x="561" y="1536"/>
                    <a:pt x="549" y="1489"/>
                  </a:cubicBezTo>
                  <a:cubicBezTo>
                    <a:pt x="518" y="1489"/>
                    <a:pt x="487" y="1489"/>
                    <a:pt x="472" y="1496"/>
                  </a:cubicBezTo>
                  <a:lnTo>
                    <a:pt x="472" y="1496"/>
                  </a:lnTo>
                  <a:cubicBezTo>
                    <a:pt x="588" y="1412"/>
                    <a:pt x="370" y="1274"/>
                    <a:pt x="370" y="1274"/>
                  </a:cubicBezTo>
                  <a:cubicBezTo>
                    <a:pt x="513" y="1251"/>
                    <a:pt x="501" y="1251"/>
                    <a:pt x="691" y="1215"/>
                  </a:cubicBezTo>
                  <a:cubicBezTo>
                    <a:pt x="668" y="1192"/>
                    <a:pt x="660" y="1179"/>
                    <a:pt x="670" y="1179"/>
                  </a:cubicBezTo>
                  <a:cubicBezTo>
                    <a:pt x="676" y="1179"/>
                    <a:pt x="687" y="1183"/>
                    <a:pt x="703" y="1191"/>
                  </a:cubicBezTo>
                  <a:cubicBezTo>
                    <a:pt x="680" y="1179"/>
                    <a:pt x="668" y="1167"/>
                    <a:pt x="644" y="1155"/>
                  </a:cubicBezTo>
                  <a:cubicBezTo>
                    <a:pt x="691" y="1155"/>
                    <a:pt x="739" y="1155"/>
                    <a:pt x="787" y="1167"/>
                  </a:cubicBezTo>
                  <a:cubicBezTo>
                    <a:pt x="799" y="1167"/>
                    <a:pt x="787" y="1120"/>
                    <a:pt x="787" y="1120"/>
                  </a:cubicBezTo>
                  <a:cubicBezTo>
                    <a:pt x="822" y="1120"/>
                    <a:pt x="838" y="1133"/>
                    <a:pt x="834" y="1145"/>
                  </a:cubicBezTo>
                  <a:lnTo>
                    <a:pt x="834" y="1145"/>
                  </a:lnTo>
                  <a:cubicBezTo>
                    <a:pt x="880" y="1101"/>
                    <a:pt x="1057" y="938"/>
                    <a:pt x="1107" y="938"/>
                  </a:cubicBezTo>
                  <a:cubicBezTo>
                    <a:pt x="1115" y="938"/>
                    <a:pt x="1120" y="942"/>
                    <a:pt x="1120" y="953"/>
                  </a:cubicBezTo>
                  <a:cubicBezTo>
                    <a:pt x="1144" y="870"/>
                    <a:pt x="1096" y="870"/>
                    <a:pt x="1132" y="810"/>
                  </a:cubicBezTo>
                  <a:lnTo>
                    <a:pt x="1132" y="810"/>
                  </a:lnTo>
                  <a:cubicBezTo>
                    <a:pt x="1132" y="851"/>
                    <a:pt x="1145" y="864"/>
                    <a:pt x="1163" y="864"/>
                  </a:cubicBezTo>
                  <a:cubicBezTo>
                    <a:pt x="1192" y="864"/>
                    <a:pt x="1236" y="831"/>
                    <a:pt x="1263" y="831"/>
                  </a:cubicBezTo>
                  <a:cubicBezTo>
                    <a:pt x="1266" y="831"/>
                    <a:pt x="1269" y="831"/>
                    <a:pt x="1271" y="832"/>
                  </a:cubicBezTo>
                  <a:lnTo>
                    <a:pt x="1271" y="832"/>
                  </a:lnTo>
                  <a:cubicBezTo>
                    <a:pt x="1249" y="821"/>
                    <a:pt x="1139" y="761"/>
                    <a:pt x="1203" y="750"/>
                  </a:cubicBezTo>
                  <a:lnTo>
                    <a:pt x="1203" y="750"/>
                  </a:lnTo>
                  <a:cubicBezTo>
                    <a:pt x="1192" y="756"/>
                    <a:pt x="1236" y="759"/>
                    <a:pt x="1281" y="759"/>
                  </a:cubicBezTo>
                  <a:cubicBezTo>
                    <a:pt x="1325" y="759"/>
                    <a:pt x="1370" y="756"/>
                    <a:pt x="1358" y="750"/>
                  </a:cubicBezTo>
                  <a:cubicBezTo>
                    <a:pt x="1344" y="723"/>
                    <a:pt x="1339" y="715"/>
                    <a:pt x="1337" y="715"/>
                  </a:cubicBezTo>
                  <a:cubicBezTo>
                    <a:pt x="1334" y="715"/>
                    <a:pt x="1336" y="728"/>
                    <a:pt x="1328" y="728"/>
                  </a:cubicBezTo>
                  <a:cubicBezTo>
                    <a:pt x="1327" y="728"/>
                    <a:pt x="1325" y="728"/>
                    <a:pt x="1323" y="727"/>
                  </a:cubicBezTo>
                  <a:cubicBezTo>
                    <a:pt x="1311" y="691"/>
                    <a:pt x="1311" y="655"/>
                    <a:pt x="1346" y="631"/>
                  </a:cubicBezTo>
                  <a:cubicBezTo>
                    <a:pt x="1346" y="643"/>
                    <a:pt x="1358" y="655"/>
                    <a:pt x="1358" y="667"/>
                  </a:cubicBezTo>
                  <a:cubicBezTo>
                    <a:pt x="1358" y="655"/>
                    <a:pt x="1370" y="655"/>
                    <a:pt x="1382" y="655"/>
                  </a:cubicBezTo>
                  <a:cubicBezTo>
                    <a:pt x="1394" y="691"/>
                    <a:pt x="1382" y="727"/>
                    <a:pt x="1370" y="750"/>
                  </a:cubicBezTo>
                  <a:cubicBezTo>
                    <a:pt x="1377" y="737"/>
                    <a:pt x="1384" y="731"/>
                    <a:pt x="1391" y="731"/>
                  </a:cubicBezTo>
                  <a:cubicBezTo>
                    <a:pt x="1396" y="731"/>
                    <a:pt x="1401" y="734"/>
                    <a:pt x="1406" y="739"/>
                  </a:cubicBezTo>
                  <a:cubicBezTo>
                    <a:pt x="1370" y="667"/>
                    <a:pt x="1442" y="715"/>
                    <a:pt x="1418" y="655"/>
                  </a:cubicBezTo>
                  <a:lnTo>
                    <a:pt x="1418" y="655"/>
                  </a:lnTo>
                  <a:cubicBezTo>
                    <a:pt x="1430" y="673"/>
                    <a:pt x="1439" y="682"/>
                    <a:pt x="1445" y="682"/>
                  </a:cubicBezTo>
                  <a:cubicBezTo>
                    <a:pt x="1451" y="682"/>
                    <a:pt x="1453" y="673"/>
                    <a:pt x="1453" y="655"/>
                  </a:cubicBezTo>
                  <a:cubicBezTo>
                    <a:pt x="1453" y="667"/>
                    <a:pt x="1465" y="679"/>
                    <a:pt x="1465" y="691"/>
                  </a:cubicBezTo>
                  <a:cubicBezTo>
                    <a:pt x="1489" y="667"/>
                    <a:pt x="1501" y="655"/>
                    <a:pt x="1525" y="643"/>
                  </a:cubicBezTo>
                  <a:lnTo>
                    <a:pt x="1525" y="643"/>
                  </a:lnTo>
                  <a:cubicBezTo>
                    <a:pt x="1515" y="648"/>
                    <a:pt x="1505" y="651"/>
                    <a:pt x="1495" y="651"/>
                  </a:cubicBezTo>
                  <a:cubicBezTo>
                    <a:pt x="1481" y="651"/>
                    <a:pt x="1467" y="645"/>
                    <a:pt x="1453" y="631"/>
                  </a:cubicBezTo>
                  <a:cubicBezTo>
                    <a:pt x="1458" y="606"/>
                    <a:pt x="1469" y="599"/>
                    <a:pt x="1484" y="599"/>
                  </a:cubicBezTo>
                  <a:cubicBezTo>
                    <a:pt x="1505" y="599"/>
                    <a:pt x="1532" y="613"/>
                    <a:pt x="1554" y="613"/>
                  </a:cubicBezTo>
                  <a:cubicBezTo>
                    <a:pt x="1561" y="613"/>
                    <a:pt x="1567" y="611"/>
                    <a:pt x="1573" y="608"/>
                  </a:cubicBezTo>
                  <a:cubicBezTo>
                    <a:pt x="1553" y="608"/>
                    <a:pt x="1508" y="566"/>
                    <a:pt x="1542" y="566"/>
                  </a:cubicBezTo>
                  <a:cubicBezTo>
                    <a:pt x="1549" y="566"/>
                    <a:pt x="1559" y="568"/>
                    <a:pt x="1573" y="572"/>
                  </a:cubicBezTo>
                  <a:cubicBezTo>
                    <a:pt x="1561" y="548"/>
                    <a:pt x="1537" y="501"/>
                    <a:pt x="1537" y="500"/>
                  </a:cubicBezTo>
                  <a:lnTo>
                    <a:pt x="1537" y="500"/>
                  </a:lnTo>
                  <a:cubicBezTo>
                    <a:pt x="1561" y="518"/>
                    <a:pt x="1571" y="525"/>
                    <a:pt x="1574" y="525"/>
                  </a:cubicBezTo>
                  <a:cubicBezTo>
                    <a:pt x="1582" y="525"/>
                    <a:pt x="1522" y="465"/>
                    <a:pt x="1549" y="465"/>
                  </a:cubicBezTo>
                  <a:lnTo>
                    <a:pt x="1549" y="465"/>
                  </a:lnTo>
                  <a:cubicBezTo>
                    <a:pt x="1608" y="512"/>
                    <a:pt x="1561" y="489"/>
                    <a:pt x="1596" y="536"/>
                  </a:cubicBezTo>
                  <a:cubicBezTo>
                    <a:pt x="1608" y="502"/>
                    <a:pt x="1597" y="479"/>
                    <a:pt x="1586" y="445"/>
                  </a:cubicBezTo>
                  <a:lnTo>
                    <a:pt x="1586" y="445"/>
                  </a:lnTo>
                  <a:cubicBezTo>
                    <a:pt x="1586" y="446"/>
                    <a:pt x="1587" y="446"/>
                    <a:pt x="1588" y="446"/>
                  </a:cubicBezTo>
                  <a:cubicBezTo>
                    <a:pt x="1590" y="446"/>
                    <a:pt x="1592" y="445"/>
                    <a:pt x="1596" y="441"/>
                  </a:cubicBezTo>
                  <a:cubicBezTo>
                    <a:pt x="1596" y="465"/>
                    <a:pt x="1620" y="512"/>
                    <a:pt x="1620" y="524"/>
                  </a:cubicBezTo>
                  <a:cubicBezTo>
                    <a:pt x="1620" y="507"/>
                    <a:pt x="1620" y="496"/>
                    <a:pt x="1620" y="481"/>
                  </a:cubicBezTo>
                  <a:cubicBezTo>
                    <a:pt x="1620" y="481"/>
                    <a:pt x="1620" y="472"/>
                    <a:pt x="1620" y="453"/>
                  </a:cubicBezTo>
                  <a:cubicBezTo>
                    <a:pt x="1636" y="526"/>
                    <a:pt x="1642" y="549"/>
                    <a:pt x="1647" y="549"/>
                  </a:cubicBezTo>
                  <a:cubicBezTo>
                    <a:pt x="1649" y="549"/>
                    <a:pt x="1652" y="544"/>
                    <a:pt x="1656" y="536"/>
                  </a:cubicBezTo>
                  <a:cubicBezTo>
                    <a:pt x="1656" y="548"/>
                    <a:pt x="1656" y="548"/>
                    <a:pt x="1656" y="560"/>
                  </a:cubicBezTo>
                  <a:cubicBezTo>
                    <a:pt x="1656" y="548"/>
                    <a:pt x="1668" y="524"/>
                    <a:pt x="1668" y="512"/>
                  </a:cubicBezTo>
                  <a:cubicBezTo>
                    <a:pt x="1692" y="536"/>
                    <a:pt x="1715" y="584"/>
                    <a:pt x="1727" y="584"/>
                  </a:cubicBezTo>
                  <a:cubicBezTo>
                    <a:pt x="1727" y="560"/>
                    <a:pt x="1751" y="536"/>
                    <a:pt x="1763" y="512"/>
                  </a:cubicBezTo>
                  <a:cubicBezTo>
                    <a:pt x="1787" y="536"/>
                    <a:pt x="1787" y="548"/>
                    <a:pt x="1775" y="572"/>
                  </a:cubicBezTo>
                  <a:cubicBezTo>
                    <a:pt x="1788" y="552"/>
                    <a:pt x="1801" y="543"/>
                    <a:pt x="1816" y="543"/>
                  </a:cubicBezTo>
                  <a:cubicBezTo>
                    <a:pt x="1829" y="543"/>
                    <a:pt x="1842" y="549"/>
                    <a:pt x="1858" y="560"/>
                  </a:cubicBezTo>
                  <a:cubicBezTo>
                    <a:pt x="1846" y="560"/>
                    <a:pt x="1787" y="620"/>
                    <a:pt x="1799" y="655"/>
                  </a:cubicBezTo>
                  <a:cubicBezTo>
                    <a:pt x="1808" y="623"/>
                    <a:pt x="1823" y="617"/>
                    <a:pt x="1840" y="617"/>
                  </a:cubicBezTo>
                  <a:cubicBezTo>
                    <a:pt x="1848" y="617"/>
                    <a:pt x="1856" y="618"/>
                    <a:pt x="1864" y="618"/>
                  </a:cubicBezTo>
                  <a:cubicBezTo>
                    <a:pt x="1883" y="618"/>
                    <a:pt x="1903" y="612"/>
                    <a:pt x="1918" y="572"/>
                  </a:cubicBezTo>
                  <a:cubicBezTo>
                    <a:pt x="1918" y="584"/>
                    <a:pt x="1930" y="584"/>
                    <a:pt x="1930" y="596"/>
                  </a:cubicBezTo>
                  <a:cubicBezTo>
                    <a:pt x="1954" y="584"/>
                    <a:pt x="2061" y="584"/>
                    <a:pt x="2096" y="548"/>
                  </a:cubicBezTo>
                  <a:lnTo>
                    <a:pt x="2096" y="548"/>
                  </a:lnTo>
                  <a:cubicBezTo>
                    <a:pt x="2090" y="568"/>
                    <a:pt x="2087" y="577"/>
                    <a:pt x="2092" y="577"/>
                  </a:cubicBezTo>
                  <a:cubicBezTo>
                    <a:pt x="2093" y="577"/>
                    <a:pt x="2094" y="576"/>
                    <a:pt x="2096" y="575"/>
                  </a:cubicBezTo>
                  <a:lnTo>
                    <a:pt x="2096" y="575"/>
                  </a:lnTo>
                  <a:cubicBezTo>
                    <a:pt x="2081" y="592"/>
                    <a:pt x="2079" y="618"/>
                    <a:pt x="2096" y="643"/>
                  </a:cubicBezTo>
                  <a:cubicBezTo>
                    <a:pt x="2102" y="631"/>
                    <a:pt x="2108" y="625"/>
                    <a:pt x="2116" y="625"/>
                  </a:cubicBezTo>
                  <a:cubicBezTo>
                    <a:pt x="2123" y="625"/>
                    <a:pt x="2132" y="631"/>
                    <a:pt x="2144" y="643"/>
                  </a:cubicBezTo>
                  <a:cubicBezTo>
                    <a:pt x="2133" y="677"/>
                    <a:pt x="2132" y="668"/>
                    <a:pt x="2162" y="717"/>
                  </a:cubicBezTo>
                  <a:lnTo>
                    <a:pt x="2162" y="717"/>
                  </a:lnTo>
                  <a:cubicBezTo>
                    <a:pt x="2145" y="686"/>
                    <a:pt x="2145" y="653"/>
                    <a:pt x="2155" y="612"/>
                  </a:cubicBezTo>
                  <a:lnTo>
                    <a:pt x="2155" y="612"/>
                  </a:lnTo>
                  <a:cubicBezTo>
                    <a:pt x="2152" y="619"/>
                    <a:pt x="2143" y="624"/>
                    <a:pt x="2137" y="624"/>
                  </a:cubicBezTo>
                  <a:cubicBezTo>
                    <a:pt x="2134" y="624"/>
                    <a:pt x="2132" y="623"/>
                    <a:pt x="2132" y="620"/>
                  </a:cubicBezTo>
                  <a:cubicBezTo>
                    <a:pt x="2138" y="598"/>
                    <a:pt x="2140" y="591"/>
                    <a:pt x="2143" y="591"/>
                  </a:cubicBezTo>
                  <a:cubicBezTo>
                    <a:pt x="2146" y="591"/>
                    <a:pt x="2149" y="601"/>
                    <a:pt x="2156" y="608"/>
                  </a:cubicBezTo>
                  <a:cubicBezTo>
                    <a:pt x="2156" y="608"/>
                    <a:pt x="2156" y="608"/>
                    <a:pt x="2156" y="608"/>
                  </a:cubicBezTo>
                  <a:lnTo>
                    <a:pt x="2156" y="608"/>
                  </a:lnTo>
                  <a:cubicBezTo>
                    <a:pt x="2215" y="691"/>
                    <a:pt x="2263" y="608"/>
                    <a:pt x="2275" y="703"/>
                  </a:cubicBezTo>
                  <a:cubicBezTo>
                    <a:pt x="2275" y="703"/>
                    <a:pt x="2308" y="617"/>
                    <a:pt x="2344" y="617"/>
                  </a:cubicBezTo>
                  <a:cubicBezTo>
                    <a:pt x="2357" y="617"/>
                    <a:pt x="2370" y="628"/>
                    <a:pt x="2382" y="655"/>
                  </a:cubicBezTo>
                  <a:cubicBezTo>
                    <a:pt x="2397" y="632"/>
                    <a:pt x="2437" y="585"/>
                    <a:pt x="2467" y="585"/>
                  </a:cubicBezTo>
                  <a:cubicBezTo>
                    <a:pt x="2483" y="585"/>
                    <a:pt x="2497" y="600"/>
                    <a:pt x="2501" y="643"/>
                  </a:cubicBezTo>
                  <a:cubicBezTo>
                    <a:pt x="2542" y="602"/>
                    <a:pt x="2544" y="589"/>
                    <a:pt x="2560" y="589"/>
                  </a:cubicBezTo>
                  <a:cubicBezTo>
                    <a:pt x="2568" y="589"/>
                    <a:pt x="2578" y="592"/>
                    <a:pt x="2596" y="596"/>
                  </a:cubicBezTo>
                  <a:cubicBezTo>
                    <a:pt x="2561" y="548"/>
                    <a:pt x="2620" y="453"/>
                    <a:pt x="2620" y="417"/>
                  </a:cubicBezTo>
                  <a:cubicBezTo>
                    <a:pt x="2632" y="429"/>
                    <a:pt x="2632" y="512"/>
                    <a:pt x="2632" y="524"/>
                  </a:cubicBezTo>
                  <a:cubicBezTo>
                    <a:pt x="2623" y="502"/>
                    <a:pt x="2616" y="492"/>
                    <a:pt x="2611" y="492"/>
                  </a:cubicBezTo>
                  <a:cubicBezTo>
                    <a:pt x="2603" y="492"/>
                    <a:pt x="2601" y="523"/>
                    <a:pt x="2608" y="584"/>
                  </a:cubicBezTo>
                  <a:cubicBezTo>
                    <a:pt x="2612" y="573"/>
                    <a:pt x="2614" y="569"/>
                    <a:pt x="2617" y="569"/>
                  </a:cubicBezTo>
                  <a:cubicBezTo>
                    <a:pt x="2622" y="569"/>
                    <a:pt x="2627" y="593"/>
                    <a:pt x="2643" y="618"/>
                  </a:cubicBezTo>
                  <a:lnTo>
                    <a:pt x="2643" y="618"/>
                  </a:lnTo>
                  <a:cubicBezTo>
                    <a:pt x="2645" y="604"/>
                    <a:pt x="2741" y="487"/>
                    <a:pt x="2775" y="465"/>
                  </a:cubicBezTo>
                  <a:lnTo>
                    <a:pt x="2775" y="465"/>
                  </a:lnTo>
                  <a:cubicBezTo>
                    <a:pt x="2775" y="489"/>
                    <a:pt x="2811" y="572"/>
                    <a:pt x="2763" y="584"/>
                  </a:cubicBezTo>
                  <a:cubicBezTo>
                    <a:pt x="2775" y="584"/>
                    <a:pt x="2787" y="584"/>
                    <a:pt x="2823" y="608"/>
                  </a:cubicBezTo>
                  <a:cubicBezTo>
                    <a:pt x="2811" y="572"/>
                    <a:pt x="2823" y="536"/>
                    <a:pt x="2858" y="524"/>
                  </a:cubicBezTo>
                  <a:cubicBezTo>
                    <a:pt x="2858" y="523"/>
                    <a:pt x="2860" y="523"/>
                    <a:pt x="2862" y="523"/>
                  </a:cubicBezTo>
                  <a:cubicBezTo>
                    <a:pt x="2872" y="523"/>
                    <a:pt x="2903" y="532"/>
                    <a:pt x="2934" y="532"/>
                  </a:cubicBezTo>
                  <a:cubicBezTo>
                    <a:pt x="2977" y="532"/>
                    <a:pt x="3019" y="516"/>
                    <a:pt x="3013" y="441"/>
                  </a:cubicBezTo>
                  <a:lnTo>
                    <a:pt x="3013" y="441"/>
                  </a:lnTo>
                  <a:cubicBezTo>
                    <a:pt x="3025" y="477"/>
                    <a:pt x="3025" y="500"/>
                    <a:pt x="3037" y="536"/>
                  </a:cubicBezTo>
                  <a:cubicBezTo>
                    <a:pt x="3037" y="453"/>
                    <a:pt x="3049" y="381"/>
                    <a:pt x="3049" y="298"/>
                  </a:cubicBezTo>
                  <a:cubicBezTo>
                    <a:pt x="3061" y="369"/>
                    <a:pt x="3061" y="441"/>
                    <a:pt x="3061" y="524"/>
                  </a:cubicBezTo>
                  <a:cubicBezTo>
                    <a:pt x="3064" y="526"/>
                    <a:pt x="3067" y="527"/>
                    <a:pt x="3069" y="527"/>
                  </a:cubicBezTo>
                  <a:cubicBezTo>
                    <a:pt x="3092" y="527"/>
                    <a:pt x="3073" y="429"/>
                    <a:pt x="3073" y="429"/>
                  </a:cubicBezTo>
                  <a:lnTo>
                    <a:pt x="3073" y="429"/>
                  </a:lnTo>
                  <a:cubicBezTo>
                    <a:pt x="3085" y="453"/>
                    <a:pt x="3097" y="477"/>
                    <a:pt x="3108" y="500"/>
                  </a:cubicBezTo>
                  <a:cubicBezTo>
                    <a:pt x="3108" y="500"/>
                    <a:pt x="3108" y="489"/>
                    <a:pt x="3108" y="489"/>
                  </a:cubicBezTo>
                  <a:cubicBezTo>
                    <a:pt x="3132" y="465"/>
                    <a:pt x="3227" y="286"/>
                    <a:pt x="3228" y="286"/>
                  </a:cubicBezTo>
                  <a:lnTo>
                    <a:pt x="3228" y="286"/>
                  </a:lnTo>
                  <a:cubicBezTo>
                    <a:pt x="3227" y="286"/>
                    <a:pt x="3180" y="441"/>
                    <a:pt x="3180" y="453"/>
                  </a:cubicBezTo>
                  <a:cubicBezTo>
                    <a:pt x="3191" y="419"/>
                    <a:pt x="3266" y="237"/>
                    <a:pt x="3325" y="237"/>
                  </a:cubicBezTo>
                  <a:cubicBezTo>
                    <a:pt x="3328" y="237"/>
                    <a:pt x="3331" y="237"/>
                    <a:pt x="3335" y="239"/>
                  </a:cubicBezTo>
                  <a:cubicBezTo>
                    <a:pt x="3317" y="265"/>
                    <a:pt x="3312" y="279"/>
                    <a:pt x="3331" y="279"/>
                  </a:cubicBezTo>
                  <a:cubicBezTo>
                    <a:pt x="3338" y="279"/>
                    <a:pt x="3347" y="277"/>
                    <a:pt x="3358" y="274"/>
                  </a:cubicBezTo>
                  <a:lnTo>
                    <a:pt x="3358" y="274"/>
                  </a:lnTo>
                  <a:cubicBezTo>
                    <a:pt x="3272" y="326"/>
                    <a:pt x="3210" y="404"/>
                    <a:pt x="3174" y="488"/>
                  </a:cubicBezTo>
                  <a:lnTo>
                    <a:pt x="3174" y="488"/>
                  </a:lnTo>
                  <a:cubicBezTo>
                    <a:pt x="3192" y="458"/>
                    <a:pt x="3222" y="441"/>
                    <a:pt x="3263" y="441"/>
                  </a:cubicBezTo>
                  <a:cubicBezTo>
                    <a:pt x="3228" y="500"/>
                    <a:pt x="3204" y="584"/>
                    <a:pt x="3192" y="596"/>
                  </a:cubicBezTo>
                  <a:cubicBezTo>
                    <a:pt x="3251" y="536"/>
                    <a:pt x="3335" y="453"/>
                    <a:pt x="3418" y="429"/>
                  </a:cubicBezTo>
                  <a:lnTo>
                    <a:pt x="3418" y="429"/>
                  </a:lnTo>
                  <a:cubicBezTo>
                    <a:pt x="3406" y="548"/>
                    <a:pt x="3311" y="524"/>
                    <a:pt x="3239" y="584"/>
                  </a:cubicBezTo>
                  <a:cubicBezTo>
                    <a:pt x="3204" y="608"/>
                    <a:pt x="3406" y="596"/>
                    <a:pt x="3442" y="620"/>
                  </a:cubicBezTo>
                  <a:cubicBezTo>
                    <a:pt x="3418" y="631"/>
                    <a:pt x="3406" y="774"/>
                    <a:pt x="3394" y="798"/>
                  </a:cubicBezTo>
                  <a:cubicBezTo>
                    <a:pt x="3392" y="800"/>
                    <a:pt x="3396" y="801"/>
                    <a:pt x="3404" y="801"/>
                  </a:cubicBezTo>
                  <a:cubicBezTo>
                    <a:pt x="3437" y="801"/>
                    <a:pt x="3537" y="782"/>
                    <a:pt x="3430" y="762"/>
                  </a:cubicBezTo>
                  <a:cubicBezTo>
                    <a:pt x="3464" y="740"/>
                    <a:pt x="3504" y="729"/>
                    <a:pt x="3541" y="729"/>
                  </a:cubicBezTo>
                  <a:cubicBezTo>
                    <a:pt x="3620" y="729"/>
                    <a:pt x="3678" y="780"/>
                    <a:pt x="3597" y="870"/>
                  </a:cubicBezTo>
                  <a:cubicBezTo>
                    <a:pt x="3590" y="857"/>
                    <a:pt x="3587" y="847"/>
                    <a:pt x="3586" y="838"/>
                  </a:cubicBezTo>
                  <a:lnTo>
                    <a:pt x="3586" y="838"/>
                  </a:lnTo>
                  <a:cubicBezTo>
                    <a:pt x="3585" y="838"/>
                    <a:pt x="3584" y="839"/>
                    <a:pt x="3583" y="839"/>
                  </a:cubicBezTo>
                  <a:cubicBezTo>
                    <a:pt x="3576" y="839"/>
                    <a:pt x="3565" y="833"/>
                    <a:pt x="3549" y="822"/>
                  </a:cubicBezTo>
                  <a:lnTo>
                    <a:pt x="3549" y="822"/>
                  </a:lnTo>
                  <a:cubicBezTo>
                    <a:pt x="3573" y="870"/>
                    <a:pt x="3585" y="905"/>
                    <a:pt x="3620" y="953"/>
                  </a:cubicBezTo>
                  <a:cubicBezTo>
                    <a:pt x="3620" y="953"/>
                    <a:pt x="3698" y="882"/>
                    <a:pt x="3739" y="882"/>
                  </a:cubicBezTo>
                  <a:cubicBezTo>
                    <a:pt x="3751" y="882"/>
                    <a:pt x="3761" y="889"/>
                    <a:pt x="3763" y="905"/>
                  </a:cubicBezTo>
                  <a:cubicBezTo>
                    <a:pt x="3763" y="917"/>
                    <a:pt x="3763" y="917"/>
                    <a:pt x="3763" y="917"/>
                  </a:cubicBezTo>
                  <a:cubicBezTo>
                    <a:pt x="3771" y="921"/>
                    <a:pt x="3780" y="923"/>
                    <a:pt x="3791" y="923"/>
                  </a:cubicBezTo>
                  <a:cubicBezTo>
                    <a:pt x="3815" y="923"/>
                    <a:pt x="3846" y="911"/>
                    <a:pt x="3870" y="870"/>
                  </a:cubicBezTo>
                  <a:lnTo>
                    <a:pt x="3870" y="870"/>
                  </a:lnTo>
                  <a:cubicBezTo>
                    <a:pt x="3847" y="881"/>
                    <a:pt x="3823" y="881"/>
                    <a:pt x="3799" y="893"/>
                  </a:cubicBezTo>
                  <a:cubicBezTo>
                    <a:pt x="3811" y="870"/>
                    <a:pt x="3823" y="846"/>
                    <a:pt x="3823" y="810"/>
                  </a:cubicBezTo>
                  <a:lnTo>
                    <a:pt x="3823" y="810"/>
                  </a:lnTo>
                  <a:cubicBezTo>
                    <a:pt x="3799" y="834"/>
                    <a:pt x="3739" y="846"/>
                    <a:pt x="3704" y="846"/>
                  </a:cubicBezTo>
                  <a:cubicBezTo>
                    <a:pt x="3725" y="832"/>
                    <a:pt x="3733" y="826"/>
                    <a:pt x="3730" y="826"/>
                  </a:cubicBezTo>
                  <a:lnTo>
                    <a:pt x="3730" y="826"/>
                  </a:lnTo>
                  <a:cubicBezTo>
                    <a:pt x="3727" y="826"/>
                    <a:pt x="3719" y="829"/>
                    <a:pt x="3704" y="834"/>
                  </a:cubicBezTo>
                  <a:cubicBezTo>
                    <a:pt x="3716" y="822"/>
                    <a:pt x="3716" y="798"/>
                    <a:pt x="3716" y="762"/>
                  </a:cubicBezTo>
                  <a:cubicBezTo>
                    <a:pt x="3692" y="608"/>
                    <a:pt x="3430" y="310"/>
                    <a:pt x="3394" y="239"/>
                  </a:cubicBezTo>
                  <a:cubicBezTo>
                    <a:pt x="3394" y="239"/>
                    <a:pt x="3394" y="239"/>
                    <a:pt x="3393" y="239"/>
                  </a:cubicBezTo>
                  <a:cubicBezTo>
                    <a:pt x="3381" y="239"/>
                    <a:pt x="3357" y="47"/>
                    <a:pt x="3323" y="0"/>
                  </a:cubicBezTo>
                  <a:close/>
                  <a:moveTo>
                    <a:pt x="894" y="3903"/>
                  </a:moveTo>
                  <a:cubicBezTo>
                    <a:pt x="893" y="3904"/>
                    <a:pt x="893" y="3905"/>
                    <a:pt x="894" y="3906"/>
                  </a:cubicBezTo>
                  <a:cubicBezTo>
                    <a:pt x="894" y="3905"/>
                    <a:pt x="894" y="3904"/>
                    <a:pt x="894" y="3903"/>
                  </a:cubicBezTo>
                  <a:close/>
                  <a:moveTo>
                    <a:pt x="975" y="4220"/>
                  </a:moveTo>
                  <a:lnTo>
                    <a:pt x="975" y="4220"/>
                  </a:lnTo>
                  <a:cubicBezTo>
                    <a:pt x="971" y="4222"/>
                    <a:pt x="968" y="4225"/>
                    <a:pt x="965" y="4227"/>
                  </a:cubicBezTo>
                  <a:cubicBezTo>
                    <a:pt x="969" y="4226"/>
                    <a:pt x="972" y="4223"/>
                    <a:pt x="975" y="4220"/>
                  </a:cubicBezTo>
                  <a:close/>
                  <a:moveTo>
                    <a:pt x="1275" y="4584"/>
                  </a:moveTo>
                  <a:lnTo>
                    <a:pt x="1275" y="4584"/>
                  </a:lnTo>
                  <a:cubicBezTo>
                    <a:pt x="1275" y="4591"/>
                    <a:pt x="1274" y="4598"/>
                    <a:pt x="1273" y="4605"/>
                  </a:cubicBezTo>
                  <a:lnTo>
                    <a:pt x="1273" y="4605"/>
                  </a:lnTo>
                  <a:cubicBezTo>
                    <a:pt x="1274" y="4600"/>
                    <a:pt x="1275" y="4593"/>
                    <a:pt x="1275" y="4584"/>
                  </a:cubicBezTo>
                  <a:close/>
                  <a:moveTo>
                    <a:pt x="1061" y="3691"/>
                  </a:moveTo>
                  <a:cubicBezTo>
                    <a:pt x="1049" y="3691"/>
                    <a:pt x="787" y="3727"/>
                    <a:pt x="870" y="3775"/>
                  </a:cubicBezTo>
                  <a:cubicBezTo>
                    <a:pt x="882" y="3751"/>
                    <a:pt x="918" y="3739"/>
                    <a:pt x="942" y="3739"/>
                  </a:cubicBezTo>
                  <a:cubicBezTo>
                    <a:pt x="918" y="3763"/>
                    <a:pt x="894" y="3787"/>
                    <a:pt x="870" y="3810"/>
                  </a:cubicBezTo>
                  <a:cubicBezTo>
                    <a:pt x="891" y="3796"/>
                    <a:pt x="908" y="3791"/>
                    <a:pt x="925" y="3791"/>
                  </a:cubicBezTo>
                  <a:cubicBezTo>
                    <a:pt x="938" y="3791"/>
                    <a:pt x="951" y="3794"/>
                    <a:pt x="965" y="3798"/>
                  </a:cubicBezTo>
                  <a:cubicBezTo>
                    <a:pt x="942" y="3810"/>
                    <a:pt x="906" y="3810"/>
                    <a:pt x="882" y="3822"/>
                  </a:cubicBezTo>
                  <a:cubicBezTo>
                    <a:pt x="906" y="3822"/>
                    <a:pt x="942" y="3834"/>
                    <a:pt x="965" y="3834"/>
                  </a:cubicBezTo>
                  <a:cubicBezTo>
                    <a:pt x="942" y="3834"/>
                    <a:pt x="906" y="3846"/>
                    <a:pt x="882" y="3870"/>
                  </a:cubicBezTo>
                  <a:cubicBezTo>
                    <a:pt x="893" y="3870"/>
                    <a:pt x="894" y="3891"/>
                    <a:pt x="894" y="3903"/>
                  </a:cubicBezTo>
                  <a:lnTo>
                    <a:pt x="894" y="3903"/>
                  </a:lnTo>
                  <a:cubicBezTo>
                    <a:pt x="896" y="3902"/>
                    <a:pt x="902" y="3901"/>
                    <a:pt x="911" y="3901"/>
                  </a:cubicBezTo>
                  <a:cubicBezTo>
                    <a:pt x="950" y="3901"/>
                    <a:pt x="1037" y="3915"/>
                    <a:pt x="1037" y="3941"/>
                  </a:cubicBezTo>
                  <a:cubicBezTo>
                    <a:pt x="1001" y="3941"/>
                    <a:pt x="965" y="3953"/>
                    <a:pt x="930" y="3977"/>
                  </a:cubicBezTo>
                  <a:cubicBezTo>
                    <a:pt x="964" y="3972"/>
                    <a:pt x="999" y="3969"/>
                    <a:pt x="1033" y="3969"/>
                  </a:cubicBezTo>
                  <a:cubicBezTo>
                    <a:pt x="1082" y="3969"/>
                    <a:pt x="1131" y="3975"/>
                    <a:pt x="1180" y="3989"/>
                  </a:cubicBezTo>
                  <a:cubicBezTo>
                    <a:pt x="1144" y="4001"/>
                    <a:pt x="1156" y="4013"/>
                    <a:pt x="1192" y="4025"/>
                  </a:cubicBezTo>
                  <a:cubicBezTo>
                    <a:pt x="1168" y="4025"/>
                    <a:pt x="1033" y="4019"/>
                    <a:pt x="945" y="4019"/>
                  </a:cubicBezTo>
                  <a:cubicBezTo>
                    <a:pt x="902" y="4019"/>
                    <a:pt x="870" y="4021"/>
                    <a:pt x="870" y="4025"/>
                  </a:cubicBezTo>
                  <a:cubicBezTo>
                    <a:pt x="870" y="4037"/>
                    <a:pt x="870" y="4060"/>
                    <a:pt x="870" y="4084"/>
                  </a:cubicBezTo>
                  <a:cubicBezTo>
                    <a:pt x="906" y="4084"/>
                    <a:pt x="942" y="4084"/>
                    <a:pt x="965" y="4096"/>
                  </a:cubicBezTo>
                  <a:cubicBezTo>
                    <a:pt x="953" y="4084"/>
                    <a:pt x="930" y="4060"/>
                    <a:pt x="906" y="4049"/>
                  </a:cubicBezTo>
                  <a:cubicBezTo>
                    <a:pt x="922" y="4042"/>
                    <a:pt x="938" y="4039"/>
                    <a:pt x="953" y="4039"/>
                  </a:cubicBezTo>
                  <a:cubicBezTo>
                    <a:pt x="991" y="4039"/>
                    <a:pt x="1023" y="4058"/>
                    <a:pt x="1049" y="4084"/>
                  </a:cubicBezTo>
                  <a:cubicBezTo>
                    <a:pt x="1013" y="4096"/>
                    <a:pt x="989" y="4108"/>
                    <a:pt x="953" y="4108"/>
                  </a:cubicBezTo>
                  <a:cubicBezTo>
                    <a:pt x="964" y="4108"/>
                    <a:pt x="994" y="4193"/>
                    <a:pt x="975" y="4220"/>
                  </a:cubicBezTo>
                  <a:lnTo>
                    <a:pt x="975" y="4220"/>
                  </a:lnTo>
                  <a:cubicBezTo>
                    <a:pt x="1036" y="4176"/>
                    <a:pt x="1136" y="4144"/>
                    <a:pt x="1215" y="4144"/>
                  </a:cubicBezTo>
                  <a:cubicBezTo>
                    <a:pt x="1156" y="4239"/>
                    <a:pt x="1096" y="4191"/>
                    <a:pt x="1013" y="4251"/>
                  </a:cubicBezTo>
                  <a:cubicBezTo>
                    <a:pt x="977" y="4263"/>
                    <a:pt x="1168" y="4310"/>
                    <a:pt x="1203" y="4334"/>
                  </a:cubicBezTo>
                  <a:cubicBezTo>
                    <a:pt x="1168" y="4334"/>
                    <a:pt x="1120" y="4477"/>
                    <a:pt x="1096" y="4501"/>
                  </a:cubicBezTo>
                  <a:cubicBezTo>
                    <a:pt x="1089" y="4501"/>
                    <a:pt x="1145" y="4517"/>
                    <a:pt x="1171" y="4517"/>
                  </a:cubicBezTo>
                  <a:cubicBezTo>
                    <a:pt x="1191" y="4517"/>
                    <a:pt x="1195" y="4508"/>
                    <a:pt x="1144" y="4477"/>
                  </a:cubicBezTo>
                  <a:cubicBezTo>
                    <a:pt x="1159" y="4473"/>
                    <a:pt x="1175" y="4471"/>
                    <a:pt x="1190" y="4471"/>
                  </a:cubicBezTo>
                  <a:cubicBezTo>
                    <a:pt x="1307" y="4471"/>
                    <a:pt x="1412" y="4581"/>
                    <a:pt x="1275" y="4644"/>
                  </a:cubicBezTo>
                  <a:cubicBezTo>
                    <a:pt x="1266" y="4635"/>
                    <a:pt x="1270" y="4621"/>
                    <a:pt x="1273" y="4605"/>
                  </a:cubicBezTo>
                  <a:lnTo>
                    <a:pt x="1273" y="4605"/>
                  </a:lnTo>
                  <a:cubicBezTo>
                    <a:pt x="1271" y="4609"/>
                    <a:pt x="1270" y="4611"/>
                    <a:pt x="1267" y="4611"/>
                  </a:cubicBezTo>
                  <a:cubicBezTo>
                    <a:pt x="1263" y="4611"/>
                    <a:pt x="1257" y="4602"/>
                    <a:pt x="1251" y="4584"/>
                  </a:cubicBezTo>
                  <a:cubicBezTo>
                    <a:pt x="1239" y="4632"/>
                    <a:pt x="1239" y="4680"/>
                    <a:pt x="1251" y="4739"/>
                  </a:cubicBezTo>
                  <a:cubicBezTo>
                    <a:pt x="1251" y="4739"/>
                    <a:pt x="1302" y="4726"/>
                    <a:pt x="1344" y="4726"/>
                  </a:cubicBezTo>
                  <a:cubicBezTo>
                    <a:pt x="1381" y="4726"/>
                    <a:pt x="1411" y="4736"/>
                    <a:pt x="1394" y="4775"/>
                  </a:cubicBezTo>
                  <a:cubicBezTo>
                    <a:pt x="1394" y="4787"/>
                    <a:pt x="1382" y="4787"/>
                    <a:pt x="1382" y="4787"/>
                  </a:cubicBezTo>
                  <a:cubicBezTo>
                    <a:pt x="1418" y="4811"/>
                    <a:pt x="1477" y="4846"/>
                    <a:pt x="1477" y="4846"/>
                  </a:cubicBezTo>
                  <a:cubicBezTo>
                    <a:pt x="1489" y="4834"/>
                    <a:pt x="1501" y="4822"/>
                    <a:pt x="1513" y="4811"/>
                  </a:cubicBezTo>
                  <a:lnTo>
                    <a:pt x="1513" y="4811"/>
                  </a:lnTo>
                  <a:cubicBezTo>
                    <a:pt x="1503" y="4816"/>
                    <a:pt x="1496" y="4819"/>
                    <a:pt x="1492" y="4819"/>
                  </a:cubicBezTo>
                  <a:cubicBezTo>
                    <a:pt x="1471" y="4819"/>
                    <a:pt x="1483" y="4779"/>
                    <a:pt x="1463" y="4779"/>
                  </a:cubicBezTo>
                  <a:cubicBezTo>
                    <a:pt x="1458" y="4779"/>
                    <a:pt x="1451" y="4781"/>
                    <a:pt x="1442" y="4787"/>
                  </a:cubicBezTo>
                  <a:cubicBezTo>
                    <a:pt x="1465" y="4763"/>
                    <a:pt x="1477" y="4739"/>
                    <a:pt x="1501" y="4715"/>
                  </a:cubicBezTo>
                  <a:lnTo>
                    <a:pt x="1501" y="4715"/>
                  </a:lnTo>
                  <a:cubicBezTo>
                    <a:pt x="1496" y="4717"/>
                    <a:pt x="1490" y="4718"/>
                    <a:pt x="1484" y="4718"/>
                  </a:cubicBezTo>
                  <a:cubicBezTo>
                    <a:pt x="1446" y="4718"/>
                    <a:pt x="1392" y="4691"/>
                    <a:pt x="1382" y="4691"/>
                  </a:cubicBezTo>
                  <a:cubicBezTo>
                    <a:pt x="1418" y="4680"/>
                    <a:pt x="1418" y="4668"/>
                    <a:pt x="1382" y="4668"/>
                  </a:cubicBezTo>
                  <a:cubicBezTo>
                    <a:pt x="1391" y="4650"/>
                    <a:pt x="1406" y="4639"/>
                    <a:pt x="1427" y="4639"/>
                  </a:cubicBezTo>
                  <a:cubicBezTo>
                    <a:pt x="1435" y="4639"/>
                    <a:pt x="1444" y="4641"/>
                    <a:pt x="1453" y="4644"/>
                  </a:cubicBezTo>
                  <a:cubicBezTo>
                    <a:pt x="1406" y="4501"/>
                    <a:pt x="1430" y="4310"/>
                    <a:pt x="1382" y="4215"/>
                  </a:cubicBezTo>
                  <a:cubicBezTo>
                    <a:pt x="1346" y="4120"/>
                    <a:pt x="1132" y="4001"/>
                    <a:pt x="1227" y="3870"/>
                  </a:cubicBezTo>
                  <a:lnTo>
                    <a:pt x="1227" y="3870"/>
                  </a:lnTo>
                  <a:cubicBezTo>
                    <a:pt x="1214" y="3881"/>
                    <a:pt x="1206" y="3885"/>
                    <a:pt x="1203" y="3885"/>
                  </a:cubicBezTo>
                  <a:cubicBezTo>
                    <a:pt x="1193" y="3885"/>
                    <a:pt x="1220" y="3847"/>
                    <a:pt x="1226" y="3845"/>
                  </a:cubicBezTo>
                  <a:lnTo>
                    <a:pt x="1226" y="3845"/>
                  </a:lnTo>
                  <a:cubicBezTo>
                    <a:pt x="1226" y="3845"/>
                    <a:pt x="1227" y="3846"/>
                    <a:pt x="1227" y="3846"/>
                  </a:cubicBezTo>
                  <a:cubicBezTo>
                    <a:pt x="1227" y="3845"/>
                    <a:pt x="1227" y="3845"/>
                    <a:pt x="1226" y="3845"/>
                  </a:cubicBezTo>
                  <a:cubicBezTo>
                    <a:pt x="1226" y="3845"/>
                    <a:pt x="1226" y="3845"/>
                    <a:pt x="1226" y="3845"/>
                  </a:cubicBezTo>
                  <a:lnTo>
                    <a:pt x="1226" y="3845"/>
                  </a:lnTo>
                  <a:cubicBezTo>
                    <a:pt x="1222" y="3842"/>
                    <a:pt x="1216" y="3841"/>
                    <a:pt x="1209" y="3841"/>
                  </a:cubicBezTo>
                  <a:cubicBezTo>
                    <a:pt x="1193" y="3841"/>
                    <a:pt x="1172" y="3846"/>
                    <a:pt x="1156" y="3846"/>
                  </a:cubicBezTo>
                  <a:cubicBezTo>
                    <a:pt x="1222" y="3813"/>
                    <a:pt x="1145" y="3750"/>
                    <a:pt x="1096" y="3750"/>
                  </a:cubicBezTo>
                  <a:cubicBezTo>
                    <a:pt x="1092" y="3750"/>
                    <a:pt x="1088" y="3750"/>
                    <a:pt x="1084" y="3751"/>
                  </a:cubicBezTo>
                  <a:cubicBezTo>
                    <a:pt x="1082" y="3752"/>
                    <a:pt x="1081" y="3752"/>
                    <a:pt x="1080" y="3752"/>
                  </a:cubicBezTo>
                  <a:cubicBezTo>
                    <a:pt x="1073" y="3752"/>
                    <a:pt x="1132" y="3703"/>
                    <a:pt x="1132" y="3703"/>
                  </a:cubicBezTo>
                  <a:cubicBezTo>
                    <a:pt x="1108" y="3703"/>
                    <a:pt x="1084" y="3691"/>
                    <a:pt x="1061" y="3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2" name="Google Shape;2304;p34"/>
            <p:cNvSpPr/>
            <p:nvPr/>
          </p:nvSpPr>
          <p:spPr>
            <a:xfrm>
              <a:off x="6265950" y="2490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24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3" name="Google Shape;2305;p34"/>
            <p:cNvSpPr/>
            <p:nvPr/>
          </p:nvSpPr>
          <p:spPr>
            <a:xfrm>
              <a:off x="6286500" y="24623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4" name="Google Shape;2306;p34"/>
            <p:cNvSpPr/>
            <p:nvPr/>
          </p:nvSpPr>
          <p:spPr>
            <a:xfrm>
              <a:off x="6305825" y="2463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25" y="1"/>
                    <a:pt x="25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5" name="Google Shape;2307;p34"/>
            <p:cNvSpPr/>
            <p:nvPr/>
          </p:nvSpPr>
          <p:spPr>
            <a:xfrm>
              <a:off x="6292150" y="2567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"/>
                    <a:pt x="12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6" name="Google Shape;2308;p34"/>
            <p:cNvSpPr/>
            <p:nvPr/>
          </p:nvSpPr>
          <p:spPr>
            <a:xfrm>
              <a:off x="6351075" y="2467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7" name="Google Shape;2309;p34"/>
            <p:cNvSpPr/>
            <p:nvPr/>
          </p:nvSpPr>
          <p:spPr>
            <a:xfrm>
              <a:off x="6270425" y="25135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cubicBezTo>
                    <a:pt x="0" y="13"/>
                    <a:pt x="12" y="13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8" name="Google Shape;2310;p34"/>
            <p:cNvSpPr/>
            <p:nvPr/>
          </p:nvSpPr>
          <p:spPr>
            <a:xfrm>
              <a:off x="6297500" y="24632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9" name="Google Shape;2311;p34"/>
            <p:cNvSpPr/>
            <p:nvPr/>
          </p:nvSpPr>
          <p:spPr>
            <a:xfrm>
              <a:off x="6292450" y="25677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0" name="Google Shape;2312;p34"/>
            <p:cNvSpPr/>
            <p:nvPr/>
          </p:nvSpPr>
          <p:spPr>
            <a:xfrm>
              <a:off x="6271600" y="248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1" name="Google Shape;2313;p34"/>
            <p:cNvSpPr/>
            <p:nvPr/>
          </p:nvSpPr>
          <p:spPr>
            <a:xfrm>
              <a:off x="6326975" y="2462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2" name="Google Shape;2314;p34"/>
            <p:cNvSpPr/>
            <p:nvPr/>
          </p:nvSpPr>
          <p:spPr>
            <a:xfrm>
              <a:off x="6297525" y="2462650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1" y="1"/>
                  </a:moveTo>
                  <a:cubicBezTo>
                    <a:pt x="9" y="9"/>
                    <a:pt x="17" y="17"/>
                    <a:pt x="21" y="17"/>
                  </a:cubicBezTo>
                  <a:cubicBezTo>
                    <a:pt x="22" y="17"/>
                    <a:pt x="23" y="15"/>
                    <a:pt x="23" y="12"/>
                  </a:cubicBezTo>
                  <a:cubicBezTo>
                    <a:pt x="12" y="12"/>
                    <a:pt x="11" y="1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3" name="Google Shape;2315;p34"/>
            <p:cNvSpPr/>
            <p:nvPr/>
          </p:nvSpPr>
          <p:spPr>
            <a:xfrm>
              <a:off x="6351025" y="2471275"/>
              <a:ext cx="1275" cy="350"/>
            </a:xfrm>
            <a:custGeom>
              <a:avLst/>
              <a:gdLst/>
              <a:ahLst/>
              <a:cxnLst/>
              <a:rect l="l" t="t" r="r" b="b"/>
              <a:pathLst>
                <a:path w="51" h="14" extrusionOk="0">
                  <a:moveTo>
                    <a:pt x="15" y="0"/>
                  </a:moveTo>
                  <a:cubicBezTo>
                    <a:pt x="1" y="7"/>
                    <a:pt x="11" y="14"/>
                    <a:pt x="24" y="14"/>
                  </a:cubicBezTo>
                  <a:cubicBezTo>
                    <a:pt x="34" y="14"/>
                    <a:pt x="45" y="1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4" name="Google Shape;2316;p34"/>
            <p:cNvSpPr/>
            <p:nvPr/>
          </p:nvSpPr>
          <p:spPr>
            <a:xfrm>
              <a:off x="6292150" y="2465025"/>
              <a:ext cx="300" cy="350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0"/>
                  </a:moveTo>
                  <a:cubicBezTo>
                    <a:pt x="0" y="7"/>
                    <a:pt x="8" y="14"/>
                    <a:pt x="10" y="14"/>
                  </a:cubicBezTo>
                  <a:cubicBezTo>
                    <a:pt x="12" y="14"/>
                    <a:pt x="10" y="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5" name="Google Shape;2317;p34"/>
            <p:cNvSpPr/>
            <p:nvPr/>
          </p:nvSpPr>
          <p:spPr>
            <a:xfrm>
              <a:off x="6295425" y="256737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8" y="0"/>
                  </a:moveTo>
                  <a:lnTo>
                    <a:pt x="18" y="0"/>
                  </a:lnTo>
                  <a:cubicBezTo>
                    <a:pt x="16" y="0"/>
                    <a:pt x="10" y="4"/>
                    <a:pt x="0" y="14"/>
                  </a:cubicBezTo>
                  <a:cubicBezTo>
                    <a:pt x="14" y="7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6" name="Google Shape;2318;p34"/>
            <p:cNvSpPr/>
            <p:nvPr/>
          </p:nvSpPr>
          <p:spPr>
            <a:xfrm>
              <a:off x="6291850" y="25730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7" name="Google Shape;2319;p34"/>
            <p:cNvSpPr/>
            <p:nvPr/>
          </p:nvSpPr>
          <p:spPr>
            <a:xfrm>
              <a:off x="6292300" y="2568900"/>
              <a:ext cx="1825" cy="700"/>
            </a:xfrm>
            <a:custGeom>
              <a:avLst/>
              <a:gdLst/>
              <a:ahLst/>
              <a:cxnLst/>
              <a:rect l="l" t="t" r="r" b="b"/>
              <a:pathLst>
                <a:path w="73" h="28" extrusionOk="0">
                  <a:moveTo>
                    <a:pt x="42" y="0"/>
                  </a:moveTo>
                  <a:cubicBezTo>
                    <a:pt x="1" y="14"/>
                    <a:pt x="31" y="28"/>
                    <a:pt x="50" y="28"/>
                  </a:cubicBezTo>
                  <a:cubicBezTo>
                    <a:pt x="64" y="28"/>
                    <a:pt x="7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8" name="Google Shape;2320;p34"/>
            <p:cNvSpPr/>
            <p:nvPr/>
          </p:nvSpPr>
          <p:spPr>
            <a:xfrm>
              <a:off x="6293025" y="25698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3" y="0"/>
                    <a:pt x="13" y="0"/>
                    <a:pt x="13" y="12"/>
                  </a:cubicBez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9" name="Google Shape;2321;p34"/>
            <p:cNvSpPr/>
            <p:nvPr/>
          </p:nvSpPr>
          <p:spPr>
            <a:xfrm>
              <a:off x="6294025" y="2564775"/>
              <a:ext cx="1425" cy="375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12" y="0"/>
                  </a:moveTo>
                  <a:cubicBezTo>
                    <a:pt x="5" y="0"/>
                    <a:pt x="1" y="3"/>
                    <a:pt x="9" y="11"/>
                  </a:cubicBezTo>
                  <a:cubicBezTo>
                    <a:pt x="6" y="13"/>
                    <a:pt x="6" y="14"/>
                    <a:pt x="8" y="14"/>
                  </a:cubicBezTo>
                  <a:cubicBezTo>
                    <a:pt x="12" y="14"/>
                    <a:pt x="28" y="7"/>
                    <a:pt x="33" y="7"/>
                  </a:cubicBezTo>
                  <a:lnTo>
                    <a:pt x="33" y="7"/>
                  </a:lnTo>
                  <a:cubicBezTo>
                    <a:pt x="35" y="7"/>
                    <a:pt x="35" y="8"/>
                    <a:pt x="32" y="11"/>
                  </a:cubicBezTo>
                  <a:cubicBezTo>
                    <a:pt x="56" y="11"/>
                    <a:pt x="27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0" name="Google Shape;2322;p34"/>
            <p:cNvSpPr/>
            <p:nvPr/>
          </p:nvSpPr>
          <p:spPr>
            <a:xfrm>
              <a:off x="6290950" y="25692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5" y="0"/>
                  </a:moveTo>
                  <a:lnTo>
                    <a:pt x="35" y="0"/>
                  </a:lnTo>
                  <a:cubicBezTo>
                    <a:pt x="34" y="0"/>
                    <a:pt x="8" y="17"/>
                    <a:pt x="1" y="24"/>
                  </a:cubicBezTo>
                  <a:cubicBezTo>
                    <a:pt x="28" y="6"/>
                    <a:pt x="3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1" name="Google Shape;2323;p34"/>
            <p:cNvSpPr/>
            <p:nvPr/>
          </p:nvSpPr>
          <p:spPr>
            <a:xfrm>
              <a:off x="6290950" y="256710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" y="1"/>
                  </a:moveTo>
                  <a:cubicBezTo>
                    <a:pt x="13" y="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2" name="Google Shape;2324;p34"/>
            <p:cNvSpPr/>
            <p:nvPr/>
          </p:nvSpPr>
          <p:spPr>
            <a:xfrm>
              <a:off x="6290650" y="2568600"/>
              <a:ext cx="175" cy="625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6" y="0"/>
                  </a:moveTo>
                  <a:cubicBezTo>
                    <a:pt x="5" y="0"/>
                    <a:pt x="1" y="17"/>
                    <a:pt x="1" y="24"/>
                  </a:cubicBezTo>
                  <a:cubicBezTo>
                    <a:pt x="5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3" name="Google Shape;2325;p34"/>
            <p:cNvSpPr/>
            <p:nvPr/>
          </p:nvSpPr>
          <p:spPr>
            <a:xfrm>
              <a:off x="6288750" y="2561250"/>
              <a:ext cx="750" cy="300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7" y="0"/>
                  </a:moveTo>
                  <a:cubicBezTo>
                    <a:pt x="0" y="0"/>
                    <a:pt x="13" y="11"/>
                    <a:pt x="22" y="11"/>
                  </a:cubicBezTo>
                  <a:cubicBezTo>
                    <a:pt x="25" y="11"/>
                    <a:pt x="27" y="11"/>
                    <a:pt x="29" y="9"/>
                  </a:cubicBezTo>
                  <a:cubicBezTo>
                    <a:pt x="17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4" name="Google Shape;2326;p34"/>
            <p:cNvSpPr/>
            <p:nvPr/>
          </p:nvSpPr>
          <p:spPr>
            <a:xfrm>
              <a:off x="6287675" y="2563375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6" y="0"/>
                  </a:moveTo>
                  <a:cubicBezTo>
                    <a:pt x="15" y="0"/>
                    <a:pt x="11" y="5"/>
                    <a:pt x="1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5" y="2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5" name="Google Shape;2327;p34"/>
            <p:cNvSpPr/>
            <p:nvPr/>
          </p:nvSpPr>
          <p:spPr>
            <a:xfrm>
              <a:off x="6286100" y="2562075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0" y="4"/>
                    <a:pt x="4" y="11"/>
                  </a:cubicBezTo>
                  <a:cubicBezTo>
                    <a:pt x="12" y="11"/>
                    <a:pt x="20" y="22"/>
                    <a:pt x="28" y="22"/>
                  </a:cubicBezTo>
                  <a:cubicBezTo>
                    <a:pt x="32" y="22"/>
                    <a:pt x="36" y="19"/>
                    <a:pt x="40" y="11"/>
                  </a:cubicBezTo>
                  <a:cubicBezTo>
                    <a:pt x="24" y="11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6" name="Google Shape;2328;p34"/>
            <p:cNvSpPr/>
            <p:nvPr/>
          </p:nvSpPr>
          <p:spPr>
            <a:xfrm>
              <a:off x="6285900" y="2553075"/>
              <a:ext cx="1675" cy="375"/>
            </a:xfrm>
            <a:custGeom>
              <a:avLst/>
              <a:gdLst/>
              <a:ahLst/>
              <a:cxnLst/>
              <a:rect l="l" t="t" r="r" b="b"/>
              <a:pathLst>
                <a:path w="67" h="15" extrusionOk="0">
                  <a:moveTo>
                    <a:pt x="63" y="1"/>
                  </a:moveTo>
                  <a:cubicBezTo>
                    <a:pt x="59" y="1"/>
                    <a:pt x="40" y="4"/>
                    <a:pt x="0" y="14"/>
                  </a:cubicBezTo>
                  <a:cubicBezTo>
                    <a:pt x="41" y="7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7" name="Google Shape;2329;p34"/>
            <p:cNvSpPr/>
            <p:nvPr/>
          </p:nvSpPr>
          <p:spPr>
            <a:xfrm>
              <a:off x="6280525" y="254712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1" y="7"/>
                    <a:pt x="1" y="14"/>
                  </a:cubicBezTo>
                  <a:cubicBezTo>
                    <a:pt x="6" y="4"/>
                    <a:pt x="7" y="0"/>
                    <a:pt x="6" y="0"/>
                  </a:cubicBezTo>
                  <a:close/>
                  <a:moveTo>
                    <a:pt x="9" y="9"/>
                  </a:moveTo>
                  <a:cubicBezTo>
                    <a:pt x="7" y="9"/>
                    <a:pt x="5" y="10"/>
                    <a:pt x="1" y="14"/>
                  </a:cubicBezTo>
                  <a:cubicBezTo>
                    <a:pt x="9" y="14"/>
                    <a:pt x="11" y="9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8" name="Google Shape;2330;p34"/>
            <p:cNvSpPr/>
            <p:nvPr/>
          </p:nvSpPr>
          <p:spPr>
            <a:xfrm>
              <a:off x="6265050" y="24599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9" name="Google Shape;2331;p34"/>
            <p:cNvSpPr/>
            <p:nvPr/>
          </p:nvSpPr>
          <p:spPr>
            <a:xfrm>
              <a:off x="6265350" y="2459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5"/>
                  </a:moveTo>
                  <a:cubicBezTo>
                    <a:pt x="1" y="13"/>
                    <a:pt x="1" y="13"/>
                    <a:pt x="13" y="1"/>
                  </a:cubicBezTo>
                  <a:cubicBezTo>
                    <a:pt x="1" y="13"/>
                    <a:pt x="1" y="13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0" name="Google Shape;2332;p34"/>
            <p:cNvSpPr/>
            <p:nvPr/>
          </p:nvSpPr>
          <p:spPr>
            <a:xfrm>
              <a:off x="6263875" y="2459100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0" y="0"/>
                    <a:pt x="13" y="10"/>
                    <a:pt x="0" y="23"/>
                  </a:cubicBezTo>
                  <a:cubicBezTo>
                    <a:pt x="27" y="7"/>
                    <a:pt x="34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1" name="Google Shape;2333;p34"/>
            <p:cNvSpPr/>
            <p:nvPr/>
          </p:nvSpPr>
          <p:spPr>
            <a:xfrm>
              <a:off x="6271300" y="2520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25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2" name="Google Shape;2334;p34"/>
            <p:cNvSpPr/>
            <p:nvPr/>
          </p:nvSpPr>
          <p:spPr>
            <a:xfrm>
              <a:off x="6267450" y="2510175"/>
              <a:ext cx="1000" cy="700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2" y="1"/>
                  </a:moveTo>
                  <a:cubicBezTo>
                    <a:pt x="18" y="1"/>
                    <a:pt x="11" y="2"/>
                    <a:pt x="0" y="4"/>
                  </a:cubicBezTo>
                  <a:cubicBezTo>
                    <a:pt x="0" y="15"/>
                    <a:pt x="11" y="27"/>
                    <a:pt x="12" y="28"/>
                  </a:cubicBezTo>
                  <a:lnTo>
                    <a:pt x="12" y="28"/>
                  </a:lnTo>
                  <a:cubicBezTo>
                    <a:pt x="2" y="18"/>
                    <a:pt x="39" y="1"/>
                    <a:pt x="22" y="1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lnTo>
                    <a:pt x="12" y="28"/>
                  </a:lnTo>
                  <a:cubicBezTo>
                    <a:pt x="12" y="28"/>
                    <a:pt x="12" y="28"/>
                    <a:pt x="1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3" name="Google Shape;2335;p34"/>
            <p:cNvSpPr/>
            <p:nvPr/>
          </p:nvSpPr>
          <p:spPr>
            <a:xfrm>
              <a:off x="6343050" y="25912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0"/>
                  </a:moveTo>
                  <a:cubicBezTo>
                    <a:pt x="9" y="0"/>
                    <a:pt x="9" y="0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0"/>
                    <a:pt x="12" y="0"/>
                  </a:cubicBezTo>
                  <a:close/>
                  <a:moveTo>
                    <a:pt x="12" y="1"/>
                  </a:moveTo>
                  <a:lnTo>
                    <a:pt x="12" y="1"/>
                  </a:lnTo>
                  <a:cubicBezTo>
                    <a:pt x="1" y="12"/>
                    <a:pt x="36" y="12"/>
                    <a:pt x="36" y="12"/>
                  </a:cubicBezTo>
                  <a:cubicBezTo>
                    <a:pt x="36" y="4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4" name="Google Shape;2336;p34"/>
            <p:cNvSpPr/>
            <p:nvPr/>
          </p:nvSpPr>
          <p:spPr>
            <a:xfrm>
              <a:off x="6341250" y="2584675"/>
              <a:ext cx="2125" cy="2100"/>
            </a:xfrm>
            <a:custGeom>
              <a:avLst/>
              <a:gdLst/>
              <a:ahLst/>
              <a:cxnLst/>
              <a:rect l="l" t="t" r="r" b="b"/>
              <a:pathLst>
                <a:path w="85" h="84" extrusionOk="0">
                  <a:moveTo>
                    <a:pt x="84" y="0"/>
                  </a:moveTo>
                  <a:cubicBezTo>
                    <a:pt x="1" y="0"/>
                    <a:pt x="84" y="84"/>
                    <a:pt x="84" y="84"/>
                  </a:cubicBezTo>
                  <a:cubicBezTo>
                    <a:pt x="72" y="48"/>
                    <a:pt x="72" y="24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5" name="Google Shape;2337;p34"/>
            <p:cNvSpPr/>
            <p:nvPr/>
          </p:nvSpPr>
          <p:spPr>
            <a:xfrm>
              <a:off x="6346325" y="25836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0" y="5"/>
                    <a:pt x="0" y="17"/>
                  </a:cubicBezTo>
                  <a:cubicBezTo>
                    <a:pt x="8" y="17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6" name="Google Shape;2338;p34"/>
            <p:cNvSpPr/>
            <p:nvPr/>
          </p:nvSpPr>
          <p:spPr>
            <a:xfrm>
              <a:off x="6346325" y="25840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1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11" y="6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7" name="Google Shape;2339;p34"/>
            <p:cNvSpPr/>
            <p:nvPr/>
          </p:nvSpPr>
          <p:spPr>
            <a:xfrm>
              <a:off x="6346925" y="2582425"/>
              <a:ext cx="600" cy="525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3" y="0"/>
                  </a:moveTo>
                  <a:cubicBezTo>
                    <a:pt x="0" y="0"/>
                    <a:pt x="18" y="21"/>
                    <a:pt x="23" y="21"/>
                  </a:cubicBezTo>
                  <a:cubicBezTo>
                    <a:pt x="23" y="21"/>
                    <a:pt x="24" y="20"/>
                    <a:pt x="24" y="19"/>
                  </a:cubicBezTo>
                  <a:cubicBezTo>
                    <a:pt x="10" y="5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8" name="Google Shape;2340;p34"/>
            <p:cNvSpPr/>
            <p:nvPr/>
          </p:nvSpPr>
          <p:spPr>
            <a:xfrm>
              <a:off x="6345725" y="25820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9" name="Google Shape;2341;p34"/>
            <p:cNvSpPr/>
            <p:nvPr/>
          </p:nvSpPr>
          <p:spPr>
            <a:xfrm>
              <a:off x="6345650" y="2582225"/>
              <a:ext cx="400" cy="70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2" y="0"/>
                  </a:moveTo>
                  <a:cubicBezTo>
                    <a:pt x="0" y="0"/>
                    <a:pt x="3" y="9"/>
                    <a:pt x="15" y="27"/>
                  </a:cubicBezTo>
                  <a:cubicBezTo>
                    <a:pt x="9" y="9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0" name="Google Shape;2342;p34"/>
            <p:cNvSpPr/>
            <p:nvPr/>
          </p:nvSpPr>
          <p:spPr>
            <a:xfrm>
              <a:off x="6344825" y="2582900"/>
              <a:ext cx="925" cy="675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29" y="7"/>
                    <a:pt x="23" y="14"/>
                    <a:pt x="16" y="14"/>
                  </a:cubicBezTo>
                  <a:cubicBezTo>
                    <a:pt x="11" y="14"/>
                    <a:pt x="6" y="10"/>
                    <a:pt x="1" y="0"/>
                  </a:cubicBezTo>
                  <a:lnTo>
                    <a:pt x="1" y="0"/>
                  </a:lnTo>
                  <a:cubicBezTo>
                    <a:pt x="1" y="18"/>
                    <a:pt x="10" y="27"/>
                    <a:pt x="18" y="27"/>
                  </a:cubicBezTo>
                  <a:cubicBezTo>
                    <a:pt x="27" y="27"/>
                    <a:pt x="36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1" name="Google Shape;2343;p34"/>
            <p:cNvSpPr/>
            <p:nvPr/>
          </p:nvSpPr>
          <p:spPr>
            <a:xfrm>
              <a:off x="6346625" y="2580200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0" y="1"/>
                  </a:moveTo>
                  <a:cubicBezTo>
                    <a:pt x="32" y="5"/>
                    <a:pt x="45" y="6"/>
                    <a:pt x="48" y="6"/>
                  </a:cubicBezTo>
                  <a:cubicBezTo>
                    <a:pt x="53" y="6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2" name="Google Shape;2344;p34"/>
            <p:cNvSpPr/>
            <p:nvPr/>
          </p:nvSpPr>
          <p:spPr>
            <a:xfrm>
              <a:off x="6346325" y="25796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12"/>
                    <a:pt x="0" y="12"/>
                    <a:pt x="12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3" name="Google Shape;2345;p34"/>
            <p:cNvSpPr/>
            <p:nvPr/>
          </p:nvSpPr>
          <p:spPr>
            <a:xfrm>
              <a:off x="6344225" y="25814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0"/>
                  </a:moveTo>
                  <a:cubicBezTo>
                    <a:pt x="37" y="48"/>
                    <a:pt x="37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4" name="Google Shape;2346;p34"/>
            <p:cNvSpPr/>
            <p:nvPr/>
          </p:nvSpPr>
          <p:spPr>
            <a:xfrm>
              <a:off x="6348025" y="2578300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37" y="22"/>
                    <a:pt x="39" y="22"/>
                  </a:cubicBezTo>
                  <a:cubicBezTo>
                    <a:pt x="40" y="22"/>
                    <a:pt x="34" y="18"/>
                    <a:pt x="16" y="5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5" name="Google Shape;2347;p34"/>
            <p:cNvSpPr/>
            <p:nvPr/>
          </p:nvSpPr>
          <p:spPr>
            <a:xfrm>
              <a:off x="6349000" y="2576350"/>
              <a:ext cx="775" cy="950"/>
            </a:xfrm>
            <a:custGeom>
              <a:avLst/>
              <a:gdLst/>
              <a:ahLst/>
              <a:cxnLst/>
              <a:rect l="l" t="t" r="r" b="b"/>
              <a:pathLst>
                <a:path w="31" h="38" extrusionOk="0">
                  <a:moveTo>
                    <a:pt x="0" y="0"/>
                  </a:moveTo>
                  <a:cubicBezTo>
                    <a:pt x="8" y="15"/>
                    <a:pt x="28" y="38"/>
                    <a:pt x="30" y="38"/>
                  </a:cubicBezTo>
                  <a:cubicBezTo>
                    <a:pt x="31" y="38"/>
                    <a:pt x="24" y="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6" name="Google Shape;2348;p34"/>
            <p:cNvSpPr/>
            <p:nvPr/>
          </p:nvSpPr>
          <p:spPr>
            <a:xfrm>
              <a:off x="6345725" y="25787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0" y="0"/>
                    <a:pt x="72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7" name="Google Shape;2349;p34"/>
            <p:cNvSpPr/>
            <p:nvPr/>
          </p:nvSpPr>
          <p:spPr>
            <a:xfrm>
              <a:off x="6346900" y="25775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36"/>
                  </a:moveTo>
                  <a:cubicBezTo>
                    <a:pt x="1" y="36"/>
                    <a:pt x="13" y="1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8" name="Google Shape;2350;p34"/>
            <p:cNvSpPr/>
            <p:nvPr/>
          </p:nvSpPr>
          <p:spPr>
            <a:xfrm>
              <a:off x="6343925" y="2579700"/>
              <a:ext cx="1525" cy="825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23" y="1"/>
                  </a:moveTo>
                  <a:cubicBezTo>
                    <a:pt x="17" y="1"/>
                    <a:pt x="10" y="3"/>
                    <a:pt x="1" y="9"/>
                  </a:cubicBezTo>
                  <a:cubicBezTo>
                    <a:pt x="13" y="21"/>
                    <a:pt x="37" y="9"/>
                    <a:pt x="60" y="33"/>
                  </a:cubicBezTo>
                  <a:cubicBezTo>
                    <a:pt x="51" y="24"/>
                    <a:pt x="42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9" name="Google Shape;2351;p34"/>
            <p:cNvSpPr/>
            <p:nvPr/>
          </p:nvSpPr>
          <p:spPr>
            <a:xfrm>
              <a:off x="6345500" y="2578875"/>
              <a:ext cx="550" cy="475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3" y="0"/>
                  </a:moveTo>
                  <a:cubicBezTo>
                    <a:pt x="0" y="0"/>
                    <a:pt x="3" y="6"/>
                    <a:pt x="21" y="18"/>
                  </a:cubicBezTo>
                  <a:cubicBezTo>
                    <a:pt x="15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0" name="Google Shape;2352;p34"/>
            <p:cNvSpPr/>
            <p:nvPr/>
          </p:nvSpPr>
          <p:spPr>
            <a:xfrm>
              <a:off x="6347025" y="257590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2" y="18"/>
                    <a:pt x="20" y="18"/>
                  </a:cubicBezTo>
                  <a:cubicBezTo>
                    <a:pt x="20" y="30"/>
                    <a:pt x="20" y="30"/>
                    <a:pt x="32" y="30"/>
                  </a:cubicBezTo>
                  <a:cubicBezTo>
                    <a:pt x="13" y="7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1" name="Google Shape;2353;p34"/>
            <p:cNvSpPr/>
            <p:nvPr/>
          </p:nvSpPr>
          <p:spPr>
            <a:xfrm>
              <a:off x="6346625" y="2575750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48"/>
                  </a:moveTo>
                  <a:cubicBezTo>
                    <a:pt x="0" y="0"/>
                    <a:pt x="12" y="48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2" name="Google Shape;2354;p34"/>
            <p:cNvSpPr/>
            <p:nvPr/>
          </p:nvSpPr>
          <p:spPr>
            <a:xfrm>
              <a:off x="6347800" y="2575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5" y="0"/>
                  </a:moveTo>
                  <a:lnTo>
                    <a:pt x="25" y="0"/>
                  </a:lnTo>
                  <a:cubicBezTo>
                    <a:pt x="25" y="0"/>
                    <a:pt x="13" y="0"/>
                    <a:pt x="1" y="12"/>
                  </a:cubicBezTo>
                  <a:cubicBezTo>
                    <a:pt x="13" y="12"/>
                    <a:pt x="3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3" name="Google Shape;2355;p34"/>
            <p:cNvSpPr/>
            <p:nvPr/>
          </p:nvSpPr>
          <p:spPr>
            <a:xfrm>
              <a:off x="6347500" y="257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4" name="Google Shape;2356;p34"/>
            <p:cNvSpPr/>
            <p:nvPr/>
          </p:nvSpPr>
          <p:spPr>
            <a:xfrm>
              <a:off x="6346975" y="2577000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6" y="1"/>
                  </a:moveTo>
                  <a:lnTo>
                    <a:pt x="6" y="1"/>
                  </a:lnTo>
                  <a:cubicBezTo>
                    <a:pt x="1" y="1"/>
                    <a:pt x="6" y="22"/>
                    <a:pt x="22" y="22"/>
                  </a:cubicBezTo>
                  <a:cubicBezTo>
                    <a:pt x="14" y="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5" name="Google Shape;2357;p34"/>
            <p:cNvSpPr/>
            <p:nvPr/>
          </p:nvSpPr>
          <p:spPr>
            <a:xfrm>
              <a:off x="6343925" y="2570675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" y="1"/>
                  </a:moveTo>
                  <a:cubicBezTo>
                    <a:pt x="1" y="1"/>
                    <a:pt x="13" y="60"/>
                    <a:pt x="1" y="60"/>
                  </a:cubicBezTo>
                  <a:cubicBezTo>
                    <a:pt x="1" y="72"/>
                    <a:pt x="13" y="72"/>
                    <a:pt x="13" y="72"/>
                  </a:cubicBezTo>
                  <a:cubicBezTo>
                    <a:pt x="48" y="90"/>
                    <a:pt x="83" y="101"/>
                    <a:pt x="122" y="101"/>
                  </a:cubicBezTo>
                  <a:cubicBezTo>
                    <a:pt x="137" y="101"/>
                    <a:pt x="152" y="99"/>
                    <a:pt x="168" y="96"/>
                  </a:cubicBezTo>
                  <a:cubicBezTo>
                    <a:pt x="168" y="96"/>
                    <a:pt x="99" y="81"/>
                    <a:pt x="72" y="81"/>
                  </a:cubicBezTo>
                  <a:cubicBezTo>
                    <a:pt x="65" y="81"/>
                    <a:pt x="60" y="82"/>
                    <a:pt x="60" y="84"/>
                  </a:cubicBezTo>
                  <a:cubicBezTo>
                    <a:pt x="60" y="60"/>
                    <a:pt x="72" y="48"/>
                    <a:pt x="96" y="48"/>
                  </a:cubicBezTo>
                  <a:cubicBezTo>
                    <a:pt x="60" y="37"/>
                    <a:pt x="37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6" name="Google Shape;2358;p34"/>
            <p:cNvSpPr/>
            <p:nvPr/>
          </p:nvSpPr>
          <p:spPr>
            <a:xfrm>
              <a:off x="6347800" y="2573500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32" y="1"/>
                  </a:moveTo>
                  <a:cubicBezTo>
                    <a:pt x="30" y="1"/>
                    <a:pt x="19" y="7"/>
                    <a:pt x="1" y="19"/>
                  </a:cubicBezTo>
                  <a:cubicBezTo>
                    <a:pt x="25" y="7"/>
                    <a:pt x="33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7" name="Google Shape;2359;p34"/>
            <p:cNvSpPr/>
            <p:nvPr/>
          </p:nvSpPr>
          <p:spPr>
            <a:xfrm>
              <a:off x="6345500" y="2574250"/>
              <a:ext cx="2475" cy="1175"/>
            </a:xfrm>
            <a:custGeom>
              <a:avLst/>
              <a:gdLst/>
              <a:ahLst/>
              <a:cxnLst/>
              <a:rect l="l" t="t" r="r" b="b"/>
              <a:pathLst>
                <a:path w="99" h="47" extrusionOk="0">
                  <a:moveTo>
                    <a:pt x="9" y="1"/>
                  </a:moveTo>
                  <a:cubicBezTo>
                    <a:pt x="1" y="26"/>
                    <a:pt x="73" y="46"/>
                    <a:pt x="91" y="46"/>
                  </a:cubicBezTo>
                  <a:cubicBezTo>
                    <a:pt x="98" y="46"/>
                    <a:pt x="97" y="43"/>
                    <a:pt x="81" y="36"/>
                  </a:cubicBezTo>
                  <a:cubicBezTo>
                    <a:pt x="93" y="25"/>
                    <a:pt x="93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8" name="Google Shape;2360;p34"/>
            <p:cNvSpPr/>
            <p:nvPr/>
          </p:nvSpPr>
          <p:spPr>
            <a:xfrm>
              <a:off x="6342725" y="2578350"/>
              <a:ext cx="3675" cy="1025"/>
            </a:xfrm>
            <a:custGeom>
              <a:avLst/>
              <a:gdLst/>
              <a:ahLst/>
              <a:cxnLst/>
              <a:rect l="l" t="t" r="r" b="b"/>
              <a:pathLst>
                <a:path w="147" h="41" extrusionOk="0">
                  <a:moveTo>
                    <a:pt x="87" y="0"/>
                  </a:moveTo>
                  <a:cubicBezTo>
                    <a:pt x="73" y="0"/>
                    <a:pt x="50" y="1"/>
                    <a:pt x="13" y="3"/>
                  </a:cubicBezTo>
                  <a:cubicBezTo>
                    <a:pt x="13" y="12"/>
                    <a:pt x="0" y="40"/>
                    <a:pt x="12" y="40"/>
                  </a:cubicBezTo>
                  <a:cubicBezTo>
                    <a:pt x="17" y="40"/>
                    <a:pt x="24" y="37"/>
                    <a:pt x="37" y="27"/>
                  </a:cubicBezTo>
                  <a:cubicBezTo>
                    <a:pt x="37" y="18"/>
                    <a:pt x="146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9" name="Google Shape;2361;p34"/>
            <p:cNvSpPr/>
            <p:nvPr/>
          </p:nvSpPr>
          <p:spPr>
            <a:xfrm>
              <a:off x="6348300" y="2573075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" y="4"/>
                    <a:pt x="5" y="5"/>
                    <a:pt x="14" y="5"/>
                  </a:cubicBezTo>
                  <a:cubicBezTo>
                    <a:pt x="32" y="5"/>
                    <a:pt x="72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0" name="Google Shape;2362;p34"/>
            <p:cNvSpPr/>
            <p:nvPr/>
          </p:nvSpPr>
          <p:spPr>
            <a:xfrm>
              <a:off x="6349000" y="25718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0"/>
                  </a:moveTo>
                  <a:cubicBezTo>
                    <a:pt x="0" y="0"/>
                    <a:pt x="12" y="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1" name="Google Shape;2363;p34"/>
            <p:cNvSpPr/>
            <p:nvPr/>
          </p:nvSpPr>
          <p:spPr>
            <a:xfrm>
              <a:off x="6355500" y="2546875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2" name="Google Shape;2364;p34"/>
            <p:cNvSpPr/>
            <p:nvPr/>
          </p:nvSpPr>
          <p:spPr>
            <a:xfrm>
              <a:off x="6356425" y="254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0"/>
                    <a:pt x="37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3" name="Google Shape;2365;p34"/>
            <p:cNvSpPr/>
            <p:nvPr/>
          </p:nvSpPr>
          <p:spPr>
            <a:xfrm>
              <a:off x="6355550" y="2529175"/>
              <a:ext cx="650" cy="57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cubicBezTo>
                    <a:pt x="13" y="18"/>
                    <a:pt x="19" y="23"/>
                    <a:pt x="21" y="23"/>
                  </a:cubicBezTo>
                  <a:cubicBezTo>
                    <a:pt x="25" y="23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4" name="Google Shape;2366;p34"/>
            <p:cNvSpPr/>
            <p:nvPr/>
          </p:nvSpPr>
          <p:spPr>
            <a:xfrm>
              <a:off x="6349900" y="25686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5" name="Google Shape;2367;p34"/>
            <p:cNvSpPr/>
            <p:nvPr/>
          </p:nvSpPr>
          <p:spPr>
            <a:xfrm>
              <a:off x="6350175" y="25677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5"/>
                  </a:moveTo>
                  <a:cubicBezTo>
                    <a:pt x="1" y="25"/>
                    <a:pt x="13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6" name="Google Shape;2368;p34"/>
            <p:cNvSpPr/>
            <p:nvPr/>
          </p:nvSpPr>
          <p:spPr>
            <a:xfrm>
              <a:off x="6364175" y="24888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" y="1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7" name="Google Shape;2369;p34"/>
            <p:cNvSpPr/>
            <p:nvPr/>
          </p:nvSpPr>
          <p:spPr>
            <a:xfrm>
              <a:off x="6348700" y="2538825"/>
              <a:ext cx="2700" cy="1225"/>
            </a:xfrm>
            <a:custGeom>
              <a:avLst/>
              <a:gdLst/>
              <a:ahLst/>
              <a:cxnLst/>
              <a:rect l="l" t="t" r="r" b="b"/>
              <a:pathLst>
                <a:path w="108" h="49" extrusionOk="0">
                  <a:moveTo>
                    <a:pt x="0" y="1"/>
                  </a:moveTo>
                  <a:cubicBezTo>
                    <a:pt x="48" y="25"/>
                    <a:pt x="36" y="49"/>
                    <a:pt x="108" y="49"/>
                  </a:cubicBezTo>
                  <a:cubicBezTo>
                    <a:pt x="72" y="25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8" name="Google Shape;2370;p34"/>
            <p:cNvSpPr/>
            <p:nvPr/>
          </p:nvSpPr>
          <p:spPr>
            <a:xfrm>
              <a:off x="6362400" y="24915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2" y="1"/>
                  </a:moveTo>
                  <a:cubicBezTo>
                    <a:pt x="0" y="1"/>
                    <a:pt x="12" y="25"/>
                    <a:pt x="12" y="25"/>
                  </a:cubicBezTo>
                  <a:cubicBezTo>
                    <a:pt x="24" y="25"/>
                    <a:pt x="24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9" name="Google Shape;2371;p34"/>
            <p:cNvSpPr/>
            <p:nvPr/>
          </p:nvSpPr>
          <p:spPr>
            <a:xfrm>
              <a:off x="6344325" y="2460700"/>
              <a:ext cx="34750" cy="110900"/>
            </a:xfrm>
            <a:custGeom>
              <a:avLst/>
              <a:gdLst/>
              <a:ahLst/>
              <a:cxnLst/>
              <a:rect l="l" t="t" r="r" b="b"/>
              <a:pathLst>
                <a:path w="1390" h="4436" extrusionOk="0">
                  <a:moveTo>
                    <a:pt x="1001" y="296"/>
                  </a:moveTo>
                  <a:cubicBezTo>
                    <a:pt x="995" y="297"/>
                    <a:pt x="989" y="300"/>
                    <a:pt x="985" y="304"/>
                  </a:cubicBezTo>
                  <a:cubicBezTo>
                    <a:pt x="991" y="302"/>
                    <a:pt x="996" y="299"/>
                    <a:pt x="1001" y="296"/>
                  </a:cubicBezTo>
                  <a:close/>
                  <a:moveTo>
                    <a:pt x="914" y="411"/>
                  </a:moveTo>
                  <a:cubicBezTo>
                    <a:pt x="914" y="422"/>
                    <a:pt x="916" y="429"/>
                    <a:pt x="920" y="434"/>
                  </a:cubicBezTo>
                  <a:lnTo>
                    <a:pt x="920" y="434"/>
                  </a:lnTo>
                  <a:cubicBezTo>
                    <a:pt x="919" y="420"/>
                    <a:pt x="917" y="411"/>
                    <a:pt x="914" y="411"/>
                  </a:cubicBezTo>
                  <a:close/>
                  <a:moveTo>
                    <a:pt x="803" y="965"/>
                  </a:moveTo>
                  <a:cubicBezTo>
                    <a:pt x="798" y="967"/>
                    <a:pt x="795" y="969"/>
                    <a:pt x="795" y="971"/>
                  </a:cubicBezTo>
                  <a:cubicBezTo>
                    <a:pt x="797" y="971"/>
                    <a:pt x="800" y="969"/>
                    <a:pt x="803" y="965"/>
                  </a:cubicBezTo>
                  <a:close/>
                  <a:moveTo>
                    <a:pt x="682" y="1231"/>
                  </a:moveTo>
                  <a:lnTo>
                    <a:pt x="682" y="1231"/>
                  </a:lnTo>
                  <a:cubicBezTo>
                    <a:pt x="676" y="1234"/>
                    <a:pt x="670" y="1239"/>
                    <a:pt x="664" y="1245"/>
                  </a:cubicBezTo>
                  <a:cubicBezTo>
                    <a:pt x="671" y="1241"/>
                    <a:pt x="677" y="1236"/>
                    <a:pt x="682" y="1231"/>
                  </a:cubicBezTo>
                  <a:close/>
                  <a:moveTo>
                    <a:pt x="497" y="1697"/>
                  </a:moveTo>
                  <a:cubicBezTo>
                    <a:pt x="497" y="1721"/>
                    <a:pt x="509" y="1709"/>
                    <a:pt x="533" y="1721"/>
                  </a:cubicBezTo>
                  <a:lnTo>
                    <a:pt x="497" y="1697"/>
                  </a:lnTo>
                  <a:close/>
                  <a:moveTo>
                    <a:pt x="437" y="2054"/>
                  </a:moveTo>
                  <a:cubicBezTo>
                    <a:pt x="461" y="2066"/>
                    <a:pt x="461" y="2066"/>
                    <a:pt x="473" y="2066"/>
                  </a:cubicBezTo>
                  <a:cubicBezTo>
                    <a:pt x="461" y="2066"/>
                    <a:pt x="438" y="2055"/>
                    <a:pt x="437" y="2054"/>
                  </a:cubicBezTo>
                  <a:close/>
                  <a:moveTo>
                    <a:pt x="375" y="2232"/>
                  </a:moveTo>
                  <a:cubicBezTo>
                    <a:pt x="369" y="2232"/>
                    <a:pt x="363" y="2235"/>
                    <a:pt x="351" y="2241"/>
                  </a:cubicBezTo>
                  <a:lnTo>
                    <a:pt x="351" y="2241"/>
                  </a:lnTo>
                  <a:cubicBezTo>
                    <a:pt x="358" y="2240"/>
                    <a:pt x="365" y="2239"/>
                    <a:pt x="372" y="2239"/>
                  </a:cubicBezTo>
                  <a:cubicBezTo>
                    <a:pt x="381" y="2239"/>
                    <a:pt x="391" y="2241"/>
                    <a:pt x="400" y="2244"/>
                  </a:cubicBezTo>
                  <a:lnTo>
                    <a:pt x="400" y="2244"/>
                  </a:lnTo>
                  <a:cubicBezTo>
                    <a:pt x="388" y="2235"/>
                    <a:pt x="381" y="2232"/>
                    <a:pt x="375" y="2232"/>
                  </a:cubicBezTo>
                  <a:close/>
                  <a:moveTo>
                    <a:pt x="351" y="2241"/>
                  </a:moveTo>
                  <a:cubicBezTo>
                    <a:pt x="340" y="2244"/>
                    <a:pt x="329" y="2249"/>
                    <a:pt x="318" y="2257"/>
                  </a:cubicBezTo>
                  <a:cubicBezTo>
                    <a:pt x="333" y="2251"/>
                    <a:pt x="344" y="2246"/>
                    <a:pt x="351" y="2241"/>
                  </a:cubicBezTo>
                  <a:close/>
                  <a:moveTo>
                    <a:pt x="390" y="2745"/>
                  </a:moveTo>
                  <a:cubicBezTo>
                    <a:pt x="390" y="2757"/>
                    <a:pt x="390" y="2769"/>
                    <a:pt x="378" y="2769"/>
                  </a:cubicBezTo>
                  <a:cubicBezTo>
                    <a:pt x="366" y="2757"/>
                    <a:pt x="378" y="2757"/>
                    <a:pt x="390" y="2745"/>
                  </a:cubicBezTo>
                  <a:close/>
                  <a:moveTo>
                    <a:pt x="80" y="3531"/>
                  </a:moveTo>
                  <a:lnTo>
                    <a:pt x="80" y="3531"/>
                  </a:lnTo>
                  <a:cubicBezTo>
                    <a:pt x="81" y="3531"/>
                    <a:pt x="81" y="3532"/>
                    <a:pt x="82" y="3532"/>
                  </a:cubicBezTo>
                  <a:lnTo>
                    <a:pt x="82" y="3532"/>
                  </a:lnTo>
                  <a:cubicBezTo>
                    <a:pt x="82" y="3531"/>
                    <a:pt x="81" y="3531"/>
                    <a:pt x="80" y="3531"/>
                  </a:cubicBezTo>
                  <a:close/>
                  <a:moveTo>
                    <a:pt x="33" y="3638"/>
                  </a:moveTo>
                  <a:cubicBezTo>
                    <a:pt x="38" y="3640"/>
                    <a:pt x="42" y="3641"/>
                    <a:pt x="46" y="3641"/>
                  </a:cubicBezTo>
                  <a:cubicBezTo>
                    <a:pt x="50" y="3641"/>
                    <a:pt x="54" y="3640"/>
                    <a:pt x="57" y="3638"/>
                  </a:cubicBezTo>
                  <a:lnTo>
                    <a:pt x="57" y="3638"/>
                  </a:lnTo>
                  <a:cubicBezTo>
                    <a:pt x="49" y="3638"/>
                    <a:pt x="40" y="3638"/>
                    <a:pt x="33" y="3638"/>
                  </a:cubicBezTo>
                  <a:close/>
                  <a:moveTo>
                    <a:pt x="128" y="4114"/>
                  </a:moveTo>
                  <a:cubicBezTo>
                    <a:pt x="119" y="4119"/>
                    <a:pt x="112" y="4123"/>
                    <a:pt x="105" y="4128"/>
                  </a:cubicBezTo>
                  <a:lnTo>
                    <a:pt x="105" y="4128"/>
                  </a:lnTo>
                  <a:cubicBezTo>
                    <a:pt x="110" y="4126"/>
                    <a:pt x="118" y="4121"/>
                    <a:pt x="128" y="4114"/>
                  </a:cubicBezTo>
                  <a:close/>
                  <a:moveTo>
                    <a:pt x="1208" y="1"/>
                  </a:moveTo>
                  <a:cubicBezTo>
                    <a:pt x="1034" y="1"/>
                    <a:pt x="1102" y="229"/>
                    <a:pt x="1001" y="296"/>
                  </a:cubicBezTo>
                  <a:lnTo>
                    <a:pt x="1001" y="296"/>
                  </a:lnTo>
                  <a:cubicBezTo>
                    <a:pt x="1014" y="292"/>
                    <a:pt x="1029" y="292"/>
                    <a:pt x="1045" y="292"/>
                  </a:cubicBezTo>
                  <a:cubicBezTo>
                    <a:pt x="1009" y="328"/>
                    <a:pt x="973" y="364"/>
                    <a:pt x="937" y="387"/>
                  </a:cubicBezTo>
                  <a:cubicBezTo>
                    <a:pt x="937" y="399"/>
                    <a:pt x="973" y="423"/>
                    <a:pt x="973" y="423"/>
                  </a:cubicBezTo>
                  <a:cubicBezTo>
                    <a:pt x="957" y="434"/>
                    <a:pt x="943" y="440"/>
                    <a:pt x="933" y="440"/>
                  </a:cubicBezTo>
                  <a:cubicBezTo>
                    <a:pt x="928" y="440"/>
                    <a:pt x="923" y="438"/>
                    <a:pt x="920" y="434"/>
                  </a:cubicBezTo>
                  <a:lnTo>
                    <a:pt x="920" y="434"/>
                  </a:lnTo>
                  <a:cubicBezTo>
                    <a:pt x="924" y="514"/>
                    <a:pt x="890" y="776"/>
                    <a:pt x="853" y="776"/>
                  </a:cubicBezTo>
                  <a:cubicBezTo>
                    <a:pt x="849" y="776"/>
                    <a:pt x="846" y="774"/>
                    <a:pt x="842" y="768"/>
                  </a:cubicBezTo>
                  <a:lnTo>
                    <a:pt x="842" y="768"/>
                  </a:lnTo>
                  <a:cubicBezTo>
                    <a:pt x="866" y="864"/>
                    <a:pt x="914" y="828"/>
                    <a:pt x="914" y="899"/>
                  </a:cubicBezTo>
                  <a:cubicBezTo>
                    <a:pt x="900" y="878"/>
                    <a:pt x="888" y="870"/>
                    <a:pt x="877" y="870"/>
                  </a:cubicBezTo>
                  <a:cubicBezTo>
                    <a:pt x="844" y="870"/>
                    <a:pt x="821" y="943"/>
                    <a:pt x="803" y="965"/>
                  </a:cubicBezTo>
                  <a:lnTo>
                    <a:pt x="803" y="965"/>
                  </a:lnTo>
                  <a:cubicBezTo>
                    <a:pt x="816" y="960"/>
                    <a:pt x="839" y="956"/>
                    <a:pt x="860" y="956"/>
                  </a:cubicBezTo>
                  <a:cubicBezTo>
                    <a:pt x="890" y="956"/>
                    <a:pt x="914" y="965"/>
                    <a:pt x="890" y="995"/>
                  </a:cubicBezTo>
                  <a:cubicBezTo>
                    <a:pt x="879" y="1037"/>
                    <a:pt x="707" y="1080"/>
                    <a:pt x="772" y="1080"/>
                  </a:cubicBezTo>
                  <a:cubicBezTo>
                    <a:pt x="780" y="1080"/>
                    <a:pt x="791" y="1079"/>
                    <a:pt x="806" y="1078"/>
                  </a:cubicBezTo>
                  <a:cubicBezTo>
                    <a:pt x="842" y="1102"/>
                    <a:pt x="842" y="1138"/>
                    <a:pt x="830" y="1173"/>
                  </a:cubicBezTo>
                  <a:cubicBezTo>
                    <a:pt x="818" y="1161"/>
                    <a:pt x="806" y="1161"/>
                    <a:pt x="806" y="1149"/>
                  </a:cubicBezTo>
                  <a:cubicBezTo>
                    <a:pt x="806" y="1161"/>
                    <a:pt x="806" y="1161"/>
                    <a:pt x="795" y="1173"/>
                  </a:cubicBezTo>
                  <a:cubicBezTo>
                    <a:pt x="771" y="1149"/>
                    <a:pt x="759" y="1114"/>
                    <a:pt x="759" y="1090"/>
                  </a:cubicBezTo>
                  <a:cubicBezTo>
                    <a:pt x="759" y="1114"/>
                    <a:pt x="747" y="1114"/>
                    <a:pt x="723" y="1114"/>
                  </a:cubicBezTo>
                  <a:cubicBezTo>
                    <a:pt x="795" y="1149"/>
                    <a:pt x="699" y="1149"/>
                    <a:pt x="759" y="1197"/>
                  </a:cubicBezTo>
                  <a:cubicBezTo>
                    <a:pt x="743" y="1186"/>
                    <a:pt x="732" y="1180"/>
                    <a:pt x="726" y="1180"/>
                  </a:cubicBezTo>
                  <a:cubicBezTo>
                    <a:pt x="720" y="1180"/>
                    <a:pt x="722" y="1189"/>
                    <a:pt x="735" y="1209"/>
                  </a:cubicBezTo>
                  <a:cubicBezTo>
                    <a:pt x="723" y="1197"/>
                    <a:pt x="711" y="1197"/>
                    <a:pt x="699" y="1185"/>
                  </a:cubicBezTo>
                  <a:cubicBezTo>
                    <a:pt x="699" y="1202"/>
                    <a:pt x="694" y="1218"/>
                    <a:pt x="682" y="1231"/>
                  </a:cubicBezTo>
                  <a:lnTo>
                    <a:pt x="682" y="1231"/>
                  </a:lnTo>
                  <a:cubicBezTo>
                    <a:pt x="690" y="1227"/>
                    <a:pt x="698" y="1225"/>
                    <a:pt x="705" y="1225"/>
                  </a:cubicBezTo>
                  <a:cubicBezTo>
                    <a:pt x="715" y="1225"/>
                    <a:pt x="725" y="1228"/>
                    <a:pt x="735" y="1233"/>
                  </a:cubicBezTo>
                  <a:cubicBezTo>
                    <a:pt x="750" y="1255"/>
                    <a:pt x="751" y="1264"/>
                    <a:pt x="746" y="1264"/>
                  </a:cubicBezTo>
                  <a:cubicBezTo>
                    <a:pt x="744" y="1264"/>
                    <a:pt x="739" y="1261"/>
                    <a:pt x="735" y="1257"/>
                  </a:cubicBezTo>
                  <a:cubicBezTo>
                    <a:pt x="723" y="1280"/>
                    <a:pt x="640" y="1257"/>
                    <a:pt x="640" y="1304"/>
                  </a:cubicBezTo>
                  <a:cubicBezTo>
                    <a:pt x="646" y="1298"/>
                    <a:pt x="652" y="1295"/>
                    <a:pt x="659" y="1295"/>
                  </a:cubicBezTo>
                  <a:cubicBezTo>
                    <a:pt x="667" y="1295"/>
                    <a:pt x="675" y="1298"/>
                    <a:pt x="687" y="1304"/>
                  </a:cubicBezTo>
                  <a:cubicBezTo>
                    <a:pt x="628" y="1364"/>
                    <a:pt x="759" y="1411"/>
                    <a:pt x="699" y="1459"/>
                  </a:cubicBezTo>
                  <a:cubicBezTo>
                    <a:pt x="664" y="1459"/>
                    <a:pt x="664" y="1435"/>
                    <a:pt x="628" y="1435"/>
                  </a:cubicBezTo>
                  <a:cubicBezTo>
                    <a:pt x="627" y="1433"/>
                    <a:pt x="626" y="1432"/>
                    <a:pt x="626" y="1432"/>
                  </a:cubicBezTo>
                  <a:lnTo>
                    <a:pt x="626" y="1432"/>
                  </a:lnTo>
                  <a:cubicBezTo>
                    <a:pt x="625" y="1432"/>
                    <a:pt x="665" y="1520"/>
                    <a:pt x="675" y="1530"/>
                  </a:cubicBezTo>
                  <a:cubicBezTo>
                    <a:pt x="664" y="1530"/>
                    <a:pt x="652" y="1530"/>
                    <a:pt x="652" y="1542"/>
                  </a:cubicBezTo>
                  <a:cubicBezTo>
                    <a:pt x="580" y="1507"/>
                    <a:pt x="687" y="1530"/>
                    <a:pt x="604" y="1495"/>
                  </a:cubicBezTo>
                  <a:lnTo>
                    <a:pt x="604" y="1495"/>
                  </a:lnTo>
                  <a:cubicBezTo>
                    <a:pt x="592" y="1507"/>
                    <a:pt x="580" y="1530"/>
                    <a:pt x="592" y="1542"/>
                  </a:cubicBezTo>
                  <a:cubicBezTo>
                    <a:pt x="594" y="1538"/>
                    <a:pt x="597" y="1537"/>
                    <a:pt x="600" y="1537"/>
                  </a:cubicBezTo>
                  <a:cubicBezTo>
                    <a:pt x="615" y="1537"/>
                    <a:pt x="640" y="1580"/>
                    <a:pt x="640" y="1590"/>
                  </a:cubicBezTo>
                  <a:cubicBezTo>
                    <a:pt x="632" y="1590"/>
                    <a:pt x="612" y="1608"/>
                    <a:pt x="591" y="1608"/>
                  </a:cubicBezTo>
                  <a:cubicBezTo>
                    <a:pt x="578" y="1608"/>
                    <a:pt x="566" y="1601"/>
                    <a:pt x="556" y="1578"/>
                  </a:cubicBezTo>
                  <a:cubicBezTo>
                    <a:pt x="545" y="1626"/>
                    <a:pt x="545" y="1673"/>
                    <a:pt x="533" y="1721"/>
                  </a:cubicBezTo>
                  <a:cubicBezTo>
                    <a:pt x="521" y="1757"/>
                    <a:pt x="497" y="1792"/>
                    <a:pt x="461" y="1828"/>
                  </a:cubicBezTo>
                  <a:cubicBezTo>
                    <a:pt x="497" y="1828"/>
                    <a:pt x="521" y="1852"/>
                    <a:pt x="545" y="1864"/>
                  </a:cubicBezTo>
                  <a:cubicBezTo>
                    <a:pt x="531" y="1878"/>
                    <a:pt x="521" y="1884"/>
                    <a:pt x="510" y="1884"/>
                  </a:cubicBezTo>
                  <a:cubicBezTo>
                    <a:pt x="503" y="1884"/>
                    <a:pt x="495" y="1881"/>
                    <a:pt x="485" y="1876"/>
                  </a:cubicBezTo>
                  <a:lnTo>
                    <a:pt x="485" y="1876"/>
                  </a:lnTo>
                  <a:cubicBezTo>
                    <a:pt x="521" y="1900"/>
                    <a:pt x="521" y="1923"/>
                    <a:pt x="497" y="1959"/>
                  </a:cubicBezTo>
                  <a:cubicBezTo>
                    <a:pt x="497" y="1948"/>
                    <a:pt x="457" y="1898"/>
                    <a:pt x="414" y="1898"/>
                  </a:cubicBezTo>
                  <a:cubicBezTo>
                    <a:pt x="410" y="1898"/>
                    <a:pt x="406" y="1898"/>
                    <a:pt x="402" y="1900"/>
                  </a:cubicBezTo>
                  <a:cubicBezTo>
                    <a:pt x="497" y="1923"/>
                    <a:pt x="402" y="1983"/>
                    <a:pt x="485" y="2019"/>
                  </a:cubicBezTo>
                  <a:cubicBezTo>
                    <a:pt x="473" y="2019"/>
                    <a:pt x="473" y="2019"/>
                    <a:pt x="461" y="2031"/>
                  </a:cubicBezTo>
                  <a:cubicBezTo>
                    <a:pt x="461" y="2031"/>
                    <a:pt x="473" y="2042"/>
                    <a:pt x="473" y="2066"/>
                  </a:cubicBezTo>
                  <a:cubicBezTo>
                    <a:pt x="473" y="2114"/>
                    <a:pt x="473" y="2173"/>
                    <a:pt x="497" y="2197"/>
                  </a:cubicBezTo>
                  <a:cubicBezTo>
                    <a:pt x="488" y="2193"/>
                    <a:pt x="481" y="2190"/>
                    <a:pt x="477" y="2190"/>
                  </a:cubicBezTo>
                  <a:cubicBezTo>
                    <a:pt x="474" y="2190"/>
                    <a:pt x="473" y="2192"/>
                    <a:pt x="475" y="2195"/>
                  </a:cubicBezTo>
                  <a:lnTo>
                    <a:pt x="475" y="2195"/>
                  </a:lnTo>
                  <a:cubicBezTo>
                    <a:pt x="464" y="2186"/>
                    <a:pt x="452" y="2181"/>
                    <a:pt x="438" y="2181"/>
                  </a:cubicBezTo>
                  <a:cubicBezTo>
                    <a:pt x="431" y="2181"/>
                    <a:pt x="422" y="2182"/>
                    <a:pt x="414" y="2185"/>
                  </a:cubicBezTo>
                  <a:cubicBezTo>
                    <a:pt x="437" y="2209"/>
                    <a:pt x="426" y="2221"/>
                    <a:pt x="402" y="2245"/>
                  </a:cubicBezTo>
                  <a:lnTo>
                    <a:pt x="402" y="2245"/>
                  </a:lnTo>
                  <a:cubicBezTo>
                    <a:pt x="401" y="2244"/>
                    <a:pt x="401" y="2244"/>
                    <a:pt x="400" y="2244"/>
                  </a:cubicBezTo>
                  <a:lnTo>
                    <a:pt x="400" y="2244"/>
                  </a:lnTo>
                  <a:cubicBezTo>
                    <a:pt x="401" y="2244"/>
                    <a:pt x="401" y="2245"/>
                    <a:pt x="402" y="2245"/>
                  </a:cubicBezTo>
                  <a:cubicBezTo>
                    <a:pt x="402" y="2245"/>
                    <a:pt x="402" y="2245"/>
                    <a:pt x="402" y="2245"/>
                  </a:cubicBezTo>
                  <a:lnTo>
                    <a:pt x="402" y="2245"/>
                  </a:lnTo>
                  <a:cubicBezTo>
                    <a:pt x="410" y="2247"/>
                    <a:pt x="418" y="2252"/>
                    <a:pt x="425" y="2257"/>
                  </a:cubicBezTo>
                  <a:cubicBezTo>
                    <a:pt x="425" y="2245"/>
                    <a:pt x="402" y="2233"/>
                    <a:pt x="425" y="2233"/>
                  </a:cubicBezTo>
                  <a:cubicBezTo>
                    <a:pt x="461" y="2245"/>
                    <a:pt x="449" y="2245"/>
                    <a:pt x="425" y="2257"/>
                  </a:cubicBezTo>
                  <a:cubicBezTo>
                    <a:pt x="360" y="2300"/>
                    <a:pt x="414" y="2354"/>
                    <a:pt x="352" y="2354"/>
                  </a:cubicBezTo>
                  <a:cubicBezTo>
                    <a:pt x="346" y="2354"/>
                    <a:pt x="339" y="2353"/>
                    <a:pt x="330" y="2352"/>
                  </a:cubicBezTo>
                  <a:lnTo>
                    <a:pt x="330" y="2352"/>
                  </a:lnTo>
                  <a:cubicBezTo>
                    <a:pt x="318" y="2352"/>
                    <a:pt x="461" y="2435"/>
                    <a:pt x="354" y="2459"/>
                  </a:cubicBezTo>
                  <a:cubicBezTo>
                    <a:pt x="375" y="2491"/>
                    <a:pt x="445" y="2582"/>
                    <a:pt x="363" y="2582"/>
                  </a:cubicBezTo>
                  <a:cubicBezTo>
                    <a:pt x="354" y="2582"/>
                    <a:pt x="343" y="2581"/>
                    <a:pt x="330" y="2578"/>
                  </a:cubicBezTo>
                  <a:lnTo>
                    <a:pt x="330" y="2578"/>
                  </a:lnTo>
                  <a:cubicBezTo>
                    <a:pt x="378" y="2662"/>
                    <a:pt x="378" y="2626"/>
                    <a:pt x="354" y="2685"/>
                  </a:cubicBezTo>
                  <a:cubicBezTo>
                    <a:pt x="362" y="2683"/>
                    <a:pt x="370" y="2682"/>
                    <a:pt x="377" y="2682"/>
                  </a:cubicBezTo>
                  <a:cubicBezTo>
                    <a:pt x="438" y="2682"/>
                    <a:pt x="488" y="2758"/>
                    <a:pt x="509" y="2769"/>
                  </a:cubicBezTo>
                  <a:cubicBezTo>
                    <a:pt x="509" y="2770"/>
                    <a:pt x="507" y="2771"/>
                    <a:pt x="504" y="2771"/>
                  </a:cubicBezTo>
                  <a:cubicBezTo>
                    <a:pt x="484" y="2771"/>
                    <a:pt x="414" y="2745"/>
                    <a:pt x="414" y="2745"/>
                  </a:cubicBezTo>
                  <a:cubicBezTo>
                    <a:pt x="473" y="2745"/>
                    <a:pt x="461" y="2733"/>
                    <a:pt x="366" y="2697"/>
                  </a:cubicBezTo>
                  <a:lnTo>
                    <a:pt x="366" y="2697"/>
                  </a:lnTo>
                  <a:cubicBezTo>
                    <a:pt x="389" y="2721"/>
                    <a:pt x="355" y="2721"/>
                    <a:pt x="320" y="2721"/>
                  </a:cubicBezTo>
                  <a:lnTo>
                    <a:pt x="320" y="2721"/>
                  </a:lnTo>
                  <a:cubicBezTo>
                    <a:pt x="319" y="2721"/>
                    <a:pt x="319" y="2720"/>
                    <a:pt x="319" y="2720"/>
                  </a:cubicBezTo>
                  <a:cubicBezTo>
                    <a:pt x="318" y="2720"/>
                    <a:pt x="318" y="2721"/>
                    <a:pt x="318" y="2721"/>
                  </a:cubicBezTo>
                  <a:cubicBezTo>
                    <a:pt x="319" y="2721"/>
                    <a:pt x="319" y="2721"/>
                    <a:pt x="320" y="2721"/>
                  </a:cubicBezTo>
                  <a:lnTo>
                    <a:pt x="320" y="2721"/>
                  </a:lnTo>
                  <a:cubicBezTo>
                    <a:pt x="330" y="2732"/>
                    <a:pt x="402" y="2867"/>
                    <a:pt x="402" y="2912"/>
                  </a:cubicBezTo>
                  <a:cubicBezTo>
                    <a:pt x="283" y="2828"/>
                    <a:pt x="354" y="2876"/>
                    <a:pt x="283" y="2816"/>
                  </a:cubicBezTo>
                  <a:lnTo>
                    <a:pt x="283" y="2816"/>
                  </a:lnTo>
                  <a:cubicBezTo>
                    <a:pt x="283" y="2876"/>
                    <a:pt x="330" y="2852"/>
                    <a:pt x="259" y="2876"/>
                  </a:cubicBezTo>
                  <a:cubicBezTo>
                    <a:pt x="306" y="2888"/>
                    <a:pt x="318" y="2912"/>
                    <a:pt x="318" y="2959"/>
                  </a:cubicBezTo>
                  <a:cubicBezTo>
                    <a:pt x="318" y="2959"/>
                    <a:pt x="186" y="3080"/>
                    <a:pt x="282" y="3132"/>
                  </a:cubicBezTo>
                  <a:lnTo>
                    <a:pt x="282" y="3132"/>
                  </a:lnTo>
                  <a:cubicBezTo>
                    <a:pt x="259" y="3122"/>
                    <a:pt x="231" y="3112"/>
                    <a:pt x="211" y="3102"/>
                  </a:cubicBezTo>
                  <a:lnTo>
                    <a:pt x="211" y="3102"/>
                  </a:lnTo>
                  <a:cubicBezTo>
                    <a:pt x="271" y="3138"/>
                    <a:pt x="330" y="3197"/>
                    <a:pt x="390" y="3233"/>
                  </a:cubicBezTo>
                  <a:cubicBezTo>
                    <a:pt x="390" y="3233"/>
                    <a:pt x="253" y="3168"/>
                    <a:pt x="201" y="3168"/>
                  </a:cubicBezTo>
                  <a:cubicBezTo>
                    <a:pt x="183" y="3168"/>
                    <a:pt x="175" y="3176"/>
                    <a:pt x="187" y="3197"/>
                  </a:cubicBezTo>
                  <a:cubicBezTo>
                    <a:pt x="211" y="3197"/>
                    <a:pt x="247" y="3197"/>
                    <a:pt x="271" y="3209"/>
                  </a:cubicBezTo>
                  <a:cubicBezTo>
                    <a:pt x="235" y="3221"/>
                    <a:pt x="199" y="3221"/>
                    <a:pt x="175" y="3233"/>
                  </a:cubicBezTo>
                  <a:cubicBezTo>
                    <a:pt x="211" y="3233"/>
                    <a:pt x="235" y="3257"/>
                    <a:pt x="259" y="3281"/>
                  </a:cubicBezTo>
                  <a:cubicBezTo>
                    <a:pt x="235" y="3269"/>
                    <a:pt x="199" y="3257"/>
                    <a:pt x="175" y="3245"/>
                  </a:cubicBezTo>
                  <a:lnTo>
                    <a:pt x="175" y="3245"/>
                  </a:lnTo>
                  <a:cubicBezTo>
                    <a:pt x="199" y="3269"/>
                    <a:pt x="223" y="3293"/>
                    <a:pt x="247" y="3304"/>
                  </a:cubicBezTo>
                  <a:cubicBezTo>
                    <a:pt x="211" y="3293"/>
                    <a:pt x="187" y="3293"/>
                    <a:pt x="152" y="3293"/>
                  </a:cubicBezTo>
                  <a:cubicBezTo>
                    <a:pt x="152" y="3304"/>
                    <a:pt x="152" y="3316"/>
                    <a:pt x="152" y="3327"/>
                  </a:cubicBezTo>
                  <a:lnTo>
                    <a:pt x="152" y="3327"/>
                  </a:lnTo>
                  <a:cubicBezTo>
                    <a:pt x="151" y="3327"/>
                    <a:pt x="151" y="3327"/>
                    <a:pt x="151" y="3327"/>
                  </a:cubicBezTo>
                  <a:lnTo>
                    <a:pt x="151" y="3327"/>
                  </a:lnTo>
                  <a:cubicBezTo>
                    <a:pt x="151" y="3327"/>
                    <a:pt x="151" y="3328"/>
                    <a:pt x="152" y="3328"/>
                  </a:cubicBezTo>
                  <a:cubicBezTo>
                    <a:pt x="152" y="3328"/>
                    <a:pt x="152" y="3328"/>
                    <a:pt x="152" y="3327"/>
                  </a:cubicBezTo>
                  <a:lnTo>
                    <a:pt x="152" y="3327"/>
                  </a:lnTo>
                  <a:cubicBezTo>
                    <a:pt x="162" y="3332"/>
                    <a:pt x="258" y="3403"/>
                    <a:pt x="247" y="3435"/>
                  </a:cubicBezTo>
                  <a:cubicBezTo>
                    <a:pt x="229" y="3418"/>
                    <a:pt x="199" y="3407"/>
                    <a:pt x="170" y="3407"/>
                  </a:cubicBezTo>
                  <a:cubicBezTo>
                    <a:pt x="160" y="3407"/>
                    <a:pt x="149" y="3408"/>
                    <a:pt x="140" y="3412"/>
                  </a:cubicBezTo>
                  <a:cubicBezTo>
                    <a:pt x="211" y="3447"/>
                    <a:pt x="283" y="3495"/>
                    <a:pt x="342" y="3555"/>
                  </a:cubicBezTo>
                  <a:cubicBezTo>
                    <a:pt x="333" y="3552"/>
                    <a:pt x="326" y="3550"/>
                    <a:pt x="322" y="3550"/>
                  </a:cubicBezTo>
                  <a:cubicBezTo>
                    <a:pt x="309" y="3550"/>
                    <a:pt x="315" y="3563"/>
                    <a:pt x="342" y="3590"/>
                  </a:cubicBezTo>
                  <a:cubicBezTo>
                    <a:pt x="308" y="3567"/>
                    <a:pt x="86" y="3423"/>
                    <a:pt x="69" y="3423"/>
                  </a:cubicBezTo>
                  <a:cubicBezTo>
                    <a:pt x="69" y="3423"/>
                    <a:pt x="68" y="3423"/>
                    <a:pt x="68" y="3424"/>
                  </a:cubicBezTo>
                  <a:cubicBezTo>
                    <a:pt x="56" y="3435"/>
                    <a:pt x="44" y="3459"/>
                    <a:pt x="33" y="3471"/>
                  </a:cubicBezTo>
                  <a:cubicBezTo>
                    <a:pt x="56" y="3495"/>
                    <a:pt x="92" y="3507"/>
                    <a:pt x="116" y="3531"/>
                  </a:cubicBezTo>
                  <a:cubicBezTo>
                    <a:pt x="104" y="3507"/>
                    <a:pt x="92" y="3483"/>
                    <a:pt x="80" y="3459"/>
                  </a:cubicBezTo>
                  <a:lnTo>
                    <a:pt x="80" y="3459"/>
                  </a:lnTo>
                  <a:cubicBezTo>
                    <a:pt x="140" y="3471"/>
                    <a:pt x="175" y="3507"/>
                    <a:pt x="187" y="3566"/>
                  </a:cubicBezTo>
                  <a:cubicBezTo>
                    <a:pt x="152" y="3566"/>
                    <a:pt x="117" y="3555"/>
                    <a:pt x="82" y="3532"/>
                  </a:cubicBezTo>
                  <a:lnTo>
                    <a:pt x="82" y="3532"/>
                  </a:lnTo>
                  <a:cubicBezTo>
                    <a:pt x="90" y="3543"/>
                    <a:pt x="89" y="3624"/>
                    <a:pt x="57" y="3638"/>
                  </a:cubicBezTo>
                  <a:lnTo>
                    <a:pt x="57" y="3638"/>
                  </a:lnTo>
                  <a:cubicBezTo>
                    <a:pt x="136" y="3642"/>
                    <a:pt x="230" y="3665"/>
                    <a:pt x="294" y="3697"/>
                  </a:cubicBezTo>
                  <a:cubicBezTo>
                    <a:pt x="263" y="3715"/>
                    <a:pt x="239" y="3721"/>
                    <a:pt x="218" y="3721"/>
                  </a:cubicBezTo>
                  <a:cubicBezTo>
                    <a:pt x="167" y="3721"/>
                    <a:pt x="135" y="3685"/>
                    <a:pt x="68" y="3685"/>
                  </a:cubicBezTo>
                  <a:cubicBezTo>
                    <a:pt x="67" y="3685"/>
                    <a:pt x="66" y="3685"/>
                    <a:pt x="65" y="3685"/>
                  </a:cubicBezTo>
                  <a:lnTo>
                    <a:pt x="65" y="3685"/>
                  </a:lnTo>
                  <a:cubicBezTo>
                    <a:pt x="44" y="3685"/>
                    <a:pt x="176" y="3818"/>
                    <a:pt x="187" y="3852"/>
                  </a:cubicBezTo>
                  <a:cubicBezTo>
                    <a:pt x="186" y="3852"/>
                    <a:pt x="185" y="3851"/>
                    <a:pt x="183" y="3851"/>
                  </a:cubicBezTo>
                  <a:cubicBezTo>
                    <a:pt x="151" y="3851"/>
                    <a:pt x="43" y="3947"/>
                    <a:pt x="9" y="3947"/>
                  </a:cubicBezTo>
                  <a:cubicBezTo>
                    <a:pt x="1" y="3947"/>
                    <a:pt x="56" y="4000"/>
                    <a:pt x="73" y="4000"/>
                  </a:cubicBezTo>
                  <a:cubicBezTo>
                    <a:pt x="81" y="4000"/>
                    <a:pt x="80" y="3987"/>
                    <a:pt x="56" y="3947"/>
                  </a:cubicBezTo>
                  <a:lnTo>
                    <a:pt x="56" y="3947"/>
                  </a:lnTo>
                  <a:cubicBezTo>
                    <a:pt x="191" y="3992"/>
                    <a:pt x="252" y="4164"/>
                    <a:pt x="109" y="4164"/>
                  </a:cubicBezTo>
                  <a:cubicBezTo>
                    <a:pt x="100" y="4164"/>
                    <a:pt x="91" y="4163"/>
                    <a:pt x="80" y="4162"/>
                  </a:cubicBezTo>
                  <a:cubicBezTo>
                    <a:pt x="88" y="4147"/>
                    <a:pt x="95" y="4137"/>
                    <a:pt x="105" y="4128"/>
                  </a:cubicBezTo>
                  <a:lnTo>
                    <a:pt x="105" y="4128"/>
                  </a:lnTo>
                  <a:cubicBezTo>
                    <a:pt x="103" y="4129"/>
                    <a:pt x="101" y="4130"/>
                    <a:pt x="100" y="4130"/>
                  </a:cubicBezTo>
                  <a:cubicBezTo>
                    <a:pt x="94" y="4130"/>
                    <a:pt x="97" y="4118"/>
                    <a:pt x="104" y="4090"/>
                  </a:cubicBezTo>
                  <a:lnTo>
                    <a:pt x="104" y="4090"/>
                  </a:lnTo>
                  <a:cubicBezTo>
                    <a:pt x="68" y="4138"/>
                    <a:pt x="44" y="4174"/>
                    <a:pt x="21" y="4221"/>
                  </a:cubicBezTo>
                  <a:cubicBezTo>
                    <a:pt x="21" y="4233"/>
                    <a:pt x="199" y="4281"/>
                    <a:pt x="128" y="4340"/>
                  </a:cubicBezTo>
                  <a:cubicBezTo>
                    <a:pt x="80" y="4340"/>
                    <a:pt x="104" y="4340"/>
                    <a:pt x="104" y="4317"/>
                  </a:cubicBezTo>
                  <a:lnTo>
                    <a:pt x="104" y="4317"/>
                  </a:lnTo>
                  <a:cubicBezTo>
                    <a:pt x="44" y="4388"/>
                    <a:pt x="223" y="4376"/>
                    <a:pt x="164" y="4436"/>
                  </a:cubicBezTo>
                  <a:cubicBezTo>
                    <a:pt x="175" y="4436"/>
                    <a:pt x="187" y="4424"/>
                    <a:pt x="211" y="4424"/>
                  </a:cubicBezTo>
                  <a:cubicBezTo>
                    <a:pt x="140" y="4424"/>
                    <a:pt x="223" y="4364"/>
                    <a:pt x="152" y="4364"/>
                  </a:cubicBezTo>
                  <a:cubicBezTo>
                    <a:pt x="187" y="4364"/>
                    <a:pt x="211" y="4352"/>
                    <a:pt x="247" y="4340"/>
                  </a:cubicBezTo>
                  <a:cubicBezTo>
                    <a:pt x="199" y="4328"/>
                    <a:pt x="175" y="4281"/>
                    <a:pt x="152" y="4245"/>
                  </a:cubicBezTo>
                  <a:lnTo>
                    <a:pt x="152" y="4245"/>
                  </a:lnTo>
                  <a:cubicBezTo>
                    <a:pt x="170" y="4254"/>
                    <a:pt x="181" y="4258"/>
                    <a:pt x="186" y="4258"/>
                  </a:cubicBezTo>
                  <a:cubicBezTo>
                    <a:pt x="194" y="4258"/>
                    <a:pt x="186" y="4248"/>
                    <a:pt x="164" y="4233"/>
                  </a:cubicBezTo>
                  <a:cubicBezTo>
                    <a:pt x="174" y="4230"/>
                    <a:pt x="183" y="4228"/>
                    <a:pt x="192" y="4228"/>
                  </a:cubicBezTo>
                  <a:cubicBezTo>
                    <a:pt x="212" y="4228"/>
                    <a:pt x="227" y="4237"/>
                    <a:pt x="235" y="4245"/>
                  </a:cubicBezTo>
                  <a:cubicBezTo>
                    <a:pt x="271" y="4102"/>
                    <a:pt x="390" y="3947"/>
                    <a:pt x="402" y="3840"/>
                  </a:cubicBezTo>
                  <a:cubicBezTo>
                    <a:pt x="414" y="3757"/>
                    <a:pt x="294" y="3531"/>
                    <a:pt x="449" y="3471"/>
                  </a:cubicBezTo>
                  <a:lnTo>
                    <a:pt x="449" y="3471"/>
                  </a:lnTo>
                  <a:cubicBezTo>
                    <a:pt x="439" y="3473"/>
                    <a:pt x="432" y="3474"/>
                    <a:pt x="427" y="3474"/>
                  </a:cubicBezTo>
                  <a:cubicBezTo>
                    <a:pt x="400" y="3474"/>
                    <a:pt x="461" y="3447"/>
                    <a:pt x="461" y="3447"/>
                  </a:cubicBezTo>
                  <a:cubicBezTo>
                    <a:pt x="449" y="3424"/>
                    <a:pt x="414" y="3424"/>
                    <a:pt x="402" y="3412"/>
                  </a:cubicBezTo>
                  <a:lnTo>
                    <a:pt x="402" y="3412"/>
                  </a:lnTo>
                  <a:cubicBezTo>
                    <a:pt x="406" y="3412"/>
                    <a:pt x="410" y="3413"/>
                    <a:pt x="414" y="3413"/>
                  </a:cubicBezTo>
                  <a:cubicBezTo>
                    <a:pt x="479" y="3413"/>
                    <a:pt x="424" y="3316"/>
                    <a:pt x="390" y="3304"/>
                  </a:cubicBezTo>
                  <a:cubicBezTo>
                    <a:pt x="366" y="3293"/>
                    <a:pt x="449" y="3281"/>
                    <a:pt x="449" y="3281"/>
                  </a:cubicBezTo>
                  <a:cubicBezTo>
                    <a:pt x="437" y="3269"/>
                    <a:pt x="414" y="3245"/>
                    <a:pt x="402" y="3233"/>
                  </a:cubicBezTo>
                  <a:cubicBezTo>
                    <a:pt x="473" y="3209"/>
                    <a:pt x="461" y="3197"/>
                    <a:pt x="437" y="3150"/>
                  </a:cubicBezTo>
                  <a:cubicBezTo>
                    <a:pt x="414" y="3114"/>
                    <a:pt x="604" y="2935"/>
                    <a:pt x="533" y="2912"/>
                  </a:cubicBezTo>
                  <a:lnTo>
                    <a:pt x="533" y="2912"/>
                  </a:lnTo>
                  <a:cubicBezTo>
                    <a:pt x="539" y="2914"/>
                    <a:pt x="546" y="2915"/>
                    <a:pt x="553" y="2915"/>
                  </a:cubicBezTo>
                  <a:cubicBezTo>
                    <a:pt x="592" y="2915"/>
                    <a:pt x="640" y="2890"/>
                    <a:pt x="580" y="2840"/>
                  </a:cubicBezTo>
                  <a:lnTo>
                    <a:pt x="580" y="2840"/>
                  </a:lnTo>
                  <a:cubicBezTo>
                    <a:pt x="616" y="2852"/>
                    <a:pt x="628" y="2840"/>
                    <a:pt x="640" y="2864"/>
                  </a:cubicBezTo>
                  <a:cubicBezTo>
                    <a:pt x="640" y="2840"/>
                    <a:pt x="533" y="2745"/>
                    <a:pt x="533" y="2745"/>
                  </a:cubicBezTo>
                  <a:cubicBezTo>
                    <a:pt x="652" y="2745"/>
                    <a:pt x="521" y="2578"/>
                    <a:pt x="628" y="2507"/>
                  </a:cubicBezTo>
                  <a:cubicBezTo>
                    <a:pt x="604" y="2507"/>
                    <a:pt x="592" y="2495"/>
                    <a:pt x="580" y="2483"/>
                  </a:cubicBezTo>
                  <a:cubicBezTo>
                    <a:pt x="612" y="2452"/>
                    <a:pt x="617" y="2441"/>
                    <a:pt x="617" y="2437"/>
                  </a:cubicBezTo>
                  <a:lnTo>
                    <a:pt x="617" y="2437"/>
                  </a:lnTo>
                  <a:cubicBezTo>
                    <a:pt x="619" y="2439"/>
                    <a:pt x="620" y="2439"/>
                    <a:pt x="623" y="2439"/>
                  </a:cubicBezTo>
                  <a:cubicBezTo>
                    <a:pt x="640" y="2439"/>
                    <a:pt x="681" y="2404"/>
                    <a:pt x="714" y="2404"/>
                  </a:cubicBezTo>
                  <a:cubicBezTo>
                    <a:pt x="726" y="2404"/>
                    <a:pt x="738" y="2409"/>
                    <a:pt x="747" y="2423"/>
                  </a:cubicBezTo>
                  <a:cubicBezTo>
                    <a:pt x="747" y="2388"/>
                    <a:pt x="735" y="2376"/>
                    <a:pt x="699" y="2376"/>
                  </a:cubicBezTo>
                  <a:cubicBezTo>
                    <a:pt x="699" y="2376"/>
                    <a:pt x="878" y="1911"/>
                    <a:pt x="806" y="1816"/>
                  </a:cubicBezTo>
                  <a:cubicBezTo>
                    <a:pt x="886" y="1770"/>
                    <a:pt x="956" y="1505"/>
                    <a:pt x="856" y="1505"/>
                  </a:cubicBezTo>
                  <a:cubicBezTo>
                    <a:pt x="851" y="1505"/>
                    <a:pt x="847" y="1506"/>
                    <a:pt x="842" y="1507"/>
                  </a:cubicBezTo>
                  <a:cubicBezTo>
                    <a:pt x="902" y="1447"/>
                    <a:pt x="1033" y="1269"/>
                    <a:pt x="1045" y="1221"/>
                  </a:cubicBezTo>
                  <a:lnTo>
                    <a:pt x="985" y="1221"/>
                  </a:lnTo>
                  <a:cubicBezTo>
                    <a:pt x="997" y="1221"/>
                    <a:pt x="1080" y="1197"/>
                    <a:pt x="1009" y="1173"/>
                  </a:cubicBezTo>
                  <a:cubicBezTo>
                    <a:pt x="1016" y="1170"/>
                    <a:pt x="1023" y="1168"/>
                    <a:pt x="1029" y="1168"/>
                  </a:cubicBezTo>
                  <a:cubicBezTo>
                    <a:pt x="1046" y="1168"/>
                    <a:pt x="1060" y="1177"/>
                    <a:pt x="1068" y="1185"/>
                  </a:cubicBezTo>
                  <a:cubicBezTo>
                    <a:pt x="1068" y="1185"/>
                    <a:pt x="1050" y="1121"/>
                    <a:pt x="1038" y="1121"/>
                  </a:cubicBezTo>
                  <a:cubicBezTo>
                    <a:pt x="1036" y="1121"/>
                    <a:pt x="1034" y="1123"/>
                    <a:pt x="1033" y="1126"/>
                  </a:cubicBezTo>
                  <a:cubicBezTo>
                    <a:pt x="1033" y="1114"/>
                    <a:pt x="1045" y="1114"/>
                    <a:pt x="1045" y="1114"/>
                  </a:cubicBezTo>
                  <a:cubicBezTo>
                    <a:pt x="1045" y="1108"/>
                    <a:pt x="1045" y="1105"/>
                    <a:pt x="1046" y="1105"/>
                  </a:cubicBezTo>
                  <a:cubicBezTo>
                    <a:pt x="1048" y="1105"/>
                    <a:pt x="1051" y="1108"/>
                    <a:pt x="1056" y="1114"/>
                  </a:cubicBezTo>
                  <a:cubicBezTo>
                    <a:pt x="1062" y="1114"/>
                    <a:pt x="1065" y="1118"/>
                    <a:pt x="1067" y="1118"/>
                  </a:cubicBezTo>
                  <a:cubicBezTo>
                    <a:pt x="1071" y="1118"/>
                    <a:pt x="1074" y="1111"/>
                    <a:pt x="1080" y="1078"/>
                  </a:cubicBezTo>
                  <a:cubicBezTo>
                    <a:pt x="1062" y="1069"/>
                    <a:pt x="1043" y="1052"/>
                    <a:pt x="1019" y="1051"/>
                  </a:cubicBezTo>
                  <a:lnTo>
                    <a:pt x="1019" y="1051"/>
                  </a:lnTo>
                  <a:cubicBezTo>
                    <a:pt x="1153" y="1020"/>
                    <a:pt x="1045" y="804"/>
                    <a:pt x="1045" y="804"/>
                  </a:cubicBezTo>
                  <a:lnTo>
                    <a:pt x="1045" y="804"/>
                  </a:lnTo>
                  <a:cubicBezTo>
                    <a:pt x="1057" y="807"/>
                    <a:pt x="1069" y="809"/>
                    <a:pt x="1081" y="809"/>
                  </a:cubicBezTo>
                  <a:cubicBezTo>
                    <a:pt x="1111" y="809"/>
                    <a:pt x="1137" y="798"/>
                    <a:pt x="1164" y="780"/>
                  </a:cubicBezTo>
                  <a:cubicBezTo>
                    <a:pt x="1152" y="745"/>
                    <a:pt x="1128" y="733"/>
                    <a:pt x="1104" y="721"/>
                  </a:cubicBezTo>
                  <a:cubicBezTo>
                    <a:pt x="1140" y="661"/>
                    <a:pt x="1259" y="637"/>
                    <a:pt x="1176" y="542"/>
                  </a:cubicBezTo>
                  <a:cubicBezTo>
                    <a:pt x="1199" y="542"/>
                    <a:pt x="1223" y="530"/>
                    <a:pt x="1235" y="530"/>
                  </a:cubicBezTo>
                  <a:cubicBezTo>
                    <a:pt x="1223" y="447"/>
                    <a:pt x="1199" y="245"/>
                    <a:pt x="1354" y="149"/>
                  </a:cubicBezTo>
                  <a:cubicBezTo>
                    <a:pt x="1330" y="137"/>
                    <a:pt x="1307" y="126"/>
                    <a:pt x="1283" y="126"/>
                  </a:cubicBezTo>
                  <a:cubicBezTo>
                    <a:pt x="1295" y="102"/>
                    <a:pt x="1390" y="54"/>
                    <a:pt x="1307" y="18"/>
                  </a:cubicBezTo>
                  <a:cubicBezTo>
                    <a:pt x="1267" y="6"/>
                    <a:pt x="1235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0" name="Google Shape;2372;p34"/>
            <p:cNvSpPr/>
            <p:nvPr/>
          </p:nvSpPr>
          <p:spPr>
            <a:xfrm>
              <a:off x="6363950" y="2489200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4" y="4"/>
                    <a:pt x="21" y="9"/>
                  </a:cubicBezTo>
                  <a:cubicBezTo>
                    <a:pt x="15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1" name="Google Shape;2373;p34"/>
            <p:cNvSpPr/>
            <p:nvPr/>
          </p:nvSpPr>
          <p:spPr>
            <a:xfrm>
              <a:off x="6355850" y="25108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3"/>
                    <a:pt x="0" y="25"/>
                    <a:pt x="0" y="13"/>
                  </a:cubicBezTo>
                  <a:cubicBezTo>
                    <a:pt x="0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2" name="Google Shape;2374;p34"/>
            <p:cNvSpPr/>
            <p:nvPr/>
          </p:nvSpPr>
          <p:spPr>
            <a:xfrm>
              <a:off x="6370425" y="2488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3" name="Google Shape;2375;p34"/>
            <p:cNvSpPr/>
            <p:nvPr/>
          </p:nvSpPr>
          <p:spPr>
            <a:xfrm>
              <a:off x="6343500" y="2573150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15" y="0"/>
                  </a:moveTo>
                  <a:cubicBezTo>
                    <a:pt x="9" y="0"/>
                    <a:pt x="0" y="3"/>
                    <a:pt x="6" y="9"/>
                  </a:cubicBezTo>
                  <a:cubicBezTo>
                    <a:pt x="24" y="3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4" name="Google Shape;2376;p34"/>
            <p:cNvSpPr/>
            <p:nvPr/>
          </p:nvSpPr>
          <p:spPr>
            <a:xfrm>
              <a:off x="6346050" y="2570050"/>
              <a:ext cx="1250" cy="925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6" y="1"/>
                  </a:moveTo>
                  <a:cubicBezTo>
                    <a:pt x="0" y="1"/>
                    <a:pt x="33" y="37"/>
                    <a:pt x="44" y="37"/>
                  </a:cubicBezTo>
                  <a:cubicBezTo>
                    <a:pt x="50" y="37"/>
                    <a:pt x="50" y="28"/>
                    <a:pt x="35" y="2"/>
                  </a:cubicBezTo>
                  <a:cubicBezTo>
                    <a:pt x="31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5" name="Google Shape;2377;p34"/>
            <p:cNvSpPr/>
            <p:nvPr/>
          </p:nvSpPr>
          <p:spPr>
            <a:xfrm>
              <a:off x="6346625" y="257067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6"/>
                    <a:pt x="5" y="18"/>
                    <a:pt x="5" y="18"/>
                  </a:cubicBezTo>
                  <a:cubicBezTo>
                    <a:pt x="6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6" name="Google Shape;2378;p34"/>
            <p:cNvSpPr/>
            <p:nvPr/>
          </p:nvSpPr>
          <p:spPr>
            <a:xfrm>
              <a:off x="6349600" y="2567000"/>
              <a:ext cx="1400" cy="775"/>
            </a:xfrm>
            <a:custGeom>
              <a:avLst/>
              <a:gdLst/>
              <a:ahLst/>
              <a:cxnLst/>
              <a:rect l="l" t="t" r="r" b="b"/>
              <a:pathLst>
                <a:path w="56" h="31" extrusionOk="0">
                  <a:moveTo>
                    <a:pt x="16" y="0"/>
                  </a:moveTo>
                  <a:cubicBezTo>
                    <a:pt x="11" y="0"/>
                    <a:pt x="9" y="5"/>
                    <a:pt x="12" y="17"/>
                  </a:cubicBezTo>
                  <a:cubicBezTo>
                    <a:pt x="0" y="17"/>
                    <a:pt x="48" y="29"/>
                    <a:pt x="36" y="29"/>
                  </a:cubicBezTo>
                  <a:cubicBezTo>
                    <a:pt x="39" y="30"/>
                    <a:pt x="41" y="30"/>
                    <a:pt x="42" y="30"/>
                  </a:cubicBezTo>
                  <a:cubicBezTo>
                    <a:pt x="56" y="30"/>
                    <a:pt x="2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7" name="Google Shape;2379;p34"/>
            <p:cNvSpPr/>
            <p:nvPr/>
          </p:nvSpPr>
          <p:spPr>
            <a:xfrm>
              <a:off x="6344500" y="2569650"/>
              <a:ext cx="950" cy="175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6" y="1"/>
                  </a:moveTo>
                  <a:cubicBezTo>
                    <a:pt x="0" y="1"/>
                    <a:pt x="22" y="6"/>
                    <a:pt x="37" y="6"/>
                  </a:cubicBezTo>
                  <a:cubicBezTo>
                    <a:pt x="18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8" name="Google Shape;2380;p34"/>
            <p:cNvSpPr/>
            <p:nvPr/>
          </p:nvSpPr>
          <p:spPr>
            <a:xfrm>
              <a:off x="6345425" y="25674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24" y="1"/>
                  </a:moveTo>
                  <a:cubicBezTo>
                    <a:pt x="0" y="60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9" name="Google Shape;2381;p34"/>
            <p:cNvSpPr/>
            <p:nvPr/>
          </p:nvSpPr>
          <p:spPr>
            <a:xfrm>
              <a:off x="6344825" y="25680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36"/>
                  </a:moveTo>
                  <a:cubicBezTo>
                    <a:pt x="1" y="1"/>
                    <a:pt x="1" y="60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0" name="Google Shape;2382;p34"/>
            <p:cNvSpPr/>
            <p:nvPr/>
          </p:nvSpPr>
          <p:spPr>
            <a:xfrm>
              <a:off x="6347250" y="2561150"/>
              <a:ext cx="275" cy="700"/>
            </a:xfrm>
            <a:custGeom>
              <a:avLst/>
              <a:gdLst/>
              <a:ahLst/>
              <a:cxnLst/>
              <a:rect l="l" t="t" r="r" b="b"/>
              <a:pathLst>
                <a:path w="11" h="28" extrusionOk="0">
                  <a:moveTo>
                    <a:pt x="11" y="1"/>
                  </a:moveTo>
                  <a:lnTo>
                    <a:pt x="11" y="1"/>
                  </a:lnTo>
                  <a:cubicBezTo>
                    <a:pt x="3" y="1"/>
                    <a:pt x="0" y="27"/>
                    <a:pt x="3" y="27"/>
                  </a:cubicBezTo>
                  <a:cubicBezTo>
                    <a:pt x="4" y="27"/>
                    <a:pt x="7" y="2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1" name="Google Shape;2383;p34"/>
            <p:cNvSpPr/>
            <p:nvPr/>
          </p:nvSpPr>
          <p:spPr>
            <a:xfrm>
              <a:off x="6344525" y="2562650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1" y="0"/>
                  </a:moveTo>
                  <a:cubicBezTo>
                    <a:pt x="19" y="6"/>
                    <a:pt x="30" y="9"/>
                    <a:pt x="32" y="9"/>
                  </a:cubicBezTo>
                  <a:cubicBezTo>
                    <a:pt x="33" y="9"/>
                    <a:pt x="25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2" name="Google Shape;2384;p34"/>
            <p:cNvSpPr/>
            <p:nvPr/>
          </p:nvSpPr>
          <p:spPr>
            <a:xfrm>
              <a:off x="6344225" y="2560650"/>
              <a:ext cx="925" cy="80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10" y="1"/>
                  </a:moveTo>
                  <a:cubicBezTo>
                    <a:pt x="7" y="1"/>
                    <a:pt x="4" y="3"/>
                    <a:pt x="1" y="9"/>
                  </a:cubicBezTo>
                  <a:cubicBezTo>
                    <a:pt x="9" y="17"/>
                    <a:pt x="12" y="31"/>
                    <a:pt x="20" y="31"/>
                  </a:cubicBezTo>
                  <a:cubicBezTo>
                    <a:pt x="24" y="31"/>
                    <a:pt x="29" y="28"/>
                    <a:pt x="37" y="21"/>
                  </a:cubicBezTo>
                  <a:cubicBezTo>
                    <a:pt x="28" y="21"/>
                    <a:pt x="19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3" name="Google Shape;2385;p34"/>
            <p:cNvSpPr/>
            <p:nvPr/>
          </p:nvSpPr>
          <p:spPr>
            <a:xfrm>
              <a:off x="6348700" y="2553125"/>
              <a:ext cx="1625" cy="575"/>
            </a:xfrm>
            <a:custGeom>
              <a:avLst/>
              <a:gdLst/>
              <a:ahLst/>
              <a:cxnLst/>
              <a:rect l="l" t="t" r="r" b="b"/>
              <a:pathLst>
                <a:path w="65" h="23" extrusionOk="0">
                  <a:moveTo>
                    <a:pt x="0" y="0"/>
                  </a:moveTo>
                  <a:cubicBezTo>
                    <a:pt x="43" y="17"/>
                    <a:pt x="62" y="23"/>
                    <a:pt x="63" y="23"/>
                  </a:cubicBezTo>
                  <a:cubicBezTo>
                    <a:pt x="64" y="23"/>
                    <a:pt x="40" y="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4" name="Google Shape;2386;p34"/>
            <p:cNvSpPr/>
            <p:nvPr/>
          </p:nvSpPr>
          <p:spPr>
            <a:xfrm>
              <a:off x="6347050" y="2544425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4" y="0"/>
                  </a:moveTo>
                  <a:cubicBezTo>
                    <a:pt x="1" y="0"/>
                    <a:pt x="7" y="9"/>
                    <a:pt x="31" y="27"/>
                  </a:cubicBezTo>
                  <a:cubicBezTo>
                    <a:pt x="19" y="9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5" name="Google Shape;2387;p34"/>
            <p:cNvSpPr/>
            <p:nvPr/>
          </p:nvSpPr>
          <p:spPr>
            <a:xfrm>
              <a:off x="6378750" y="2462000"/>
              <a:ext cx="475" cy="400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7" y="0"/>
                  </a:moveTo>
                  <a:cubicBezTo>
                    <a:pt x="15" y="0"/>
                    <a:pt x="11" y="4"/>
                    <a:pt x="1" y="14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6" y="16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6" name="Google Shape;2388;p34"/>
            <p:cNvSpPr/>
            <p:nvPr/>
          </p:nvSpPr>
          <p:spPr>
            <a:xfrm>
              <a:off x="6377575" y="24608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4"/>
                  </a:moveTo>
                  <a:cubicBezTo>
                    <a:pt x="0" y="0"/>
                    <a:pt x="0" y="0"/>
                    <a:pt x="6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7" name="Google Shape;2389;p34"/>
            <p:cNvSpPr/>
            <p:nvPr/>
          </p:nvSpPr>
          <p:spPr>
            <a:xfrm>
              <a:off x="6352300" y="2517400"/>
              <a:ext cx="875" cy="375"/>
            </a:xfrm>
            <a:custGeom>
              <a:avLst/>
              <a:gdLst/>
              <a:ahLst/>
              <a:cxnLst/>
              <a:rect l="l" t="t" r="r" b="b"/>
              <a:pathLst>
                <a:path w="35" h="15" extrusionOk="0">
                  <a:moveTo>
                    <a:pt x="35" y="1"/>
                  </a:moveTo>
                  <a:lnTo>
                    <a:pt x="35" y="1"/>
                  </a:lnTo>
                  <a:cubicBezTo>
                    <a:pt x="5" y="11"/>
                    <a:pt x="0" y="14"/>
                    <a:pt x="5" y="14"/>
                  </a:cubicBezTo>
                  <a:cubicBezTo>
                    <a:pt x="11" y="14"/>
                    <a:pt x="35" y="8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8" name="Google Shape;2390;p34"/>
            <p:cNvSpPr/>
            <p:nvPr/>
          </p:nvSpPr>
          <p:spPr>
            <a:xfrm>
              <a:off x="6354950" y="251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9" name="Google Shape;2391;p34"/>
            <p:cNvSpPr/>
            <p:nvPr/>
          </p:nvSpPr>
          <p:spPr>
            <a:xfrm>
              <a:off x="6354950" y="2506700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cubicBezTo>
                    <a:pt x="0" y="12"/>
                    <a:pt x="48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0" name="Google Shape;2392;p34"/>
            <p:cNvSpPr/>
            <p:nvPr/>
          </p:nvSpPr>
          <p:spPr>
            <a:xfrm>
              <a:off x="6365975" y="247632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2" y="1"/>
                  </a:moveTo>
                  <a:cubicBezTo>
                    <a:pt x="3" y="26"/>
                    <a:pt x="1" y="35"/>
                    <a:pt x="1" y="35"/>
                  </a:cubicBezTo>
                  <a:cubicBezTo>
                    <a:pt x="2" y="3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1" name="Google Shape;2393;p34"/>
            <p:cNvSpPr/>
            <p:nvPr/>
          </p:nvSpPr>
          <p:spPr>
            <a:xfrm>
              <a:off x="6364775" y="24763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cubicBezTo>
                    <a:pt x="12" y="24"/>
                    <a:pt x="0" y="1"/>
                    <a:pt x="12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2" name="Google Shape;2394;p34"/>
            <p:cNvSpPr/>
            <p:nvPr/>
          </p:nvSpPr>
          <p:spPr>
            <a:xfrm>
              <a:off x="6364575" y="2476250"/>
              <a:ext cx="725" cy="700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2" y="1"/>
                  </a:moveTo>
                  <a:cubicBezTo>
                    <a:pt x="0" y="1"/>
                    <a:pt x="4" y="8"/>
                    <a:pt x="20" y="27"/>
                  </a:cubicBezTo>
                  <a:cubicBezTo>
                    <a:pt x="28" y="2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3" name="Google Shape;2395;p34"/>
            <p:cNvSpPr/>
            <p:nvPr/>
          </p:nvSpPr>
          <p:spPr>
            <a:xfrm>
              <a:off x="6362700" y="24736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2"/>
                  </a:moveTo>
                  <a:cubicBezTo>
                    <a:pt x="0" y="0"/>
                    <a:pt x="24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4" name="Google Shape;2396;p34"/>
            <p:cNvSpPr/>
            <p:nvPr/>
          </p:nvSpPr>
          <p:spPr>
            <a:xfrm>
              <a:off x="6362975" y="24733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4"/>
                  </a:moveTo>
                  <a:cubicBezTo>
                    <a:pt x="13" y="24"/>
                    <a:pt x="1" y="1"/>
                    <a:pt x="1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5" name="Google Shape;2397;p34"/>
            <p:cNvSpPr/>
            <p:nvPr/>
          </p:nvSpPr>
          <p:spPr>
            <a:xfrm>
              <a:off x="6362400" y="24724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7"/>
                  </a:moveTo>
                  <a:cubicBezTo>
                    <a:pt x="0" y="1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6" name="Google Shape;2398;p34"/>
            <p:cNvSpPr/>
            <p:nvPr/>
          </p:nvSpPr>
          <p:spPr>
            <a:xfrm>
              <a:off x="6361800" y="2474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7" name="Google Shape;2399;p34"/>
            <p:cNvSpPr/>
            <p:nvPr/>
          </p:nvSpPr>
          <p:spPr>
            <a:xfrm>
              <a:off x="6361850" y="2474200"/>
              <a:ext cx="350" cy="700"/>
            </a:xfrm>
            <a:custGeom>
              <a:avLst/>
              <a:gdLst/>
              <a:ahLst/>
              <a:cxnLst/>
              <a:rect l="l" t="t" r="r" b="b"/>
              <a:pathLst>
                <a:path w="14" h="28" extrusionOk="0">
                  <a:moveTo>
                    <a:pt x="12" y="0"/>
                  </a:moveTo>
                  <a:lnTo>
                    <a:pt x="12" y="0"/>
                  </a:lnTo>
                  <a:cubicBezTo>
                    <a:pt x="10" y="0"/>
                    <a:pt x="0" y="28"/>
                    <a:pt x="2" y="28"/>
                  </a:cubicBezTo>
                  <a:cubicBezTo>
                    <a:pt x="3" y="28"/>
                    <a:pt x="5" y="24"/>
                    <a:pt x="10" y="14"/>
                  </a:cubicBezTo>
                  <a:cubicBezTo>
                    <a:pt x="13" y="4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8" name="Google Shape;2400;p34"/>
            <p:cNvSpPr/>
            <p:nvPr/>
          </p:nvSpPr>
          <p:spPr>
            <a:xfrm>
              <a:off x="6361950" y="247455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6" y="0"/>
                  </a:moveTo>
                  <a:cubicBezTo>
                    <a:pt x="1" y="10"/>
                    <a:pt x="0" y="14"/>
                    <a:pt x="1" y="14"/>
                  </a:cubicBezTo>
                  <a:cubicBezTo>
                    <a:pt x="2" y="14"/>
                    <a:pt x="6" y="7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9" name="Google Shape;2401;p34"/>
            <p:cNvSpPr/>
            <p:nvPr/>
          </p:nvSpPr>
          <p:spPr>
            <a:xfrm>
              <a:off x="6362400" y="2474550"/>
              <a:ext cx="600" cy="900"/>
            </a:xfrm>
            <a:custGeom>
              <a:avLst/>
              <a:gdLst/>
              <a:ahLst/>
              <a:cxnLst/>
              <a:rect l="l" t="t" r="r" b="b"/>
              <a:pathLst>
                <a:path w="24" h="36" extrusionOk="0">
                  <a:moveTo>
                    <a:pt x="0" y="0"/>
                  </a:moveTo>
                  <a:cubicBezTo>
                    <a:pt x="12" y="12"/>
                    <a:pt x="12" y="24"/>
                    <a:pt x="0" y="36"/>
                  </a:cubicBezTo>
                  <a:cubicBezTo>
                    <a:pt x="24" y="36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0" name="Google Shape;2402;p34"/>
            <p:cNvSpPr/>
            <p:nvPr/>
          </p:nvSpPr>
          <p:spPr>
            <a:xfrm>
              <a:off x="6363750" y="2477825"/>
              <a:ext cx="450" cy="350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8" y="0"/>
                  </a:moveTo>
                  <a:cubicBezTo>
                    <a:pt x="2" y="10"/>
                    <a:pt x="0" y="14"/>
                    <a:pt x="2" y="14"/>
                  </a:cubicBezTo>
                  <a:cubicBezTo>
                    <a:pt x="6" y="14"/>
                    <a:pt x="18" y="7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1" name="Google Shape;2403;p34"/>
            <p:cNvSpPr/>
            <p:nvPr/>
          </p:nvSpPr>
          <p:spPr>
            <a:xfrm>
              <a:off x="6360250" y="2472750"/>
              <a:ext cx="375" cy="925"/>
            </a:xfrm>
            <a:custGeom>
              <a:avLst/>
              <a:gdLst/>
              <a:ahLst/>
              <a:cxnLst/>
              <a:rect l="l" t="t" r="r" b="b"/>
              <a:pathLst>
                <a:path w="15" h="37" extrusionOk="0">
                  <a:moveTo>
                    <a:pt x="15" y="1"/>
                  </a:moveTo>
                  <a:cubicBezTo>
                    <a:pt x="4" y="27"/>
                    <a:pt x="1" y="37"/>
                    <a:pt x="1" y="37"/>
                  </a:cubicBezTo>
                  <a:cubicBezTo>
                    <a:pt x="1" y="37"/>
                    <a:pt x="8" y="2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2" name="Google Shape;2404;p34"/>
            <p:cNvSpPr/>
            <p:nvPr/>
          </p:nvSpPr>
          <p:spPr>
            <a:xfrm>
              <a:off x="6360000" y="247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3" name="Google Shape;2405;p34"/>
            <p:cNvSpPr/>
            <p:nvPr/>
          </p:nvSpPr>
          <p:spPr>
            <a:xfrm>
              <a:off x="6361200" y="247512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6" y="1"/>
                  </a:moveTo>
                  <a:cubicBezTo>
                    <a:pt x="0" y="49"/>
                    <a:pt x="0" y="49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4" name="Google Shape;2406;p34"/>
            <p:cNvSpPr/>
            <p:nvPr/>
          </p:nvSpPr>
          <p:spPr>
            <a:xfrm>
              <a:off x="6359450" y="2471575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6" y="0"/>
                  </a:moveTo>
                  <a:cubicBezTo>
                    <a:pt x="25" y="0"/>
                    <a:pt x="1" y="35"/>
                    <a:pt x="2" y="35"/>
                  </a:cubicBezTo>
                  <a:cubicBezTo>
                    <a:pt x="2" y="35"/>
                    <a:pt x="5" y="32"/>
                    <a:pt x="11" y="24"/>
                  </a:cubicBezTo>
                  <a:cubicBezTo>
                    <a:pt x="23" y="7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5" name="Google Shape;2407;p34"/>
            <p:cNvSpPr/>
            <p:nvPr/>
          </p:nvSpPr>
          <p:spPr>
            <a:xfrm>
              <a:off x="6358825" y="2471050"/>
              <a:ext cx="625" cy="1125"/>
            </a:xfrm>
            <a:custGeom>
              <a:avLst/>
              <a:gdLst/>
              <a:ahLst/>
              <a:cxnLst/>
              <a:rect l="l" t="t" r="r" b="b"/>
              <a:pathLst>
                <a:path w="25" h="45" extrusionOk="0">
                  <a:moveTo>
                    <a:pt x="18" y="0"/>
                  </a:moveTo>
                  <a:cubicBezTo>
                    <a:pt x="12" y="0"/>
                    <a:pt x="0" y="15"/>
                    <a:pt x="0" y="45"/>
                  </a:cubicBezTo>
                  <a:cubicBezTo>
                    <a:pt x="24" y="15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6" name="Google Shape;2408;p34"/>
            <p:cNvSpPr/>
            <p:nvPr/>
          </p:nvSpPr>
          <p:spPr>
            <a:xfrm>
              <a:off x="6359325" y="2473050"/>
              <a:ext cx="300" cy="825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24"/>
                    <a:pt x="0" y="32"/>
                    <a:pt x="1" y="32"/>
                  </a:cubicBezTo>
                  <a:cubicBezTo>
                    <a:pt x="4" y="32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7" name="Google Shape;2409;p34"/>
            <p:cNvSpPr/>
            <p:nvPr/>
          </p:nvSpPr>
          <p:spPr>
            <a:xfrm>
              <a:off x="6358825" y="2473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24" y="12"/>
                    <a:pt x="0" y="1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8" name="Google Shape;2410;p34"/>
            <p:cNvSpPr/>
            <p:nvPr/>
          </p:nvSpPr>
          <p:spPr>
            <a:xfrm>
              <a:off x="6359775" y="2475125"/>
              <a:ext cx="850" cy="1525"/>
            </a:xfrm>
            <a:custGeom>
              <a:avLst/>
              <a:gdLst/>
              <a:ahLst/>
              <a:cxnLst/>
              <a:rect l="l" t="t" r="r" b="b"/>
              <a:pathLst>
                <a:path w="34" h="61" extrusionOk="0">
                  <a:moveTo>
                    <a:pt x="34" y="1"/>
                  </a:moveTo>
                  <a:cubicBezTo>
                    <a:pt x="29" y="6"/>
                    <a:pt x="25" y="11"/>
                    <a:pt x="23" y="16"/>
                  </a:cubicBezTo>
                  <a:lnTo>
                    <a:pt x="23" y="16"/>
                  </a:lnTo>
                  <a:cubicBezTo>
                    <a:pt x="27" y="12"/>
                    <a:pt x="31" y="7"/>
                    <a:pt x="34" y="1"/>
                  </a:cubicBezTo>
                  <a:close/>
                  <a:moveTo>
                    <a:pt x="23" y="16"/>
                  </a:moveTo>
                  <a:cubicBezTo>
                    <a:pt x="12" y="27"/>
                    <a:pt x="1" y="34"/>
                    <a:pt x="10" y="60"/>
                  </a:cubicBezTo>
                  <a:cubicBezTo>
                    <a:pt x="19" y="51"/>
                    <a:pt x="14" y="34"/>
                    <a:pt x="2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9" name="Google Shape;2411;p34"/>
            <p:cNvSpPr/>
            <p:nvPr/>
          </p:nvSpPr>
          <p:spPr>
            <a:xfrm>
              <a:off x="6359125" y="2474550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0" y="24"/>
                    <a:pt x="0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0" name="Google Shape;2412;p34"/>
            <p:cNvSpPr/>
            <p:nvPr/>
          </p:nvSpPr>
          <p:spPr>
            <a:xfrm>
              <a:off x="6358525" y="2474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24" y="0"/>
                    <a:pt x="0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1" name="Google Shape;2413;p34"/>
            <p:cNvSpPr/>
            <p:nvPr/>
          </p:nvSpPr>
          <p:spPr>
            <a:xfrm>
              <a:off x="6357400" y="2472750"/>
              <a:ext cx="725" cy="500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22" y="1"/>
                  </a:moveTo>
                  <a:lnTo>
                    <a:pt x="22" y="1"/>
                  </a:lnTo>
                  <a:cubicBezTo>
                    <a:pt x="3" y="15"/>
                    <a:pt x="1" y="20"/>
                    <a:pt x="4" y="20"/>
                  </a:cubicBezTo>
                  <a:cubicBezTo>
                    <a:pt x="10" y="20"/>
                    <a:pt x="29" y="8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2" name="Google Shape;2414;p34"/>
            <p:cNvSpPr/>
            <p:nvPr/>
          </p:nvSpPr>
          <p:spPr>
            <a:xfrm>
              <a:off x="6357025" y="24736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3" name="Google Shape;2415;p34"/>
            <p:cNvSpPr/>
            <p:nvPr/>
          </p:nvSpPr>
          <p:spPr>
            <a:xfrm>
              <a:off x="6357325" y="24718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13"/>
                    <a:pt x="1" y="13"/>
                    <a:pt x="1" y="25"/>
                  </a:cubicBezTo>
                  <a:cubicBezTo>
                    <a:pt x="1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4" name="Google Shape;2416;p34"/>
            <p:cNvSpPr/>
            <p:nvPr/>
          </p:nvSpPr>
          <p:spPr>
            <a:xfrm>
              <a:off x="6358525" y="2473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5" name="Google Shape;2417;p34"/>
            <p:cNvSpPr/>
            <p:nvPr/>
          </p:nvSpPr>
          <p:spPr>
            <a:xfrm>
              <a:off x="6358075" y="24730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3"/>
                    <a:pt x="0" y="18"/>
                    <a:pt x="5" y="18"/>
                  </a:cubicBezTo>
                  <a:cubicBezTo>
                    <a:pt x="9" y="18"/>
                    <a:pt x="18" y="13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6" name="Google Shape;2418;p34"/>
            <p:cNvSpPr/>
            <p:nvPr/>
          </p:nvSpPr>
          <p:spPr>
            <a:xfrm>
              <a:off x="6351975" y="247185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7" y="118"/>
                  </a:moveTo>
                  <a:cubicBezTo>
                    <a:pt x="19" y="121"/>
                    <a:pt x="10" y="130"/>
                    <a:pt x="0" y="144"/>
                  </a:cubicBezTo>
                  <a:cubicBezTo>
                    <a:pt x="19" y="132"/>
                    <a:pt x="28" y="123"/>
                    <a:pt x="27" y="118"/>
                  </a:cubicBezTo>
                  <a:close/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08" y="72"/>
                    <a:pt x="96" y="84"/>
                  </a:cubicBezTo>
                  <a:cubicBezTo>
                    <a:pt x="96" y="84"/>
                    <a:pt x="96" y="84"/>
                    <a:pt x="84" y="96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2" y="78"/>
                    <a:pt x="63" y="66"/>
                    <a:pt x="51" y="66"/>
                  </a:cubicBezTo>
                  <a:cubicBezTo>
                    <a:pt x="39" y="66"/>
                    <a:pt x="24" y="78"/>
                    <a:pt x="0" y="120"/>
                  </a:cubicBezTo>
                  <a:cubicBezTo>
                    <a:pt x="10" y="117"/>
                    <a:pt x="17" y="115"/>
                    <a:pt x="21" y="115"/>
                  </a:cubicBezTo>
                  <a:cubicBezTo>
                    <a:pt x="25" y="115"/>
                    <a:pt x="27" y="116"/>
                    <a:pt x="27" y="118"/>
                  </a:cubicBezTo>
                  <a:lnTo>
                    <a:pt x="27" y="118"/>
                  </a:lnTo>
                  <a:cubicBezTo>
                    <a:pt x="29" y="117"/>
                    <a:pt x="31" y="117"/>
                    <a:pt x="33" y="117"/>
                  </a:cubicBezTo>
                  <a:cubicBezTo>
                    <a:pt x="42" y="117"/>
                    <a:pt x="48" y="126"/>
                    <a:pt x="48" y="144"/>
                  </a:cubicBezTo>
                  <a:cubicBezTo>
                    <a:pt x="96" y="108"/>
                    <a:pt x="131" y="6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7" name="Google Shape;2419;p34"/>
            <p:cNvSpPr/>
            <p:nvPr/>
          </p:nvSpPr>
          <p:spPr>
            <a:xfrm>
              <a:off x="6354050" y="2473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8" name="Google Shape;2420;p34"/>
            <p:cNvSpPr/>
            <p:nvPr/>
          </p:nvSpPr>
          <p:spPr>
            <a:xfrm>
              <a:off x="6356150" y="2471650"/>
              <a:ext cx="375" cy="825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0"/>
                    <a:pt x="0" y="9"/>
                    <a:pt x="0" y="33"/>
                  </a:cubicBezTo>
                  <a:cubicBezTo>
                    <a:pt x="14" y="19"/>
                    <a:pt x="12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9" name="Google Shape;2421;p34"/>
            <p:cNvSpPr/>
            <p:nvPr/>
          </p:nvSpPr>
          <p:spPr>
            <a:xfrm>
              <a:off x="6355550" y="2472550"/>
              <a:ext cx="2325" cy="1725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3" y="0"/>
                  </a:moveTo>
                  <a:cubicBezTo>
                    <a:pt x="31" y="0"/>
                    <a:pt x="16" y="14"/>
                    <a:pt x="0" y="68"/>
                  </a:cubicBezTo>
                  <a:lnTo>
                    <a:pt x="12" y="68"/>
                  </a:lnTo>
                  <a:cubicBezTo>
                    <a:pt x="33" y="47"/>
                    <a:pt x="93" y="7"/>
                    <a:pt x="71" y="7"/>
                  </a:cubicBezTo>
                  <a:cubicBezTo>
                    <a:pt x="69" y="7"/>
                    <a:pt x="65" y="7"/>
                    <a:pt x="60" y="9"/>
                  </a:cubicBezTo>
                  <a:cubicBezTo>
                    <a:pt x="56" y="4"/>
                    <a:pt x="50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0" name="Google Shape;2422;p34"/>
            <p:cNvSpPr/>
            <p:nvPr/>
          </p:nvSpPr>
          <p:spPr>
            <a:xfrm>
              <a:off x="6358275" y="2475725"/>
              <a:ext cx="1225" cy="1975"/>
            </a:xfrm>
            <a:custGeom>
              <a:avLst/>
              <a:gdLst/>
              <a:ahLst/>
              <a:cxnLst/>
              <a:rect l="l" t="t" r="r" b="b"/>
              <a:pathLst>
                <a:path w="49" h="79" extrusionOk="0">
                  <a:moveTo>
                    <a:pt x="34" y="1"/>
                  </a:moveTo>
                  <a:cubicBezTo>
                    <a:pt x="8" y="45"/>
                    <a:pt x="1" y="69"/>
                    <a:pt x="14" y="69"/>
                  </a:cubicBezTo>
                  <a:cubicBezTo>
                    <a:pt x="18" y="69"/>
                    <a:pt x="25" y="66"/>
                    <a:pt x="34" y="60"/>
                  </a:cubicBezTo>
                  <a:cubicBezTo>
                    <a:pt x="39" y="73"/>
                    <a:pt x="42" y="78"/>
                    <a:pt x="44" y="78"/>
                  </a:cubicBezTo>
                  <a:cubicBezTo>
                    <a:pt x="49" y="78"/>
                    <a:pt x="34" y="10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1" name="Google Shape;2423;p34"/>
            <p:cNvSpPr/>
            <p:nvPr/>
          </p:nvSpPr>
          <p:spPr>
            <a:xfrm>
              <a:off x="6356875" y="24753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28" y="1"/>
                  </a:moveTo>
                  <a:cubicBezTo>
                    <a:pt x="22" y="1"/>
                    <a:pt x="1" y="32"/>
                    <a:pt x="5" y="32"/>
                  </a:cubicBezTo>
                  <a:cubicBezTo>
                    <a:pt x="6" y="32"/>
                    <a:pt x="14" y="25"/>
                    <a:pt x="31" y="5"/>
                  </a:cubicBezTo>
                  <a:cubicBezTo>
                    <a:pt x="31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2" name="Google Shape;2424;p34"/>
            <p:cNvSpPr/>
            <p:nvPr/>
          </p:nvSpPr>
          <p:spPr>
            <a:xfrm>
              <a:off x="6355800" y="2470675"/>
              <a:ext cx="400" cy="1075"/>
            </a:xfrm>
            <a:custGeom>
              <a:avLst/>
              <a:gdLst/>
              <a:ahLst/>
              <a:cxnLst/>
              <a:rect l="l" t="t" r="r" b="b"/>
              <a:pathLst>
                <a:path w="16" h="43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12" y="10"/>
                    <a:pt x="2" y="36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1" y="42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3" name="Google Shape;2425;p34"/>
            <p:cNvSpPr/>
            <p:nvPr/>
          </p:nvSpPr>
          <p:spPr>
            <a:xfrm>
              <a:off x="6354950" y="2470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0"/>
                  </a:moveTo>
                  <a:cubicBezTo>
                    <a:pt x="0" y="0"/>
                    <a:pt x="4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4" name="Google Shape;2426;p34"/>
            <p:cNvSpPr/>
            <p:nvPr/>
          </p:nvSpPr>
          <p:spPr>
            <a:xfrm>
              <a:off x="6340575" y="2447725"/>
              <a:ext cx="400" cy="650"/>
            </a:xfrm>
            <a:custGeom>
              <a:avLst/>
              <a:gdLst/>
              <a:ahLst/>
              <a:cxnLst/>
              <a:rect l="l" t="t" r="r" b="b"/>
              <a:pathLst>
                <a:path w="16" h="26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"/>
                    <a:pt x="1" y="11"/>
                    <a:pt x="16" y="2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5" name="Google Shape;2427;p34"/>
            <p:cNvSpPr/>
            <p:nvPr/>
          </p:nvSpPr>
          <p:spPr>
            <a:xfrm>
              <a:off x="6323350" y="2459825"/>
              <a:ext cx="425" cy="575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16" y="1"/>
                  </a:moveTo>
                  <a:cubicBezTo>
                    <a:pt x="15" y="1"/>
                    <a:pt x="12" y="5"/>
                    <a:pt x="2" y="18"/>
                  </a:cubicBezTo>
                  <a:cubicBezTo>
                    <a:pt x="1" y="21"/>
                    <a:pt x="0" y="23"/>
                    <a:pt x="1" y="23"/>
                  </a:cubicBezTo>
                  <a:cubicBezTo>
                    <a:pt x="2" y="23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6" name="Google Shape;2428;p34"/>
            <p:cNvSpPr/>
            <p:nvPr/>
          </p:nvSpPr>
          <p:spPr>
            <a:xfrm>
              <a:off x="6299875" y="24617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7" name="Google Shape;2429;p34"/>
            <p:cNvSpPr/>
            <p:nvPr/>
          </p:nvSpPr>
          <p:spPr>
            <a:xfrm>
              <a:off x="6353175" y="2468600"/>
              <a:ext cx="300" cy="30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8" name="Google Shape;2430;p34"/>
            <p:cNvSpPr/>
            <p:nvPr/>
          </p:nvSpPr>
          <p:spPr>
            <a:xfrm>
              <a:off x="6352875" y="24680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9" name="Google Shape;2431;p34"/>
            <p:cNvSpPr/>
            <p:nvPr/>
          </p:nvSpPr>
          <p:spPr>
            <a:xfrm>
              <a:off x="6291850" y="2465325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0" y="0"/>
                  </a:moveTo>
                  <a:cubicBezTo>
                    <a:pt x="6" y="6"/>
                    <a:pt x="9" y="9"/>
                    <a:pt x="11" y="9"/>
                  </a:cubicBezTo>
                  <a:cubicBezTo>
                    <a:pt x="12" y="9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0" name="Google Shape;2432;p34"/>
            <p:cNvSpPr/>
            <p:nvPr/>
          </p:nvSpPr>
          <p:spPr>
            <a:xfrm>
              <a:off x="6334400" y="246205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0"/>
                  </a:moveTo>
                  <a:cubicBezTo>
                    <a:pt x="1" y="24"/>
                    <a:pt x="1" y="4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1" name="Google Shape;2433;p34"/>
            <p:cNvSpPr/>
            <p:nvPr/>
          </p:nvSpPr>
          <p:spPr>
            <a:xfrm>
              <a:off x="6334300" y="2459000"/>
              <a:ext cx="425" cy="3075"/>
            </a:xfrm>
            <a:custGeom>
              <a:avLst/>
              <a:gdLst/>
              <a:ahLst/>
              <a:cxnLst/>
              <a:rect l="l" t="t" r="r" b="b"/>
              <a:pathLst>
                <a:path w="17" h="123" extrusionOk="0">
                  <a:moveTo>
                    <a:pt x="3" y="0"/>
                  </a:moveTo>
                  <a:cubicBezTo>
                    <a:pt x="1" y="0"/>
                    <a:pt x="1" y="17"/>
                    <a:pt x="5" y="63"/>
                  </a:cubicBezTo>
                  <a:cubicBezTo>
                    <a:pt x="5" y="86"/>
                    <a:pt x="5" y="110"/>
                    <a:pt x="5" y="122"/>
                  </a:cubicBezTo>
                  <a:cubicBezTo>
                    <a:pt x="5" y="105"/>
                    <a:pt x="5" y="94"/>
                    <a:pt x="10" y="94"/>
                  </a:cubicBezTo>
                  <a:cubicBezTo>
                    <a:pt x="11" y="94"/>
                    <a:pt x="14" y="95"/>
                    <a:pt x="17" y="98"/>
                  </a:cubicBezTo>
                  <a:cubicBezTo>
                    <a:pt x="17" y="7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2" name="Google Shape;2434;p34"/>
            <p:cNvSpPr/>
            <p:nvPr/>
          </p:nvSpPr>
          <p:spPr>
            <a:xfrm>
              <a:off x="6299875" y="2461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3" name="Google Shape;2435;p34"/>
            <p:cNvSpPr/>
            <p:nvPr/>
          </p:nvSpPr>
          <p:spPr>
            <a:xfrm>
              <a:off x="6354050" y="2469325"/>
              <a:ext cx="400" cy="475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4" y="1"/>
                  </a:moveTo>
                  <a:cubicBezTo>
                    <a:pt x="13" y="1"/>
                    <a:pt x="7" y="7"/>
                    <a:pt x="1" y="19"/>
                  </a:cubicBezTo>
                  <a:cubicBezTo>
                    <a:pt x="13" y="7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4" name="Google Shape;2436;p34"/>
            <p:cNvSpPr/>
            <p:nvPr/>
          </p:nvSpPr>
          <p:spPr>
            <a:xfrm>
              <a:off x="6353875" y="247567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9" y="1"/>
                  </a:moveTo>
                  <a:cubicBezTo>
                    <a:pt x="14" y="1"/>
                    <a:pt x="1" y="8"/>
                    <a:pt x="8" y="15"/>
                  </a:cubicBezTo>
                  <a:cubicBezTo>
                    <a:pt x="23" y="5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5" name="Google Shape;2437;p34"/>
            <p:cNvSpPr/>
            <p:nvPr/>
          </p:nvSpPr>
          <p:spPr>
            <a:xfrm>
              <a:off x="6352525" y="2471825"/>
              <a:ext cx="1525" cy="525"/>
            </a:xfrm>
            <a:custGeom>
              <a:avLst/>
              <a:gdLst/>
              <a:ahLst/>
              <a:cxnLst/>
              <a:rect l="l" t="t" r="r" b="b"/>
              <a:pathLst>
                <a:path w="61" h="21" extrusionOk="0">
                  <a:moveTo>
                    <a:pt x="32" y="0"/>
                  </a:moveTo>
                  <a:cubicBezTo>
                    <a:pt x="28" y="0"/>
                    <a:pt x="22" y="1"/>
                    <a:pt x="14" y="2"/>
                  </a:cubicBezTo>
                  <a:cubicBezTo>
                    <a:pt x="0" y="16"/>
                    <a:pt x="2" y="21"/>
                    <a:pt x="8" y="21"/>
                  </a:cubicBezTo>
                  <a:cubicBezTo>
                    <a:pt x="23" y="21"/>
                    <a:pt x="61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6" name="Google Shape;2438;p34"/>
            <p:cNvSpPr/>
            <p:nvPr/>
          </p:nvSpPr>
          <p:spPr>
            <a:xfrm>
              <a:off x="6353175" y="2472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2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7" name="Google Shape;2439;p34"/>
            <p:cNvSpPr/>
            <p:nvPr/>
          </p:nvSpPr>
          <p:spPr>
            <a:xfrm>
              <a:off x="6351550" y="2468025"/>
              <a:ext cx="1325" cy="600"/>
            </a:xfrm>
            <a:custGeom>
              <a:avLst/>
              <a:gdLst/>
              <a:ahLst/>
              <a:cxnLst/>
              <a:rect l="l" t="t" r="r" b="b"/>
              <a:pathLst>
                <a:path w="53" h="24" extrusionOk="0">
                  <a:moveTo>
                    <a:pt x="47" y="1"/>
                  </a:moveTo>
                  <a:cubicBezTo>
                    <a:pt x="36" y="1"/>
                    <a:pt x="1" y="15"/>
                    <a:pt x="17" y="23"/>
                  </a:cubicBezTo>
                  <a:cubicBezTo>
                    <a:pt x="17" y="23"/>
                    <a:pt x="40" y="8"/>
                    <a:pt x="43" y="8"/>
                  </a:cubicBezTo>
                  <a:lnTo>
                    <a:pt x="43" y="8"/>
                  </a:lnTo>
                  <a:cubicBezTo>
                    <a:pt x="44" y="8"/>
                    <a:pt x="44" y="9"/>
                    <a:pt x="41" y="11"/>
                  </a:cubicBezTo>
                  <a:cubicBezTo>
                    <a:pt x="52" y="4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8" name="Google Shape;2440;p34"/>
            <p:cNvSpPr/>
            <p:nvPr/>
          </p:nvSpPr>
          <p:spPr>
            <a:xfrm>
              <a:off x="6350775" y="24730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cubicBezTo>
                    <a:pt x="25" y="24"/>
                    <a:pt x="1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9" name="Google Shape;2441;p34"/>
            <p:cNvSpPr/>
            <p:nvPr/>
          </p:nvSpPr>
          <p:spPr>
            <a:xfrm>
              <a:off x="6350175" y="2471575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1" y="0"/>
                  </a:moveTo>
                  <a:cubicBezTo>
                    <a:pt x="37" y="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0" name="Google Shape;2442;p34"/>
            <p:cNvSpPr/>
            <p:nvPr/>
          </p:nvSpPr>
          <p:spPr>
            <a:xfrm>
              <a:off x="6350650" y="247305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1" y="0"/>
                  </a:moveTo>
                  <a:cubicBezTo>
                    <a:pt x="0" y="0"/>
                    <a:pt x="1" y="6"/>
                    <a:pt x="6" y="24"/>
                  </a:cubicBezTo>
                  <a:cubicBezTo>
                    <a:pt x="6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1" name="Google Shape;2443;p34"/>
            <p:cNvSpPr/>
            <p:nvPr/>
          </p:nvSpPr>
          <p:spPr>
            <a:xfrm>
              <a:off x="6345575" y="2467475"/>
              <a:ext cx="1650" cy="250"/>
            </a:xfrm>
            <a:custGeom>
              <a:avLst/>
              <a:gdLst/>
              <a:ahLst/>
              <a:cxnLst/>
              <a:rect l="l" t="t" r="r" b="b"/>
              <a:pathLst>
                <a:path w="66" h="10" extrusionOk="0">
                  <a:moveTo>
                    <a:pt x="41" y="0"/>
                  </a:moveTo>
                  <a:cubicBezTo>
                    <a:pt x="24" y="0"/>
                    <a:pt x="0" y="3"/>
                    <a:pt x="18" y="9"/>
                  </a:cubicBezTo>
                  <a:cubicBezTo>
                    <a:pt x="66" y="3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2" name="Google Shape;2444;p34"/>
            <p:cNvSpPr/>
            <p:nvPr/>
          </p:nvSpPr>
          <p:spPr>
            <a:xfrm>
              <a:off x="6345725" y="2469775"/>
              <a:ext cx="275" cy="650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8" y="0"/>
                  </a:moveTo>
                  <a:cubicBezTo>
                    <a:pt x="6" y="0"/>
                    <a:pt x="4" y="6"/>
                    <a:pt x="0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9" y="26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3" name="Google Shape;2445;p34"/>
            <p:cNvSpPr/>
            <p:nvPr/>
          </p:nvSpPr>
          <p:spPr>
            <a:xfrm>
              <a:off x="6343650" y="2469175"/>
              <a:ext cx="1050" cy="400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36" y="1"/>
                  </a:moveTo>
                  <a:cubicBezTo>
                    <a:pt x="30" y="7"/>
                    <a:pt x="18" y="7"/>
                    <a:pt x="10" y="7"/>
                  </a:cubicBezTo>
                  <a:cubicBezTo>
                    <a:pt x="3" y="7"/>
                    <a:pt x="0" y="7"/>
                    <a:pt x="12" y="13"/>
                  </a:cubicBezTo>
                  <a:cubicBezTo>
                    <a:pt x="18" y="13"/>
                    <a:pt x="27" y="16"/>
                    <a:pt x="33" y="16"/>
                  </a:cubicBezTo>
                  <a:cubicBezTo>
                    <a:pt x="39" y="16"/>
                    <a:pt x="42" y="13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4" name="Google Shape;2446;p34"/>
            <p:cNvSpPr/>
            <p:nvPr/>
          </p:nvSpPr>
          <p:spPr>
            <a:xfrm>
              <a:off x="6341250" y="2460575"/>
              <a:ext cx="1400" cy="600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54" y="1"/>
                    <a:pt x="38" y="7"/>
                    <a:pt x="1" y="23"/>
                  </a:cubicBezTo>
                  <a:cubicBezTo>
                    <a:pt x="33" y="10"/>
                    <a:pt x="5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5" name="Google Shape;2447;p34"/>
            <p:cNvSpPr/>
            <p:nvPr/>
          </p:nvSpPr>
          <p:spPr>
            <a:xfrm>
              <a:off x="6337000" y="2460125"/>
              <a:ext cx="250" cy="1300"/>
            </a:xfrm>
            <a:custGeom>
              <a:avLst/>
              <a:gdLst/>
              <a:ahLst/>
              <a:cxnLst/>
              <a:rect l="l" t="t" r="r" b="b"/>
              <a:pathLst>
                <a:path w="10" h="52" extrusionOk="0">
                  <a:moveTo>
                    <a:pt x="7" y="0"/>
                  </a:moveTo>
                  <a:cubicBezTo>
                    <a:pt x="6" y="0"/>
                    <a:pt x="5" y="2"/>
                    <a:pt x="4" y="6"/>
                  </a:cubicBezTo>
                  <a:cubicBezTo>
                    <a:pt x="1" y="40"/>
                    <a:pt x="0" y="51"/>
                    <a:pt x="1" y="51"/>
                  </a:cubicBezTo>
                  <a:cubicBezTo>
                    <a:pt x="3" y="5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6" name="Google Shape;2448;p34"/>
            <p:cNvSpPr/>
            <p:nvPr/>
          </p:nvSpPr>
          <p:spPr>
            <a:xfrm>
              <a:off x="6312975" y="24650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6"/>
                  </a:moveTo>
                  <a:cubicBezTo>
                    <a:pt x="1" y="0"/>
                    <a:pt x="1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7" name="Google Shape;2449;p34"/>
            <p:cNvSpPr/>
            <p:nvPr/>
          </p:nvSpPr>
          <p:spPr>
            <a:xfrm>
              <a:off x="6307025" y="2463350"/>
              <a:ext cx="250" cy="800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9" y="0"/>
                  </a:moveTo>
                  <a:cubicBezTo>
                    <a:pt x="9" y="0"/>
                    <a:pt x="6" y="9"/>
                    <a:pt x="1" y="31"/>
                  </a:cubicBezTo>
                  <a:cubicBezTo>
                    <a:pt x="7" y="1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8" name="Google Shape;2450;p34"/>
            <p:cNvSpPr/>
            <p:nvPr/>
          </p:nvSpPr>
          <p:spPr>
            <a:xfrm>
              <a:off x="6301675" y="2463600"/>
              <a:ext cx="625" cy="550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9" y="0"/>
                  </a:moveTo>
                  <a:cubicBezTo>
                    <a:pt x="7" y="0"/>
                    <a:pt x="4" y="6"/>
                    <a:pt x="0" y="21"/>
                  </a:cubicBezTo>
                  <a:lnTo>
                    <a:pt x="24" y="21"/>
                  </a:lnTo>
                  <a:cubicBezTo>
                    <a:pt x="16" y="21"/>
                    <a:pt x="13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9" name="Google Shape;2451;p34"/>
            <p:cNvSpPr/>
            <p:nvPr/>
          </p:nvSpPr>
          <p:spPr>
            <a:xfrm>
              <a:off x="6322600" y="23279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27" y="1"/>
                  </a:moveTo>
                  <a:cubicBezTo>
                    <a:pt x="14" y="1"/>
                    <a:pt x="1" y="6"/>
                    <a:pt x="9" y="6"/>
                  </a:cubicBezTo>
                  <a:lnTo>
                    <a:pt x="44" y="6"/>
                  </a:lnTo>
                  <a:cubicBezTo>
                    <a:pt x="40" y="2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0" name="Google Shape;2452;p34"/>
            <p:cNvSpPr/>
            <p:nvPr/>
          </p:nvSpPr>
          <p:spPr>
            <a:xfrm>
              <a:off x="6320525" y="2325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0"/>
                  </a:moveTo>
                  <a:cubicBezTo>
                    <a:pt x="0" y="0"/>
                    <a:pt x="24" y="11"/>
                    <a:pt x="32" y="11"/>
                  </a:cubicBezTo>
                  <a:cubicBezTo>
                    <a:pt x="12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1" name="Google Shape;2453;p34"/>
            <p:cNvSpPr/>
            <p:nvPr/>
          </p:nvSpPr>
          <p:spPr>
            <a:xfrm>
              <a:off x="6320125" y="2323325"/>
              <a:ext cx="1900" cy="1575"/>
            </a:xfrm>
            <a:custGeom>
              <a:avLst/>
              <a:gdLst/>
              <a:ahLst/>
              <a:cxnLst/>
              <a:rect l="l" t="t" r="r" b="b"/>
              <a:pathLst>
                <a:path w="76" h="63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13"/>
                    <a:pt x="24" y="60"/>
                    <a:pt x="36" y="60"/>
                  </a:cubicBezTo>
                  <a:cubicBezTo>
                    <a:pt x="44" y="62"/>
                    <a:pt x="50" y="63"/>
                    <a:pt x="53" y="63"/>
                  </a:cubicBezTo>
                  <a:cubicBezTo>
                    <a:pt x="75" y="63"/>
                    <a:pt x="16" y="32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2" name="Google Shape;2454;p34"/>
            <p:cNvSpPr/>
            <p:nvPr/>
          </p:nvSpPr>
          <p:spPr>
            <a:xfrm>
              <a:off x="6320325" y="2323325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cubicBezTo>
                    <a:pt x="1" y="8"/>
                    <a:pt x="1" y="15"/>
                    <a:pt x="8" y="15"/>
                  </a:cubicBezTo>
                  <a:cubicBezTo>
                    <a:pt x="14" y="15"/>
                    <a:pt x="23" y="1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3" name="Google Shape;2455;p34"/>
            <p:cNvSpPr/>
            <p:nvPr/>
          </p:nvSpPr>
          <p:spPr>
            <a:xfrm>
              <a:off x="6323725" y="2322300"/>
              <a:ext cx="300" cy="175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4" name="Google Shape;2456;p34"/>
            <p:cNvSpPr/>
            <p:nvPr/>
          </p:nvSpPr>
          <p:spPr>
            <a:xfrm>
              <a:off x="6323700" y="2321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5" name="Google Shape;2457;p34"/>
            <p:cNvSpPr/>
            <p:nvPr/>
          </p:nvSpPr>
          <p:spPr>
            <a:xfrm>
              <a:off x="6323700" y="232127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27" y="1"/>
                  </a:moveTo>
                  <a:cubicBezTo>
                    <a:pt x="21" y="1"/>
                    <a:pt x="12" y="3"/>
                    <a:pt x="0" y="11"/>
                  </a:cubicBezTo>
                  <a:cubicBezTo>
                    <a:pt x="32" y="11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6" name="Google Shape;2458;p34"/>
            <p:cNvSpPr/>
            <p:nvPr/>
          </p:nvSpPr>
          <p:spPr>
            <a:xfrm>
              <a:off x="6322500" y="23212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24" y="0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7" name="Google Shape;2459;p34"/>
            <p:cNvSpPr/>
            <p:nvPr/>
          </p:nvSpPr>
          <p:spPr>
            <a:xfrm>
              <a:off x="6322500" y="2321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cubicBezTo>
                    <a:pt x="1" y="0"/>
                    <a:pt x="1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8" name="Google Shape;2460;p34"/>
            <p:cNvSpPr/>
            <p:nvPr/>
          </p:nvSpPr>
          <p:spPr>
            <a:xfrm>
              <a:off x="6322200" y="2321850"/>
              <a:ext cx="925" cy="475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36" y="0"/>
                  </a:moveTo>
                  <a:lnTo>
                    <a:pt x="36" y="0"/>
                  </a:lnTo>
                  <a:cubicBezTo>
                    <a:pt x="29" y="0"/>
                    <a:pt x="21" y="6"/>
                    <a:pt x="13" y="6"/>
                  </a:cubicBezTo>
                  <a:cubicBezTo>
                    <a:pt x="9" y="6"/>
                    <a:pt x="5" y="4"/>
                    <a:pt x="1" y="0"/>
                  </a:cubicBezTo>
                  <a:lnTo>
                    <a:pt x="1" y="0"/>
                  </a:lnTo>
                  <a:cubicBezTo>
                    <a:pt x="1" y="12"/>
                    <a:pt x="10" y="18"/>
                    <a:pt x="19" y="18"/>
                  </a:cubicBezTo>
                  <a:cubicBezTo>
                    <a:pt x="28" y="18"/>
                    <a:pt x="36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9" name="Google Shape;2461;p34"/>
            <p:cNvSpPr/>
            <p:nvPr/>
          </p:nvSpPr>
          <p:spPr>
            <a:xfrm>
              <a:off x="6319225" y="23233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cubicBezTo>
                    <a:pt x="1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0" name="Google Shape;2462;p34"/>
            <p:cNvSpPr/>
            <p:nvPr/>
          </p:nvSpPr>
          <p:spPr>
            <a:xfrm>
              <a:off x="6322500" y="2319475"/>
              <a:ext cx="1825" cy="0"/>
            </a:xfrm>
            <a:custGeom>
              <a:avLst/>
              <a:gdLst/>
              <a:ahLst/>
              <a:cxnLst/>
              <a:rect l="l" t="t" r="r" b="b"/>
              <a:pathLst>
                <a:path w="73" extrusionOk="0">
                  <a:moveTo>
                    <a:pt x="72" y="0"/>
                  </a:moveTo>
                  <a:cubicBezTo>
                    <a:pt x="1" y="0"/>
                    <a:pt x="36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1" name="Google Shape;2463;p34"/>
            <p:cNvSpPr/>
            <p:nvPr/>
          </p:nvSpPr>
          <p:spPr>
            <a:xfrm>
              <a:off x="6322500" y="2319175"/>
              <a:ext cx="625" cy="600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3" y="0"/>
                  </a:moveTo>
                  <a:cubicBezTo>
                    <a:pt x="1" y="12"/>
                    <a:pt x="13" y="24"/>
                    <a:pt x="24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2" name="Google Shape;2464;p34"/>
            <p:cNvSpPr/>
            <p:nvPr/>
          </p:nvSpPr>
          <p:spPr>
            <a:xfrm>
              <a:off x="6321325" y="2320950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17"/>
                    <a:pt x="31" y="23"/>
                    <a:pt x="31" y="23"/>
                  </a:cubicBezTo>
                  <a:cubicBezTo>
                    <a:pt x="32" y="23"/>
                    <a:pt x="20" y="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3" name="Google Shape;2465;p34"/>
            <p:cNvSpPr/>
            <p:nvPr/>
          </p:nvSpPr>
          <p:spPr>
            <a:xfrm>
              <a:off x="6324000" y="2317975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8"/>
                    <a:pt x="42" y="19"/>
                    <a:pt x="43" y="19"/>
                  </a:cubicBezTo>
                  <a:cubicBezTo>
                    <a:pt x="44" y="19"/>
                    <a:pt x="33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4" name="Google Shape;2466;p34"/>
            <p:cNvSpPr/>
            <p:nvPr/>
          </p:nvSpPr>
          <p:spPr>
            <a:xfrm>
              <a:off x="6324300" y="2317175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24" y="0"/>
                  </a:moveTo>
                  <a:cubicBezTo>
                    <a:pt x="18" y="0"/>
                    <a:pt x="9" y="2"/>
                    <a:pt x="0" y="9"/>
                  </a:cubicBezTo>
                  <a:cubicBezTo>
                    <a:pt x="9" y="10"/>
                    <a:pt x="16" y="11"/>
                    <a:pt x="22" y="11"/>
                  </a:cubicBezTo>
                  <a:cubicBezTo>
                    <a:pt x="43" y="11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5" name="Google Shape;2467;p34"/>
            <p:cNvSpPr/>
            <p:nvPr/>
          </p:nvSpPr>
          <p:spPr>
            <a:xfrm>
              <a:off x="6322625" y="2318575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35" y="0"/>
                    <a:pt x="1" y="6"/>
                    <a:pt x="4" y="6"/>
                  </a:cubicBezTo>
                  <a:cubicBezTo>
                    <a:pt x="5" y="6"/>
                    <a:pt x="16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6" name="Google Shape;2468;p34"/>
            <p:cNvSpPr/>
            <p:nvPr/>
          </p:nvSpPr>
          <p:spPr>
            <a:xfrm>
              <a:off x="6322800" y="23179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" y="24"/>
                    <a:pt x="12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7" name="Google Shape;2469;p34"/>
            <p:cNvSpPr/>
            <p:nvPr/>
          </p:nvSpPr>
          <p:spPr>
            <a:xfrm>
              <a:off x="6320425" y="2319800"/>
              <a:ext cx="1500" cy="275"/>
            </a:xfrm>
            <a:custGeom>
              <a:avLst/>
              <a:gdLst/>
              <a:ahLst/>
              <a:cxnLst/>
              <a:rect l="l" t="t" r="r" b="b"/>
              <a:pathLst>
                <a:path w="60" h="11" extrusionOk="0">
                  <a:moveTo>
                    <a:pt x="24" y="0"/>
                  </a:moveTo>
                  <a:cubicBezTo>
                    <a:pt x="16" y="0"/>
                    <a:pt x="8" y="3"/>
                    <a:pt x="0" y="11"/>
                  </a:cubicBezTo>
                  <a:cubicBezTo>
                    <a:pt x="16" y="11"/>
                    <a:pt x="27" y="6"/>
                    <a:pt x="39" y="6"/>
                  </a:cubicBezTo>
                  <a:cubicBezTo>
                    <a:pt x="41" y="6"/>
                    <a:pt x="43" y="6"/>
                    <a:pt x="46" y="6"/>
                  </a:cubicBezTo>
                  <a:lnTo>
                    <a:pt x="46" y="6"/>
                  </a:lnTo>
                  <a:cubicBezTo>
                    <a:pt x="39" y="3"/>
                    <a:pt x="32" y="0"/>
                    <a:pt x="24" y="0"/>
                  </a:cubicBezTo>
                  <a:close/>
                  <a:moveTo>
                    <a:pt x="46" y="6"/>
                  </a:moveTo>
                  <a:cubicBezTo>
                    <a:pt x="51" y="8"/>
                    <a:pt x="56" y="11"/>
                    <a:pt x="60" y="11"/>
                  </a:cubicBezTo>
                  <a:cubicBezTo>
                    <a:pt x="55" y="8"/>
                    <a:pt x="50" y="7"/>
                    <a:pt x="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8" name="Google Shape;2470;p34"/>
            <p:cNvSpPr/>
            <p:nvPr/>
          </p:nvSpPr>
          <p:spPr>
            <a:xfrm>
              <a:off x="6321600" y="2318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2"/>
                  </a:moveTo>
                  <a:cubicBezTo>
                    <a:pt x="1" y="0"/>
                    <a:pt x="1" y="0"/>
                    <a:pt x="3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9" name="Google Shape;2471;p34"/>
            <p:cNvSpPr/>
            <p:nvPr/>
          </p:nvSpPr>
          <p:spPr>
            <a:xfrm>
              <a:off x="6322350" y="23167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4" y="0"/>
                  </a:moveTo>
                  <a:cubicBezTo>
                    <a:pt x="1" y="0"/>
                    <a:pt x="21" y="16"/>
                    <a:pt x="28" y="16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14" y="4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0" name="Google Shape;2472;p34"/>
            <p:cNvSpPr/>
            <p:nvPr/>
          </p:nvSpPr>
          <p:spPr>
            <a:xfrm>
              <a:off x="6321900" y="2316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cubicBezTo>
                    <a:pt x="1" y="1"/>
                    <a:pt x="25" y="25"/>
                    <a:pt x="2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1" name="Google Shape;2473;p34"/>
            <p:cNvSpPr/>
            <p:nvPr/>
          </p:nvSpPr>
          <p:spPr>
            <a:xfrm>
              <a:off x="6323100" y="2315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2" name="Google Shape;2474;p34"/>
            <p:cNvSpPr/>
            <p:nvPr/>
          </p:nvSpPr>
          <p:spPr>
            <a:xfrm>
              <a:off x="6323100" y="2317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3" name="Google Shape;2475;p34"/>
            <p:cNvSpPr/>
            <p:nvPr/>
          </p:nvSpPr>
          <p:spPr>
            <a:xfrm>
              <a:off x="6322575" y="2317400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3" y="1"/>
                  </a:moveTo>
                  <a:cubicBezTo>
                    <a:pt x="0" y="1"/>
                    <a:pt x="14" y="12"/>
                    <a:pt x="21" y="12"/>
                  </a:cubicBezTo>
                  <a:cubicBezTo>
                    <a:pt x="10" y="4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4" name="Google Shape;2476;p34"/>
            <p:cNvSpPr/>
            <p:nvPr/>
          </p:nvSpPr>
          <p:spPr>
            <a:xfrm>
              <a:off x="6319825" y="2314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5" name="Google Shape;2477;p34"/>
            <p:cNvSpPr/>
            <p:nvPr/>
          </p:nvSpPr>
          <p:spPr>
            <a:xfrm>
              <a:off x="6317750" y="2313900"/>
              <a:ext cx="3000" cy="825"/>
            </a:xfrm>
            <a:custGeom>
              <a:avLst/>
              <a:gdLst/>
              <a:ahLst/>
              <a:cxnLst/>
              <a:rect l="l" t="t" r="r" b="b"/>
              <a:pathLst>
                <a:path w="120" h="33" extrusionOk="0">
                  <a:moveTo>
                    <a:pt x="119" y="9"/>
                  </a:moveTo>
                  <a:cubicBezTo>
                    <a:pt x="113" y="9"/>
                    <a:pt x="108" y="9"/>
                    <a:pt x="104" y="11"/>
                  </a:cubicBezTo>
                  <a:lnTo>
                    <a:pt x="104" y="11"/>
                  </a:lnTo>
                  <a:cubicBezTo>
                    <a:pt x="109" y="10"/>
                    <a:pt x="114" y="10"/>
                    <a:pt x="119" y="9"/>
                  </a:cubicBezTo>
                  <a:close/>
                  <a:moveTo>
                    <a:pt x="25" y="0"/>
                  </a:moveTo>
                  <a:cubicBezTo>
                    <a:pt x="17" y="0"/>
                    <a:pt x="10" y="2"/>
                    <a:pt x="0" y="9"/>
                  </a:cubicBezTo>
                  <a:cubicBezTo>
                    <a:pt x="36" y="9"/>
                    <a:pt x="60" y="21"/>
                    <a:pt x="95" y="33"/>
                  </a:cubicBezTo>
                  <a:cubicBezTo>
                    <a:pt x="86" y="23"/>
                    <a:pt x="91" y="14"/>
                    <a:pt x="104" y="11"/>
                  </a:cubicBezTo>
                  <a:lnTo>
                    <a:pt x="104" y="11"/>
                  </a:lnTo>
                  <a:cubicBezTo>
                    <a:pt x="99" y="11"/>
                    <a:pt x="95" y="11"/>
                    <a:pt x="91" y="11"/>
                  </a:cubicBezTo>
                  <a:cubicBezTo>
                    <a:pt x="58" y="11"/>
                    <a:pt x="4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6" name="Google Shape;2478;p34"/>
            <p:cNvSpPr/>
            <p:nvPr/>
          </p:nvSpPr>
          <p:spPr>
            <a:xfrm>
              <a:off x="6320125" y="2314250"/>
              <a:ext cx="2400" cy="600"/>
            </a:xfrm>
            <a:custGeom>
              <a:avLst/>
              <a:gdLst/>
              <a:ahLst/>
              <a:cxnLst/>
              <a:rect l="l" t="t" r="r" b="b"/>
              <a:pathLst>
                <a:path w="96" h="24" extrusionOk="0">
                  <a:moveTo>
                    <a:pt x="53" y="1"/>
                  </a:moveTo>
                  <a:cubicBezTo>
                    <a:pt x="36" y="1"/>
                    <a:pt x="18" y="7"/>
                    <a:pt x="0" y="19"/>
                  </a:cubicBezTo>
                  <a:cubicBezTo>
                    <a:pt x="16" y="19"/>
                    <a:pt x="32" y="24"/>
                    <a:pt x="55" y="24"/>
                  </a:cubicBezTo>
                  <a:cubicBezTo>
                    <a:pt x="67" y="24"/>
                    <a:pt x="80" y="22"/>
                    <a:pt x="96" y="19"/>
                  </a:cubicBezTo>
                  <a:cubicBezTo>
                    <a:pt x="84" y="7"/>
                    <a:pt x="69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7" name="Google Shape;2479;p34"/>
            <p:cNvSpPr/>
            <p:nvPr/>
          </p:nvSpPr>
          <p:spPr>
            <a:xfrm>
              <a:off x="6322500" y="23147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33" y="1"/>
                  </a:moveTo>
                  <a:lnTo>
                    <a:pt x="33" y="1"/>
                  </a:lnTo>
                  <a:cubicBezTo>
                    <a:pt x="30" y="1"/>
                    <a:pt x="14" y="10"/>
                    <a:pt x="1" y="23"/>
                  </a:cubicBezTo>
                  <a:cubicBezTo>
                    <a:pt x="28" y="7"/>
                    <a:pt x="35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8" name="Google Shape;2480;p34"/>
            <p:cNvSpPr/>
            <p:nvPr/>
          </p:nvSpPr>
          <p:spPr>
            <a:xfrm>
              <a:off x="6320725" y="2315575"/>
              <a:ext cx="2550" cy="725"/>
            </a:xfrm>
            <a:custGeom>
              <a:avLst/>
              <a:gdLst/>
              <a:ahLst/>
              <a:cxnLst/>
              <a:rect l="l" t="t" r="r" b="b"/>
              <a:pathLst>
                <a:path w="102" h="29" extrusionOk="0">
                  <a:moveTo>
                    <a:pt x="58" y="0"/>
                  </a:moveTo>
                  <a:cubicBezTo>
                    <a:pt x="46" y="0"/>
                    <a:pt x="28" y="4"/>
                    <a:pt x="0" y="13"/>
                  </a:cubicBezTo>
                  <a:cubicBezTo>
                    <a:pt x="0" y="25"/>
                    <a:pt x="33" y="28"/>
                    <a:pt x="58" y="28"/>
                  </a:cubicBezTo>
                  <a:cubicBezTo>
                    <a:pt x="84" y="28"/>
                    <a:pt x="101" y="25"/>
                    <a:pt x="72" y="25"/>
                  </a:cubicBezTo>
                  <a:cubicBezTo>
                    <a:pt x="79" y="10"/>
                    <a:pt x="77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9" name="Google Shape;2481;p34"/>
            <p:cNvSpPr/>
            <p:nvPr/>
          </p:nvSpPr>
          <p:spPr>
            <a:xfrm>
              <a:off x="6318875" y="2318850"/>
              <a:ext cx="2750" cy="1125"/>
            </a:xfrm>
            <a:custGeom>
              <a:avLst/>
              <a:gdLst/>
              <a:ahLst/>
              <a:cxnLst/>
              <a:rect l="l" t="t" r="r" b="b"/>
              <a:pathLst>
                <a:path w="110" h="45" extrusionOk="0">
                  <a:moveTo>
                    <a:pt x="85" y="0"/>
                  </a:moveTo>
                  <a:cubicBezTo>
                    <a:pt x="77" y="0"/>
                    <a:pt x="56" y="4"/>
                    <a:pt x="15" y="13"/>
                  </a:cubicBezTo>
                  <a:cubicBezTo>
                    <a:pt x="15" y="22"/>
                    <a:pt x="1" y="45"/>
                    <a:pt x="15" y="45"/>
                  </a:cubicBezTo>
                  <a:cubicBezTo>
                    <a:pt x="20" y="45"/>
                    <a:pt x="27" y="43"/>
                    <a:pt x="39" y="37"/>
                  </a:cubicBezTo>
                  <a:cubicBezTo>
                    <a:pt x="39" y="28"/>
                    <a:pt x="109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0" name="Google Shape;2482;p34"/>
            <p:cNvSpPr/>
            <p:nvPr/>
          </p:nvSpPr>
          <p:spPr>
            <a:xfrm>
              <a:off x="6319525" y="23173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60" y="1"/>
                    <a:pt x="4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1" name="Google Shape;2483;p34"/>
            <p:cNvSpPr/>
            <p:nvPr/>
          </p:nvSpPr>
          <p:spPr>
            <a:xfrm>
              <a:off x="6323100" y="23142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5" y="0"/>
                  </a:moveTo>
                  <a:cubicBezTo>
                    <a:pt x="34" y="0"/>
                    <a:pt x="24" y="2"/>
                    <a:pt x="0" y="6"/>
                  </a:cubicBezTo>
                  <a:cubicBezTo>
                    <a:pt x="8" y="6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2" name="Google Shape;2484;p34"/>
            <p:cNvSpPr/>
            <p:nvPr/>
          </p:nvSpPr>
          <p:spPr>
            <a:xfrm>
              <a:off x="6322800" y="23144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" y="13"/>
                    <a:pt x="1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3" name="Google Shape;2485;p34"/>
            <p:cNvSpPr/>
            <p:nvPr/>
          </p:nvSpPr>
          <p:spPr>
            <a:xfrm>
              <a:off x="6323100" y="23136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0" y="0"/>
                  </a:moveTo>
                  <a:cubicBezTo>
                    <a:pt x="28" y="0"/>
                    <a:pt x="20" y="2"/>
                    <a:pt x="0" y="6"/>
                  </a:cubicBezTo>
                  <a:cubicBezTo>
                    <a:pt x="8" y="6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4" name="Google Shape;2486;p34"/>
            <p:cNvSpPr/>
            <p:nvPr/>
          </p:nvSpPr>
          <p:spPr>
            <a:xfrm>
              <a:off x="6322800" y="2294875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43" y="1"/>
                  </a:moveTo>
                  <a:lnTo>
                    <a:pt x="43" y="1"/>
                  </a:lnTo>
                  <a:cubicBezTo>
                    <a:pt x="43" y="1"/>
                    <a:pt x="15" y="12"/>
                    <a:pt x="1" y="20"/>
                  </a:cubicBezTo>
                  <a:cubicBezTo>
                    <a:pt x="33" y="6"/>
                    <a:pt x="44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5" name="Google Shape;2487;p34"/>
            <p:cNvSpPr/>
            <p:nvPr/>
          </p:nvSpPr>
          <p:spPr>
            <a:xfrm>
              <a:off x="6318225" y="2282500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5" y="3"/>
                  </a:cubicBezTo>
                  <a:cubicBezTo>
                    <a:pt x="21" y="9"/>
                    <a:pt x="26" y="11"/>
                    <a:pt x="27" y="11"/>
                  </a:cubicBezTo>
                  <a:cubicBezTo>
                    <a:pt x="28" y="1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6" name="Google Shape;2488;p34"/>
            <p:cNvSpPr/>
            <p:nvPr/>
          </p:nvSpPr>
          <p:spPr>
            <a:xfrm>
              <a:off x="6312375" y="22644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1" y="0"/>
                  </a:moveTo>
                  <a:cubicBezTo>
                    <a:pt x="1" y="4"/>
                    <a:pt x="3" y="6"/>
                    <a:pt x="7" y="6"/>
                  </a:cubicBezTo>
                  <a:cubicBezTo>
                    <a:pt x="15" y="6"/>
                    <a:pt x="29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7" name="Google Shape;2489;p34"/>
            <p:cNvSpPr/>
            <p:nvPr/>
          </p:nvSpPr>
          <p:spPr>
            <a:xfrm>
              <a:off x="6323400" y="2310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8" name="Google Shape;2490;p34"/>
            <p:cNvSpPr/>
            <p:nvPr/>
          </p:nvSpPr>
          <p:spPr>
            <a:xfrm>
              <a:off x="6315650" y="22528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lnTo>
                    <a:pt x="13" y="12"/>
                  </a:lnTo>
                  <a:cubicBezTo>
                    <a:pt x="1" y="0"/>
                    <a:pt x="13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9" name="Google Shape;2491;p34"/>
            <p:cNvSpPr/>
            <p:nvPr/>
          </p:nvSpPr>
          <p:spPr>
            <a:xfrm>
              <a:off x="6314175" y="2290600"/>
              <a:ext cx="3000" cy="425"/>
            </a:xfrm>
            <a:custGeom>
              <a:avLst/>
              <a:gdLst/>
              <a:ahLst/>
              <a:cxnLst/>
              <a:rect l="l" t="t" r="r" b="b"/>
              <a:pathLst>
                <a:path w="120" h="17" extrusionOk="0">
                  <a:moveTo>
                    <a:pt x="0" y="0"/>
                  </a:moveTo>
                  <a:cubicBezTo>
                    <a:pt x="34" y="9"/>
                    <a:pt x="44" y="17"/>
                    <a:pt x="72" y="17"/>
                  </a:cubicBezTo>
                  <a:cubicBezTo>
                    <a:pt x="84" y="17"/>
                    <a:pt x="98" y="15"/>
                    <a:pt x="119" y="12"/>
                  </a:cubicBezTo>
                  <a:cubicBezTo>
                    <a:pt x="84" y="12"/>
                    <a:pt x="3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0" name="Google Shape;2492;p34"/>
            <p:cNvSpPr/>
            <p:nvPr/>
          </p:nvSpPr>
          <p:spPr>
            <a:xfrm>
              <a:off x="6323400" y="2306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1" name="Google Shape;2493;p34"/>
            <p:cNvSpPr/>
            <p:nvPr/>
          </p:nvSpPr>
          <p:spPr>
            <a:xfrm>
              <a:off x="6320425" y="2312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2" name="Google Shape;2494;p34"/>
            <p:cNvSpPr/>
            <p:nvPr/>
          </p:nvSpPr>
          <p:spPr>
            <a:xfrm>
              <a:off x="6317450" y="2306075"/>
              <a:ext cx="6275" cy="6950"/>
            </a:xfrm>
            <a:custGeom>
              <a:avLst/>
              <a:gdLst/>
              <a:ahLst/>
              <a:cxnLst/>
              <a:rect l="l" t="t" r="r" b="b"/>
              <a:pathLst>
                <a:path w="251" h="278" extrusionOk="0">
                  <a:moveTo>
                    <a:pt x="238" y="0"/>
                  </a:moveTo>
                  <a:cubicBezTo>
                    <a:pt x="226" y="24"/>
                    <a:pt x="96" y="36"/>
                    <a:pt x="96" y="36"/>
                  </a:cubicBezTo>
                  <a:cubicBezTo>
                    <a:pt x="96" y="84"/>
                    <a:pt x="203" y="84"/>
                    <a:pt x="155" y="119"/>
                  </a:cubicBezTo>
                  <a:cubicBezTo>
                    <a:pt x="90" y="143"/>
                    <a:pt x="56" y="153"/>
                    <a:pt x="41" y="153"/>
                  </a:cubicBezTo>
                  <a:cubicBezTo>
                    <a:pt x="5" y="153"/>
                    <a:pt x="84" y="97"/>
                    <a:pt x="84" y="72"/>
                  </a:cubicBezTo>
                  <a:lnTo>
                    <a:pt x="84" y="72"/>
                  </a:lnTo>
                  <a:cubicBezTo>
                    <a:pt x="72" y="84"/>
                    <a:pt x="63" y="90"/>
                    <a:pt x="57" y="90"/>
                  </a:cubicBezTo>
                  <a:cubicBezTo>
                    <a:pt x="51" y="90"/>
                    <a:pt x="48" y="84"/>
                    <a:pt x="48" y="72"/>
                  </a:cubicBezTo>
                  <a:cubicBezTo>
                    <a:pt x="36" y="107"/>
                    <a:pt x="12" y="143"/>
                    <a:pt x="12" y="179"/>
                  </a:cubicBezTo>
                  <a:cubicBezTo>
                    <a:pt x="0" y="179"/>
                    <a:pt x="191" y="191"/>
                    <a:pt x="143" y="238"/>
                  </a:cubicBezTo>
                  <a:cubicBezTo>
                    <a:pt x="131" y="238"/>
                    <a:pt x="131" y="250"/>
                    <a:pt x="131" y="250"/>
                  </a:cubicBezTo>
                  <a:cubicBezTo>
                    <a:pt x="160" y="260"/>
                    <a:pt x="197" y="277"/>
                    <a:pt x="222" y="277"/>
                  </a:cubicBezTo>
                  <a:cubicBezTo>
                    <a:pt x="228" y="277"/>
                    <a:pt x="234" y="276"/>
                    <a:pt x="238" y="274"/>
                  </a:cubicBezTo>
                  <a:cubicBezTo>
                    <a:pt x="226" y="262"/>
                    <a:pt x="203" y="250"/>
                    <a:pt x="179" y="250"/>
                  </a:cubicBezTo>
                  <a:cubicBezTo>
                    <a:pt x="203" y="238"/>
                    <a:pt x="226" y="226"/>
                    <a:pt x="250" y="215"/>
                  </a:cubicBezTo>
                  <a:cubicBezTo>
                    <a:pt x="215" y="215"/>
                    <a:pt x="167" y="179"/>
                    <a:pt x="143" y="167"/>
                  </a:cubicBezTo>
                  <a:cubicBezTo>
                    <a:pt x="191" y="167"/>
                    <a:pt x="191" y="167"/>
                    <a:pt x="155" y="155"/>
                  </a:cubicBezTo>
                  <a:cubicBezTo>
                    <a:pt x="226" y="155"/>
                    <a:pt x="238" y="84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3" name="Google Shape;2495;p34"/>
            <p:cNvSpPr/>
            <p:nvPr/>
          </p:nvSpPr>
          <p:spPr>
            <a:xfrm>
              <a:off x="6319825" y="231177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7" y="0"/>
                  </a:moveTo>
                  <a:cubicBezTo>
                    <a:pt x="13" y="0"/>
                    <a:pt x="8" y="3"/>
                    <a:pt x="1" y="10"/>
                  </a:cubicBezTo>
                  <a:cubicBezTo>
                    <a:pt x="1" y="10"/>
                    <a:pt x="12" y="10"/>
                    <a:pt x="24" y="22"/>
                  </a:cubicBezTo>
                  <a:cubicBezTo>
                    <a:pt x="24" y="1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4" name="Google Shape;2496;p34"/>
            <p:cNvSpPr/>
            <p:nvPr/>
          </p:nvSpPr>
          <p:spPr>
            <a:xfrm>
              <a:off x="6323100" y="229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5" name="Google Shape;2497;p34"/>
            <p:cNvSpPr/>
            <p:nvPr/>
          </p:nvSpPr>
          <p:spPr>
            <a:xfrm>
              <a:off x="6321600" y="225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6" name="Google Shape;2498;p34"/>
            <p:cNvSpPr/>
            <p:nvPr/>
          </p:nvSpPr>
          <p:spPr>
            <a:xfrm>
              <a:off x="6311500" y="2231025"/>
              <a:ext cx="13700" cy="75350"/>
            </a:xfrm>
            <a:custGeom>
              <a:avLst/>
              <a:gdLst/>
              <a:ahLst/>
              <a:cxnLst/>
              <a:rect l="l" t="t" r="r" b="b"/>
              <a:pathLst>
                <a:path w="548" h="3014" extrusionOk="0">
                  <a:moveTo>
                    <a:pt x="25" y="1740"/>
                  </a:moveTo>
                  <a:cubicBezTo>
                    <a:pt x="16" y="1743"/>
                    <a:pt x="8" y="1747"/>
                    <a:pt x="0" y="1752"/>
                  </a:cubicBezTo>
                  <a:cubicBezTo>
                    <a:pt x="9" y="1747"/>
                    <a:pt x="18" y="1743"/>
                    <a:pt x="25" y="1740"/>
                  </a:cubicBezTo>
                  <a:close/>
                  <a:moveTo>
                    <a:pt x="345" y="1824"/>
                  </a:moveTo>
                  <a:cubicBezTo>
                    <a:pt x="347" y="1824"/>
                    <a:pt x="348" y="1825"/>
                    <a:pt x="350" y="1825"/>
                  </a:cubicBezTo>
                  <a:lnTo>
                    <a:pt x="350" y="1825"/>
                  </a:lnTo>
                  <a:cubicBezTo>
                    <a:pt x="349" y="1825"/>
                    <a:pt x="348" y="1826"/>
                    <a:pt x="347" y="1826"/>
                  </a:cubicBezTo>
                  <a:cubicBezTo>
                    <a:pt x="346" y="1826"/>
                    <a:pt x="345" y="1825"/>
                    <a:pt x="345" y="1824"/>
                  </a:cubicBezTo>
                  <a:close/>
                  <a:moveTo>
                    <a:pt x="135" y="1903"/>
                  </a:moveTo>
                  <a:cubicBezTo>
                    <a:pt x="130" y="1904"/>
                    <a:pt x="125" y="1905"/>
                    <a:pt x="119" y="1907"/>
                  </a:cubicBezTo>
                  <a:cubicBezTo>
                    <a:pt x="128" y="1907"/>
                    <a:pt x="134" y="1905"/>
                    <a:pt x="135" y="1903"/>
                  </a:cubicBezTo>
                  <a:close/>
                  <a:moveTo>
                    <a:pt x="214" y="2085"/>
                  </a:moveTo>
                  <a:cubicBezTo>
                    <a:pt x="214" y="2085"/>
                    <a:pt x="214" y="2085"/>
                    <a:pt x="203" y="2097"/>
                  </a:cubicBezTo>
                  <a:cubicBezTo>
                    <a:pt x="191" y="2097"/>
                    <a:pt x="191" y="2085"/>
                    <a:pt x="214" y="2085"/>
                  </a:cubicBezTo>
                  <a:close/>
                  <a:moveTo>
                    <a:pt x="338" y="1"/>
                  </a:moveTo>
                  <a:cubicBezTo>
                    <a:pt x="157" y="1"/>
                    <a:pt x="176" y="105"/>
                    <a:pt x="119" y="252"/>
                  </a:cubicBezTo>
                  <a:cubicBezTo>
                    <a:pt x="134" y="247"/>
                    <a:pt x="145" y="244"/>
                    <a:pt x="150" y="244"/>
                  </a:cubicBezTo>
                  <a:cubicBezTo>
                    <a:pt x="157" y="244"/>
                    <a:pt x="152" y="250"/>
                    <a:pt x="131" y="264"/>
                  </a:cubicBezTo>
                  <a:cubicBezTo>
                    <a:pt x="155" y="264"/>
                    <a:pt x="167" y="252"/>
                    <a:pt x="191" y="252"/>
                  </a:cubicBezTo>
                  <a:cubicBezTo>
                    <a:pt x="167" y="276"/>
                    <a:pt x="143" y="311"/>
                    <a:pt x="107" y="335"/>
                  </a:cubicBezTo>
                  <a:cubicBezTo>
                    <a:pt x="107" y="335"/>
                    <a:pt x="155" y="347"/>
                    <a:pt x="155" y="347"/>
                  </a:cubicBezTo>
                  <a:cubicBezTo>
                    <a:pt x="142" y="367"/>
                    <a:pt x="129" y="376"/>
                    <a:pt x="118" y="376"/>
                  </a:cubicBezTo>
                  <a:cubicBezTo>
                    <a:pt x="108" y="376"/>
                    <a:pt x="101" y="370"/>
                    <a:pt x="95" y="359"/>
                  </a:cubicBezTo>
                  <a:lnTo>
                    <a:pt x="95" y="359"/>
                  </a:lnTo>
                  <a:cubicBezTo>
                    <a:pt x="95" y="359"/>
                    <a:pt x="195" y="628"/>
                    <a:pt x="139" y="628"/>
                  </a:cubicBezTo>
                  <a:cubicBezTo>
                    <a:pt x="134" y="628"/>
                    <a:pt x="127" y="626"/>
                    <a:pt x="119" y="621"/>
                  </a:cubicBezTo>
                  <a:lnTo>
                    <a:pt x="119" y="621"/>
                  </a:lnTo>
                  <a:cubicBezTo>
                    <a:pt x="143" y="645"/>
                    <a:pt x="167" y="657"/>
                    <a:pt x="203" y="657"/>
                  </a:cubicBezTo>
                  <a:cubicBezTo>
                    <a:pt x="179" y="669"/>
                    <a:pt x="167" y="669"/>
                    <a:pt x="191" y="681"/>
                  </a:cubicBezTo>
                  <a:cubicBezTo>
                    <a:pt x="187" y="680"/>
                    <a:pt x="185" y="679"/>
                    <a:pt x="182" y="679"/>
                  </a:cubicBezTo>
                  <a:cubicBezTo>
                    <a:pt x="144" y="679"/>
                    <a:pt x="153" y="753"/>
                    <a:pt x="131" y="764"/>
                  </a:cubicBezTo>
                  <a:cubicBezTo>
                    <a:pt x="146" y="757"/>
                    <a:pt x="186" y="745"/>
                    <a:pt x="211" y="745"/>
                  </a:cubicBezTo>
                  <a:cubicBezTo>
                    <a:pt x="227" y="745"/>
                    <a:pt x="236" y="750"/>
                    <a:pt x="226" y="764"/>
                  </a:cubicBezTo>
                  <a:cubicBezTo>
                    <a:pt x="228" y="761"/>
                    <a:pt x="228" y="760"/>
                    <a:pt x="227" y="760"/>
                  </a:cubicBezTo>
                  <a:lnTo>
                    <a:pt x="227" y="760"/>
                  </a:lnTo>
                  <a:cubicBezTo>
                    <a:pt x="219" y="760"/>
                    <a:pt x="157" y="819"/>
                    <a:pt x="137" y="819"/>
                  </a:cubicBezTo>
                  <a:cubicBezTo>
                    <a:pt x="133" y="819"/>
                    <a:pt x="131" y="817"/>
                    <a:pt x="131" y="811"/>
                  </a:cubicBezTo>
                  <a:cubicBezTo>
                    <a:pt x="131" y="823"/>
                    <a:pt x="131" y="835"/>
                    <a:pt x="131" y="847"/>
                  </a:cubicBezTo>
                  <a:cubicBezTo>
                    <a:pt x="143" y="847"/>
                    <a:pt x="250" y="871"/>
                    <a:pt x="214" y="895"/>
                  </a:cubicBezTo>
                  <a:cubicBezTo>
                    <a:pt x="155" y="883"/>
                    <a:pt x="179" y="883"/>
                    <a:pt x="119" y="859"/>
                  </a:cubicBezTo>
                  <a:lnTo>
                    <a:pt x="119" y="859"/>
                  </a:lnTo>
                  <a:cubicBezTo>
                    <a:pt x="131" y="871"/>
                    <a:pt x="119" y="883"/>
                    <a:pt x="95" y="883"/>
                  </a:cubicBezTo>
                  <a:cubicBezTo>
                    <a:pt x="179" y="895"/>
                    <a:pt x="83" y="907"/>
                    <a:pt x="155" y="931"/>
                  </a:cubicBezTo>
                  <a:cubicBezTo>
                    <a:pt x="141" y="927"/>
                    <a:pt x="131" y="926"/>
                    <a:pt x="125" y="926"/>
                  </a:cubicBezTo>
                  <a:cubicBezTo>
                    <a:pt x="109" y="926"/>
                    <a:pt x="114" y="934"/>
                    <a:pt x="131" y="942"/>
                  </a:cubicBezTo>
                  <a:cubicBezTo>
                    <a:pt x="119" y="942"/>
                    <a:pt x="107" y="931"/>
                    <a:pt x="95" y="931"/>
                  </a:cubicBezTo>
                  <a:cubicBezTo>
                    <a:pt x="95" y="954"/>
                    <a:pt x="95" y="966"/>
                    <a:pt x="83" y="978"/>
                  </a:cubicBezTo>
                  <a:cubicBezTo>
                    <a:pt x="95" y="966"/>
                    <a:pt x="119" y="954"/>
                    <a:pt x="143" y="954"/>
                  </a:cubicBezTo>
                  <a:cubicBezTo>
                    <a:pt x="179" y="990"/>
                    <a:pt x="60" y="990"/>
                    <a:pt x="72" y="1026"/>
                  </a:cubicBezTo>
                  <a:cubicBezTo>
                    <a:pt x="90" y="1017"/>
                    <a:pt x="101" y="1013"/>
                    <a:pt x="105" y="1013"/>
                  </a:cubicBezTo>
                  <a:cubicBezTo>
                    <a:pt x="112" y="1013"/>
                    <a:pt x="101" y="1023"/>
                    <a:pt x="72" y="1038"/>
                  </a:cubicBezTo>
                  <a:cubicBezTo>
                    <a:pt x="72" y="1050"/>
                    <a:pt x="143" y="1062"/>
                    <a:pt x="155" y="1073"/>
                  </a:cubicBezTo>
                  <a:cubicBezTo>
                    <a:pt x="60" y="1121"/>
                    <a:pt x="203" y="1085"/>
                    <a:pt x="167" y="1121"/>
                  </a:cubicBezTo>
                  <a:cubicBezTo>
                    <a:pt x="155" y="1125"/>
                    <a:pt x="146" y="1126"/>
                    <a:pt x="138" y="1126"/>
                  </a:cubicBezTo>
                  <a:cubicBezTo>
                    <a:pt x="122" y="1126"/>
                    <a:pt x="111" y="1121"/>
                    <a:pt x="95" y="1121"/>
                  </a:cubicBezTo>
                  <a:cubicBezTo>
                    <a:pt x="95" y="1162"/>
                    <a:pt x="113" y="1176"/>
                    <a:pt x="148" y="1180"/>
                  </a:cubicBezTo>
                  <a:lnTo>
                    <a:pt x="148" y="1180"/>
                  </a:lnTo>
                  <a:cubicBezTo>
                    <a:pt x="145" y="1183"/>
                    <a:pt x="143" y="1188"/>
                    <a:pt x="143" y="1192"/>
                  </a:cubicBezTo>
                  <a:cubicBezTo>
                    <a:pt x="143" y="1192"/>
                    <a:pt x="111" y="1171"/>
                    <a:pt x="90" y="1171"/>
                  </a:cubicBezTo>
                  <a:cubicBezTo>
                    <a:pt x="80" y="1171"/>
                    <a:pt x="72" y="1177"/>
                    <a:pt x="72" y="1192"/>
                  </a:cubicBezTo>
                  <a:cubicBezTo>
                    <a:pt x="83" y="1216"/>
                    <a:pt x="119" y="1204"/>
                    <a:pt x="143" y="1228"/>
                  </a:cubicBezTo>
                  <a:cubicBezTo>
                    <a:pt x="128" y="1236"/>
                    <a:pt x="118" y="1252"/>
                    <a:pt x="101" y="1252"/>
                  </a:cubicBezTo>
                  <a:cubicBezTo>
                    <a:pt x="91" y="1252"/>
                    <a:pt x="78" y="1246"/>
                    <a:pt x="60" y="1228"/>
                  </a:cubicBezTo>
                  <a:lnTo>
                    <a:pt x="60" y="1228"/>
                  </a:lnTo>
                  <a:cubicBezTo>
                    <a:pt x="72" y="1264"/>
                    <a:pt x="83" y="1300"/>
                    <a:pt x="72" y="1335"/>
                  </a:cubicBezTo>
                  <a:cubicBezTo>
                    <a:pt x="72" y="1371"/>
                    <a:pt x="60" y="1395"/>
                    <a:pt x="36" y="1419"/>
                  </a:cubicBezTo>
                  <a:cubicBezTo>
                    <a:pt x="72" y="1419"/>
                    <a:pt x="95" y="1431"/>
                    <a:pt x="119" y="1443"/>
                  </a:cubicBezTo>
                  <a:cubicBezTo>
                    <a:pt x="107" y="1454"/>
                    <a:pt x="83" y="1454"/>
                    <a:pt x="60" y="1454"/>
                  </a:cubicBezTo>
                  <a:cubicBezTo>
                    <a:pt x="107" y="1454"/>
                    <a:pt x="119" y="1478"/>
                    <a:pt x="107" y="1502"/>
                  </a:cubicBezTo>
                  <a:cubicBezTo>
                    <a:pt x="98" y="1502"/>
                    <a:pt x="58" y="1487"/>
                    <a:pt x="24" y="1487"/>
                  </a:cubicBezTo>
                  <a:cubicBezTo>
                    <a:pt x="15" y="1487"/>
                    <a:pt x="7" y="1488"/>
                    <a:pt x="0" y="1490"/>
                  </a:cubicBezTo>
                  <a:cubicBezTo>
                    <a:pt x="83" y="1490"/>
                    <a:pt x="24" y="1550"/>
                    <a:pt x="107" y="1550"/>
                  </a:cubicBezTo>
                  <a:cubicBezTo>
                    <a:pt x="107" y="1549"/>
                    <a:pt x="107" y="1549"/>
                    <a:pt x="107" y="1549"/>
                  </a:cubicBezTo>
                  <a:cubicBezTo>
                    <a:pt x="109" y="1549"/>
                    <a:pt x="117" y="1605"/>
                    <a:pt x="133" y="1605"/>
                  </a:cubicBezTo>
                  <a:cubicBezTo>
                    <a:pt x="134" y="1605"/>
                    <a:pt x="135" y="1605"/>
                    <a:pt x="136" y="1605"/>
                  </a:cubicBezTo>
                  <a:lnTo>
                    <a:pt x="136" y="1605"/>
                  </a:lnTo>
                  <a:cubicBezTo>
                    <a:pt x="106" y="1635"/>
                    <a:pt x="100" y="1647"/>
                    <a:pt x="167" y="1681"/>
                  </a:cubicBezTo>
                  <a:cubicBezTo>
                    <a:pt x="156" y="1677"/>
                    <a:pt x="149" y="1676"/>
                    <a:pt x="145" y="1676"/>
                  </a:cubicBezTo>
                  <a:cubicBezTo>
                    <a:pt x="134" y="1676"/>
                    <a:pt x="142" y="1684"/>
                    <a:pt x="167" y="1693"/>
                  </a:cubicBezTo>
                  <a:cubicBezTo>
                    <a:pt x="79" y="1714"/>
                    <a:pt x="113" y="1696"/>
                    <a:pt x="25" y="1740"/>
                  </a:cubicBezTo>
                  <a:lnTo>
                    <a:pt x="25" y="1740"/>
                  </a:lnTo>
                  <a:cubicBezTo>
                    <a:pt x="56" y="1728"/>
                    <a:pt x="91" y="1728"/>
                    <a:pt x="119" y="1728"/>
                  </a:cubicBezTo>
                  <a:cubicBezTo>
                    <a:pt x="107" y="1728"/>
                    <a:pt x="83" y="1716"/>
                    <a:pt x="107" y="1716"/>
                  </a:cubicBezTo>
                  <a:cubicBezTo>
                    <a:pt x="143" y="1716"/>
                    <a:pt x="131" y="1728"/>
                    <a:pt x="119" y="1728"/>
                  </a:cubicBezTo>
                  <a:cubicBezTo>
                    <a:pt x="83" y="1764"/>
                    <a:pt x="60" y="1776"/>
                    <a:pt x="107" y="1800"/>
                  </a:cubicBezTo>
                  <a:cubicBezTo>
                    <a:pt x="107" y="1800"/>
                    <a:pt x="95" y="1895"/>
                    <a:pt x="95" y="1895"/>
                  </a:cubicBezTo>
                  <a:cubicBezTo>
                    <a:pt x="125" y="1895"/>
                    <a:pt x="136" y="1899"/>
                    <a:pt x="135" y="1903"/>
                  </a:cubicBezTo>
                  <a:lnTo>
                    <a:pt x="135" y="1903"/>
                  </a:lnTo>
                  <a:cubicBezTo>
                    <a:pt x="138" y="1902"/>
                    <a:pt x="141" y="1902"/>
                    <a:pt x="143" y="1902"/>
                  </a:cubicBezTo>
                  <a:cubicBezTo>
                    <a:pt x="161" y="1902"/>
                    <a:pt x="170" y="1913"/>
                    <a:pt x="179" y="1931"/>
                  </a:cubicBezTo>
                  <a:cubicBezTo>
                    <a:pt x="107" y="1978"/>
                    <a:pt x="203" y="1966"/>
                    <a:pt x="107" y="1978"/>
                  </a:cubicBezTo>
                  <a:cubicBezTo>
                    <a:pt x="179" y="2026"/>
                    <a:pt x="167" y="1990"/>
                    <a:pt x="155" y="2038"/>
                  </a:cubicBezTo>
                  <a:cubicBezTo>
                    <a:pt x="165" y="2034"/>
                    <a:pt x="175" y="2032"/>
                    <a:pt x="186" y="2032"/>
                  </a:cubicBezTo>
                  <a:cubicBezTo>
                    <a:pt x="241" y="2032"/>
                    <a:pt x="304" y="2074"/>
                    <a:pt x="334" y="2074"/>
                  </a:cubicBezTo>
                  <a:lnTo>
                    <a:pt x="226" y="2074"/>
                  </a:lnTo>
                  <a:cubicBezTo>
                    <a:pt x="286" y="2062"/>
                    <a:pt x="274" y="2050"/>
                    <a:pt x="179" y="2050"/>
                  </a:cubicBezTo>
                  <a:cubicBezTo>
                    <a:pt x="203" y="2062"/>
                    <a:pt x="167" y="2062"/>
                    <a:pt x="131" y="2074"/>
                  </a:cubicBezTo>
                  <a:cubicBezTo>
                    <a:pt x="155" y="2097"/>
                    <a:pt x="143" y="2074"/>
                    <a:pt x="119" y="2109"/>
                  </a:cubicBezTo>
                  <a:cubicBezTo>
                    <a:pt x="179" y="2121"/>
                    <a:pt x="226" y="2157"/>
                    <a:pt x="274" y="2193"/>
                  </a:cubicBezTo>
                  <a:cubicBezTo>
                    <a:pt x="119" y="2157"/>
                    <a:pt x="214" y="2181"/>
                    <a:pt x="119" y="2145"/>
                  </a:cubicBezTo>
                  <a:lnTo>
                    <a:pt x="119" y="2145"/>
                  </a:lnTo>
                  <a:cubicBezTo>
                    <a:pt x="143" y="2193"/>
                    <a:pt x="179" y="2157"/>
                    <a:pt x="119" y="2193"/>
                  </a:cubicBezTo>
                  <a:cubicBezTo>
                    <a:pt x="155" y="2193"/>
                    <a:pt x="179" y="2205"/>
                    <a:pt x="191" y="2240"/>
                  </a:cubicBezTo>
                  <a:cubicBezTo>
                    <a:pt x="179" y="2240"/>
                    <a:pt x="119" y="2359"/>
                    <a:pt x="226" y="2371"/>
                  </a:cubicBezTo>
                  <a:cubicBezTo>
                    <a:pt x="191" y="2371"/>
                    <a:pt x="167" y="2359"/>
                    <a:pt x="131" y="2359"/>
                  </a:cubicBezTo>
                  <a:cubicBezTo>
                    <a:pt x="203" y="2371"/>
                    <a:pt x="274" y="2395"/>
                    <a:pt x="345" y="2419"/>
                  </a:cubicBezTo>
                  <a:cubicBezTo>
                    <a:pt x="417" y="2383"/>
                    <a:pt x="453" y="2407"/>
                    <a:pt x="357" y="2359"/>
                  </a:cubicBezTo>
                  <a:cubicBezTo>
                    <a:pt x="357" y="2359"/>
                    <a:pt x="464" y="2169"/>
                    <a:pt x="393" y="2169"/>
                  </a:cubicBezTo>
                  <a:cubicBezTo>
                    <a:pt x="417" y="2169"/>
                    <a:pt x="500" y="2133"/>
                    <a:pt x="417" y="2109"/>
                  </a:cubicBezTo>
                  <a:cubicBezTo>
                    <a:pt x="441" y="2109"/>
                    <a:pt x="454" y="2104"/>
                    <a:pt x="467" y="2104"/>
                  </a:cubicBezTo>
                  <a:cubicBezTo>
                    <a:pt x="474" y="2104"/>
                    <a:pt x="480" y="2105"/>
                    <a:pt x="488" y="2109"/>
                  </a:cubicBezTo>
                  <a:cubicBezTo>
                    <a:pt x="476" y="2097"/>
                    <a:pt x="345" y="2050"/>
                    <a:pt x="345" y="2050"/>
                  </a:cubicBezTo>
                  <a:cubicBezTo>
                    <a:pt x="476" y="2026"/>
                    <a:pt x="286" y="1943"/>
                    <a:pt x="381" y="1859"/>
                  </a:cubicBezTo>
                  <a:lnTo>
                    <a:pt x="381" y="1859"/>
                  </a:lnTo>
                  <a:cubicBezTo>
                    <a:pt x="369" y="1865"/>
                    <a:pt x="360" y="1868"/>
                    <a:pt x="351" y="1868"/>
                  </a:cubicBezTo>
                  <a:cubicBezTo>
                    <a:pt x="342" y="1868"/>
                    <a:pt x="334" y="1865"/>
                    <a:pt x="322" y="1859"/>
                  </a:cubicBezTo>
                  <a:cubicBezTo>
                    <a:pt x="340" y="1836"/>
                    <a:pt x="348" y="1828"/>
                    <a:pt x="350" y="1825"/>
                  </a:cubicBezTo>
                  <a:lnTo>
                    <a:pt x="350" y="1825"/>
                  </a:lnTo>
                  <a:cubicBezTo>
                    <a:pt x="350" y="1825"/>
                    <a:pt x="350" y="1825"/>
                    <a:pt x="351" y="1825"/>
                  </a:cubicBezTo>
                  <a:cubicBezTo>
                    <a:pt x="371" y="1825"/>
                    <a:pt x="404" y="1779"/>
                    <a:pt x="439" y="1779"/>
                  </a:cubicBezTo>
                  <a:cubicBezTo>
                    <a:pt x="447" y="1779"/>
                    <a:pt x="456" y="1781"/>
                    <a:pt x="464" y="1788"/>
                  </a:cubicBezTo>
                  <a:cubicBezTo>
                    <a:pt x="464" y="1764"/>
                    <a:pt x="441" y="1752"/>
                    <a:pt x="405" y="1752"/>
                  </a:cubicBezTo>
                  <a:cubicBezTo>
                    <a:pt x="548" y="1740"/>
                    <a:pt x="429" y="1704"/>
                    <a:pt x="393" y="1681"/>
                  </a:cubicBezTo>
                  <a:cubicBezTo>
                    <a:pt x="357" y="1597"/>
                    <a:pt x="476" y="1407"/>
                    <a:pt x="357" y="1347"/>
                  </a:cubicBezTo>
                  <a:cubicBezTo>
                    <a:pt x="438" y="1290"/>
                    <a:pt x="441" y="1120"/>
                    <a:pt x="354" y="1120"/>
                  </a:cubicBezTo>
                  <a:cubicBezTo>
                    <a:pt x="351" y="1120"/>
                    <a:pt x="348" y="1121"/>
                    <a:pt x="345" y="1121"/>
                  </a:cubicBezTo>
                  <a:cubicBezTo>
                    <a:pt x="381" y="1050"/>
                    <a:pt x="417" y="919"/>
                    <a:pt x="429" y="895"/>
                  </a:cubicBezTo>
                  <a:lnTo>
                    <a:pt x="429" y="895"/>
                  </a:lnTo>
                  <a:cubicBezTo>
                    <a:pt x="417" y="895"/>
                    <a:pt x="393" y="907"/>
                    <a:pt x="381" y="907"/>
                  </a:cubicBezTo>
                  <a:cubicBezTo>
                    <a:pt x="381" y="907"/>
                    <a:pt x="464" y="871"/>
                    <a:pt x="381" y="859"/>
                  </a:cubicBezTo>
                  <a:cubicBezTo>
                    <a:pt x="405" y="859"/>
                    <a:pt x="429" y="859"/>
                    <a:pt x="453" y="871"/>
                  </a:cubicBezTo>
                  <a:cubicBezTo>
                    <a:pt x="443" y="862"/>
                    <a:pt x="420" y="831"/>
                    <a:pt x="404" y="823"/>
                  </a:cubicBezTo>
                  <a:lnTo>
                    <a:pt x="405" y="823"/>
                  </a:lnTo>
                  <a:cubicBezTo>
                    <a:pt x="393" y="811"/>
                    <a:pt x="405" y="811"/>
                    <a:pt x="417" y="811"/>
                  </a:cubicBezTo>
                  <a:cubicBezTo>
                    <a:pt x="422" y="811"/>
                    <a:pt x="426" y="813"/>
                    <a:pt x="430" y="813"/>
                  </a:cubicBezTo>
                  <a:cubicBezTo>
                    <a:pt x="436" y="813"/>
                    <a:pt x="441" y="809"/>
                    <a:pt x="441" y="788"/>
                  </a:cubicBezTo>
                  <a:cubicBezTo>
                    <a:pt x="429" y="776"/>
                    <a:pt x="357" y="776"/>
                    <a:pt x="345" y="776"/>
                  </a:cubicBezTo>
                  <a:cubicBezTo>
                    <a:pt x="469" y="745"/>
                    <a:pt x="370" y="625"/>
                    <a:pt x="333" y="609"/>
                  </a:cubicBezTo>
                  <a:lnTo>
                    <a:pt x="333" y="609"/>
                  </a:lnTo>
                  <a:cubicBezTo>
                    <a:pt x="375" y="605"/>
                    <a:pt x="407" y="583"/>
                    <a:pt x="429" y="561"/>
                  </a:cubicBezTo>
                  <a:cubicBezTo>
                    <a:pt x="417" y="538"/>
                    <a:pt x="381" y="538"/>
                    <a:pt x="357" y="526"/>
                  </a:cubicBezTo>
                  <a:cubicBezTo>
                    <a:pt x="381" y="478"/>
                    <a:pt x="488" y="442"/>
                    <a:pt x="381" y="395"/>
                  </a:cubicBezTo>
                  <a:cubicBezTo>
                    <a:pt x="393" y="383"/>
                    <a:pt x="417" y="383"/>
                    <a:pt x="441" y="371"/>
                  </a:cubicBezTo>
                  <a:cubicBezTo>
                    <a:pt x="405" y="323"/>
                    <a:pt x="322" y="180"/>
                    <a:pt x="441" y="85"/>
                  </a:cubicBezTo>
                  <a:lnTo>
                    <a:pt x="369" y="85"/>
                  </a:lnTo>
                  <a:cubicBezTo>
                    <a:pt x="381" y="61"/>
                    <a:pt x="453" y="14"/>
                    <a:pt x="369" y="2"/>
                  </a:cubicBezTo>
                  <a:cubicBezTo>
                    <a:pt x="358" y="1"/>
                    <a:pt x="348" y="1"/>
                    <a:pt x="338" y="1"/>
                  </a:cubicBezTo>
                  <a:close/>
                  <a:moveTo>
                    <a:pt x="117" y="2763"/>
                  </a:moveTo>
                  <a:cubicBezTo>
                    <a:pt x="114" y="2763"/>
                    <a:pt x="110" y="2764"/>
                    <a:pt x="107" y="2764"/>
                  </a:cubicBezTo>
                  <a:cubicBezTo>
                    <a:pt x="111" y="2764"/>
                    <a:pt x="114" y="2764"/>
                    <a:pt x="117" y="2763"/>
                  </a:cubicBezTo>
                  <a:close/>
                  <a:moveTo>
                    <a:pt x="131" y="2407"/>
                  </a:moveTo>
                  <a:lnTo>
                    <a:pt x="131" y="2407"/>
                  </a:lnTo>
                  <a:cubicBezTo>
                    <a:pt x="107" y="2425"/>
                    <a:pt x="128" y="2428"/>
                    <a:pt x="155" y="2428"/>
                  </a:cubicBezTo>
                  <a:cubicBezTo>
                    <a:pt x="168" y="2428"/>
                    <a:pt x="183" y="2427"/>
                    <a:pt x="195" y="2427"/>
                  </a:cubicBezTo>
                  <a:cubicBezTo>
                    <a:pt x="206" y="2427"/>
                    <a:pt x="214" y="2428"/>
                    <a:pt x="214" y="2431"/>
                  </a:cubicBezTo>
                  <a:cubicBezTo>
                    <a:pt x="191" y="2431"/>
                    <a:pt x="155" y="2443"/>
                    <a:pt x="131" y="2455"/>
                  </a:cubicBezTo>
                  <a:cubicBezTo>
                    <a:pt x="167" y="2455"/>
                    <a:pt x="203" y="2455"/>
                    <a:pt x="226" y="2466"/>
                  </a:cubicBezTo>
                  <a:lnTo>
                    <a:pt x="131" y="2466"/>
                  </a:lnTo>
                  <a:cubicBezTo>
                    <a:pt x="167" y="2478"/>
                    <a:pt x="191" y="2490"/>
                    <a:pt x="214" y="2490"/>
                  </a:cubicBezTo>
                  <a:cubicBezTo>
                    <a:pt x="226" y="2502"/>
                    <a:pt x="83" y="2490"/>
                    <a:pt x="131" y="2538"/>
                  </a:cubicBezTo>
                  <a:cubicBezTo>
                    <a:pt x="131" y="2536"/>
                    <a:pt x="135" y="2535"/>
                    <a:pt x="142" y="2535"/>
                  </a:cubicBezTo>
                  <a:cubicBezTo>
                    <a:pt x="173" y="2535"/>
                    <a:pt x="262" y="2556"/>
                    <a:pt x="262" y="2586"/>
                  </a:cubicBezTo>
                  <a:cubicBezTo>
                    <a:pt x="244" y="2580"/>
                    <a:pt x="223" y="2577"/>
                    <a:pt x="203" y="2577"/>
                  </a:cubicBezTo>
                  <a:cubicBezTo>
                    <a:pt x="182" y="2577"/>
                    <a:pt x="161" y="2580"/>
                    <a:pt x="143" y="2586"/>
                  </a:cubicBezTo>
                  <a:cubicBezTo>
                    <a:pt x="226" y="2597"/>
                    <a:pt x="310" y="2621"/>
                    <a:pt x="381" y="2645"/>
                  </a:cubicBezTo>
                  <a:cubicBezTo>
                    <a:pt x="345" y="2645"/>
                    <a:pt x="345" y="2657"/>
                    <a:pt x="381" y="2669"/>
                  </a:cubicBezTo>
                  <a:cubicBezTo>
                    <a:pt x="357" y="2669"/>
                    <a:pt x="72" y="2609"/>
                    <a:pt x="72" y="2609"/>
                  </a:cubicBezTo>
                  <a:cubicBezTo>
                    <a:pt x="72" y="2621"/>
                    <a:pt x="72" y="2633"/>
                    <a:pt x="60" y="2645"/>
                  </a:cubicBezTo>
                  <a:cubicBezTo>
                    <a:pt x="95" y="2657"/>
                    <a:pt x="119" y="2669"/>
                    <a:pt x="155" y="2681"/>
                  </a:cubicBezTo>
                  <a:cubicBezTo>
                    <a:pt x="131" y="2669"/>
                    <a:pt x="119" y="2645"/>
                    <a:pt x="95" y="2633"/>
                  </a:cubicBezTo>
                  <a:cubicBezTo>
                    <a:pt x="155" y="2633"/>
                    <a:pt x="203" y="2645"/>
                    <a:pt x="226" y="2693"/>
                  </a:cubicBezTo>
                  <a:cubicBezTo>
                    <a:pt x="191" y="2693"/>
                    <a:pt x="167" y="2693"/>
                    <a:pt x="131" y="2681"/>
                  </a:cubicBezTo>
                  <a:lnTo>
                    <a:pt x="131" y="2681"/>
                  </a:lnTo>
                  <a:cubicBezTo>
                    <a:pt x="131" y="2681"/>
                    <a:pt x="152" y="2752"/>
                    <a:pt x="117" y="2763"/>
                  </a:cubicBezTo>
                  <a:lnTo>
                    <a:pt x="117" y="2763"/>
                  </a:lnTo>
                  <a:cubicBezTo>
                    <a:pt x="156" y="2758"/>
                    <a:pt x="197" y="2755"/>
                    <a:pt x="238" y="2755"/>
                  </a:cubicBezTo>
                  <a:cubicBezTo>
                    <a:pt x="283" y="2755"/>
                    <a:pt x="328" y="2758"/>
                    <a:pt x="369" y="2764"/>
                  </a:cubicBezTo>
                  <a:cubicBezTo>
                    <a:pt x="328" y="2788"/>
                    <a:pt x="295" y="2791"/>
                    <a:pt x="262" y="2791"/>
                  </a:cubicBezTo>
                  <a:cubicBezTo>
                    <a:pt x="251" y="2791"/>
                    <a:pt x="240" y="2791"/>
                    <a:pt x="229" y="2791"/>
                  </a:cubicBezTo>
                  <a:cubicBezTo>
                    <a:pt x="207" y="2791"/>
                    <a:pt x="183" y="2792"/>
                    <a:pt x="155" y="2800"/>
                  </a:cubicBezTo>
                  <a:cubicBezTo>
                    <a:pt x="250" y="2800"/>
                    <a:pt x="143" y="2800"/>
                    <a:pt x="155" y="2812"/>
                  </a:cubicBezTo>
                  <a:cubicBezTo>
                    <a:pt x="179" y="2824"/>
                    <a:pt x="286" y="2859"/>
                    <a:pt x="310" y="2883"/>
                  </a:cubicBezTo>
                  <a:cubicBezTo>
                    <a:pt x="250" y="2883"/>
                    <a:pt x="214" y="2978"/>
                    <a:pt x="167" y="2990"/>
                  </a:cubicBezTo>
                  <a:cubicBezTo>
                    <a:pt x="152" y="2990"/>
                    <a:pt x="216" y="3014"/>
                    <a:pt x="240" y="3014"/>
                  </a:cubicBezTo>
                  <a:cubicBezTo>
                    <a:pt x="255" y="3014"/>
                    <a:pt x="255" y="3005"/>
                    <a:pt x="214" y="2978"/>
                  </a:cubicBezTo>
                  <a:cubicBezTo>
                    <a:pt x="345" y="2978"/>
                    <a:pt x="417" y="2978"/>
                    <a:pt x="453" y="2990"/>
                  </a:cubicBezTo>
                  <a:cubicBezTo>
                    <a:pt x="441" y="2990"/>
                    <a:pt x="429" y="3002"/>
                    <a:pt x="453" y="3002"/>
                  </a:cubicBezTo>
                  <a:cubicBezTo>
                    <a:pt x="453" y="3002"/>
                    <a:pt x="453" y="2990"/>
                    <a:pt x="464" y="2990"/>
                  </a:cubicBezTo>
                  <a:cubicBezTo>
                    <a:pt x="476" y="2990"/>
                    <a:pt x="476" y="2990"/>
                    <a:pt x="476" y="3002"/>
                  </a:cubicBezTo>
                  <a:cubicBezTo>
                    <a:pt x="476" y="2990"/>
                    <a:pt x="476" y="2978"/>
                    <a:pt x="476" y="2967"/>
                  </a:cubicBezTo>
                  <a:cubicBezTo>
                    <a:pt x="464" y="2812"/>
                    <a:pt x="405" y="2597"/>
                    <a:pt x="453" y="2574"/>
                  </a:cubicBezTo>
                  <a:lnTo>
                    <a:pt x="453" y="2574"/>
                  </a:lnTo>
                  <a:cubicBezTo>
                    <a:pt x="443" y="2576"/>
                    <a:pt x="438" y="2577"/>
                    <a:pt x="435" y="2577"/>
                  </a:cubicBezTo>
                  <a:cubicBezTo>
                    <a:pt x="422" y="2577"/>
                    <a:pt x="455" y="2559"/>
                    <a:pt x="464" y="2550"/>
                  </a:cubicBezTo>
                  <a:cubicBezTo>
                    <a:pt x="453" y="2538"/>
                    <a:pt x="417" y="2538"/>
                    <a:pt x="393" y="2538"/>
                  </a:cubicBezTo>
                  <a:cubicBezTo>
                    <a:pt x="476" y="2526"/>
                    <a:pt x="393" y="2466"/>
                    <a:pt x="357" y="2466"/>
                  </a:cubicBezTo>
                  <a:cubicBezTo>
                    <a:pt x="339" y="2466"/>
                    <a:pt x="385" y="2438"/>
                    <a:pt x="401" y="2430"/>
                  </a:cubicBezTo>
                  <a:lnTo>
                    <a:pt x="401" y="2430"/>
                  </a:lnTo>
                  <a:cubicBezTo>
                    <a:pt x="402" y="2431"/>
                    <a:pt x="404" y="2431"/>
                    <a:pt x="405" y="2431"/>
                  </a:cubicBezTo>
                  <a:cubicBezTo>
                    <a:pt x="406" y="2429"/>
                    <a:pt x="406" y="2429"/>
                    <a:pt x="406" y="2429"/>
                  </a:cubicBezTo>
                  <a:lnTo>
                    <a:pt x="406" y="2429"/>
                  </a:lnTo>
                  <a:cubicBezTo>
                    <a:pt x="405" y="2429"/>
                    <a:pt x="403" y="2429"/>
                    <a:pt x="401" y="2430"/>
                  </a:cubicBezTo>
                  <a:lnTo>
                    <a:pt x="401" y="2430"/>
                  </a:lnTo>
                  <a:cubicBezTo>
                    <a:pt x="388" y="2428"/>
                    <a:pt x="367" y="2419"/>
                    <a:pt x="345" y="2419"/>
                  </a:cubicBezTo>
                  <a:cubicBezTo>
                    <a:pt x="274" y="2419"/>
                    <a:pt x="203" y="2419"/>
                    <a:pt x="131" y="2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7" name="Google Shape;2499;p34"/>
            <p:cNvSpPr/>
            <p:nvPr/>
          </p:nvSpPr>
          <p:spPr>
            <a:xfrm>
              <a:off x="6314475" y="2250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8" name="Google Shape;2500;p34"/>
            <p:cNvSpPr/>
            <p:nvPr/>
          </p:nvSpPr>
          <p:spPr>
            <a:xfrm>
              <a:off x="6322200" y="225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9" name="Google Shape;2501;p34"/>
            <p:cNvSpPr/>
            <p:nvPr/>
          </p:nvSpPr>
          <p:spPr>
            <a:xfrm>
              <a:off x="6323400" y="2312025"/>
              <a:ext cx="200" cy="37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0" y="10"/>
                    <a:pt x="3" y="14"/>
                    <a:pt x="4" y="14"/>
                  </a:cubicBezTo>
                  <a:cubicBezTo>
                    <a:pt x="6" y="14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0" name="Google Shape;2502;p34"/>
            <p:cNvSpPr/>
            <p:nvPr/>
          </p:nvSpPr>
          <p:spPr>
            <a:xfrm>
              <a:off x="6317750" y="23153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12"/>
                  </a:moveTo>
                  <a:cubicBezTo>
                    <a:pt x="48" y="12"/>
                    <a:pt x="0" y="0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1" name="Google Shape;2503;p34"/>
            <p:cNvSpPr/>
            <p:nvPr/>
          </p:nvSpPr>
          <p:spPr>
            <a:xfrm>
              <a:off x="6319725" y="2312625"/>
              <a:ext cx="1525" cy="550"/>
            </a:xfrm>
            <a:custGeom>
              <a:avLst/>
              <a:gdLst/>
              <a:ahLst/>
              <a:cxnLst/>
              <a:rect l="l" t="t" r="r" b="b"/>
              <a:pathLst>
                <a:path w="61" h="22" extrusionOk="0">
                  <a:moveTo>
                    <a:pt x="40" y="0"/>
                  </a:moveTo>
                  <a:cubicBezTo>
                    <a:pt x="1" y="0"/>
                    <a:pt x="40" y="21"/>
                    <a:pt x="53" y="21"/>
                  </a:cubicBezTo>
                  <a:cubicBezTo>
                    <a:pt x="60" y="21"/>
                    <a:pt x="60" y="1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2" name="Google Shape;2504;p34"/>
            <p:cNvSpPr/>
            <p:nvPr/>
          </p:nvSpPr>
          <p:spPr>
            <a:xfrm>
              <a:off x="6320425" y="2313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24" y="13"/>
                    <a:pt x="12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3" name="Google Shape;2505;p34"/>
            <p:cNvSpPr/>
            <p:nvPr/>
          </p:nvSpPr>
          <p:spPr>
            <a:xfrm>
              <a:off x="6322650" y="2310025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6" y="1"/>
                  </a:moveTo>
                  <a:cubicBezTo>
                    <a:pt x="1" y="1"/>
                    <a:pt x="0" y="3"/>
                    <a:pt x="7" y="9"/>
                  </a:cubicBezTo>
                  <a:lnTo>
                    <a:pt x="30" y="9"/>
                  </a:lnTo>
                  <a:cubicBezTo>
                    <a:pt x="36" y="11"/>
                    <a:pt x="38" y="11"/>
                    <a:pt x="39" y="11"/>
                  </a:cubicBezTo>
                  <a:cubicBezTo>
                    <a:pt x="42" y="11"/>
                    <a:pt x="1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4" name="Google Shape;2506;p34"/>
            <p:cNvSpPr/>
            <p:nvPr/>
          </p:nvSpPr>
          <p:spPr>
            <a:xfrm>
              <a:off x="6319225" y="2312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5" name="Google Shape;2507;p34"/>
            <p:cNvSpPr/>
            <p:nvPr/>
          </p:nvSpPr>
          <p:spPr>
            <a:xfrm>
              <a:off x="6318325" y="2312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25" y="12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6" name="Google Shape;2508;p34"/>
            <p:cNvSpPr/>
            <p:nvPr/>
          </p:nvSpPr>
          <p:spPr>
            <a:xfrm>
              <a:off x="6318925" y="23113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0"/>
                  </a:moveTo>
                  <a:cubicBezTo>
                    <a:pt x="13" y="0"/>
                    <a:pt x="9" y="2"/>
                    <a:pt x="1" y="6"/>
                  </a:cubicBezTo>
                  <a:cubicBezTo>
                    <a:pt x="9" y="6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7" name="Google Shape;2509;p34"/>
            <p:cNvSpPr/>
            <p:nvPr/>
          </p:nvSpPr>
          <p:spPr>
            <a:xfrm>
              <a:off x="6318050" y="23120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0"/>
                  </a:moveTo>
                  <a:cubicBezTo>
                    <a:pt x="12" y="1"/>
                    <a:pt x="12" y="5"/>
                    <a:pt x="9" y="9"/>
                  </a:cubicBezTo>
                  <a:lnTo>
                    <a:pt x="9" y="9"/>
                  </a:lnTo>
                  <a:cubicBezTo>
                    <a:pt x="11" y="7"/>
                    <a:pt x="12" y="4"/>
                    <a:pt x="12" y="0"/>
                  </a:cubicBezTo>
                  <a:close/>
                  <a:moveTo>
                    <a:pt x="9" y="9"/>
                  </a:moveTo>
                  <a:cubicBezTo>
                    <a:pt x="5" y="12"/>
                    <a:pt x="0" y="12"/>
                    <a:pt x="0" y="12"/>
                  </a:cubicBezTo>
                  <a:cubicBezTo>
                    <a:pt x="4" y="12"/>
                    <a:pt x="7" y="11"/>
                    <a:pt x="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8" name="Google Shape;2510;p34"/>
            <p:cNvSpPr/>
            <p:nvPr/>
          </p:nvSpPr>
          <p:spPr>
            <a:xfrm>
              <a:off x="6318325" y="231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9" name="Google Shape;2511;p34"/>
            <p:cNvSpPr/>
            <p:nvPr/>
          </p:nvSpPr>
          <p:spPr>
            <a:xfrm>
              <a:off x="6318725" y="230637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1" y="0"/>
                    <a:pt x="3" y="16"/>
                    <a:pt x="6" y="16"/>
                  </a:cubicBezTo>
                  <a:cubicBezTo>
                    <a:pt x="7" y="16"/>
                    <a:pt x="9" y="1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0" name="Google Shape;2512;p34"/>
            <p:cNvSpPr/>
            <p:nvPr/>
          </p:nvSpPr>
          <p:spPr>
            <a:xfrm>
              <a:off x="6316375" y="23078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1"/>
                  </a:moveTo>
                  <a:cubicBezTo>
                    <a:pt x="12" y="1"/>
                    <a:pt x="1" y="6"/>
                    <a:pt x="12" y="6"/>
                  </a:cubicBezTo>
                  <a:cubicBezTo>
                    <a:pt x="17" y="6"/>
                    <a:pt x="27" y="5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1" name="Google Shape;2513;p34"/>
            <p:cNvSpPr/>
            <p:nvPr/>
          </p:nvSpPr>
          <p:spPr>
            <a:xfrm>
              <a:off x="6315650" y="2306575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3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9" y="12"/>
                    <a:pt x="18" y="21"/>
                    <a:pt x="26" y="21"/>
                  </a:cubicBezTo>
                  <a:cubicBezTo>
                    <a:pt x="30" y="21"/>
                    <a:pt x="33" y="19"/>
                    <a:pt x="37" y="16"/>
                  </a:cubicBezTo>
                  <a:cubicBezTo>
                    <a:pt x="27" y="16"/>
                    <a:pt x="1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2" name="Google Shape;2514;p34"/>
            <p:cNvSpPr/>
            <p:nvPr/>
          </p:nvSpPr>
          <p:spPr>
            <a:xfrm>
              <a:off x="6318050" y="2300425"/>
              <a:ext cx="1500" cy="225"/>
            </a:xfrm>
            <a:custGeom>
              <a:avLst/>
              <a:gdLst/>
              <a:ahLst/>
              <a:cxnLst/>
              <a:rect l="l" t="t" r="r" b="b"/>
              <a:pathLst>
                <a:path w="60" h="9" extrusionOk="0">
                  <a:moveTo>
                    <a:pt x="0" y="0"/>
                  </a:moveTo>
                  <a:cubicBezTo>
                    <a:pt x="36" y="6"/>
                    <a:pt x="57" y="9"/>
                    <a:pt x="58" y="9"/>
                  </a:cubicBezTo>
                  <a:cubicBezTo>
                    <a:pt x="60" y="9"/>
                    <a:pt x="42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3" name="Google Shape;2515;p34"/>
            <p:cNvSpPr/>
            <p:nvPr/>
          </p:nvSpPr>
          <p:spPr>
            <a:xfrm>
              <a:off x="6313800" y="2294700"/>
              <a:ext cx="1275" cy="375"/>
            </a:xfrm>
            <a:custGeom>
              <a:avLst/>
              <a:gdLst/>
              <a:ahLst/>
              <a:cxnLst/>
              <a:rect l="l" t="t" r="r" b="b"/>
              <a:pathLst>
                <a:path w="51" h="15" extrusionOk="0">
                  <a:moveTo>
                    <a:pt x="9" y="1"/>
                  </a:moveTo>
                  <a:cubicBezTo>
                    <a:pt x="0" y="1"/>
                    <a:pt x="10" y="8"/>
                    <a:pt x="51" y="15"/>
                  </a:cubicBezTo>
                  <a:cubicBezTo>
                    <a:pt x="31" y="5"/>
                    <a:pt x="15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4" name="Google Shape;2516;p34"/>
            <p:cNvSpPr/>
            <p:nvPr/>
          </p:nvSpPr>
          <p:spPr>
            <a:xfrm>
              <a:off x="6322800" y="2231175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11" y="1"/>
                  </a:moveTo>
                  <a:cubicBezTo>
                    <a:pt x="10" y="1"/>
                    <a:pt x="8" y="6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1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5" name="Google Shape;2517;p34"/>
            <p:cNvSpPr/>
            <p:nvPr/>
          </p:nvSpPr>
          <p:spPr>
            <a:xfrm>
              <a:off x="6321325" y="22310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0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6" name="Google Shape;2518;p34"/>
            <p:cNvSpPr/>
            <p:nvPr/>
          </p:nvSpPr>
          <p:spPr>
            <a:xfrm>
              <a:off x="6312075" y="2274975"/>
              <a:ext cx="825" cy="150"/>
            </a:xfrm>
            <a:custGeom>
              <a:avLst/>
              <a:gdLst/>
              <a:ahLst/>
              <a:cxnLst/>
              <a:rect l="l" t="t" r="r" b="b"/>
              <a:pathLst>
                <a:path w="33" h="6" extrusionOk="0">
                  <a:moveTo>
                    <a:pt x="30" y="1"/>
                  </a:moveTo>
                  <a:cubicBezTo>
                    <a:pt x="29" y="1"/>
                    <a:pt x="21" y="2"/>
                    <a:pt x="1" y="6"/>
                  </a:cubicBezTo>
                  <a:cubicBezTo>
                    <a:pt x="9" y="6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7" name="Google Shape;2519;p34"/>
            <p:cNvSpPr/>
            <p:nvPr/>
          </p:nvSpPr>
          <p:spPr>
            <a:xfrm>
              <a:off x="6312975" y="227072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2" y="0"/>
                  </a:moveTo>
                  <a:cubicBezTo>
                    <a:pt x="30" y="0"/>
                    <a:pt x="19" y="3"/>
                    <a:pt x="1" y="9"/>
                  </a:cubicBezTo>
                  <a:cubicBezTo>
                    <a:pt x="24" y="3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8" name="Google Shape;2520;p34"/>
            <p:cNvSpPr/>
            <p:nvPr/>
          </p:nvSpPr>
          <p:spPr>
            <a:xfrm>
              <a:off x="6311500" y="2267075"/>
              <a:ext cx="1275" cy="625"/>
            </a:xfrm>
            <a:custGeom>
              <a:avLst/>
              <a:gdLst/>
              <a:ahLst/>
              <a:cxnLst/>
              <a:rect l="l" t="t" r="r" b="b"/>
              <a:pathLst>
                <a:path w="51" h="25" extrusionOk="0">
                  <a:moveTo>
                    <a:pt x="0" y="1"/>
                  </a:moveTo>
                  <a:cubicBezTo>
                    <a:pt x="0" y="10"/>
                    <a:pt x="8" y="12"/>
                    <a:pt x="11" y="19"/>
                  </a:cubicBezTo>
                  <a:lnTo>
                    <a:pt x="11" y="19"/>
                  </a:lnTo>
                  <a:cubicBezTo>
                    <a:pt x="16" y="9"/>
                    <a:pt x="50" y="1"/>
                    <a:pt x="0" y="1"/>
                  </a:cubicBezTo>
                  <a:close/>
                  <a:moveTo>
                    <a:pt x="11" y="19"/>
                  </a:moveTo>
                  <a:cubicBezTo>
                    <a:pt x="10" y="21"/>
                    <a:pt x="10" y="22"/>
                    <a:pt x="12" y="24"/>
                  </a:cubicBezTo>
                  <a:cubicBezTo>
                    <a:pt x="12" y="22"/>
                    <a:pt x="12" y="20"/>
                    <a:pt x="1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9" name="Google Shape;2521;p34"/>
            <p:cNvSpPr/>
            <p:nvPr/>
          </p:nvSpPr>
          <p:spPr>
            <a:xfrm>
              <a:off x="6194500" y="2561175"/>
              <a:ext cx="325" cy="950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1" y="0"/>
                  </a:moveTo>
                  <a:cubicBezTo>
                    <a:pt x="1" y="11"/>
                    <a:pt x="10" y="38"/>
                    <a:pt x="12" y="38"/>
                  </a:cubicBezTo>
                  <a:cubicBezTo>
                    <a:pt x="13" y="38"/>
                    <a:pt x="13" y="37"/>
                    <a:pt x="13" y="36"/>
                  </a:cubicBezTo>
                  <a:cubicBezTo>
                    <a:pt x="13" y="36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0" name="Google Shape;2522;p34"/>
            <p:cNvSpPr/>
            <p:nvPr/>
          </p:nvSpPr>
          <p:spPr>
            <a:xfrm>
              <a:off x="6193625" y="256295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0"/>
                    <a:pt x="0" y="60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1" name="Google Shape;2523;p34"/>
            <p:cNvSpPr/>
            <p:nvPr/>
          </p:nvSpPr>
          <p:spPr>
            <a:xfrm>
              <a:off x="6192125" y="2564425"/>
              <a:ext cx="450" cy="500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" y="1"/>
                  </a:moveTo>
                  <a:cubicBezTo>
                    <a:pt x="1" y="8"/>
                    <a:pt x="14" y="20"/>
                    <a:pt x="16" y="20"/>
                  </a:cubicBezTo>
                  <a:cubicBezTo>
                    <a:pt x="18" y="20"/>
                    <a:pt x="15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2" name="Google Shape;2524;p34"/>
            <p:cNvSpPr/>
            <p:nvPr/>
          </p:nvSpPr>
          <p:spPr>
            <a:xfrm>
              <a:off x="6192125" y="2564425"/>
              <a:ext cx="400" cy="775"/>
            </a:xfrm>
            <a:custGeom>
              <a:avLst/>
              <a:gdLst/>
              <a:ahLst/>
              <a:cxnLst/>
              <a:rect l="l" t="t" r="r" b="b"/>
              <a:pathLst>
                <a:path w="16" h="3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23"/>
                    <a:pt x="13" y="30"/>
                    <a:pt x="14" y="30"/>
                  </a:cubicBezTo>
                  <a:cubicBezTo>
                    <a:pt x="16" y="30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3" name="Google Shape;2525;p34"/>
            <p:cNvSpPr/>
            <p:nvPr/>
          </p:nvSpPr>
          <p:spPr>
            <a:xfrm>
              <a:off x="6190700" y="2561975"/>
              <a:ext cx="275" cy="2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4" y="0"/>
                  </a:moveTo>
                  <a:cubicBezTo>
                    <a:pt x="0" y="0"/>
                    <a:pt x="0" y="7"/>
                    <a:pt x="4" y="7"/>
                  </a:cubicBezTo>
                  <a:cubicBezTo>
                    <a:pt x="6" y="7"/>
                    <a:pt x="8" y="6"/>
                    <a:pt x="10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4" name="Google Shape;2526;p34"/>
            <p:cNvSpPr/>
            <p:nvPr/>
          </p:nvSpPr>
          <p:spPr>
            <a:xfrm>
              <a:off x="6189750" y="256115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7"/>
                  </a:moveTo>
                  <a:cubicBezTo>
                    <a:pt x="24" y="37"/>
                    <a:pt x="0" y="1"/>
                    <a:pt x="2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5" name="Google Shape;2527;p34"/>
            <p:cNvSpPr/>
            <p:nvPr/>
          </p:nvSpPr>
          <p:spPr>
            <a:xfrm>
              <a:off x="6190350" y="2563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6" name="Google Shape;2528;p34"/>
            <p:cNvSpPr/>
            <p:nvPr/>
          </p:nvSpPr>
          <p:spPr>
            <a:xfrm>
              <a:off x="6190350" y="25629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36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7" name="Google Shape;2529;p34"/>
            <p:cNvSpPr/>
            <p:nvPr/>
          </p:nvSpPr>
          <p:spPr>
            <a:xfrm>
              <a:off x="6190650" y="2562875"/>
              <a:ext cx="575" cy="1000"/>
            </a:xfrm>
            <a:custGeom>
              <a:avLst/>
              <a:gdLst/>
              <a:ahLst/>
              <a:cxnLst/>
              <a:rect l="l" t="t" r="r" b="b"/>
              <a:pathLst>
                <a:path w="23" h="40" extrusionOk="0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0" y="15"/>
                    <a:pt x="12" y="15"/>
                    <a:pt x="12" y="39"/>
                  </a:cubicBezTo>
                  <a:cubicBezTo>
                    <a:pt x="22" y="29"/>
                    <a:pt x="15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8" name="Google Shape;2530;p34"/>
            <p:cNvSpPr/>
            <p:nvPr/>
          </p:nvSpPr>
          <p:spPr>
            <a:xfrm>
              <a:off x="6192425" y="2565825"/>
              <a:ext cx="525" cy="200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8" y="7"/>
                    <a:pt x="13" y="8"/>
                    <a:pt x="15" y="8"/>
                  </a:cubicBezTo>
                  <a:cubicBezTo>
                    <a:pt x="21" y="8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9" name="Google Shape;2531;p34"/>
            <p:cNvSpPr/>
            <p:nvPr/>
          </p:nvSpPr>
          <p:spPr>
            <a:xfrm>
              <a:off x="6188625" y="2562275"/>
              <a:ext cx="875" cy="800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2" y="0"/>
                  </a:moveTo>
                  <a:cubicBezTo>
                    <a:pt x="0" y="0"/>
                    <a:pt x="5" y="7"/>
                    <a:pt x="22" y="27"/>
                  </a:cubicBezTo>
                  <a:cubicBezTo>
                    <a:pt x="26" y="30"/>
                    <a:pt x="28" y="31"/>
                    <a:pt x="29" y="31"/>
                  </a:cubicBezTo>
                  <a:cubicBezTo>
                    <a:pt x="35" y="31"/>
                    <a:pt x="5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0" name="Google Shape;2532;p34"/>
            <p:cNvSpPr/>
            <p:nvPr/>
          </p:nvSpPr>
          <p:spPr>
            <a:xfrm>
              <a:off x="6189150" y="25632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4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1" name="Google Shape;2533;p34"/>
            <p:cNvSpPr/>
            <p:nvPr/>
          </p:nvSpPr>
          <p:spPr>
            <a:xfrm>
              <a:off x="6190650" y="25635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2" name="Google Shape;2534;p34"/>
            <p:cNvSpPr/>
            <p:nvPr/>
          </p:nvSpPr>
          <p:spPr>
            <a:xfrm>
              <a:off x="6187975" y="2562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3" name="Google Shape;2535;p34"/>
            <p:cNvSpPr/>
            <p:nvPr/>
          </p:nvSpPr>
          <p:spPr>
            <a:xfrm>
              <a:off x="6187825" y="2561625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1"/>
                  </a:moveTo>
                  <a:cubicBezTo>
                    <a:pt x="1" y="1"/>
                    <a:pt x="1" y="6"/>
                    <a:pt x="4" y="21"/>
                  </a:cubicBezTo>
                  <a:lnTo>
                    <a:pt x="4" y="21"/>
                  </a:lnTo>
                  <a:cubicBezTo>
                    <a:pt x="3" y="10"/>
                    <a:pt x="1" y="1"/>
                    <a:pt x="1" y="1"/>
                  </a:cubicBezTo>
                  <a:close/>
                  <a:moveTo>
                    <a:pt x="4" y="21"/>
                  </a:moveTo>
                  <a:cubicBezTo>
                    <a:pt x="5" y="28"/>
                    <a:pt x="6" y="35"/>
                    <a:pt x="6" y="41"/>
                  </a:cubicBezTo>
                  <a:cubicBezTo>
                    <a:pt x="6" y="41"/>
                    <a:pt x="6" y="41"/>
                    <a:pt x="6" y="29"/>
                  </a:cubicBezTo>
                  <a:cubicBezTo>
                    <a:pt x="5" y="26"/>
                    <a:pt x="5" y="23"/>
                    <a:pt x="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4" name="Google Shape;2536;p34"/>
            <p:cNvSpPr/>
            <p:nvPr/>
          </p:nvSpPr>
          <p:spPr>
            <a:xfrm>
              <a:off x="6186975" y="2561575"/>
              <a:ext cx="425" cy="1100"/>
            </a:xfrm>
            <a:custGeom>
              <a:avLst/>
              <a:gdLst/>
              <a:ahLst/>
              <a:cxnLst/>
              <a:rect l="l" t="t" r="r" b="b"/>
              <a:pathLst>
                <a:path w="17" h="44" extrusionOk="0">
                  <a:moveTo>
                    <a:pt x="5" y="0"/>
                  </a:moveTo>
                  <a:cubicBezTo>
                    <a:pt x="0" y="0"/>
                    <a:pt x="2" y="29"/>
                    <a:pt x="16" y="43"/>
                  </a:cubicBezTo>
                  <a:cubicBezTo>
                    <a:pt x="12" y="11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5" name="Google Shape;2537;p34"/>
            <p:cNvSpPr/>
            <p:nvPr/>
          </p:nvSpPr>
          <p:spPr>
            <a:xfrm>
              <a:off x="6188275" y="256297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" y="0"/>
                  </a:moveTo>
                  <a:cubicBezTo>
                    <a:pt x="1" y="0"/>
                    <a:pt x="3" y="9"/>
                    <a:pt x="12" y="35"/>
                  </a:cubicBezTo>
                  <a:cubicBezTo>
                    <a:pt x="12" y="2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6" name="Google Shape;2538;p34"/>
            <p:cNvSpPr/>
            <p:nvPr/>
          </p:nvSpPr>
          <p:spPr>
            <a:xfrm>
              <a:off x="6187975" y="25638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7" name="Google Shape;2539;p34"/>
            <p:cNvSpPr/>
            <p:nvPr/>
          </p:nvSpPr>
          <p:spPr>
            <a:xfrm>
              <a:off x="6189750" y="2564425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0" y="1"/>
                  </a:moveTo>
                  <a:cubicBezTo>
                    <a:pt x="0" y="13"/>
                    <a:pt x="0" y="37"/>
                    <a:pt x="12" y="60"/>
                  </a:cubicBezTo>
                  <a:cubicBezTo>
                    <a:pt x="12" y="37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8" name="Google Shape;2540;p34"/>
            <p:cNvSpPr/>
            <p:nvPr/>
          </p:nvSpPr>
          <p:spPr>
            <a:xfrm>
              <a:off x="6189150" y="25641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9"/>
                    <a:pt x="1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9" name="Google Shape;2541;p34"/>
            <p:cNvSpPr/>
            <p:nvPr/>
          </p:nvSpPr>
          <p:spPr>
            <a:xfrm>
              <a:off x="6187375" y="25639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2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12" y="11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0" name="Google Shape;2542;p34"/>
            <p:cNvSpPr/>
            <p:nvPr/>
          </p:nvSpPr>
          <p:spPr>
            <a:xfrm>
              <a:off x="6187675" y="25638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24"/>
                  </a:moveTo>
                  <a:cubicBezTo>
                    <a:pt x="12" y="0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1" name="Google Shape;2543;p34"/>
            <p:cNvSpPr/>
            <p:nvPr/>
          </p:nvSpPr>
          <p:spPr>
            <a:xfrm>
              <a:off x="6186475" y="25635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0"/>
                    <a:pt x="12" y="12"/>
                    <a:pt x="12" y="24"/>
                  </a:cubicBezTo>
                  <a:cubicBezTo>
                    <a:pt x="12" y="12"/>
                    <a:pt x="12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2" name="Google Shape;2544;p34"/>
            <p:cNvSpPr/>
            <p:nvPr/>
          </p:nvSpPr>
          <p:spPr>
            <a:xfrm>
              <a:off x="6187975" y="2563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3" name="Google Shape;2545;p34"/>
            <p:cNvSpPr/>
            <p:nvPr/>
          </p:nvSpPr>
          <p:spPr>
            <a:xfrm>
              <a:off x="6187975" y="256325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24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4" name="Google Shape;2546;p34"/>
            <p:cNvSpPr/>
            <p:nvPr/>
          </p:nvSpPr>
          <p:spPr>
            <a:xfrm>
              <a:off x="6185875" y="2564725"/>
              <a:ext cx="925" cy="2125"/>
            </a:xfrm>
            <a:custGeom>
              <a:avLst/>
              <a:gdLst/>
              <a:ahLst/>
              <a:cxnLst/>
              <a:rect l="l" t="t" r="r" b="b"/>
              <a:pathLst>
                <a:path w="37" h="85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36"/>
                    <a:pt x="13" y="60"/>
                    <a:pt x="36" y="84"/>
                  </a:cubicBezTo>
                  <a:cubicBezTo>
                    <a:pt x="25" y="60"/>
                    <a:pt x="25" y="36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5" name="Google Shape;2547;p34"/>
            <p:cNvSpPr/>
            <p:nvPr/>
          </p:nvSpPr>
          <p:spPr>
            <a:xfrm>
              <a:off x="6186175" y="2567100"/>
              <a:ext cx="925" cy="2425"/>
            </a:xfrm>
            <a:custGeom>
              <a:avLst/>
              <a:gdLst/>
              <a:ahLst/>
              <a:cxnLst/>
              <a:rect l="l" t="t" r="r" b="b"/>
              <a:pathLst>
                <a:path w="37" h="97" extrusionOk="0">
                  <a:moveTo>
                    <a:pt x="24" y="1"/>
                  </a:moveTo>
                  <a:cubicBezTo>
                    <a:pt x="13" y="13"/>
                    <a:pt x="1" y="37"/>
                    <a:pt x="24" y="84"/>
                  </a:cubicBezTo>
                  <a:cubicBezTo>
                    <a:pt x="24" y="74"/>
                    <a:pt x="24" y="68"/>
                    <a:pt x="25" y="68"/>
                  </a:cubicBezTo>
                  <a:cubicBezTo>
                    <a:pt x="26" y="68"/>
                    <a:pt x="27" y="70"/>
                    <a:pt x="29" y="75"/>
                  </a:cubicBezTo>
                  <a:lnTo>
                    <a:pt x="29" y="75"/>
                  </a:lnTo>
                  <a:cubicBezTo>
                    <a:pt x="24" y="54"/>
                    <a:pt x="24" y="27"/>
                    <a:pt x="24" y="1"/>
                  </a:cubicBezTo>
                  <a:close/>
                  <a:moveTo>
                    <a:pt x="29" y="75"/>
                  </a:moveTo>
                  <a:cubicBezTo>
                    <a:pt x="31" y="83"/>
                    <a:pt x="33" y="90"/>
                    <a:pt x="36" y="96"/>
                  </a:cubicBezTo>
                  <a:cubicBezTo>
                    <a:pt x="33" y="87"/>
                    <a:pt x="31" y="80"/>
                    <a:pt x="2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6" name="Google Shape;2548;p34"/>
            <p:cNvSpPr/>
            <p:nvPr/>
          </p:nvSpPr>
          <p:spPr>
            <a:xfrm>
              <a:off x="6186775" y="25668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12"/>
                  </a:moveTo>
                  <a:cubicBezTo>
                    <a:pt x="0" y="24"/>
                    <a:pt x="0" y="24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7" name="Google Shape;2549;p34"/>
            <p:cNvSpPr/>
            <p:nvPr/>
          </p:nvSpPr>
          <p:spPr>
            <a:xfrm>
              <a:off x="6186050" y="2564050"/>
              <a:ext cx="500" cy="7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0"/>
                    <a:pt x="1" y="8"/>
                    <a:pt x="6" y="28"/>
                  </a:cubicBezTo>
                  <a:cubicBezTo>
                    <a:pt x="19" y="14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8" name="Google Shape;2550;p34"/>
            <p:cNvSpPr/>
            <p:nvPr/>
          </p:nvSpPr>
          <p:spPr>
            <a:xfrm>
              <a:off x="6186675" y="2564125"/>
              <a:ext cx="1325" cy="2425"/>
            </a:xfrm>
            <a:custGeom>
              <a:avLst/>
              <a:gdLst/>
              <a:ahLst/>
              <a:cxnLst/>
              <a:rect l="l" t="t" r="r" b="b"/>
              <a:pathLst>
                <a:path w="53" h="97" extrusionOk="0">
                  <a:moveTo>
                    <a:pt x="16" y="1"/>
                  </a:moveTo>
                  <a:cubicBezTo>
                    <a:pt x="16" y="1"/>
                    <a:pt x="16" y="13"/>
                    <a:pt x="16" y="13"/>
                  </a:cubicBezTo>
                  <a:cubicBezTo>
                    <a:pt x="16" y="18"/>
                    <a:pt x="15" y="19"/>
                    <a:pt x="13" y="19"/>
                  </a:cubicBezTo>
                  <a:cubicBezTo>
                    <a:pt x="10" y="19"/>
                    <a:pt x="8" y="18"/>
                    <a:pt x="6" y="18"/>
                  </a:cubicBezTo>
                  <a:lnTo>
                    <a:pt x="6" y="18"/>
                  </a:lnTo>
                  <a:cubicBezTo>
                    <a:pt x="1" y="18"/>
                    <a:pt x="1" y="27"/>
                    <a:pt x="28" y="96"/>
                  </a:cubicBezTo>
                  <a:cubicBezTo>
                    <a:pt x="52" y="84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9" name="Google Shape;2551;p34"/>
            <p:cNvSpPr/>
            <p:nvPr/>
          </p:nvSpPr>
          <p:spPr>
            <a:xfrm>
              <a:off x="6186775" y="2564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0" y="1"/>
                    <a:pt x="12" y="1"/>
                    <a:pt x="12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0" name="Google Shape;2552;p34"/>
            <p:cNvSpPr/>
            <p:nvPr/>
          </p:nvSpPr>
          <p:spPr>
            <a:xfrm>
              <a:off x="6189050" y="2565175"/>
              <a:ext cx="1600" cy="2000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" y="0"/>
                  </a:moveTo>
                  <a:cubicBezTo>
                    <a:pt x="0" y="0"/>
                    <a:pt x="3" y="6"/>
                    <a:pt x="8" y="13"/>
                  </a:cubicBezTo>
                  <a:lnTo>
                    <a:pt x="8" y="13"/>
                  </a:lnTo>
                  <a:cubicBezTo>
                    <a:pt x="3" y="4"/>
                    <a:pt x="1" y="0"/>
                    <a:pt x="1" y="0"/>
                  </a:cubicBezTo>
                  <a:close/>
                  <a:moveTo>
                    <a:pt x="8" y="13"/>
                  </a:moveTo>
                  <a:cubicBezTo>
                    <a:pt x="14" y="25"/>
                    <a:pt x="24" y="45"/>
                    <a:pt x="40" y="78"/>
                  </a:cubicBezTo>
                  <a:cubicBezTo>
                    <a:pt x="40" y="76"/>
                    <a:pt x="42" y="75"/>
                    <a:pt x="43" y="75"/>
                  </a:cubicBezTo>
                  <a:cubicBezTo>
                    <a:pt x="48" y="75"/>
                    <a:pt x="57" y="80"/>
                    <a:pt x="60" y="80"/>
                  </a:cubicBezTo>
                  <a:cubicBezTo>
                    <a:pt x="64" y="80"/>
                    <a:pt x="61" y="75"/>
                    <a:pt x="40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2" y="55"/>
                    <a:pt x="17" y="29"/>
                    <a:pt x="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1" name="Google Shape;2553;p34"/>
            <p:cNvSpPr/>
            <p:nvPr/>
          </p:nvSpPr>
          <p:spPr>
            <a:xfrm>
              <a:off x="6188550" y="2565925"/>
              <a:ext cx="175" cy="1025"/>
            </a:xfrm>
            <a:custGeom>
              <a:avLst/>
              <a:gdLst/>
              <a:ahLst/>
              <a:cxnLst/>
              <a:rect l="l" t="t" r="r" b="b"/>
              <a:pathLst>
                <a:path w="7" h="41" extrusionOk="0">
                  <a:moveTo>
                    <a:pt x="1" y="0"/>
                  </a:moveTo>
                  <a:cubicBezTo>
                    <a:pt x="1" y="25"/>
                    <a:pt x="4" y="41"/>
                    <a:pt x="6" y="41"/>
                  </a:cubicBezTo>
                  <a:cubicBezTo>
                    <a:pt x="7" y="41"/>
                    <a:pt x="6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2" name="Google Shape;2554;p34"/>
            <p:cNvSpPr/>
            <p:nvPr/>
          </p:nvSpPr>
          <p:spPr>
            <a:xfrm>
              <a:off x="6185575" y="2563300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1" y="0"/>
                  </a:moveTo>
                  <a:cubicBezTo>
                    <a:pt x="1" y="0"/>
                    <a:pt x="3" y="9"/>
                    <a:pt x="13" y="34"/>
                  </a:cubicBezTo>
                  <a:cubicBezTo>
                    <a:pt x="16" y="41"/>
                    <a:pt x="18" y="44"/>
                    <a:pt x="18" y="44"/>
                  </a:cubicBezTo>
                  <a:cubicBezTo>
                    <a:pt x="20" y="44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3" name="Google Shape;2555;p34"/>
            <p:cNvSpPr/>
            <p:nvPr/>
          </p:nvSpPr>
          <p:spPr>
            <a:xfrm>
              <a:off x="6185275" y="2563850"/>
              <a:ext cx="175" cy="750"/>
            </a:xfrm>
            <a:custGeom>
              <a:avLst/>
              <a:gdLst/>
              <a:ahLst/>
              <a:cxnLst/>
              <a:rect l="l" t="t" r="r" b="b"/>
              <a:pathLst>
                <a:path w="7" h="30" extrusionOk="0">
                  <a:moveTo>
                    <a:pt x="1" y="0"/>
                  </a:moveTo>
                  <a:cubicBezTo>
                    <a:pt x="1" y="8"/>
                    <a:pt x="6" y="29"/>
                    <a:pt x="6" y="29"/>
                  </a:cubicBezTo>
                  <a:cubicBezTo>
                    <a:pt x="6" y="29"/>
                    <a:pt x="5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4" name="Google Shape;2556;p34"/>
            <p:cNvSpPr/>
            <p:nvPr/>
          </p:nvSpPr>
          <p:spPr>
            <a:xfrm>
              <a:off x="6166350" y="2574050"/>
              <a:ext cx="200" cy="725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6" y="1"/>
                  </a:moveTo>
                  <a:cubicBezTo>
                    <a:pt x="4" y="1"/>
                    <a:pt x="1" y="29"/>
                    <a:pt x="4" y="29"/>
                  </a:cubicBezTo>
                  <a:cubicBezTo>
                    <a:pt x="4" y="29"/>
                    <a:pt x="6" y="27"/>
                    <a:pt x="8" y="21"/>
                  </a:cubicBezTo>
                  <a:cubicBezTo>
                    <a:pt x="8" y="6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5" name="Google Shape;2557;p34"/>
            <p:cNvSpPr/>
            <p:nvPr/>
          </p:nvSpPr>
          <p:spPr>
            <a:xfrm>
              <a:off x="6183500" y="2564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6" name="Google Shape;2558;p34"/>
            <p:cNvSpPr/>
            <p:nvPr/>
          </p:nvSpPr>
          <p:spPr>
            <a:xfrm>
              <a:off x="6148075" y="2582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7" name="Google Shape;2559;p34"/>
            <p:cNvSpPr/>
            <p:nvPr/>
          </p:nvSpPr>
          <p:spPr>
            <a:xfrm>
              <a:off x="6172200" y="257425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12" y="84"/>
                    <a:pt x="24" y="120"/>
                  </a:cubicBezTo>
                  <a:cubicBezTo>
                    <a:pt x="12" y="72"/>
                    <a:pt x="24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8" name="Google Shape;2560;p34"/>
            <p:cNvSpPr/>
            <p:nvPr/>
          </p:nvSpPr>
          <p:spPr>
            <a:xfrm>
              <a:off x="6182600" y="25689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1" y="0"/>
                  </a:moveTo>
                  <a:cubicBezTo>
                    <a:pt x="25" y="12"/>
                    <a:pt x="25" y="24"/>
                    <a:pt x="1" y="36"/>
                  </a:cubicBezTo>
                  <a:cubicBezTo>
                    <a:pt x="25" y="48"/>
                    <a:pt x="48" y="48"/>
                    <a:pt x="60" y="48"/>
                  </a:cubicBezTo>
                  <a:cubicBezTo>
                    <a:pt x="48" y="36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9" name="Google Shape;2561;p34"/>
            <p:cNvSpPr/>
            <p:nvPr/>
          </p:nvSpPr>
          <p:spPr>
            <a:xfrm>
              <a:off x="6184700" y="25674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3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0" name="Google Shape;2562;p34"/>
            <p:cNvSpPr/>
            <p:nvPr/>
          </p:nvSpPr>
          <p:spPr>
            <a:xfrm>
              <a:off x="6184100" y="2570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1" name="Google Shape;2563;p34"/>
            <p:cNvSpPr/>
            <p:nvPr/>
          </p:nvSpPr>
          <p:spPr>
            <a:xfrm>
              <a:off x="6182000" y="2565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2"/>
                  </a:moveTo>
                  <a:lnTo>
                    <a:pt x="13" y="12"/>
                  </a:lnTo>
                  <a:cubicBezTo>
                    <a:pt x="13" y="12"/>
                    <a:pt x="1" y="1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2" name="Google Shape;2564;p34"/>
            <p:cNvSpPr/>
            <p:nvPr/>
          </p:nvSpPr>
          <p:spPr>
            <a:xfrm>
              <a:off x="6146300" y="2583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3" name="Google Shape;2565;p34"/>
            <p:cNvSpPr/>
            <p:nvPr/>
          </p:nvSpPr>
          <p:spPr>
            <a:xfrm>
              <a:off x="6132600" y="2564125"/>
              <a:ext cx="52700" cy="22375"/>
            </a:xfrm>
            <a:custGeom>
              <a:avLst/>
              <a:gdLst/>
              <a:ahLst/>
              <a:cxnLst/>
              <a:rect l="l" t="t" r="r" b="b"/>
              <a:pathLst>
                <a:path w="2108" h="895" extrusionOk="0">
                  <a:moveTo>
                    <a:pt x="1613" y="114"/>
                  </a:moveTo>
                  <a:lnTo>
                    <a:pt x="1613" y="114"/>
                  </a:lnTo>
                  <a:cubicBezTo>
                    <a:pt x="1612" y="114"/>
                    <a:pt x="1624" y="136"/>
                    <a:pt x="1632" y="144"/>
                  </a:cubicBezTo>
                  <a:cubicBezTo>
                    <a:pt x="1618" y="122"/>
                    <a:pt x="1613" y="114"/>
                    <a:pt x="1613" y="114"/>
                  </a:cubicBezTo>
                  <a:close/>
                  <a:moveTo>
                    <a:pt x="1560" y="227"/>
                  </a:moveTo>
                  <a:cubicBezTo>
                    <a:pt x="1557" y="227"/>
                    <a:pt x="1558" y="230"/>
                    <a:pt x="1560" y="234"/>
                  </a:cubicBezTo>
                  <a:lnTo>
                    <a:pt x="1560" y="234"/>
                  </a:lnTo>
                  <a:cubicBezTo>
                    <a:pt x="1560" y="231"/>
                    <a:pt x="1560" y="229"/>
                    <a:pt x="1560" y="227"/>
                  </a:cubicBezTo>
                  <a:close/>
                  <a:moveTo>
                    <a:pt x="1852" y="439"/>
                  </a:moveTo>
                  <a:cubicBezTo>
                    <a:pt x="1854" y="444"/>
                    <a:pt x="1856" y="449"/>
                    <a:pt x="1858" y="453"/>
                  </a:cubicBezTo>
                  <a:cubicBezTo>
                    <a:pt x="1856" y="447"/>
                    <a:pt x="1854" y="443"/>
                    <a:pt x="1852" y="439"/>
                  </a:cubicBezTo>
                  <a:close/>
                  <a:moveTo>
                    <a:pt x="1758" y="436"/>
                  </a:moveTo>
                  <a:cubicBezTo>
                    <a:pt x="1761" y="451"/>
                    <a:pt x="1766" y="465"/>
                    <a:pt x="1775" y="477"/>
                  </a:cubicBezTo>
                  <a:cubicBezTo>
                    <a:pt x="1768" y="464"/>
                    <a:pt x="1763" y="451"/>
                    <a:pt x="1758" y="436"/>
                  </a:cubicBezTo>
                  <a:close/>
                  <a:moveTo>
                    <a:pt x="1394" y="477"/>
                  </a:moveTo>
                  <a:cubicBezTo>
                    <a:pt x="1394" y="483"/>
                    <a:pt x="1394" y="486"/>
                    <a:pt x="1392" y="486"/>
                  </a:cubicBezTo>
                  <a:cubicBezTo>
                    <a:pt x="1391" y="486"/>
                    <a:pt x="1388" y="483"/>
                    <a:pt x="1382" y="477"/>
                  </a:cubicBezTo>
                  <a:close/>
                  <a:moveTo>
                    <a:pt x="1577" y="452"/>
                  </a:moveTo>
                  <a:cubicBezTo>
                    <a:pt x="1579" y="468"/>
                    <a:pt x="1581" y="485"/>
                    <a:pt x="1584" y="501"/>
                  </a:cubicBezTo>
                  <a:cubicBezTo>
                    <a:pt x="1584" y="482"/>
                    <a:pt x="1581" y="466"/>
                    <a:pt x="1577" y="452"/>
                  </a:cubicBezTo>
                  <a:close/>
                  <a:moveTo>
                    <a:pt x="1174" y="615"/>
                  </a:moveTo>
                  <a:cubicBezTo>
                    <a:pt x="1176" y="615"/>
                    <a:pt x="1179" y="625"/>
                    <a:pt x="1179" y="632"/>
                  </a:cubicBezTo>
                  <a:cubicBezTo>
                    <a:pt x="1179" y="632"/>
                    <a:pt x="1179" y="639"/>
                    <a:pt x="1179" y="644"/>
                  </a:cubicBezTo>
                  <a:cubicBezTo>
                    <a:pt x="1174" y="622"/>
                    <a:pt x="1173" y="615"/>
                    <a:pt x="1174" y="615"/>
                  </a:cubicBezTo>
                  <a:close/>
                  <a:moveTo>
                    <a:pt x="810" y="680"/>
                  </a:moveTo>
                  <a:lnTo>
                    <a:pt x="810" y="680"/>
                  </a:lnTo>
                  <a:cubicBezTo>
                    <a:pt x="811" y="681"/>
                    <a:pt x="813" y="683"/>
                    <a:pt x="814" y="686"/>
                  </a:cubicBezTo>
                  <a:lnTo>
                    <a:pt x="814" y="686"/>
                  </a:lnTo>
                  <a:cubicBezTo>
                    <a:pt x="813" y="684"/>
                    <a:pt x="811" y="682"/>
                    <a:pt x="810" y="680"/>
                  </a:cubicBezTo>
                  <a:close/>
                  <a:moveTo>
                    <a:pt x="1012" y="701"/>
                  </a:moveTo>
                  <a:cubicBezTo>
                    <a:pt x="1013" y="708"/>
                    <a:pt x="1017" y="716"/>
                    <a:pt x="1024" y="727"/>
                  </a:cubicBezTo>
                  <a:cubicBezTo>
                    <a:pt x="1019" y="716"/>
                    <a:pt x="1016" y="708"/>
                    <a:pt x="1012" y="701"/>
                  </a:cubicBezTo>
                  <a:close/>
                  <a:moveTo>
                    <a:pt x="629" y="779"/>
                  </a:moveTo>
                  <a:cubicBezTo>
                    <a:pt x="630" y="784"/>
                    <a:pt x="631" y="791"/>
                    <a:pt x="632" y="799"/>
                  </a:cubicBezTo>
                  <a:cubicBezTo>
                    <a:pt x="632" y="785"/>
                    <a:pt x="632" y="780"/>
                    <a:pt x="629" y="779"/>
                  </a:cubicBezTo>
                  <a:close/>
                  <a:moveTo>
                    <a:pt x="702" y="791"/>
                  </a:moveTo>
                  <a:cubicBezTo>
                    <a:pt x="706" y="794"/>
                    <a:pt x="710" y="796"/>
                    <a:pt x="715" y="799"/>
                  </a:cubicBezTo>
                  <a:cubicBezTo>
                    <a:pt x="711" y="795"/>
                    <a:pt x="707" y="792"/>
                    <a:pt x="702" y="791"/>
                  </a:cubicBezTo>
                  <a:close/>
                  <a:moveTo>
                    <a:pt x="2036" y="1"/>
                  </a:moveTo>
                  <a:cubicBezTo>
                    <a:pt x="2036" y="1"/>
                    <a:pt x="2036" y="37"/>
                    <a:pt x="2036" y="37"/>
                  </a:cubicBezTo>
                  <a:cubicBezTo>
                    <a:pt x="2036" y="49"/>
                    <a:pt x="2048" y="49"/>
                    <a:pt x="2048" y="49"/>
                  </a:cubicBezTo>
                  <a:cubicBezTo>
                    <a:pt x="2048" y="60"/>
                    <a:pt x="2036" y="72"/>
                    <a:pt x="2036" y="108"/>
                  </a:cubicBezTo>
                  <a:cubicBezTo>
                    <a:pt x="2036" y="90"/>
                    <a:pt x="2033" y="81"/>
                    <a:pt x="2030" y="81"/>
                  </a:cubicBezTo>
                  <a:cubicBezTo>
                    <a:pt x="2028" y="81"/>
                    <a:pt x="2025" y="90"/>
                    <a:pt x="2025" y="108"/>
                  </a:cubicBezTo>
                  <a:cubicBezTo>
                    <a:pt x="2015" y="66"/>
                    <a:pt x="1973" y="48"/>
                    <a:pt x="1924" y="48"/>
                  </a:cubicBezTo>
                  <a:cubicBezTo>
                    <a:pt x="1850" y="48"/>
                    <a:pt x="1763" y="91"/>
                    <a:pt x="1763" y="156"/>
                  </a:cubicBezTo>
                  <a:cubicBezTo>
                    <a:pt x="1759" y="163"/>
                    <a:pt x="1748" y="166"/>
                    <a:pt x="1734" y="166"/>
                  </a:cubicBezTo>
                  <a:cubicBezTo>
                    <a:pt x="1704" y="166"/>
                    <a:pt x="1656" y="152"/>
                    <a:pt x="1632" y="144"/>
                  </a:cubicBezTo>
                  <a:lnTo>
                    <a:pt x="1620" y="144"/>
                  </a:lnTo>
                  <a:cubicBezTo>
                    <a:pt x="1620" y="168"/>
                    <a:pt x="1632" y="191"/>
                    <a:pt x="1632" y="215"/>
                  </a:cubicBezTo>
                  <a:cubicBezTo>
                    <a:pt x="1620" y="203"/>
                    <a:pt x="1608" y="191"/>
                    <a:pt x="1596" y="180"/>
                  </a:cubicBezTo>
                  <a:cubicBezTo>
                    <a:pt x="1596" y="203"/>
                    <a:pt x="1584" y="239"/>
                    <a:pt x="1596" y="263"/>
                  </a:cubicBezTo>
                  <a:cubicBezTo>
                    <a:pt x="1596" y="264"/>
                    <a:pt x="1595" y="265"/>
                    <a:pt x="1594" y="265"/>
                  </a:cubicBezTo>
                  <a:cubicBezTo>
                    <a:pt x="1588" y="265"/>
                    <a:pt x="1567" y="244"/>
                    <a:pt x="1560" y="234"/>
                  </a:cubicBezTo>
                  <a:lnTo>
                    <a:pt x="1560" y="234"/>
                  </a:lnTo>
                  <a:cubicBezTo>
                    <a:pt x="1560" y="246"/>
                    <a:pt x="1560" y="267"/>
                    <a:pt x="1560" y="287"/>
                  </a:cubicBezTo>
                  <a:cubicBezTo>
                    <a:pt x="1536" y="245"/>
                    <a:pt x="1530" y="224"/>
                    <a:pt x="1529" y="224"/>
                  </a:cubicBezTo>
                  <a:lnTo>
                    <a:pt x="1529" y="224"/>
                  </a:lnTo>
                  <a:cubicBezTo>
                    <a:pt x="1527" y="224"/>
                    <a:pt x="1530" y="245"/>
                    <a:pt x="1524" y="287"/>
                  </a:cubicBezTo>
                  <a:cubicBezTo>
                    <a:pt x="1515" y="277"/>
                    <a:pt x="1435" y="260"/>
                    <a:pt x="1405" y="260"/>
                  </a:cubicBezTo>
                  <a:cubicBezTo>
                    <a:pt x="1398" y="260"/>
                    <a:pt x="1394" y="261"/>
                    <a:pt x="1394" y="263"/>
                  </a:cubicBezTo>
                  <a:cubicBezTo>
                    <a:pt x="1394" y="263"/>
                    <a:pt x="1394" y="263"/>
                    <a:pt x="1394" y="275"/>
                  </a:cubicBezTo>
                  <a:cubicBezTo>
                    <a:pt x="1385" y="275"/>
                    <a:pt x="1365" y="234"/>
                    <a:pt x="1354" y="234"/>
                  </a:cubicBezTo>
                  <a:cubicBezTo>
                    <a:pt x="1349" y="234"/>
                    <a:pt x="1346" y="241"/>
                    <a:pt x="1346" y="263"/>
                  </a:cubicBezTo>
                  <a:cubicBezTo>
                    <a:pt x="1334" y="227"/>
                    <a:pt x="1334" y="239"/>
                    <a:pt x="1334" y="203"/>
                  </a:cubicBezTo>
                  <a:cubicBezTo>
                    <a:pt x="1310" y="215"/>
                    <a:pt x="1334" y="346"/>
                    <a:pt x="1334" y="346"/>
                  </a:cubicBezTo>
                  <a:cubicBezTo>
                    <a:pt x="1318" y="317"/>
                    <a:pt x="1305" y="306"/>
                    <a:pt x="1295" y="306"/>
                  </a:cubicBezTo>
                  <a:cubicBezTo>
                    <a:pt x="1268" y="306"/>
                    <a:pt x="1259" y="382"/>
                    <a:pt x="1251" y="382"/>
                  </a:cubicBezTo>
                  <a:cubicBezTo>
                    <a:pt x="1239" y="370"/>
                    <a:pt x="1215" y="370"/>
                    <a:pt x="1203" y="346"/>
                  </a:cubicBezTo>
                  <a:lnTo>
                    <a:pt x="1203" y="346"/>
                  </a:lnTo>
                  <a:cubicBezTo>
                    <a:pt x="1203" y="370"/>
                    <a:pt x="1215" y="394"/>
                    <a:pt x="1203" y="406"/>
                  </a:cubicBezTo>
                  <a:cubicBezTo>
                    <a:pt x="1179" y="382"/>
                    <a:pt x="1179" y="382"/>
                    <a:pt x="1179" y="382"/>
                  </a:cubicBezTo>
                  <a:cubicBezTo>
                    <a:pt x="1167" y="358"/>
                    <a:pt x="1120" y="322"/>
                    <a:pt x="1120" y="287"/>
                  </a:cubicBezTo>
                  <a:cubicBezTo>
                    <a:pt x="1111" y="296"/>
                    <a:pt x="1109" y="311"/>
                    <a:pt x="1113" y="328"/>
                  </a:cubicBezTo>
                  <a:lnTo>
                    <a:pt x="1113" y="328"/>
                  </a:lnTo>
                  <a:cubicBezTo>
                    <a:pt x="1101" y="298"/>
                    <a:pt x="1093" y="286"/>
                    <a:pt x="1089" y="286"/>
                  </a:cubicBezTo>
                  <a:cubicBezTo>
                    <a:pt x="1077" y="286"/>
                    <a:pt x="1080" y="346"/>
                    <a:pt x="1072" y="370"/>
                  </a:cubicBezTo>
                  <a:cubicBezTo>
                    <a:pt x="1071" y="373"/>
                    <a:pt x="1069" y="374"/>
                    <a:pt x="1067" y="374"/>
                  </a:cubicBezTo>
                  <a:cubicBezTo>
                    <a:pt x="1056" y="374"/>
                    <a:pt x="1038" y="351"/>
                    <a:pt x="1025" y="351"/>
                  </a:cubicBezTo>
                  <a:cubicBezTo>
                    <a:pt x="1014" y="351"/>
                    <a:pt x="1008" y="366"/>
                    <a:pt x="1013" y="418"/>
                  </a:cubicBezTo>
                  <a:cubicBezTo>
                    <a:pt x="1001" y="382"/>
                    <a:pt x="953" y="394"/>
                    <a:pt x="929" y="382"/>
                  </a:cubicBezTo>
                  <a:cubicBezTo>
                    <a:pt x="929" y="382"/>
                    <a:pt x="870" y="441"/>
                    <a:pt x="870" y="465"/>
                  </a:cubicBezTo>
                  <a:cubicBezTo>
                    <a:pt x="848" y="444"/>
                    <a:pt x="799" y="404"/>
                    <a:pt x="754" y="404"/>
                  </a:cubicBezTo>
                  <a:cubicBezTo>
                    <a:pt x="749" y="404"/>
                    <a:pt x="744" y="404"/>
                    <a:pt x="739" y="406"/>
                  </a:cubicBezTo>
                  <a:cubicBezTo>
                    <a:pt x="727" y="406"/>
                    <a:pt x="727" y="477"/>
                    <a:pt x="739" y="525"/>
                  </a:cubicBezTo>
                  <a:cubicBezTo>
                    <a:pt x="699" y="495"/>
                    <a:pt x="612" y="474"/>
                    <a:pt x="575" y="474"/>
                  </a:cubicBezTo>
                  <a:cubicBezTo>
                    <a:pt x="568" y="474"/>
                    <a:pt x="562" y="475"/>
                    <a:pt x="560" y="477"/>
                  </a:cubicBezTo>
                  <a:cubicBezTo>
                    <a:pt x="572" y="489"/>
                    <a:pt x="572" y="513"/>
                    <a:pt x="584" y="525"/>
                  </a:cubicBezTo>
                  <a:cubicBezTo>
                    <a:pt x="560" y="525"/>
                    <a:pt x="548" y="513"/>
                    <a:pt x="560" y="489"/>
                  </a:cubicBezTo>
                  <a:cubicBezTo>
                    <a:pt x="548" y="489"/>
                    <a:pt x="548" y="489"/>
                    <a:pt x="548" y="501"/>
                  </a:cubicBezTo>
                  <a:cubicBezTo>
                    <a:pt x="536" y="489"/>
                    <a:pt x="536" y="477"/>
                    <a:pt x="536" y="465"/>
                  </a:cubicBezTo>
                  <a:cubicBezTo>
                    <a:pt x="536" y="473"/>
                    <a:pt x="520" y="498"/>
                    <a:pt x="517" y="513"/>
                  </a:cubicBezTo>
                  <a:lnTo>
                    <a:pt x="517" y="513"/>
                  </a:lnTo>
                  <a:cubicBezTo>
                    <a:pt x="515" y="513"/>
                    <a:pt x="514" y="513"/>
                    <a:pt x="512" y="513"/>
                  </a:cubicBezTo>
                  <a:cubicBezTo>
                    <a:pt x="501" y="489"/>
                    <a:pt x="524" y="489"/>
                    <a:pt x="489" y="489"/>
                  </a:cubicBezTo>
                  <a:cubicBezTo>
                    <a:pt x="489" y="497"/>
                    <a:pt x="494" y="532"/>
                    <a:pt x="501" y="554"/>
                  </a:cubicBezTo>
                  <a:lnTo>
                    <a:pt x="501" y="554"/>
                  </a:lnTo>
                  <a:cubicBezTo>
                    <a:pt x="489" y="538"/>
                    <a:pt x="477" y="532"/>
                    <a:pt x="464" y="532"/>
                  </a:cubicBezTo>
                  <a:cubicBezTo>
                    <a:pt x="427" y="532"/>
                    <a:pt x="393" y="587"/>
                    <a:pt x="393" y="620"/>
                  </a:cubicBezTo>
                  <a:cubicBezTo>
                    <a:pt x="381" y="584"/>
                    <a:pt x="370" y="561"/>
                    <a:pt x="346" y="537"/>
                  </a:cubicBezTo>
                  <a:cubicBezTo>
                    <a:pt x="334" y="561"/>
                    <a:pt x="334" y="584"/>
                    <a:pt x="346" y="608"/>
                  </a:cubicBezTo>
                  <a:cubicBezTo>
                    <a:pt x="316" y="601"/>
                    <a:pt x="291" y="561"/>
                    <a:pt x="273" y="561"/>
                  </a:cubicBezTo>
                  <a:cubicBezTo>
                    <a:pt x="263" y="561"/>
                    <a:pt x="255" y="575"/>
                    <a:pt x="251" y="620"/>
                  </a:cubicBezTo>
                  <a:cubicBezTo>
                    <a:pt x="239" y="596"/>
                    <a:pt x="227" y="584"/>
                    <a:pt x="215" y="561"/>
                  </a:cubicBezTo>
                  <a:lnTo>
                    <a:pt x="215" y="561"/>
                  </a:lnTo>
                  <a:cubicBezTo>
                    <a:pt x="203" y="596"/>
                    <a:pt x="239" y="596"/>
                    <a:pt x="215" y="620"/>
                  </a:cubicBezTo>
                  <a:cubicBezTo>
                    <a:pt x="203" y="612"/>
                    <a:pt x="193" y="609"/>
                    <a:pt x="183" y="609"/>
                  </a:cubicBezTo>
                  <a:cubicBezTo>
                    <a:pt x="150" y="609"/>
                    <a:pt x="127" y="644"/>
                    <a:pt x="95" y="644"/>
                  </a:cubicBezTo>
                  <a:cubicBezTo>
                    <a:pt x="78" y="644"/>
                    <a:pt x="60" y="635"/>
                    <a:pt x="36" y="608"/>
                  </a:cubicBezTo>
                  <a:lnTo>
                    <a:pt x="36" y="608"/>
                  </a:lnTo>
                  <a:cubicBezTo>
                    <a:pt x="36" y="632"/>
                    <a:pt x="48" y="656"/>
                    <a:pt x="48" y="680"/>
                  </a:cubicBezTo>
                  <a:cubicBezTo>
                    <a:pt x="36" y="668"/>
                    <a:pt x="24" y="656"/>
                    <a:pt x="12" y="644"/>
                  </a:cubicBezTo>
                  <a:cubicBezTo>
                    <a:pt x="12" y="656"/>
                    <a:pt x="12" y="680"/>
                    <a:pt x="0" y="691"/>
                  </a:cubicBezTo>
                  <a:cubicBezTo>
                    <a:pt x="48" y="834"/>
                    <a:pt x="108" y="846"/>
                    <a:pt x="131" y="894"/>
                  </a:cubicBezTo>
                  <a:cubicBezTo>
                    <a:pt x="127" y="872"/>
                    <a:pt x="136" y="865"/>
                    <a:pt x="149" y="865"/>
                  </a:cubicBezTo>
                  <a:cubicBezTo>
                    <a:pt x="173" y="865"/>
                    <a:pt x="212" y="886"/>
                    <a:pt x="227" y="894"/>
                  </a:cubicBezTo>
                  <a:cubicBezTo>
                    <a:pt x="220" y="873"/>
                    <a:pt x="217" y="860"/>
                    <a:pt x="220" y="860"/>
                  </a:cubicBezTo>
                  <a:lnTo>
                    <a:pt x="220" y="860"/>
                  </a:lnTo>
                  <a:cubicBezTo>
                    <a:pt x="223" y="860"/>
                    <a:pt x="229" y="867"/>
                    <a:pt x="239" y="882"/>
                  </a:cubicBezTo>
                  <a:cubicBezTo>
                    <a:pt x="227" y="858"/>
                    <a:pt x="215" y="846"/>
                    <a:pt x="203" y="822"/>
                  </a:cubicBezTo>
                  <a:lnTo>
                    <a:pt x="203" y="822"/>
                  </a:lnTo>
                  <a:cubicBezTo>
                    <a:pt x="239" y="846"/>
                    <a:pt x="262" y="858"/>
                    <a:pt x="286" y="882"/>
                  </a:cubicBezTo>
                  <a:cubicBezTo>
                    <a:pt x="286" y="870"/>
                    <a:pt x="274" y="858"/>
                    <a:pt x="274" y="846"/>
                  </a:cubicBezTo>
                  <a:lnTo>
                    <a:pt x="274" y="846"/>
                  </a:lnTo>
                  <a:cubicBezTo>
                    <a:pt x="279" y="861"/>
                    <a:pt x="282" y="868"/>
                    <a:pt x="284" y="868"/>
                  </a:cubicBezTo>
                  <a:cubicBezTo>
                    <a:pt x="286" y="868"/>
                    <a:pt x="286" y="855"/>
                    <a:pt x="286" y="834"/>
                  </a:cubicBezTo>
                  <a:cubicBezTo>
                    <a:pt x="310" y="858"/>
                    <a:pt x="310" y="870"/>
                    <a:pt x="298" y="894"/>
                  </a:cubicBezTo>
                  <a:cubicBezTo>
                    <a:pt x="298" y="894"/>
                    <a:pt x="299" y="894"/>
                    <a:pt x="299" y="894"/>
                  </a:cubicBezTo>
                  <a:cubicBezTo>
                    <a:pt x="314" y="894"/>
                    <a:pt x="408" y="780"/>
                    <a:pt x="448" y="780"/>
                  </a:cubicBezTo>
                  <a:cubicBezTo>
                    <a:pt x="461" y="780"/>
                    <a:pt x="468" y="792"/>
                    <a:pt x="465" y="822"/>
                  </a:cubicBezTo>
                  <a:cubicBezTo>
                    <a:pt x="477" y="799"/>
                    <a:pt x="477" y="763"/>
                    <a:pt x="465" y="739"/>
                  </a:cubicBezTo>
                  <a:lnTo>
                    <a:pt x="465" y="739"/>
                  </a:lnTo>
                  <a:cubicBezTo>
                    <a:pt x="473" y="748"/>
                    <a:pt x="476" y="756"/>
                    <a:pt x="481" y="756"/>
                  </a:cubicBezTo>
                  <a:cubicBezTo>
                    <a:pt x="483" y="756"/>
                    <a:pt x="485" y="754"/>
                    <a:pt x="489" y="751"/>
                  </a:cubicBezTo>
                  <a:cubicBezTo>
                    <a:pt x="489" y="777"/>
                    <a:pt x="498" y="783"/>
                    <a:pt x="509" y="783"/>
                  </a:cubicBezTo>
                  <a:cubicBezTo>
                    <a:pt x="517" y="783"/>
                    <a:pt x="527" y="779"/>
                    <a:pt x="535" y="779"/>
                  </a:cubicBezTo>
                  <a:cubicBezTo>
                    <a:pt x="541" y="779"/>
                    <a:pt x="545" y="781"/>
                    <a:pt x="548" y="787"/>
                  </a:cubicBezTo>
                  <a:cubicBezTo>
                    <a:pt x="537" y="764"/>
                    <a:pt x="505" y="690"/>
                    <a:pt x="530" y="690"/>
                  </a:cubicBezTo>
                  <a:cubicBezTo>
                    <a:pt x="532" y="690"/>
                    <a:pt x="534" y="691"/>
                    <a:pt x="536" y="691"/>
                  </a:cubicBezTo>
                  <a:cubicBezTo>
                    <a:pt x="512" y="691"/>
                    <a:pt x="608" y="775"/>
                    <a:pt x="584" y="775"/>
                  </a:cubicBezTo>
                  <a:lnTo>
                    <a:pt x="608" y="775"/>
                  </a:lnTo>
                  <a:cubicBezTo>
                    <a:pt x="608" y="764"/>
                    <a:pt x="608" y="679"/>
                    <a:pt x="618" y="679"/>
                  </a:cubicBezTo>
                  <a:cubicBezTo>
                    <a:pt x="618" y="679"/>
                    <a:pt x="619" y="679"/>
                    <a:pt x="620" y="680"/>
                  </a:cubicBezTo>
                  <a:cubicBezTo>
                    <a:pt x="632" y="727"/>
                    <a:pt x="620" y="727"/>
                    <a:pt x="620" y="787"/>
                  </a:cubicBezTo>
                  <a:cubicBezTo>
                    <a:pt x="625" y="782"/>
                    <a:pt x="627" y="779"/>
                    <a:pt x="629" y="779"/>
                  </a:cubicBezTo>
                  <a:cubicBezTo>
                    <a:pt x="629" y="779"/>
                    <a:pt x="629" y="779"/>
                    <a:pt x="629" y="779"/>
                  </a:cubicBezTo>
                  <a:lnTo>
                    <a:pt x="629" y="779"/>
                  </a:lnTo>
                  <a:cubicBezTo>
                    <a:pt x="628" y="762"/>
                    <a:pt x="630" y="757"/>
                    <a:pt x="633" y="757"/>
                  </a:cubicBezTo>
                  <a:cubicBezTo>
                    <a:pt x="637" y="757"/>
                    <a:pt x="643" y="765"/>
                    <a:pt x="648" y="765"/>
                  </a:cubicBezTo>
                  <a:cubicBezTo>
                    <a:pt x="652" y="765"/>
                    <a:pt x="655" y="760"/>
                    <a:pt x="655" y="739"/>
                  </a:cubicBezTo>
                  <a:cubicBezTo>
                    <a:pt x="662" y="765"/>
                    <a:pt x="665" y="776"/>
                    <a:pt x="666" y="776"/>
                  </a:cubicBezTo>
                  <a:cubicBezTo>
                    <a:pt x="667" y="776"/>
                    <a:pt x="667" y="768"/>
                    <a:pt x="667" y="751"/>
                  </a:cubicBezTo>
                  <a:cubicBezTo>
                    <a:pt x="667" y="763"/>
                    <a:pt x="667" y="787"/>
                    <a:pt x="679" y="799"/>
                  </a:cubicBezTo>
                  <a:cubicBezTo>
                    <a:pt x="685" y="793"/>
                    <a:pt x="691" y="790"/>
                    <a:pt x="697" y="790"/>
                  </a:cubicBezTo>
                  <a:cubicBezTo>
                    <a:pt x="699" y="790"/>
                    <a:pt x="701" y="790"/>
                    <a:pt x="702" y="791"/>
                  </a:cubicBezTo>
                  <a:lnTo>
                    <a:pt x="702" y="791"/>
                  </a:lnTo>
                  <a:cubicBezTo>
                    <a:pt x="687" y="778"/>
                    <a:pt x="679" y="758"/>
                    <a:pt x="679" y="739"/>
                  </a:cubicBezTo>
                  <a:cubicBezTo>
                    <a:pt x="681" y="734"/>
                    <a:pt x="683" y="732"/>
                    <a:pt x="686" y="732"/>
                  </a:cubicBezTo>
                  <a:cubicBezTo>
                    <a:pt x="700" y="732"/>
                    <a:pt x="725" y="800"/>
                    <a:pt x="737" y="800"/>
                  </a:cubicBezTo>
                  <a:cubicBezTo>
                    <a:pt x="737" y="800"/>
                    <a:pt x="738" y="799"/>
                    <a:pt x="739" y="799"/>
                  </a:cubicBezTo>
                  <a:cubicBezTo>
                    <a:pt x="727" y="775"/>
                    <a:pt x="721" y="763"/>
                    <a:pt x="722" y="763"/>
                  </a:cubicBezTo>
                  <a:lnTo>
                    <a:pt x="722" y="763"/>
                  </a:lnTo>
                  <a:cubicBezTo>
                    <a:pt x="724" y="763"/>
                    <a:pt x="733" y="775"/>
                    <a:pt x="751" y="799"/>
                  </a:cubicBezTo>
                  <a:cubicBezTo>
                    <a:pt x="762" y="799"/>
                    <a:pt x="751" y="715"/>
                    <a:pt x="751" y="703"/>
                  </a:cubicBezTo>
                  <a:lnTo>
                    <a:pt x="751" y="703"/>
                  </a:lnTo>
                  <a:cubicBezTo>
                    <a:pt x="766" y="726"/>
                    <a:pt x="774" y="733"/>
                    <a:pt x="777" y="733"/>
                  </a:cubicBezTo>
                  <a:cubicBezTo>
                    <a:pt x="783" y="733"/>
                    <a:pt x="763" y="688"/>
                    <a:pt x="770" y="688"/>
                  </a:cubicBezTo>
                  <a:lnTo>
                    <a:pt x="770" y="688"/>
                  </a:lnTo>
                  <a:cubicBezTo>
                    <a:pt x="771" y="688"/>
                    <a:pt x="772" y="689"/>
                    <a:pt x="774" y="691"/>
                  </a:cubicBezTo>
                  <a:cubicBezTo>
                    <a:pt x="786" y="703"/>
                    <a:pt x="786" y="739"/>
                    <a:pt x="798" y="763"/>
                  </a:cubicBezTo>
                  <a:cubicBezTo>
                    <a:pt x="818" y="756"/>
                    <a:pt x="827" y="743"/>
                    <a:pt x="827" y="726"/>
                  </a:cubicBezTo>
                  <a:lnTo>
                    <a:pt x="827" y="726"/>
                  </a:lnTo>
                  <a:cubicBezTo>
                    <a:pt x="832" y="746"/>
                    <a:pt x="838" y="764"/>
                    <a:pt x="843" y="764"/>
                  </a:cubicBezTo>
                  <a:cubicBezTo>
                    <a:pt x="844" y="764"/>
                    <a:pt x="845" y="764"/>
                    <a:pt x="846" y="763"/>
                  </a:cubicBezTo>
                  <a:cubicBezTo>
                    <a:pt x="858" y="751"/>
                    <a:pt x="846" y="715"/>
                    <a:pt x="858" y="691"/>
                  </a:cubicBezTo>
                  <a:cubicBezTo>
                    <a:pt x="870" y="715"/>
                    <a:pt x="893" y="703"/>
                    <a:pt x="882" y="775"/>
                  </a:cubicBezTo>
                  <a:cubicBezTo>
                    <a:pt x="893" y="775"/>
                    <a:pt x="917" y="763"/>
                    <a:pt x="941" y="763"/>
                  </a:cubicBezTo>
                  <a:lnTo>
                    <a:pt x="941" y="775"/>
                  </a:lnTo>
                  <a:cubicBezTo>
                    <a:pt x="953" y="775"/>
                    <a:pt x="953" y="763"/>
                    <a:pt x="941" y="763"/>
                  </a:cubicBezTo>
                  <a:lnTo>
                    <a:pt x="1001" y="763"/>
                  </a:lnTo>
                  <a:cubicBezTo>
                    <a:pt x="1001" y="727"/>
                    <a:pt x="989" y="703"/>
                    <a:pt x="989" y="680"/>
                  </a:cubicBezTo>
                  <a:lnTo>
                    <a:pt x="989" y="680"/>
                  </a:lnTo>
                  <a:cubicBezTo>
                    <a:pt x="1002" y="686"/>
                    <a:pt x="1008" y="693"/>
                    <a:pt x="1012" y="701"/>
                  </a:cubicBezTo>
                  <a:lnTo>
                    <a:pt x="1012" y="701"/>
                  </a:lnTo>
                  <a:cubicBezTo>
                    <a:pt x="1010" y="685"/>
                    <a:pt x="1023" y="680"/>
                    <a:pt x="1048" y="680"/>
                  </a:cubicBezTo>
                  <a:cubicBezTo>
                    <a:pt x="1036" y="703"/>
                    <a:pt x="1036" y="763"/>
                    <a:pt x="1060" y="787"/>
                  </a:cubicBezTo>
                  <a:cubicBezTo>
                    <a:pt x="1036" y="715"/>
                    <a:pt x="1084" y="751"/>
                    <a:pt x="1072" y="668"/>
                  </a:cubicBezTo>
                  <a:lnTo>
                    <a:pt x="1072" y="668"/>
                  </a:lnTo>
                  <a:cubicBezTo>
                    <a:pt x="1084" y="680"/>
                    <a:pt x="1084" y="691"/>
                    <a:pt x="1084" y="691"/>
                  </a:cubicBezTo>
                  <a:cubicBezTo>
                    <a:pt x="1086" y="697"/>
                    <a:pt x="1087" y="699"/>
                    <a:pt x="1088" y="699"/>
                  </a:cubicBezTo>
                  <a:cubicBezTo>
                    <a:pt x="1093" y="699"/>
                    <a:pt x="1086" y="632"/>
                    <a:pt x="1096" y="632"/>
                  </a:cubicBezTo>
                  <a:cubicBezTo>
                    <a:pt x="1106" y="642"/>
                    <a:pt x="1113" y="649"/>
                    <a:pt x="1119" y="649"/>
                  </a:cubicBezTo>
                  <a:cubicBezTo>
                    <a:pt x="1127" y="649"/>
                    <a:pt x="1132" y="633"/>
                    <a:pt x="1132" y="584"/>
                  </a:cubicBezTo>
                  <a:cubicBezTo>
                    <a:pt x="1138" y="602"/>
                    <a:pt x="1141" y="611"/>
                    <a:pt x="1142" y="611"/>
                  </a:cubicBezTo>
                  <a:cubicBezTo>
                    <a:pt x="1143" y="611"/>
                    <a:pt x="1143" y="602"/>
                    <a:pt x="1143" y="584"/>
                  </a:cubicBezTo>
                  <a:cubicBezTo>
                    <a:pt x="1191" y="680"/>
                    <a:pt x="1155" y="632"/>
                    <a:pt x="1227" y="727"/>
                  </a:cubicBezTo>
                  <a:cubicBezTo>
                    <a:pt x="1203" y="680"/>
                    <a:pt x="1191" y="656"/>
                    <a:pt x="1191" y="620"/>
                  </a:cubicBezTo>
                  <a:lnTo>
                    <a:pt x="1191" y="620"/>
                  </a:lnTo>
                  <a:cubicBezTo>
                    <a:pt x="1199" y="635"/>
                    <a:pt x="1211" y="673"/>
                    <a:pt x="1219" y="673"/>
                  </a:cubicBezTo>
                  <a:cubicBezTo>
                    <a:pt x="1224" y="673"/>
                    <a:pt x="1227" y="660"/>
                    <a:pt x="1227" y="620"/>
                  </a:cubicBezTo>
                  <a:lnTo>
                    <a:pt x="1286" y="620"/>
                  </a:lnTo>
                  <a:cubicBezTo>
                    <a:pt x="1286" y="599"/>
                    <a:pt x="1286" y="587"/>
                    <a:pt x="1287" y="583"/>
                  </a:cubicBezTo>
                  <a:lnTo>
                    <a:pt x="1287" y="583"/>
                  </a:lnTo>
                  <a:cubicBezTo>
                    <a:pt x="1290" y="587"/>
                    <a:pt x="1294" y="592"/>
                    <a:pt x="1298" y="596"/>
                  </a:cubicBezTo>
                  <a:cubicBezTo>
                    <a:pt x="1293" y="586"/>
                    <a:pt x="1290" y="581"/>
                    <a:pt x="1289" y="581"/>
                  </a:cubicBezTo>
                  <a:cubicBezTo>
                    <a:pt x="1288" y="581"/>
                    <a:pt x="1288" y="581"/>
                    <a:pt x="1287" y="583"/>
                  </a:cubicBezTo>
                  <a:lnTo>
                    <a:pt x="1287" y="583"/>
                  </a:lnTo>
                  <a:cubicBezTo>
                    <a:pt x="1275" y="564"/>
                    <a:pt x="1279" y="546"/>
                    <a:pt x="1298" y="537"/>
                  </a:cubicBezTo>
                  <a:cubicBezTo>
                    <a:pt x="1310" y="551"/>
                    <a:pt x="1317" y="556"/>
                    <a:pt x="1321" y="556"/>
                  </a:cubicBezTo>
                  <a:cubicBezTo>
                    <a:pt x="1327" y="556"/>
                    <a:pt x="1326" y="543"/>
                    <a:pt x="1328" y="543"/>
                  </a:cubicBezTo>
                  <a:cubicBezTo>
                    <a:pt x="1330" y="543"/>
                    <a:pt x="1334" y="552"/>
                    <a:pt x="1346" y="584"/>
                  </a:cubicBezTo>
                  <a:cubicBezTo>
                    <a:pt x="1353" y="541"/>
                    <a:pt x="1352" y="533"/>
                    <a:pt x="1354" y="533"/>
                  </a:cubicBezTo>
                  <a:cubicBezTo>
                    <a:pt x="1356" y="533"/>
                    <a:pt x="1360" y="537"/>
                    <a:pt x="1370" y="537"/>
                  </a:cubicBezTo>
                  <a:cubicBezTo>
                    <a:pt x="1346" y="489"/>
                    <a:pt x="1358" y="406"/>
                    <a:pt x="1346" y="358"/>
                  </a:cubicBezTo>
                  <a:lnTo>
                    <a:pt x="1346" y="358"/>
                  </a:lnTo>
                  <a:cubicBezTo>
                    <a:pt x="1358" y="382"/>
                    <a:pt x="1370" y="430"/>
                    <a:pt x="1370" y="453"/>
                  </a:cubicBezTo>
                  <a:cubicBezTo>
                    <a:pt x="1361" y="436"/>
                    <a:pt x="1355" y="426"/>
                    <a:pt x="1354" y="426"/>
                  </a:cubicBezTo>
                  <a:lnTo>
                    <a:pt x="1354" y="426"/>
                  </a:lnTo>
                  <a:cubicBezTo>
                    <a:pt x="1351" y="426"/>
                    <a:pt x="1359" y="453"/>
                    <a:pt x="1382" y="513"/>
                  </a:cubicBezTo>
                  <a:cubicBezTo>
                    <a:pt x="1379" y="510"/>
                    <a:pt x="1377" y="508"/>
                    <a:pt x="1377" y="508"/>
                  </a:cubicBezTo>
                  <a:lnTo>
                    <a:pt x="1377" y="508"/>
                  </a:lnTo>
                  <a:cubicBezTo>
                    <a:pt x="1376" y="508"/>
                    <a:pt x="1388" y="522"/>
                    <a:pt x="1405" y="549"/>
                  </a:cubicBezTo>
                  <a:cubicBezTo>
                    <a:pt x="1400" y="538"/>
                    <a:pt x="1397" y="532"/>
                    <a:pt x="1399" y="532"/>
                  </a:cubicBezTo>
                  <a:lnTo>
                    <a:pt x="1399" y="532"/>
                  </a:lnTo>
                  <a:cubicBezTo>
                    <a:pt x="1401" y="532"/>
                    <a:pt x="1410" y="541"/>
                    <a:pt x="1429" y="561"/>
                  </a:cubicBezTo>
                  <a:cubicBezTo>
                    <a:pt x="1417" y="501"/>
                    <a:pt x="1429" y="453"/>
                    <a:pt x="1441" y="394"/>
                  </a:cubicBezTo>
                  <a:cubicBezTo>
                    <a:pt x="1453" y="561"/>
                    <a:pt x="1441" y="453"/>
                    <a:pt x="1453" y="549"/>
                  </a:cubicBezTo>
                  <a:cubicBezTo>
                    <a:pt x="1453" y="537"/>
                    <a:pt x="1453" y="525"/>
                    <a:pt x="1465" y="501"/>
                  </a:cubicBezTo>
                  <a:cubicBezTo>
                    <a:pt x="1465" y="525"/>
                    <a:pt x="1465" y="537"/>
                    <a:pt x="1489" y="537"/>
                  </a:cubicBezTo>
                  <a:cubicBezTo>
                    <a:pt x="1465" y="513"/>
                    <a:pt x="1465" y="489"/>
                    <a:pt x="1489" y="465"/>
                  </a:cubicBezTo>
                  <a:lnTo>
                    <a:pt x="1489" y="465"/>
                  </a:lnTo>
                  <a:cubicBezTo>
                    <a:pt x="1477" y="501"/>
                    <a:pt x="1477" y="513"/>
                    <a:pt x="1501" y="513"/>
                  </a:cubicBezTo>
                  <a:cubicBezTo>
                    <a:pt x="1489" y="489"/>
                    <a:pt x="1489" y="477"/>
                    <a:pt x="1513" y="465"/>
                  </a:cubicBezTo>
                  <a:cubicBezTo>
                    <a:pt x="1513" y="465"/>
                    <a:pt x="1537" y="487"/>
                    <a:pt x="1556" y="487"/>
                  </a:cubicBezTo>
                  <a:cubicBezTo>
                    <a:pt x="1568" y="487"/>
                    <a:pt x="1578" y="477"/>
                    <a:pt x="1576" y="446"/>
                  </a:cubicBezTo>
                  <a:lnTo>
                    <a:pt x="1576" y="446"/>
                  </a:lnTo>
                  <a:cubicBezTo>
                    <a:pt x="1577" y="448"/>
                    <a:pt x="1577" y="450"/>
                    <a:pt x="1577" y="452"/>
                  </a:cubicBezTo>
                  <a:lnTo>
                    <a:pt x="1577" y="452"/>
                  </a:lnTo>
                  <a:cubicBezTo>
                    <a:pt x="1571" y="397"/>
                    <a:pt x="1569" y="342"/>
                    <a:pt x="1560" y="287"/>
                  </a:cubicBezTo>
                  <a:lnTo>
                    <a:pt x="1560" y="287"/>
                  </a:lnTo>
                  <a:cubicBezTo>
                    <a:pt x="1584" y="358"/>
                    <a:pt x="1608" y="418"/>
                    <a:pt x="1608" y="489"/>
                  </a:cubicBezTo>
                  <a:cubicBezTo>
                    <a:pt x="1612" y="494"/>
                    <a:pt x="1616" y="496"/>
                    <a:pt x="1618" y="496"/>
                  </a:cubicBezTo>
                  <a:cubicBezTo>
                    <a:pt x="1635" y="496"/>
                    <a:pt x="1608" y="406"/>
                    <a:pt x="1608" y="406"/>
                  </a:cubicBezTo>
                  <a:lnTo>
                    <a:pt x="1608" y="406"/>
                  </a:lnTo>
                  <a:cubicBezTo>
                    <a:pt x="1620" y="430"/>
                    <a:pt x="1632" y="453"/>
                    <a:pt x="1655" y="477"/>
                  </a:cubicBezTo>
                  <a:cubicBezTo>
                    <a:pt x="1632" y="453"/>
                    <a:pt x="1632" y="418"/>
                    <a:pt x="1632" y="394"/>
                  </a:cubicBezTo>
                  <a:lnTo>
                    <a:pt x="1632" y="394"/>
                  </a:lnTo>
                  <a:cubicBezTo>
                    <a:pt x="1644" y="418"/>
                    <a:pt x="1644" y="441"/>
                    <a:pt x="1655" y="477"/>
                  </a:cubicBezTo>
                  <a:cubicBezTo>
                    <a:pt x="1658" y="489"/>
                    <a:pt x="1661" y="495"/>
                    <a:pt x="1665" y="495"/>
                  </a:cubicBezTo>
                  <a:cubicBezTo>
                    <a:pt x="1681" y="495"/>
                    <a:pt x="1703" y="417"/>
                    <a:pt x="1703" y="370"/>
                  </a:cubicBezTo>
                  <a:cubicBezTo>
                    <a:pt x="1715" y="394"/>
                    <a:pt x="1715" y="418"/>
                    <a:pt x="1727" y="441"/>
                  </a:cubicBezTo>
                  <a:cubicBezTo>
                    <a:pt x="1715" y="370"/>
                    <a:pt x="1703" y="287"/>
                    <a:pt x="1703" y="215"/>
                  </a:cubicBezTo>
                  <a:lnTo>
                    <a:pt x="1703" y="215"/>
                  </a:lnTo>
                  <a:cubicBezTo>
                    <a:pt x="1708" y="226"/>
                    <a:pt x="1711" y="232"/>
                    <a:pt x="1713" y="232"/>
                  </a:cubicBezTo>
                  <a:cubicBezTo>
                    <a:pt x="1715" y="232"/>
                    <a:pt x="1715" y="223"/>
                    <a:pt x="1715" y="203"/>
                  </a:cubicBezTo>
                  <a:cubicBezTo>
                    <a:pt x="1735" y="291"/>
                    <a:pt x="1738" y="371"/>
                    <a:pt x="1758" y="436"/>
                  </a:cubicBezTo>
                  <a:lnTo>
                    <a:pt x="1758" y="436"/>
                  </a:lnTo>
                  <a:cubicBezTo>
                    <a:pt x="1754" y="409"/>
                    <a:pt x="1759" y="377"/>
                    <a:pt x="1775" y="346"/>
                  </a:cubicBezTo>
                  <a:cubicBezTo>
                    <a:pt x="1786" y="382"/>
                    <a:pt x="1786" y="418"/>
                    <a:pt x="1798" y="453"/>
                  </a:cubicBezTo>
                  <a:cubicBezTo>
                    <a:pt x="1798" y="446"/>
                    <a:pt x="1817" y="429"/>
                    <a:pt x="1834" y="429"/>
                  </a:cubicBezTo>
                  <a:cubicBezTo>
                    <a:pt x="1840" y="429"/>
                    <a:pt x="1847" y="432"/>
                    <a:pt x="1852" y="439"/>
                  </a:cubicBezTo>
                  <a:lnTo>
                    <a:pt x="1852" y="439"/>
                  </a:lnTo>
                  <a:cubicBezTo>
                    <a:pt x="1819" y="361"/>
                    <a:pt x="1797" y="281"/>
                    <a:pt x="1775" y="191"/>
                  </a:cubicBezTo>
                  <a:lnTo>
                    <a:pt x="1775" y="191"/>
                  </a:lnTo>
                  <a:cubicBezTo>
                    <a:pt x="1834" y="275"/>
                    <a:pt x="1810" y="299"/>
                    <a:pt x="1858" y="406"/>
                  </a:cubicBezTo>
                  <a:cubicBezTo>
                    <a:pt x="1858" y="382"/>
                    <a:pt x="1858" y="370"/>
                    <a:pt x="1859" y="370"/>
                  </a:cubicBezTo>
                  <a:cubicBezTo>
                    <a:pt x="1861" y="370"/>
                    <a:pt x="1864" y="382"/>
                    <a:pt x="1870" y="406"/>
                  </a:cubicBezTo>
                  <a:cubicBezTo>
                    <a:pt x="1870" y="370"/>
                    <a:pt x="1858" y="287"/>
                    <a:pt x="1882" y="239"/>
                  </a:cubicBezTo>
                  <a:cubicBezTo>
                    <a:pt x="1894" y="310"/>
                    <a:pt x="1953" y="299"/>
                    <a:pt x="1977" y="358"/>
                  </a:cubicBezTo>
                  <a:cubicBezTo>
                    <a:pt x="1965" y="287"/>
                    <a:pt x="1917" y="263"/>
                    <a:pt x="1953" y="156"/>
                  </a:cubicBezTo>
                  <a:lnTo>
                    <a:pt x="1953" y="156"/>
                  </a:lnTo>
                  <a:cubicBezTo>
                    <a:pt x="1965" y="156"/>
                    <a:pt x="1977" y="168"/>
                    <a:pt x="1977" y="180"/>
                  </a:cubicBezTo>
                  <a:cubicBezTo>
                    <a:pt x="1977" y="156"/>
                    <a:pt x="1989" y="132"/>
                    <a:pt x="2001" y="108"/>
                  </a:cubicBezTo>
                  <a:cubicBezTo>
                    <a:pt x="2060" y="203"/>
                    <a:pt x="2072" y="239"/>
                    <a:pt x="2072" y="239"/>
                  </a:cubicBezTo>
                  <a:lnTo>
                    <a:pt x="2084" y="239"/>
                  </a:lnTo>
                  <a:cubicBezTo>
                    <a:pt x="2084" y="239"/>
                    <a:pt x="2064" y="106"/>
                    <a:pt x="2080" y="106"/>
                  </a:cubicBezTo>
                  <a:lnTo>
                    <a:pt x="2080" y="106"/>
                  </a:lnTo>
                  <a:cubicBezTo>
                    <a:pt x="2081" y="106"/>
                    <a:pt x="2082" y="106"/>
                    <a:pt x="2084" y="108"/>
                  </a:cubicBezTo>
                  <a:cubicBezTo>
                    <a:pt x="2084" y="120"/>
                    <a:pt x="2084" y="132"/>
                    <a:pt x="2084" y="144"/>
                  </a:cubicBezTo>
                  <a:cubicBezTo>
                    <a:pt x="2084" y="144"/>
                    <a:pt x="2084" y="145"/>
                    <a:pt x="2084" y="145"/>
                  </a:cubicBezTo>
                  <a:cubicBezTo>
                    <a:pt x="2087" y="145"/>
                    <a:pt x="2108" y="48"/>
                    <a:pt x="2108" y="37"/>
                  </a:cubicBezTo>
                  <a:cubicBezTo>
                    <a:pt x="2096" y="25"/>
                    <a:pt x="2096" y="25"/>
                    <a:pt x="2096" y="25"/>
                  </a:cubicBezTo>
                  <a:cubicBezTo>
                    <a:pt x="2093" y="19"/>
                    <a:pt x="2091" y="17"/>
                    <a:pt x="2088" y="17"/>
                  </a:cubicBezTo>
                  <a:cubicBezTo>
                    <a:pt x="2080" y="17"/>
                    <a:pt x="2075" y="45"/>
                    <a:pt x="2084" y="72"/>
                  </a:cubicBezTo>
                  <a:cubicBezTo>
                    <a:pt x="2072" y="49"/>
                    <a:pt x="2060" y="25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4" name="Google Shape;2566;p34"/>
            <p:cNvSpPr/>
            <p:nvPr/>
          </p:nvSpPr>
          <p:spPr>
            <a:xfrm>
              <a:off x="6176950" y="2574850"/>
              <a:ext cx="325" cy="2100"/>
            </a:xfrm>
            <a:custGeom>
              <a:avLst/>
              <a:gdLst/>
              <a:ahLst/>
              <a:cxnLst/>
              <a:rect l="l" t="t" r="r" b="b"/>
              <a:pathLst>
                <a:path w="13" h="84" extrusionOk="0">
                  <a:moveTo>
                    <a:pt x="12" y="1"/>
                  </a:moveTo>
                  <a:cubicBezTo>
                    <a:pt x="12" y="12"/>
                    <a:pt x="1" y="36"/>
                    <a:pt x="1" y="48"/>
                  </a:cubicBezTo>
                  <a:cubicBezTo>
                    <a:pt x="1" y="60"/>
                    <a:pt x="12" y="84"/>
                    <a:pt x="12" y="84"/>
                  </a:cubicBezTo>
                  <a:cubicBezTo>
                    <a:pt x="12" y="60"/>
                    <a:pt x="12" y="2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5" name="Google Shape;2567;p34"/>
            <p:cNvSpPr/>
            <p:nvPr/>
          </p:nvSpPr>
          <p:spPr>
            <a:xfrm>
              <a:off x="6145400" y="2576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6" name="Google Shape;2568;p34"/>
            <p:cNvSpPr/>
            <p:nvPr/>
          </p:nvSpPr>
          <p:spPr>
            <a:xfrm>
              <a:off x="6176950" y="2576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7" name="Google Shape;2569;p34"/>
            <p:cNvSpPr/>
            <p:nvPr/>
          </p:nvSpPr>
          <p:spPr>
            <a:xfrm>
              <a:off x="6184150" y="25639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2" y="1"/>
                  </a:moveTo>
                  <a:lnTo>
                    <a:pt x="2" y="1"/>
                  </a:lnTo>
                  <a:cubicBezTo>
                    <a:pt x="0" y="1"/>
                    <a:pt x="3" y="13"/>
                    <a:pt x="10" y="20"/>
                  </a:cubicBezTo>
                  <a:cubicBezTo>
                    <a:pt x="5" y="6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8" name="Google Shape;2570;p34"/>
            <p:cNvSpPr/>
            <p:nvPr/>
          </p:nvSpPr>
          <p:spPr>
            <a:xfrm>
              <a:off x="6187475" y="256820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1"/>
                    <a:pt x="0" y="17"/>
                    <a:pt x="8" y="17"/>
                  </a:cubicBezTo>
                  <a:cubicBezTo>
                    <a:pt x="8" y="5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29" name="Google Shape;2571;p34"/>
            <p:cNvSpPr/>
            <p:nvPr/>
          </p:nvSpPr>
          <p:spPr>
            <a:xfrm>
              <a:off x="6184700" y="256562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36" y="60"/>
                  </a:moveTo>
                  <a:cubicBezTo>
                    <a:pt x="0" y="0"/>
                    <a:pt x="36" y="60"/>
                    <a:pt x="36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0" name="Google Shape;2572;p34"/>
            <p:cNvSpPr/>
            <p:nvPr/>
          </p:nvSpPr>
          <p:spPr>
            <a:xfrm>
              <a:off x="6185575" y="2566700"/>
              <a:ext cx="325" cy="425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12" y="0"/>
                  </a:moveTo>
                  <a:cubicBezTo>
                    <a:pt x="12" y="0"/>
                    <a:pt x="9" y="9"/>
                    <a:pt x="1" y="1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1" name="Google Shape;2573;p34"/>
            <p:cNvSpPr/>
            <p:nvPr/>
          </p:nvSpPr>
          <p:spPr>
            <a:xfrm>
              <a:off x="6182925" y="2564500"/>
              <a:ext cx="300" cy="950"/>
            </a:xfrm>
            <a:custGeom>
              <a:avLst/>
              <a:gdLst/>
              <a:ahLst/>
              <a:cxnLst/>
              <a:rect l="l" t="t" r="r" b="b"/>
              <a:pathLst>
                <a:path w="12" h="38" extrusionOk="0">
                  <a:moveTo>
                    <a:pt x="6" y="1"/>
                  </a:moveTo>
                  <a:cubicBezTo>
                    <a:pt x="1" y="1"/>
                    <a:pt x="1" y="38"/>
                    <a:pt x="8" y="38"/>
                  </a:cubicBezTo>
                  <a:cubicBezTo>
                    <a:pt x="8" y="38"/>
                    <a:pt x="10" y="37"/>
                    <a:pt x="11" y="35"/>
                  </a:cubicBezTo>
                  <a:lnTo>
                    <a:pt x="11" y="35"/>
                  </a:ln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4"/>
                  </a:cubicBezTo>
                  <a:lnTo>
                    <a:pt x="12" y="34"/>
                  </a:lnTo>
                  <a:cubicBezTo>
                    <a:pt x="11" y="34"/>
                    <a:pt x="11" y="35"/>
                    <a:pt x="11" y="35"/>
                  </a:cubicBezTo>
                  <a:lnTo>
                    <a:pt x="11" y="35"/>
                  </a:lnTo>
                  <a:cubicBezTo>
                    <a:pt x="9" y="32"/>
                    <a:pt x="3" y="8"/>
                    <a:pt x="8" y="8"/>
                  </a:cubicBezTo>
                  <a:lnTo>
                    <a:pt x="8" y="8"/>
                  </a:lnTo>
                  <a:cubicBezTo>
                    <a:pt x="9" y="8"/>
                    <a:pt x="10" y="8"/>
                    <a:pt x="12" y="10"/>
                  </a:cubicBezTo>
                  <a:cubicBezTo>
                    <a:pt x="9" y="3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2" name="Google Shape;2574;p34"/>
            <p:cNvSpPr/>
            <p:nvPr/>
          </p:nvSpPr>
          <p:spPr>
            <a:xfrm>
              <a:off x="6185875" y="2568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3" name="Google Shape;2575;p34"/>
            <p:cNvSpPr/>
            <p:nvPr/>
          </p:nvSpPr>
          <p:spPr>
            <a:xfrm>
              <a:off x="6185875" y="256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24"/>
                  </a:moveTo>
                  <a:cubicBezTo>
                    <a:pt x="1" y="13"/>
                    <a:pt x="1" y="1"/>
                    <a:pt x="1" y="1"/>
                  </a:cubicBezTo>
                  <a:cubicBezTo>
                    <a:pt x="1" y="13"/>
                    <a:pt x="1" y="48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4" name="Google Shape;2576;p34"/>
            <p:cNvSpPr/>
            <p:nvPr/>
          </p:nvSpPr>
          <p:spPr>
            <a:xfrm>
              <a:off x="6185575" y="25692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5" name="Google Shape;2577;p34"/>
            <p:cNvSpPr/>
            <p:nvPr/>
          </p:nvSpPr>
          <p:spPr>
            <a:xfrm>
              <a:off x="6181725" y="25698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5"/>
                    <a:pt x="5" y="5"/>
                  </a:cubicBezTo>
                  <a:cubicBezTo>
                    <a:pt x="11" y="5"/>
                    <a:pt x="1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6" name="Google Shape;2578;p34"/>
            <p:cNvSpPr/>
            <p:nvPr/>
          </p:nvSpPr>
          <p:spPr>
            <a:xfrm>
              <a:off x="6183200" y="2570675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" y="1"/>
                    <a:pt x="1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7" name="Google Shape;2579;p34"/>
            <p:cNvSpPr/>
            <p:nvPr/>
          </p:nvSpPr>
          <p:spPr>
            <a:xfrm>
              <a:off x="6182600" y="2571875"/>
              <a:ext cx="325" cy="975"/>
            </a:xfrm>
            <a:custGeom>
              <a:avLst/>
              <a:gdLst/>
              <a:ahLst/>
              <a:cxnLst/>
              <a:rect l="l" t="t" r="r" b="b"/>
              <a:pathLst>
                <a:path w="13" h="39" extrusionOk="0">
                  <a:moveTo>
                    <a:pt x="1" y="0"/>
                  </a:moveTo>
                  <a:cubicBezTo>
                    <a:pt x="1" y="11"/>
                    <a:pt x="1" y="39"/>
                    <a:pt x="8" y="39"/>
                  </a:cubicBezTo>
                  <a:cubicBezTo>
                    <a:pt x="10" y="39"/>
                    <a:pt x="11" y="38"/>
                    <a:pt x="13" y="36"/>
                  </a:cubicBezTo>
                  <a:cubicBezTo>
                    <a:pt x="13" y="24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8" name="Google Shape;2580;p34"/>
            <p:cNvSpPr/>
            <p:nvPr/>
          </p:nvSpPr>
          <p:spPr>
            <a:xfrm>
              <a:off x="6177775" y="2570225"/>
              <a:ext cx="400" cy="1375"/>
            </a:xfrm>
            <a:custGeom>
              <a:avLst/>
              <a:gdLst/>
              <a:ahLst/>
              <a:cxnLst/>
              <a:rect l="l" t="t" r="r" b="b"/>
              <a:pathLst>
                <a:path w="16" h="55" extrusionOk="0">
                  <a:moveTo>
                    <a:pt x="1" y="1"/>
                  </a:moveTo>
                  <a:cubicBezTo>
                    <a:pt x="1" y="1"/>
                    <a:pt x="4" y="16"/>
                    <a:pt x="15" y="55"/>
                  </a:cubicBezTo>
                  <a:cubicBezTo>
                    <a:pt x="9" y="2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39" name="Google Shape;2581;p34"/>
            <p:cNvSpPr/>
            <p:nvPr/>
          </p:nvSpPr>
          <p:spPr>
            <a:xfrm>
              <a:off x="6175450" y="2575450"/>
              <a:ext cx="175" cy="1250"/>
            </a:xfrm>
            <a:custGeom>
              <a:avLst/>
              <a:gdLst/>
              <a:ahLst/>
              <a:cxnLst/>
              <a:rect l="l" t="t" r="r" b="b"/>
              <a:pathLst>
                <a:path w="7" h="50" extrusionOk="0">
                  <a:moveTo>
                    <a:pt x="1" y="0"/>
                  </a:moveTo>
                  <a:cubicBezTo>
                    <a:pt x="1" y="31"/>
                    <a:pt x="4" y="50"/>
                    <a:pt x="6" y="50"/>
                  </a:cubicBezTo>
                  <a:cubicBezTo>
                    <a:pt x="7" y="50"/>
                    <a:pt x="7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0" name="Google Shape;2582;p34"/>
            <p:cNvSpPr/>
            <p:nvPr/>
          </p:nvSpPr>
          <p:spPr>
            <a:xfrm>
              <a:off x="6132150" y="2579000"/>
              <a:ext cx="175" cy="650"/>
            </a:xfrm>
            <a:custGeom>
              <a:avLst/>
              <a:gdLst/>
              <a:ahLst/>
              <a:cxnLst/>
              <a:rect l="l" t="t" r="r" b="b"/>
              <a:pathLst>
                <a:path w="7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7"/>
                    <a:pt x="7" y="25"/>
                  </a:cubicBezTo>
                  <a:cubicBezTo>
                    <a:pt x="7" y="1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1" name="Google Shape;2583;p34"/>
            <p:cNvSpPr/>
            <p:nvPr/>
          </p:nvSpPr>
          <p:spPr>
            <a:xfrm>
              <a:off x="6132000" y="2579800"/>
              <a:ext cx="225" cy="1025"/>
            </a:xfrm>
            <a:custGeom>
              <a:avLst/>
              <a:gdLst/>
              <a:ahLst/>
              <a:cxnLst/>
              <a:rect l="l" t="t" r="r" b="b"/>
              <a:pathLst>
                <a:path w="9" h="41" extrusionOk="0">
                  <a:moveTo>
                    <a:pt x="4" y="1"/>
                  </a:moveTo>
                  <a:lnTo>
                    <a:pt x="4" y="1"/>
                  </a:lnTo>
                  <a:cubicBezTo>
                    <a:pt x="2" y="1"/>
                    <a:pt x="1" y="11"/>
                    <a:pt x="1" y="41"/>
                  </a:cubicBezTo>
                  <a:cubicBezTo>
                    <a:pt x="8" y="3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2" name="Google Shape;2584;p34"/>
            <p:cNvSpPr/>
            <p:nvPr/>
          </p:nvSpPr>
          <p:spPr>
            <a:xfrm>
              <a:off x="6162950" y="258140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1" y="0"/>
                  </a:moveTo>
                  <a:cubicBezTo>
                    <a:pt x="49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3" name="Google Shape;2585;p34"/>
            <p:cNvSpPr/>
            <p:nvPr/>
          </p:nvSpPr>
          <p:spPr>
            <a:xfrm>
              <a:off x="6160050" y="2581100"/>
              <a:ext cx="250" cy="925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0"/>
                  </a:moveTo>
                  <a:cubicBezTo>
                    <a:pt x="0" y="0"/>
                    <a:pt x="3" y="16"/>
                    <a:pt x="10" y="36"/>
                  </a:cubicBezTo>
                  <a:cubicBezTo>
                    <a:pt x="5" y="1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4" name="Google Shape;2586;p34"/>
            <p:cNvSpPr/>
            <p:nvPr/>
          </p:nvSpPr>
          <p:spPr>
            <a:xfrm>
              <a:off x="6158100" y="2583250"/>
              <a:ext cx="425" cy="550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16" y="10"/>
                  </a:moveTo>
                  <a:cubicBezTo>
                    <a:pt x="16" y="10"/>
                    <a:pt x="16" y="10"/>
                    <a:pt x="16" y="11"/>
                  </a:cubicBezTo>
                  <a:lnTo>
                    <a:pt x="16" y="11"/>
                  </a:ln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5"/>
                    <a:pt x="4" y="22"/>
                  </a:cubicBezTo>
                  <a:cubicBezTo>
                    <a:pt x="14" y="22"/>
                    <a:pt x="16" y="13"/>
                    <a:pt x="16" y="11"/>
                  </a:cubicBezTo>
                  <a:lnTo>
                    <a:pt x="16" y="11"/>
                  </a:lnTo>
                  <a:cubicBezTo>
                    <a:pt x="16" y="11"/>
                    <a:pt x="16" y="12"/>
                    <a:pt x="15" y="12"/>
                  </a:cubicBezTo>
                  <a:cubicBezTo>
                    <a:pt x="13" y="12"/>
                    <a:pt x="6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5" name="Google Shape;2587;p34"/>
            <p:cNvSpPr/>
            <p:nvPr/>
          </p:nvSpPr>
          <p:spPr>
            <a:xfrm>
              <a:off x="6160275" y="24700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" y="36"/>
                  </a:moveTo>
                  <a:cubicBezTo>
                    <a:pt x="13" y="36"/>
                    <a:pt x="1" y="1"/>
                    <a:pt x="1" y="1"/>
                  </a:cubicBezTo>
                  <a:cubicBezTo>
                    <a:pt x="1" y="1"/>
                    <a:pt x="13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6" name="Google Shape;2588;p34"/>
            <p:cNvSpPr/>
            <p:nvPr/>
          </p:nvSpPr>
          <p:spPr>
            <a:xfrm>
              <a:off x="6158325" y="247252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22" y="1"/>
                    <a:pt x="1" y="25"/>
                    <a:pt x="3" y="25"/>
                  </a:cubicBezTo>
                  <a:cubicBezTo>
                    <a:pt x="3" y="25"/>
                    <a:pt x="8" y="21"/>
                    <a:pt x="19" y="10"/>
                  </a:cubicBezTo>
                  <a:cubicBezTo>
                    <a:pt x="24" y="3"/>
                    <a:pt x="25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7" name="Google Shape;2589;p34"/>
            <p:cNvSpPr/>
            <p:nvPr/>
          </p:nvSpPr>
          <p:spPr>
            <a:xfrm>
              <a:off x="6157900" y="247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8" name="Google Shape;2590;p34"/>
            <p:cNvSpPr/>
            <p:nvPr/>
          </p:nvSpPr>
          <p:spPr>
            <a:xfrm>
              <a:off x="6157625" y="2472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0"/>
                  </a:moveTo>
                  <a:cubicBezTo>
                    <a:pt x="1" y="0"/>
                    <a:pt x="4" y="6"/>
                    <a:pt x="12" y="6"/>
                  </a:cubicBezTo>
                  <a:cubicBezTo>
                    <a:pt x="8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49" name="Google Shape;2591;p34"/>
            <p:cNvSpPr/>
            <p:nvPr/>
          </p:nvSpPr>
          <p:spPr>
            <a:xfrm>
              <a:off x="6157000" y="24721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37"/>
                  </a:moveTo>
                  <a:cubicBezTo>
                    <a:pt x="37" y="37"/>
                    <a:pt x="1" y="1"/>
                    <a:pt x="37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0" name="Google Shape;2592;p34"/>
            <p:cNvSpPr/>
            <p:nvPr/>
          </p:nvSpPr>
          <p:spPr>
            <a:xfrm>
              <a:off x="6154950" y="246967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3" y="1"/>
                  </a:moveTo>
                  <a:cubicBezTo>
                    <a:pt x="1" y="1"/>
                    <a:pt x="3" y="17"/>
                    <a:pt x="11" y="17"/>
                  </a:cubicBezTo>
                  <a:cubicBezTo>
                    <a:pt x="7" y="5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1" name="Google Shape;2593;p34"/>
            <p:cNvSpPr/>
            <p:nvPr/>
          </p:nvSpPr>
          <p:spPr>
            <a:xfrm>
              <a:off x="6154925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2" name="Google Shape;2594;p34"/>
            <p:cNvSpPr/>
            <p:nvPr/>
          </p:nvSpPr>
          <p:spPr>
            <a:xfrm>
              <a:off x="6154925" y="24712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36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3" name="Google Shape;2595;p34"/>
            <p:cNvSpPr/>
            <p:nvPr/>
          </p:nvSpPr>
          <p:spPr>
            <a:xfrm>
              <a:off x="6154925" y="2470075"/>
              <a:ext cx="25" cy="2700"/>
            </a:xfrm>
            <a:custGeom>
              <a:avLst/>
              <a:gdLst/>
              <a:ahLst/>
              <a:cxnLst/>
              <a:rect l="l" t="t" r="r" b="b"/>
              <a:pathLst>
                <a:path w="1" h="108" extrusionOk="0">
                  <a:moveTo>
                    <a:pt x="0" y="48"/>
                  </a:moveTo>
                  <a:cubicBezTo>
                    <a:pt x="0" y="1"/>
                    <a:pt x="0" y="108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4" name="Google Shape;2596;p34"/>
            <p:cNvSpPr/>
            <p:nvPr/>
          </p:nvSpPr>
          <p:spPr>
            <a:xfrm>
              <a:off x="6155225" y="2471200"/>
              <a:ext cx="625" cy="975"/>
            </a:xfrm>
            <a:custGeom>
              <a:avLst/>
              <a:gdLst/>
              <a:ahLst/>
              <a:cxnLst/>
              <a:rect l="l" t="t" r="r" b="b"/>
              <a:pathLst>
                <a:path w="25" h="39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12" y="3"/>
                    <a:pt x="24" y="15"/>
                    <a:pt x="12" y="39"/>
                  </a:cubicBezTo>
                  <a:cubicBezTo>
                    <a:pt x="23" y="29"/>
                    <a:pt x="24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5" name="Google Shape;2597;p34"/>
            <p:cNvSpPr/>
            <p:nvPr/>
          </p:nvSpPr>
          <p:spPr>
            <a:xfrm>
              <a:off x="6157000" y="247425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0"/>
                  </a:moveTo>
                  <a:cubicBezTo>
                    <a:pt x="37" y="2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6" name="Google Shape;2598;p34"/>
            <p:cNvSpPr/>
            <p:nvPr/>
          </p:nvSpPr>
          <p:spPr>
            <a:xfrm>
              <a:off x="6153425" y="247007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1"/>
                  </a:moveTo>
                  <a:cubicBezTo>
                    <a:pt x="1" y="72"/>
                    <a:pt x="1" y="3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7" name="Google Shape;2599;p34"/>
            <p:cNvSpPr/>
            <p:nvPr/>
          </p:nvSpPr>
          <p:spPr>
            <a:xfrm>
              <a:off x="6153425" y="2471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lnTo>
                    <a:pt x="1" y="12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8" name="Google Shape;2600;p34"/>
            <p:cNvSpPr/>
            <p:nvPr/>
          </p:nvSpPr>
          <p:spPr>
            <a:xfrm>
              <a:off x="6154925" y="247185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2" y="1"/>
                  </a:moveTo>
                  <a:cubicBezTo>
                    <a:pt x="0" y="61"/>
                    <a:pt x="0" y="6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59" name="Google Shape;2601;p34"/>
            <p:cNvSpPr/>
            <p:nvPr/>
          </p:nvSpPr>
          <p:spPr>
            <a:xfrm>
              <a:off x="6152100" y="2469475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2" y="35"/>
                    <a:pt x="1" y="46"/>
                    <a:pt x="1" y="46"/>
                  </a:cubicBezTo>
                  <a:cubicBezTo>
                    <a:pt x="1" y="46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0" name="Google Shape;2602;p34"/>
            <p:cNvSpPr/>
            <p:nvPr/>
          </p:nvSpPr>
          <p:spPr>
            <a:xfrm>
              <a:off x="6151300" y="2469350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7" y="0"/>
                  </a:moveTo>
                  <a:cubicBezTo>
                    <a:pt x="3" y="0"/>
                    <a:pt x="1" y="21"/>
                    <a:pt x="14" y="41"/>
                  </a:cubicBezTo>
                  <a:cubicBezTo>
                    <a:pt x="14" y="1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1" name="Google Shape;2603;p34"/>
            <p:cNvSpPr/>
            <p:nvPr/>
          </p:nvSpPr>
          <p:spPr>
            <a:xfrm>
              <a:off x="6152550" y="2470975"/>
              <a:ext cx="600" cy="1800"/>
            </a:xfrm>
            <a:custGeom>
              <a:avLst/>
              <a:gdLst/>
              <a:ahLst/>
              <a:cxnLst/>
              <a:rect l="l" t="t" r="r" b="b"/>
              <a:pathLst>
                <a:path w="24" h="72" extrusionOk="0">
                  <a:moveTo>
                    <a:pt x="0" y="0"/>
                  </a:moveTo>
                  <a:cubicBezTo>
                    <a:pt x="24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2" name="Google Shape;2604;p34"/>
            <p:cNvSpPr/>
            <p:nvPr/>
          </p:nvSpPr>
          <p:spPr>
            <a:xfrm>
              <a:off x="6152250" y="2471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3" name="Google Shape;2605;p34"/>
            <p:cNvSpPr/>
            <p:nvPr/>
          </p:nvSpPr>
          <p:spPr>
            <a:xfrm>
              <a:off x="6153725" y="2472450"/>
              <a:ext cx="325" cy="1525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13" y="1"/>
                  </a:moveTo>
                  <a:cubicBezTo>
                    <a:pt x="13" y="13"/>
                    <a:pt x="1" y="37"/>
                    <a:pt x="13" y="60"/>
                  </a:cubicBezTo>
                  <a:cubicBezTo>
                    <a:pt x="13" y="37"/>
                    <a:pt x="13" y="25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4" name="Google Shape;2606;p34"/>
            <p:cNvSpPr/>
            <p:nvPr/>
          </p:nvSpPr>
          <p:spPr>
            <a:xfrm>
              <a:off x="6153300" y="2472025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cubicBezTo>
                    <a:pt x="0" y="0"/>
                    <a:pt x="2" y="8"/>
                    <a:pt x="6" y="30"/>
                  </a:cubicBezTo>
                  <a:cubicBezTo>
                    <a:pt x="6" y="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5" name="Google Shape;2607;p34"/>
            <p:cNvSpPr/>
            <p:nvPr/>
          </p:nvSpPr>
          <p:spPr>
            <a:xfrm>
              <a:off x="6151250" y="2471575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5" y="0"/>
                  </a:moveTo>
                  <a:cubicBezTo>
                    <a:pt x="1" y="20"/>
                    <a:pt x="1" y="27"/>
                    <a:pt x="2" y="27"/>
                  </a:cubicBezTo>
                  <a:cubicBezTo>
                    <a:pt x="5" y="27"/>
                    <a:pt x="1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6" name="Google Shape;2608;p34"/>
            <p:cNvSpPr/>
            <p:nvPr/>
          </p:nvSpPr>
          <p:spPr>
            <a:xfrm>
              <a:off x="6151650" y="247185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2" y="1"/>
                  </a:moveTo>
                  <a:lnTo>
                    <a:pt x="12" y="1"/>
                  </a:lnTo>
                  <a:cubicBezTo>
                    <a:pt x="2" y="11"/>
                    <a:pt x="1" y="15"/>
                    <a:pt x="2" y="15"/>
                  </a:cubicBezTo>
                  <a:cubicBezTo>
                    <a:pt x="4" y="1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7" name="Google Shape;2609;p34"/>
            <p:cNvSpPr/>
            <p:nvPr/>
          </p:nvSpPr>
          <p:spPr>
            <a:xfrm>
              <a:off x="6150450" y="24711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" y="0"/>
                  </a:moveTo>
                  <a:cubicBezTo>
                    <a:pt x="1" y="0"/>
                    <a:pt x="1" y="2"/>
                    <a:pt x="1" y="5"/>
                  </a:cubicBezTo>
                  <a:cubicBezTo>
                    <a:pt x="1" y="5"/>
                    <a:pt x="1" y="17"/>
                    <a:pt x="13" y="17"/>
                  </a:cubicBezTo>
                  <a:cubicBezTo>
                    <a:pt x="4" y="9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8" name="Google Shape;2610;p34"/>
            <p:cNvSpPr/>
            <p:nvPr/>
          </p:nvSpPr>
          <p:spPr>
            <a:xfrm>
              <a:off x="6151950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69" name="Google Shape;2611;p34"/>
            <p:cNvSpPr/>
            <p:nvPr/>
          </p:nvSpPr>
          <p:spPr>
            <a:xfrm>
              <a:off x="6151800" y="2471575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6" y="0"/>
                  </a:moveTo>
                  <a:lnTo>
                    <a:pt x="6" y="0"/>
                  </a:lnTo>
                  <a:cubicBezTo>
                    <a:pt x="2" y="14"/>
                    <a:pt x="1" y="19"/>
                    <a:pt x="1" y="19"/>
                  </a:cubicBezTo>
                  <a:cubicBezTo>
                    <a:pt x="2" y="19"/>
                    <a:pt x="6" y="7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0" name="Google Shape;2612;p34"/>
            <p:cNvSpPr/>
            <p:nvPr/>
          </p:nvSpPr>
          <p:spPr>
            <a:xfrm>
              <a:off x="6149275" y="2472575"/>
              <a:ext cx="1100" cy="4675"/>
            </a:xfrm>
            <a:custGeom>
              <a:avLst/>
              <a:gdLst/>
              <a:ahLst/>
              <a:cxnLst/>
              <a:rect l="l" t="t" r="r" b="b"/>
              <a:pathLst>
                <a:path w="44" h="187" extrusionOk="0">
                  <a:moveTo>
                    <a:pt x="23" y="1"/>
                  </a:moveTo>
                  <a:cubicBezTo>
                    <a:pt x="19" y="1"/>
                    <a:pt x="11" y="10"/>
                    <a:pt x="0" y="32"/>
                  </a:cubicBezTo>
                  <a:cubicBezTo>
                    <a:pt x="14" y="73"/>
                    <a:pt x="20" y="91"/>
                    <a:pt x="18" y="91"/>
                  </a:cubicBezTo>
                  <a:cubicBezTo>
                    <a:pt x="16" y="91"/>
                    <a:pt x="10" y="82"/>
                    <a:pt x="0" y="67"/>
                  </a:cubicBezTo>
                  <a:cubicBezTo>
                    <a:pt x="0" y="103"/>
                    <a:pt x="0" y="139"/>
                    <a:pt x="0" y="174"/>
                  </a:cubicBezTo>
                  <a:cubicBezTo>
                    <a:pt x="5" y="159"/>
                    <a:pt x="8" y="153"/>
                    <a:pt x="10" y="153"/>
                  </a:cubicBezTo>
                  <a:cubicBezTo>
                    <a:pt x="12" y="153"/>
                    <a:pt x="12" y="166"/>
                    <a:pt x="12" y="186"/>
                  </a:cubicBezTo>
                  <a:cubicBezTo>
                    <a:pt x="12" y="177"/>
                    <a:pt x="4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1" name="Google Shape;2613;p34"/>
            <p:cNvSpPr/>
            <p:nvPr/>
          </p:nvSpPr>
          <p:spPr>
            <a:xfrm>
              <a:off x="6149575" y="2471600"/>
              <a:ext cx="675" cy="57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6" y="0"/>
                  </a:moveTo>
                  <a:cubicBezTo>
                    <a:pt x="10" y="0"/>
                    <a:pt x="0" y="7"/>
                    <a:pt x="0" y="23"/>
                  </a:cubicBezTo>
                  <a:cubicBezTo>
                    <a:pt x="26" y="10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2" name="Google Shape;2614;p34"/>
            <p:cNvSpPr/>
            <p:nvPr/>
          </p:nvSpPr>
          <p:spPr>
            <a:xfrm>
              <a:off x="6149875" y="2470975"/>
              <a:ext cx="1500" cy="3000"/>
            </a:xfrm>
            <a:custGeom>
              <a:avLst/>
              <a:gdLst/>
              <a:ahLst/>
              <a:cxnLst/>
              <a:rect l="l" t="t" r="r" b="b"/>
              <a:pathLst>
                <a:path w="60" h="120" extrusionOk="0">
                  <a:moveTo>
                    <a:pt x="36" y="24"/>
                  </a:moveTo>
                  <a:cubicBezTo>
                    <a:pt x="36" y="72"/>
                    <a:pt x="0" y="0"/>
                    <a:pt x="36" y="119"/>
                  </a:cubicBezTo>
                  <a:cubicBezTo>
                    <a:pt x="60" y="119"/>
                    <a:pt x="36" y="24"/>
                    <a:pt x="3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3" name="Google Shape;2615;p34"/>
            <p:cNvSpPr/>
            <p:nvPr/>
          </p:nvSpPr>
          <p:spPr>
            <a:xfrm>
              <a:off x="6153050" y="2473050"/>
              <a:ext cx="1300" cy="2250"/>
            </a:xfrm>
            <a:custGeom>
              <a:avLst/>
              <a:gdLst/>
              <a:ahLst/>
              <a:cxnLst/>
              <a:rect l="l" t="t" r="r" b="b"/>
              <a:pathLst>
                <a:path w="52" h="9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" y="21"/>
                    <a:pt x="28" y="84"/>
                  </a:cubicBezTo>
                  <a:cubicBezTo>
                    <a:pt x="28" y="84"/>
                    <a:pt x="40" y="90"/>
                    <a:pt x="46" y="90"/>
                  </a:cubicBezTo>
                  <a:cubicBezTo>
                    <a:pt x="52" y="90"/>
                    <a:pt x="52" y="84"/>
                    <a:pt x="28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5" y="61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4" name="Google Shape;2616;p34"/>
            <p:cNvSpPr/>
            <p:nvPr/>
          </p:nvSpPr>
          <p:spPr>
            <a:xfrm>
              <a:off x="6152075" y="2473950"/>
              <a:ext cx="200" cy="800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lnTo>
                    <a:pt x="7" y="0"/>
                  </a:lnTo>
                  <a:cubicBezTo>
                    <a:pt x="1" y="19"/>
                    <a:pt x="1" y="32"/>
                    <a:pt x="3" y="32"/>
                  </a:cubicBezTo>
                  <a:cubicBezTo>
                    <a:pt x="5" y="32"/>
                    <a:pt x="7" y="22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5" name="Google Shape;2617;p34"/>
            <p:cNvSpPr/>
            <p:nvPr/>
          </p:nvSpPr>
          <p:spPr>
            <a:xfrm>
              <a:off x="6149275" y="24709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48"/>
                    <a:pt x="0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6" name="Google Shape;2618;p34"/>
            <p:cNvSpPr/>
            <p:nvPr/>
          </p:nvSpPr>
          <p:spPr>
            <a:xfrm>
              <a:off x="6148675" y="2471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7" name="Google Shape;2619;p34"/>
            <p:cNvSpPr/>
            <p:nvPr/>
          </p:nvSpPr>
          <p:spPr>
            <a:xfrm>
              <a:off x="6148675" y="2471575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8" name="Google Shape;2620;p34"/>
            <p:cNvSpPr/>
            <p:nvPr/>
          </p:nvSpPr>
          <p:spPr>
            <a:xfrm>
              <a:off x="6133300" y="2472575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29"/>
                    <a:pt x="20" y="43"/>
                  </a:cubicBezTo>
                  <a:cubicBezTo>
                    <a:pt x="6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79" name="Google Shape;2621;p34"/>
            <p:cNvSpPr/>
            <p:nvPr/>
          </p:nvSpPr>
          <p:spPr>
            <a:xfrm>
              <a:off x="6123825" y="2478625"/>
              <a:ext cx="275" cy="800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9" y="1"/>
                  </a:moveTo>
                  <a:cubicBezTo>
                    <a:pt x="8" y="1"/>
                    <a:pt x="1" y="32"/>
                    <a:pt x="3" y="32"/>
                  </a:cubicBezTo>
                  <a:cubicBezTo>
                    <a:pt x="4" y="32"/>
                    <a:pt x="5" y="30"/>
                    <a:pt x="6" y="28"/>
                  </a:cubicBezTo>
                  <a:cubicBezTo>
                    <a:pt x="10" y="7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0" name="Google Shape;2622;p34"/>
            <p:cNvSpPr/>
            <p:nvPr/>
          </p:nvSpPr>
          <p:spPr>
            <a:xfrm>
              <a:off x="6146300" y="2471650"/>
              <a:ext cx="325" cy="225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9" y="0"/>
                    <a:pt x="6" y="3"/>
                    <a:pt x="0" y="9"/>
                  </a:cubicBezTo>
                  <a:lnTo>
                    <a:pt x="12" y="9"/>
                  </a:lnTo>
                  <a:cubicBezTo>
                    <a:pt x="12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1" name="Google Shape;2623;p34"/>
            <p:cNvSpPr/>
            <p:nvPr/>
          </p:nvSpPr>
          <p:spPr>
            <a:xfrm>
              <a:off x="6100150" y="24837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2" name="Google Shape;2624;p34"/>
            <p:cNvSpPr/>
            <p:nvPr/>
          </p:nvSpPr>
          <p:spPr>
            <a:xfrm>
              <a:off x="6130825" y="247960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0" y="1"/>
                  </a:moveTo>
                  <a:cubicBezTo>
                    <a:pt x="0" y="48"/>
                    <a:pt x="0" y="84"/>
                    <a:pt x="0" y="120"/>
                  </a:cubicBezTo>
                  <a:cubicBezTo>
                    <a:pt x="0" y="84"/>
                    <a:pt x="24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3" name="Google Shape;2625;p34"/>
            <p:cNvSpPr/>
            <p:nvPr/>
          </p:nvSpPr>
          <p:spPr>
            <a:xfrm>
              <a:off x="6097775" y="24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4" name="Google Shape;2626;p34"/>
            <p:cNvSpPr/>
            <p:nvPr/>
          </p:nvSpPr>
          <p:spPr>
            <a:xfrm>
              <a:off x="6144800" y="24724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5" name="Google Shape;2627;p34"/>
            <p:cNvSpPr/>
            <p:nvPr/>
          </p:nvSpPr>
          <p:spPr>
            <a:xfrm>
              <a:off x="6082000" y="2471275"/>
              <a:ext cx="66400" cy="16100"/>
            </a:xfrm>
            <a:custGeom>
              <a:avLst/>
              <a:gdLst/>
              <a:ahLst/>
              <a:cxnLst/>
              <a:rect l="l" t="t" r="r" b="b"/>
              <a:pathLst>
                <a:path w="2656" h="644" extrusionOk="0">
                  <a:moveTo>
                    <a:pt x="1965" y="155"/>
                  </a:moveTo>
                  <a:lnTo>
                    <a:pt x="1965" y="155"/>
                  </a:lnTo>
                  <a:cubicBezTo>
                    <a:pt x="1962" y="155"/>
                    <a:pt x="1963" y="158"/>
                    <a:pt x="1965" y="163"/>
                  </a:cubicBezTo>
                  <a:lnTo>
                    <a:pt x="1965" y="163"/>
                  </a:lnTo>
                  <a:cubicBezTo>
                    <a:pt x="1965" y="160"/>
                    <a:pt x="1965" y="157"/>
                    <a:pt x="1965" y="155"/>
                  </a:cubicBezTo>
                  <a:close/>
                  <a:moveTo>
                    <a:pt x="715" y="262"/>
                  </a:moveTo>
                  <a:lnTo>
                    <a:pt x="715" y="262"/>
                  </a:lnTo>
                  <a:cubicBezTo>
                    <a:pt x="714" y="262"/>
                    <a:pt x="714" y="262"/>
                    <a:pt x="715" y="262"/>
                  </a:cubicBezTo>
                  <a:lnTo>
                    <a:pt x="715" y="262"/>
                  </a:lnTo>
                  <a:cubicBezTo>
                    <a:pt x="715" y="262"/>
                    <a:pt x="715" y="262"/>
                    <a:pt x="715" y="262"/>
                  </a:cubicBezTo>
                  <a:close/>
                  <a:moveTo>
                    <a:pt x="1704" y="372"/>
                  </a:moveTo>
                  <a:cubicBezTo>
                    <a:pt x="1706" y="372"/>
                    <a:pt x="1709" y="375"/>
                    <a:pt x="1715" y="381"/>
                  </a:cubicBezTo>
                  <a:cubicBezTo>
                    <a:pt x="1715" y="387"/>
                    <a:pt x="1712" y="390"/>
                    <a:pt x="1709" y="390"/>
                  </a:cubicBezTo>
                  <a:cubicBezTo>
                    <a:pt x="1706" y="390"/>
                    <a:pt x="1703" y="387"/>
                    <a:pt x="1703" y="381"/>
                  </a:cubicBezTo>
                  <a:cubicBezTo>
                    <a:pt x="1703" y="375"/>
                    <a:pt x="1703" y="372"/>
                    <a:pt x="1704" y="372"/>
                  </a:cubicBezTo>
                  <a:close/>
                  <a:moveTo>
                    <a:pt x="2219" y="404"/>
                  </a:moveTo>
                  <a:cubicBezTo>
                    <a:pt x="2214" y="409"/>
                    <a:pt x="2212" y="414"/>
                    <a:pt x="2215" y="417"/>
                  </a:cubicBezTo>
                  <a:cubicBezTo>
                    <a:pt x="2217" y="412"/>
                    <a:pt x="2218" y="408"/>
                    <a:pt x="2219" y="404"/>
                  </a:cubicBezTo>
                  <a:close/>
                  <a:moveTo>
                    <a:pt x="2256" y="402"/>
                  </a:moveTo>
                  <a:lnTo>
                    <a:pt x="2256" y="402"/>
                  </a:lnTo>
                  <a:cubicBezTo>
                    <a:pt x="2258" y="411"/>
                    <a:pt x="2260" y="420"/>
                    <a:pt x="2263" y="429"/>
                  </a:cubicBezTo>
                  <a:cubicBezTo>
                    <a:pt x="2263" y="416"/>
                    <a:pt x="2260" y="408"/>
                    <a:pt x="2256" y="402"/>
                  </a:cubicBezTo>
                  <a:close/>
                  <a:moveTo>
                    <a:pt x="2584" y="0"/>
                  </a:moveTo>
                  <a:cubicBezTo>
                    <a:pt x="2596" y="36"/>
                    <a:pt x="2572" y="84"/>
                    <a:pt x="2560" y="107"/>
                  </a:cubicBezTo>
                  <a:cubicBezTo>
                    <a:pt x="2560" y="89"/>
                    <a:pt x="2560" y="81"/>
                    <a:pt x="2559" y="81"/>
                  </a:cubicBezTo>
                  <a:cubicBezTo>
                    <a:pt x="2557" y="81"/>
                    <a:pt x="2554" y="89"/>
                    <a:pt x="2548" y="107"/>
                  </a:cubicBezTo>
                  <a:cubicBezTo>
                    <a:pt x="2543" y="52"/>
                    <a:pt x="2479" y="28"/>
                    <a:pt x="2409" y="28"/>
                  </a:cubicBezTo>
                  <a:cubicBezTo>
                    <a:pt x="2327" y="28"/>
                    <a:pt x="2236" y="61"/>
                    <a:pt x="2216" y="117"/>
                  </a:cubicBezTo>
                  <a:lnTo>
                    <a:pt x="2216" y="117"/>
                  </a:lnTo>
                  <a:cubicBezTo>
                    <a:pt x="2217" y="107"/>
                    <a:pt x="2186" y="107"/>
                    <a:pt x="2152" y="107"/>
                  </a:cubicBezTo>
                  <a:cubicBezTo>
                    <a:pt x="2117" y="107"/>
                    <a:pt x="2078" y="107"/>
                    <a:pt x="2072" y="95"/>
                  </a:cubicBezTo>
                  <a:lnTo>
                    <a:pt x="2072" y="95"/>
                  </a:lnTo>
                  <a:cubicBezTo>
                    <a:pt x="2079" y="113"/>
                    <a:pt x="2081" y="119"/>
                    <a:pt x="2080" y="119"/>
                  </a:cubicBezTo>
                  <a:cubicBezTo>
                    <a:pt x="2078" y="119"/>
                    <a:pt x="2060" y="84"/>
                    <a:pt x="2060" y="84"/>
                  </a:cubicBezTo>
                  <a:cubicBezTo>
                    <a:pt x="2048" y="107"/>
                    <a:pt x="2048" y="131"/>
                    <a:pt x="2048" y="155"/>
                  </a:cubicBezTo>
                  <a:cubicBezTo>
                    <a:pt x="2036" y="143"/>
                    <a:pt x="2036" y="131"/>
                    <a:pt x="2024" y="119"/>
                  </a:cubicBezTo>
                  <a:cubicBezTo>
                    <a:pt x="2001" y="143"/>
                    <a:pt x="2001" y="166"/>
                    <a:pt x="1989" y="201"/>
                  </a:cubicBezTo>
                  <a:lnTo>
                    <a:pt x="1989" y="201"/>
                  </a:lnTo>
                  <a:cubicBezTo>
                    <a:pt x="1984" y="194"/>
                    <a:pt x="1970" y="174"/>
                    <a:pt x="1965" y="163"/>
                  </a:cubicBezTo>
                  <a:lnTo>
                    <a:pt x="1965" y="163"/>
                  </a:lnTo>
                  <a:cubicBezTo>
                    <a:pt x="1965" y="176"/>
                    <a:pt x="1963" y="195"/>
                    <a:pt x="1953" y="214"/>
                  </a:cubicBezTo>
                  <a:cubicBezTo>
                    <a:pt x="1965" y="286"/>
                    <a:pt x="1977" y="357"/>
                    <a:pt x="1965" y="429"/>
                  </a:cubicBezTo>
                  <a:cubicBezTo>
                    <a:pt x="1970" y="433"/>
                    <a:pt x="1973" y="435"/>
                    <a:pt x="1976" y="435"/>
                  </a:cubicBezTo>
                  <a:cubicBezTo>
                    <a:pt x="1995" y="435"/>
                    <a:pt x="1977" y="346"/>
                    <a:pt x="1977" y="345"/>
                  </a:cubicBezTo>
                  <a:lnTo>
                    <a:pt x="1977" y="345"/>
                  </a:lnTo>
                  <a:cubicBezTo>
                    <a:pt x="1989" y="369"/>
                    <a:pt x="2001" y="393"/>
                    <a:pt x="2013" y="417"/>
                  </a:cubicBezTo>
                  <a:cubicBezTo>
                    <a:pt x="2001" y="393"/>
                    <a:pt x="2001" y="357"/>
                    <a:pt x="2013" y="322"/>
                  </a:cubicBezTo>
                  <a:cubicBezTo>
                    <a:pt x="2013" y="357"/>
                    <a:pt x="2024" y="393"/>
                    <a:pt x="2024" y="417"/>
                  </a:cubicBezTo>
                  <a:cubicBezTo>
                    <a:pt x="2024" y="393"/>
                    <a:pt x="2024" y="357"/>
                    <a:pt x="2036" y="334"/>
                  </a:cubicBezTo>
                  <a:cubicBezTo>
                    <a:pt x="2036" y="369"/>
                    <a:pt x="2048" y="393"/>
                    <a:pt x="2048" y="429"/>
                  </a:cubicBezTo>
                  <a:cubicBezTo>
                    <a:pt x="2048" y="429"/>
                    <a:pt x="2048" y="429"/>
                    <a:pt x="2048" y="429"/>
                  </a:cubicBezTo>
                  <a:cubicBezTo>
                    <a:pt x="2052" y="429"/>
                    <a:pt x="2096" y="286"/>
                    <a:pt x="2096" y="286"/>
                  </a:cubicBezTo>
                  <a:cubicBezTo>
                    <a:pt x="2096" y="322"/>
                    <a:pt x="2108" y="357"/>
                    <a:pt x="2120" y="393"/>
                  </a:cubicBezTo>
                  <a:cubicBezTo>
                    <a:pt x="2120" y="322"/>
                    <a:pt x="2120" y="238"/>
                    <a:pt x="2144" y="155"/>
                  </a:cubicBezTo>
                  <a:cubicBezTo>
                    <a:pt x="2144" y="173"/>
                    <a:pt x="2147" y="182"/>
                    <a:pt x="2149" y="182"/>
                  </a:cubicBezTo>
                  <a:cubicBezTo>
                    <a:pt x="2152" y="182"/>
                    <a:pt x="2155" y="173"/>
                    <a:pt x="2155" y="155"/>
                  </a:cubicBezTo>
                  <a:lnTo>
                    <a:pt x="2155" y="155"/>
                  </a:lnTo>
                  <a:cubicBezTo>
                    <a:pt x="2155" y="255"/>
                    <a:pt x="2135" y="341"/>
                    <a:pt x="2151" y="413"/>
                  </a:cubicBezTo>
                  <a:lnTo>
                    <a:pt x="2151" y="413"/>
                  </a:lnTo>
                  <a:cubicBezTo>
                    <a:pt x="2149" y="375"/>
                    <a:pt x="2162" y="339"/>
                    <a:pt x="2191" y="310"/>
                  </a:cubicBezTo>
                  <a:cubicBezTo>
                    <a:pt x="2191" y="345"/>
                    <a:pt x="2191" y="369"/>
                    <a:pt x="2191" y="405"/>
                  </a:cubicBezTo>
                  <a:cubicBezTo>
                    <a:pt x="2202" y="394"/>
                    <a:pt x="2210" y="388"/>
                    <a:pt x="2215" y="388"/>
                  </a:cubicBezTo>
                  <a:cubicBezTo>
                    <a:pt x="2219" y="388"/>
                    <a:pt x="2221" y="393"/>
                    <a:pt x="2219" y="404"/>
                  </a:cubicBezTo>
                  <a:lnTo>
                    <a:pt x="2219" y="404"/>
                  </a:lnTo>
                  <a:cubicBezTo>
                    <a:pt x="2224" y="399"/>
                    <a:pt x="2232" y="395"/>
                    <a:pt x="2240" y="395"/>
                  </a:cubicBezTo>
                  <a:cubicBezTo>
                    <a:pt x="2246" y="395"/>
                    <a:pt x="2252" y="397"/>
                    <a:pt x="2256" y="402"/>
                  </a:cubicBezTo>
                  <a:lnTo>
                    <a:pt x="2256" y="402"/>
                  </a:lnTo>
                  <a:cubicBezTo>
                    <a:pt x="2237" y="324"/>
                    <a:pt x="2228" y="230"/>
                    <a:pt x="2239" y="155"/>
                  </a:cubicBezTo>
                  <a:lnTo>
                    <a:pt x="2239" y="155"/>
                  </a:lnTo>
                  <a:cubicBezTo>
                    <a:pt x="2286" y="250"/>
                    <a:pt x="2251" y="262"/>
                    <a:pt x="2286" y="369"/>
                  </a:cubicBezTo>
                  <a:cubicBezTo>
                    <a:pt x="2286" y="345"/>
                    <a:pt x="2286" y="334"/>
                    <a:pt x="2288" y="334"/>
                  </a:cubicBezTo>
                  <a:cubicBezTo>
                    <a:pt x="2289" y="334"/>
                    <a:pt x="2292" y="345"/>
                    <a:pt x="2298" y="369"/>
                  </a:cubicBezTo>
                  <a:cubicBezTo>
                    <a:pt x="2298" y="345"/>
                    <a:pt x="2322" y="250"/>
                    <a:pt x="2346" y="214"/>
                  </a:cubicBezTo>
                  <a:cubicBezTo>
                    <a:pt x="2346" y="274"/>
                    <a:pt x="2417" y="298"/>
                    <a:pt x="2441" y="345"/>
                  </a:cubicBezTo>
                  <a:cubicBezTo>
                    <a:pt x="2429" y="286"/>
                    <a:pt x="2405" y="214"/>
                    <a:pt x="2453" y="143"/>
                  </a:cubicBezTo>
                  <a:cubicBezTo>
                    <a:pt x="2465" y="143"/>
                    <a:pt x="2465" y="155"/>
                    <a:pt x="2465" y="167"/>
                  </a:cubicBezTo>
                  <a:cubicBezTo>
                    <a:pt x="2477" y="143"/>
                    <a:pt x="2501" y="119"/>
                    <a:pt x="2525" y="107"/>
                  </a:cubicBezTo>
                  <a:cubicBezTo>
                    <a:pt x="2565" y="208"/>
                    <a:pt x="2571" y="236"/>
                    <a:pt x="2563" y="236"/>
                  </a:cubicBezTo>
                  <a:cubicBezTo>
                    <a:pt x="2553" y="236"/>
                    <a:pt x="2519" y="190"/>
                    <a:pt x="2504" y="190"/>
                  </a:cubicBezTo>
                  <a:cubicBezTo>
                    <a:pt x="2503" y="190"/>
                    <a:pt x="2502" y="190"/>
                    <a:pt x="2501" y="191"/>
                  </a:cubicBezTo>
                  <a:cubicBezTo>
                    <a:pt x="2525" y="203"/>
                    <a:pt x="2513" y="214"/>
                    <a:pt x="2489" y="214"/>
                  </a:cubicBezTo>
                  <a:cubicBezTo>
                    <a:pt x="2525" y="226"/>
                    <a:pt x="2548" y="238"/>
                    <a:pt x="2584" y="250"/>
                  </a:cubicBezTo>
                  <a:cubicBezTo>
                    <a:pt x="2584" y="239"/>
                    <a:pt x="2584" y="102"/>
                    <a:pt x="2610" y="102"/>
                  </a:cubicBezTo>
                  <a:cubicBezTo>
                    <a:pt x="2613" y="102"/>
                    <a:pt x="2616" y="104"/>
                    <a:pt x="2620" y="107"/>
                  </a:cubicBezTo>
                  <a:cubicBezTo>
                    <a:pt x="2609" y="118"/>
                    <a:pt x="2627" y="157"/>
                    <a:pt x="2631" y="157"/>
                  </a:cubicBezTo>
                  <a:cubicBezTo>
                    <a:pt x="2631" y="157"/>
                    <a:pt x="2632" y="156"/>
                    <a:pt x="2632" y="155"/>
                  </a:cubicBezTo>
                  <a:cubicBezTo>
                    <a:pt x="2608" y="143"/>
                    <a:pt x="2656" y="48"/>
                    <a:pt x="2644" y="12"/>
                  </a:cubicBezTo>
                  <a:lnTo>
                    <a:pt x="2644" y="12"/>
                  </a:lnTo>
                  <a:cubicBezTo>
                    <a:pt x="2632" y="24"/>
                    <a:pt x="2632" y="48"/>
                    <a:pt x="2632" y="72"/>
                  </a:cubicBezTo>
                  <a:cubicBezTo>
                    <a:pt x="2620" y="48"/>
                    <a:pt x="2608" y="24"/>
                    <a:pt x="2584" y="0"/>
                  </a:cubicBezTo>
                  <a:close/>
                  <a:moveTo>
                    <a:pt x="1764" y="451"/>
                  </a:moveTo>
                  <a:lnTo>
                    <a:pt x="1764" y="451"/>
                  </a:lnTo>
                  <a:cubicBezTo>
                    <a:pt x="1763" y="455"/>
                    <a:pt x="1763" y="459"/>
                    <a:pt x="1763" y="465"/>
                  </a:cubicBezTo>
                  <a:cubicBezTo>
                    <a:pt x="1763" y="459"/>
                    <a:pt x="1764" y="455"/>
                    <a:pt x="1764" y="451"/>
                  </a:cubicBezTo>
                  <a:close/>
                  <a:moveTo>
                    <a:pt x="2191" y="381"/>
                  </a:moveTo>
                  <a:lnTo>
                    <a:pt x="2191" y="381"/>
                  </a:lnTo>
                  <a:cubicBezTo>
                    <a:pt x="2180" y="403"/>
                    <a:pt x="2169" y="415"/>
                    <a:pt x="2158" y="436"/>
                  </a:cubicBezTo>
                  <a:lnTo>
                    <a:pt x="2158" y="436"/>
                  </a:lnTo>
                  <a:cubicBezTo>
                    <a:pt x="2155" y="428"/>
                    <a:pt x="2153" y="421"/>
                    <a:pt x="2151" y="413"/>
                  </a:cubicBezTo>
                  <a:lnTo>
                    <a:pt x="2151" y="413"/>
                  </a:lnTo>
                  <a:cubicBezTo>
                    <a:pt x="2152" y="422"/>
                    <a:pt x="2153" y="431"/>
                    <a:pt x="2155" y="441"/>
                  </a:cubicBezTo>
                  <a:cubicBezTo>
                    <a:pt x="2156" y="439"/>
                    <a:pt x="2157" y="437"/>
                    <a:pt x="2158" y="436"/>
                  </a:cubicBezTo>
                  <a:lnTo>
                    <a:pt x="2158" y="436"/>
                  </a:lnTo>
                  <a:cubicBezTo>
                    <a:pt x="2163" y="450"/>
                    <a:pt x="2170" y="463"/>
                    <a:pt x="2179" y="476"/>
                  </a:cubicBezTo>
                  <a:cubicBezTo>
                    <a:pt x="2179" y="453"/>
                    <a:pt x="2179" y="417"/>
                    <a:pt x="2191" y="381"/>
                  </a:cubicBezTo>
                  <a:close/>
                  <a:moveTo>
                    <a:pt x="1410" y="484"/>
                  </a:moveTo>
                  <a:cubicBezTo>
                    <a:pt x="1414" y="484"/>
                    <a:pt x="1417" y="494"/>
                    <a:pt x="1417" y="500"/>
                  </a:cubicBezTo>
                  <a:cubicBezTo>
                    <a:pt x="1417" y="500"/>
                    <a:pt x="1417" y="515"/>
                    <a:pt x="1411" y="515"/>
                  </a:cubicBezTo>
                  <a:cubicBezTo>
                    <a:pt x="1410" y="515"/>
                    <a:pt x="1408" y="515"/>
                    <a:pt x="1405" y="512"/>
                  </a:cubicBezTo>
                  <a:cubicBezTo>
                    <a:pt x="1405" y="491"/>
                    <a:pt x="1408" y="484"/>
                    <a:pt x="1410" y="484"/>
                  </a:cubicBezTo>
                  <a:close/>
                  <a:moveTo>
                    <a:pt x="629" y="567"/>
                  </a:moveTo>
                  <a:cubicBezTo>
                    <a:pt x="630" y="569"/>
                    <a:pt x="631" y="570"/>
                    <a:pt x="631" y="572"/>
                  </a:cubicBezTo>
                  <a:cubicBezTo>
                    <a:pt x="631" y="570"/>
                    <a:pt x="630" y="569"/>
                    <a:pt x="629" y="567"/>
                  </a:cubicBezTo>
                  <a:close/>
                  <a:moveTo>
                    <a:pt x="1691" y="107"/>
                  </a:moveTo>
                  <a:cubicBezTo>
                    <a:pt x="1679" y="107"/>
                    <a:pt x="1655" y="238"/>
                    <a:pt x="1655" y="250"/>
                  </a:cubicBezTo>
                  <a:cubicBezTo>
                    <a:pt x="1646" y="216"/>
                    <a:pt x="1637" y="205"/>
                    <a:pt x="1627" y="205"/>
                  </a:cubicBezTo>
                  <a:cubicBezTo>
                    <a:pt x="1606" y="205"/>
                    <a:pt x="1581" y="253"/>
                    <a:pt x="1546" y="253"/>
                  </a:cubicBezTo>
                  <a:cubicBezTo>
                    <a:pt x="1533" y="253"/>
                    <a:pt x="1518" y="246"/>
                    <a:pt x="1501" y="226"/>
                  </a:cubicBezTo>
                  <a:lnTo>
                    <a:pt x="1501" y="226"/>
                  </a:lnTo>
                  <a:cubicBezTo>
                    <a:pt x="1513" y="250"/>
                    <a:pt x="1513" y="262"/>
                    <a:pt x="1501" y="286"/>
                  </a:cubicBezTo>
                  <a:cubicBezTo>
                    <a:pt x="1487" y="272"/>
                    <a:pt x="1479" y="265"/>
                    <a:pt x="1475" y="262"/>
                  </a:cubicBezTo>
                  <a:lnTo>
                    <a:pt x="1475" y="262"/>
                  </a:lnTo>
                  <a:cubicBezTo>
                    <a:pt x="1463" y="228"/>
                    <a:pt x="1408" y="186"/>
                    <a:pt x="1429" y="143"/>
                  </a:cubicBezTo>
                  <a:lnTo>
                    <a:pt x="1429" y="143"/>
                  </a:lnTo>
                  <a:cubicBezTo>
                    <a:pt x="1414" y="151"/>
                    <a:pt x="1409" y="163"/>
                    <a:pt x="1410" y="177"/>
                  </a:cubicBezTo>
                  <a:lnTo>
                    <a:pt x="1410" y="177"/>
                  </a:lnTo>
                  <a:cubicBezTo>
                    <a:pt x="1401" y="152"/>
                    <a:pt x="1394" y="143"/>
                    <a:pt x="1388" y="143"/>
                  </a:cubicBezTo>
                  <a:cubicBezTo>
                    <a:pt x="1373" y="143"/>
                    <a:pt x="1366" y="203"/>
                    <a:pt x="1358" y="226"/>
                  </a:cubicBezTo>
                  <a:cubicBezTo>
                    <a:pt x="1354" y="229"/>
                    <a:pt x="1350" y="230"/>
                    <a:pt x="1346" y="230"/>
                  </a:cubicBezTo>
                  <a:cubicBezTo>
                    <a:pt x="1327" y="230"/>
                    <a:pt x="1307" y="208"/>
                    <a:pt x="1293" y="208"/>
                  </a:cubicBezTo>
                  <a:cubicBezTo>
                    <a:pt x="1282" y="208"/>
                    <a:pt x="1274" y="222"/>
                    <a:pt x="1274" y="274"/>
                  </a:cubicBezTo>
                  <a:cubicBezTo>
                    <a:pt x="1262" y="238"/>
                    <a:pt x="1191" y="226"/>
                    <a:pt x="1167" y="226"/>
                  </a:cubicBezTo>
                  <a:cubicBezTo>
                    <a:pt x="1179" y="226"/>
                    <a:pt x="1096" y="262"/>
                    <a:pt x="1084" y="286"/>
                  </a:cubicBezTo>
                  <a:cubicBezTo>
                    <a:pt x="1062" y="264"/>
                    <a:pt x="1011" y="213"/>
                    <a:pt x="957" y="213"/>
                  </a:cubicBezTo>
                  <a:cubicBezTo>
                    <a:pt x="952" y="213"/>
                    <a:pt x="946" y="213"/>
                    <a:pt x="941" y="214"/>
                  </a:cubicBezTo>
                  <a:cubicBezTo>
                    <a:pt x="929" y="214"/>
                    <a:pt x="917" y="286"/>
                    <a:pt x="917" y="334"/>
                  </a:cubicBezTo>
                  <a:cubicBezTo>
                    <a:pt x="873" y="289"/>
                    <a:pt x="725" y="266"/>
                    <a:pt x="715" y="262"/>
                  </a:cubicBezTo>
                  <a:lnTo>
                    <a:pt x="715" y="262"/>
                  </a:lnTo>
                  <a:cubicBezTo>
                    <a:pt x="715" y="274"/>
                    <a:pt x="715" y="286"/>
                    <a:pt x="727" y="310"/>
                  </a:cubicBezTo>
                  <a:cubicBezTo>
                    <a:pt x="703" y="310"/>
                    <a:pt x="691" y="298"/>
                    <a:pt x="703" y="262"/>
                  </a:cubicBezTo>
                  <a:lnTo>
                    <a:pt x="703" y="262"/>
                  </a:lnTo>
                  <a:cubicBezTo>
                    <a:pt x="691" y="274"/>
                    <a:pt x="679" y="286"/>
                    <a:pt x="691" y="310"/>
                  </a:cubicBezTo>
                  <a:cubicBezTo>
                    <a:pt x="679" y="286"/>
                    <a:pt x="679" y="262"/>
                    <a:pt x="691" y="238"/>
                  </a:cubicBezTo>
                  <a:lnTo>
                    <a:pt x="691" y="238"/>
                  </a:lnTo>
                  <a:cubicBezTo>
                    <a:pt x="682" y="247"/>
                    <a:pt x="653" y="277"/>
                    <a:pt x="649" y="291"/>
                  </a:cubicBezTo>
                  <a:lnTo>
                    <a:pt x="649" y="291"/>
                  </a:lnTo>
                  <a:cubicBezTo>
                    <a:pt x="648" y="291"/>
                    <a:pt x="648" y="291"/>
                    <a:pt x="648" y="291"/>
                  </a:cubicBezTo>
                  <a:cubicBezTo>
                    <a:pt x="645" y="291"/>
                    <a:pt x="644" y="287"/>
                    <a:pt x="643" y="282"/>
                  </a:cubicBezTo>
                  <a:lnTo>
                    <a:pt x="643" y="282"/>
                  </a:lnTo>
                  <a:cubicBezTo>
                    <a:pt x="644" y="267"/>
                    <a:pt x="649" y="257"/>
                    <a:pt x="639" y="257"/>
                  </a:cubicBezTo>
                  <a:cubicBezTo>
                    <a:pt x="635" y="257"/>
                    <a:pt x="629" y="259"/>
                    <a:pt x="620" y="262"/>
                  </a:cubicBezTo>
                  <a:cubicBezTo>
                    <a:pt x="620" y="270"/>
                    <a:pt x="620" y="306"/>
                    <a:pt x="623" y="328"/>
                  </a:cubicBezTo>
                  <a:lnTo>
                    <a:pt x="623" y="328"/>
                  </a:lnTo>
                  <a:cubicBezTo>
                    <a:pt x="610" y="303"/>
                    <a:pt x="593" y="294"/>
                    <a:pt x="576" y="294"/>
                  </a:cubicBezTo>
                  <a:cubicBezTo>
                    <a:pt x="533" y="294"/>
                    <a:pt x="489" y="357"/>
                    <a:pt x="489" y="381"/>
                  </a:cubicBezTo>
                  <a:cubicBezTo>
                    <a:pt x="477" y="345"/>
                    <a:pt x="465" y="310"/>
                    <a:pt x="441" y="286"/>
                  </a:cubicBezTo>
                  <a:cubicBezTo>
                    <a:pt x="429" y="310"/>
                    <a:pt x="417" y="334"/>
                    <a:pt x="417" y="357"/>
                  </a:cubicBezTo>
                  <a:cubicBezTo>
                    <a:pt x="395" y="342"/>
                    <a:pt x="372" y="299"/>
                    <a:pt x="349" y="299"/>
                  </a:cubicBezTo>
                  <a:cubicBezTo>
                    <a:pt x="336" y="299"/>
                    <a:pt x="323" y="314"/>
                    <a:pt x="310" y="357"/>
                  </a:cubicBezTo>
                  <a:cubicBezTo>
                    <a:pt x="298" y="334"/>
                    <a:pt x="298" y="310"/>
                    <a:pt x="286" y="298"/>
                  </a:cubicBezTo>
                  <a:cubicBezTo>
                    <a:pt x="263" y="321"/>
                    <a:pt x="211" y="368"/>
                    <a:pt x="155" y="368"/>
                  </a:cubicBezTo>
                  <a:cubicBezTo>
                    <a:pt x="123" y="368"/>
                    <a:pt x="90" y="353"/>
                    <a:pt x="60" y="310"/>
                  </a:cubicBezTo>
                  <a:cubicBezTo>
                    <a:pt x="48" y="334"/>
                    <a:pt x="48" y="357"/>
                    <a:pt x="60" y="393"/>
                  </a:cubicBezTo>
                  <a:cubicBezTo>
                    <a:pt x="48" y="369"/>
                    <a:pt x="36" y="357"/>
                    <a:pt x="24" y="345"/>
                  </a:cubicBezTo>
                  <a:cubicBezTo>
                    <a:pt x="12" y="357"/>
                    <a:pt x="0" y="381"/>
                    <a:pt x="0" y="393"/>
                  </a:cubicBezTo>
                  <a:cubicBezTo>
                    <a:pt x="36" y="607"/>
                    <a:pt x="60" y="560"/>
                    <a:pt x="215" y="619"/>
                  </a:cubicBezTo>
                  <a:cubicBezTo>
                    <a:pt x="208" y="600"/>
                    <a:pt x="209" y="591"/>
                    <a:pt x="213" y="591"/>
                  </a:cubicBezTo>
                  <a:lnTo>
                    <a:pt x="213" y="591"/>
                  </a:lnTo>
                  <a:cubicBezTo>
                    <a:pt x="216" y="591"/>
                    <a:pt x="221" y="597"/>
                    <a:pt x="227" y="607"/>
                  </a:cubicBezTo>
                  <a:cubicBezTo>
                    <a:pt x="227" y="595"/>
                    <a:pt x="215" y="572"/>
                    <a:pt x="203" y="548"/>
                  </a:cubicBezTo>
                  <a:lnTo>
                    <a:pt x="203" y="548"/>
                  </a:lnTo>
                  <a:cubicBezTo>
                    <a:pt x="239" y="572"/>
                    <a:pt x="262" y="595"/>
                    <a:pt x="286" y="631"/>
                  </a:cubicBezTo>
                  <a:cubicBezTo>
                    <a:pt x="286" y="607"/>
                    <a:pt x="286" y="595"/>
                    <a:pt x="286" y="584"/>
                  </a:cubicBezTo>
                  <a:cubicBezTo>
                    <a:pt x="292" y="601"/>
                    <a:pt x="295" y="610"/>
                    <a:pt x="297" y="610"/>
                  </a:cubicBezTo>
                  <a:cubicBezTo>
                    <a:pt x="298" y="610"/>
                    <a:pt x="298" y="601"/>
                    <a:pt x="298" y="584"/>
                  </a:cubicBezTo>
                  <a:cubicBezTo>
                    <a:pt x="322" y="607"/>
                    <a:pt x="322" y="619"/>
                    <a:pt x="310" y="631"/>
                  </a:cubicBezTo>
                  <a:cubicBezTo>
                    <a:pt x="310" y="632"/>
                    <a:pt x="310" y="632"/>
                    <a:pt x="311" y="632"/>
                  </a:cubicBezTo>
                  <a:cubicBezTo>
                    <a:pt x="323" y="632"/>
                    <a:pt x="448" y="552"/>
                    <a:pt x="502" y="552"/>
                  </a:cubicBezTo>
                  <a:cubicBezTo>
                    <a:pt x="523" y="552"/>
                    <a:pt x="534" y="564"/>
                    <a:pt x="524" y="595"/>
                  </a:cubicBezTo>
                  <a:cubicBezTo>
                    <a:pt x="536" y="560"/>
                    <a:pt x="548" y="536"/>
                    <a:pt x="548" y="500"/>
                  </a:cubicBezTo>
                  <a:cubicBezTo>
                    <a:pt x="548" y="518"/>
                    <a:pt x="548" y="529"/>
                    <a:pt x="553" y="529"/>
                  </a:cubicBezTo>
                  <a:cubicBezTo>
                    <a:pt x="554" y="529"/>
                    <a:pt x="557" y="527"/>
                    <a:pt x="560" y="524"/>
                  </a:cubicBezTo>
                  <a:lnTo>
                    <a:pt x="560" y="524"/>
                  </a:lnTo>
                  <a:cubicBezTo>
                    <a:pt x="554" y="554"/>
                    <a:pt x="569" y="557"/>
                    <a:pt x="587" y="557"/>
                  </a:cubicBezTo>
                  <a:cubicBezTo>
                    <a:pt x="591" y="557"/>
                    <a:pt x="596" y="557"/>
                    <a:pt x="600" y="557"/>
                  </a:cubicBezTo>
                  <a:cubicBezTo>
                    <a:pt x="612" y="557"/>
                    <a:pt x="624" y="558"/>
                    <a:pt x="629" y="567"/>
                  </a:cubicBezTo>
                  <a:lnTo>
                    <a:pt x="629" y="567"/>
                  </a:lnTo>
                  <a:cubicBezTo>
                    <a:pt x="618" y="540"/>
                    <a:pt x="600" y="463"/>
                    <a:pt x="626" y="463"/>
                  </a:cubicBezTo>
                  <a:cubicBezTo>
                    <a:pt x="627" y="463"/>
                    <a:pt x="629" y="464"/>
                    <a:pt x="631" y="465"/>
                  </a:cubicBezTo>
                  <a:cubicBezTo>
                    <a:pt x="608" y="465"/>
                    <a:pt x="703" y="560"/>
                    <a:pt x="679" y="560"/>
                  </a:cubicBezTo>
                  <a:lnTo>
                    <a:pt x="703" y="560"/>
                  </a:lnTo>
                  <a:cubicBezTo>
                    <a:pt x="703" y="549"/>
                    <a:pt x="713" y="463"/>
                    <a:pt x="735" y="463"/>
                  </a:cubicBezTo>
                  <a:cubicBezTo>
                    <a:pt x="736" y="463"/>
                    <a:pt x="737" y="464"/>
                    <a:pt x="739" y="465"/>
                  </a:cubicBezTo>
                  <a:cubicBezTo>
                    <a:pt x="739" y="524"/>
                    <a:pt x="727" y="512"/>
                    <a:pt x="715" y="572"/>
                  </a:cubicBezTo>
                  <a:cubicBezTo>
                    <a:pt x="720" y="567"/>
                    <a:pt x="723" y="564"/>
                    <a:pt x="724" y="564"/>
                  </a:cubicBezTo>
                  <a:cubicBezTo>
                    <a:pt x="727" y="564"/>
                    <a:pt x="727" y="570"/>
                    <a:pt x="727" y="584"/>
                  </a:cubicBezTo>
                  <a:cubicBezTo>
                    <a:pt x="730" y="557"/>
                    <a:pt x="734" y="550"/>
                    <a:pt x="738" y="550"/>
                  </a:cubicBezTo>
                  <a:cubicBezTo>
                    <a:pt x="743" y="550"/>
                    <a:pt x="748" y="562"/>
                    <a:pt x="752" y="562"/>
                  </a:cubicBezTo>
                  <a:cubicBezTo>
                    <a:pt x="756" y="562"/>
                    <a:pt x="759" y="556"/>
                    <a:pt x="762" y="536"/>
                  </a:cubicBezTo>
                  <a:cubicBezTo>
                    <a:pt x="762" y="557"/>
                    <a:pt x="762" y="569"/>
                    <a:pt x="767" y="569"/>
                  </a:cubicBezTo>
                  <a:cubicBezTo>
                    <a:pt x="769" y="569"/>
                    <a:pt x="773" y="566"/>
                    <a:pt x="778" y="559"/>
                  </a:cubicBezTo>
                  <a:lnTo>
                    <a:pt x="778" y="559"/>
                  </a:lnTo>
                  <a:cubicBezTo>
                    <a:pt x="774" y="568"/>
                    <a:pt x="774" y="579"/>
                    <a:pt x="774" y="595"/>
                  </a:cubicBezTo>
                  <a:cubicBezTo>
                    <a:pt x="778" y="592"/>
                    <a:pt x="784" y="590"/>
                    <a:pt x="789" y="590"/>
                  </a:cubicBezTo>
                  <a:cubicBezTo>
                    <a:pt x="801" y="590"/>
                    <a:pt x="814" y="595"/>
                    <a:pt x="822" y="595"/>
                  </a:cubicBezTo>
                  <a:cubicBezTo>
                    <a:pt x="798" y="584"/>
                    <a:pt x="786" y="560"/>
                    <a:pt x="798" y="536"/>
                  </a:cubicBezTo>
                  <a:cubicBezTo>
                    <a:pt x="800" y="531"/>
                    <a:pt x="801" y="529"/>
                    <a:pt x="803" y="529"/>
                  </a:cubicBezTo>
                  <a:cubicBezTo>
                    <a:pt x="816" y="529"/>
                    <a:pt x="835" y="608"/>
                    <a:pt x="854" y="608"/>
                  </a:cubicBezTo>
                  <a:cubicBezTo>
                    <a:pt x="855" y="608"/>
                    <a:pt x="857" y="608"/>
                    <a:pt x="858" y="607"/>
                  </a:cubicBezTo>
                  <a:cubicBezTo>
                    <a:pt x="846" y="584"/>
                    <a:pt x="840" y="572"/>
                    <a:pt x="841" y="572"/>
                  </a:cubicBezTo>
                  <a:lnTo>
                    <a:pt x="841" y="572"/>
                  </a:lnTo>
                  <a:cubicBezTo>
                    <a:pt x="843" y="572"/>
                    <a:pt x="852" y="584"/>
                    <a:pt x="870" y="607"/>
                  </a:cubicBezTo>
                  <a:cubicBezTo>
                    <a:pt x="870" y="607"/>
                    <a:pt x="881" y="524"/>
                    <a:pt x="893" y="512"/>
                  </a:cubicBezTo>
                  <a:cubicBezTo>
                    <a:pt x="906" y="538"/>
                    <a:pt x="912" y="547"/>
                    <a:pt x="914" y="547"/>
                  </a:cubicBezTo>
                  <a:cubicBezTo>
                    <a:pt x="920" y="547"/>
                    <a:pt x="904" y="497"/>
                    <a:pt x="913" y="497"/>
                  </a:cubicBezTo>
                  <a:lnTo>
                    <a:pt x="913" y="497"/>
                  </a:lnTo>
                  <a:cubicBezTo>
                    <a:pt x="914" y="497"/>
                    <a:pt x="915" y="498"/>
                    <a:pt x="917" y="500"/>
                  </a:cubicBezTo>
                  <a:cubicBezTo>
                    <a:pt x="929" y="512"/>
                    <a:pt x="929" y="560"/>
                    <a:pt x="929" y="572"/>
                  </a:cubicBezTo>
                  <a:cubicBezTo>
                    <a:pt x="965" y="572"/>
                    <a:pt x="977" y="548"/>
                    <a:pt x="965" y="500"/>
                  </a:cubicBezTo>
                  <a:lnTo>
                    <a:pt x="965" y="500"/>
                  </a:lnTo>
                  <a:cubicBezTo>
                    <a:pt x="976" y="511"/>
                    <a:pt x="977" y="585"/>
                    <a:pt x="986" y="585"/>
                  </a:cubicBezTo>
                  <a:cubicBezTo>
                    <a:pt x="987" y="585"/>
                    <a:pt x="988" y="584"/>
                    <a:pt x="989" y="584"/>
                  </a:cubicBezTo>
                  <a:cubicBezTo>
                    <a:pt x="1001" y="572"/>
                    <a:pt x="1001" y="536"/>
                    <a:pt x="1012" y="524"/>
                  </a:cubicBezTo>
                  <a:cubicBezTo>
                    <a:pt x="1024" y="536"/>
                    <a:pt x="1060" y="548"/>
                    <a:pt x="1024" y="595"/>
                  </a:cubicBezTo>
                  <a:lnTo>
                    <a:pt x="1108" y="595"/>
                  </a:lnTo>
                  <a:cubicBezTo>
                    <a:pt x="1132" y="595"/>
                    <a:pt x="1155" y="595"/>
                    <a:pt x="1179" y="607"/>
                  </a:cubicBezTo>
                  <a:cubicBezTo>
                    <a:pt x="1179" y="572"/>
                    <a:pt x="1179" y="548"/>
                    <a:pt x="1179" y="512"/>
                  </a:cubicBezTo>
                  <a:cubicBezTo>
                    <a:pt x="1203" y="536"/>
                    <a:pt x="1203" y="548"/>
                    <a:pt x="1203" y="572"/>
                  </a:cubicBezTo>
                  <a:cubicBezTo>
                    <a:pt x="1203" y="545"/>
                    <a:pt x="1210" y="531"/>
                    <a:pt x="1223" y="531"/>
                  </a:cubicBezTo>
                  <a:cubicBezTo>
                    <a:pt x="1228" y="531"/>
                    <a:pt x="1233" y="533"/>
                    <a:pt x="1239" y="536"/>
                  </a:cubicBezTo>
                  <a:cubicBezTo>
                    <a:pt x="1239" y="548"/>
                    <a:pt x="1227" y="607"/>
                    <a:pt x="1239" y="643"/>
                  </a:cubicBezTo>
                  <a:cubicBezTo>
                    <a:pt x="1227" y="560"/>
                    <a:pt x="1286" y="607"/>
                    <a:pt x="1274" y="524"/>
                  </a:cubicBezTo>
                  <a:lnTo>
                    <a:pt x="1274" y="524"/>
                  </a:lnTo>
                  <a:cubicBezTo>
                    <a:pt x="1286" y="536"/>
                    <a:pt x="1298" y="548"/>
                    <a:pt x="1286" y="548"/>
                  </a:cubicBezTo>
                  <a:cubicBezTo>
                    <a:pt x="1288" y="553"/>
                    <a:pt x="1289" y="555"/>
                    <a:pt x="1291" y="555"/>
                  </a:cubicBezTo>
                  <a:cubicBezTo>
                    <a:pt x="1298" y="555"/>
                    <a:pt x="1300" y="487"/>
                    <a:pt x="1308" y="487"/>
                  </a:cubicBezTo>
                  <a:cubicBezTo>
                    <a:pt x="1309" y="487"/>
                    <a:pt x="1309" y="488"/>
                    <a:pt x="1310" y="488"/>
                  </a:cubicBezTo>
                  <a:cubicBezTo>
                    <a:pt x="1327" y="500"/>
                    <a:pt x="1336" y="511"/>
                    <a:pt x="1343" y="511"/>
                  </a:cubicBezTo>
                  <a:cubicBezTo>
                    <a:pt x="1351" y="511"/>
                    <a:pt x="1357" y="497"/>
                    <a:pt x="1370" y="453"/>
                  </a:cubicBezTo>
                  <a:cubicBezTo>
                    <a:pt x="1370" y="470"/>
                    <a:pt x="1370" y="479"/>
                    <a:pt x="1371" y="479"/>
                  </a:cubicBezTo>
                  <a:cubicBezTo>
                    <a:pt x="1373" y="479"/>
                    <a:pt x="1376" y="470"/>
                    <a:pt x="1382" y="453"/>
                  </a:cubicBezTo>
                  <a:cubicBezTo>
                    <a:pt x="1417" y="548"/>
                    <a:pt x="1393" y="500"/>
                    <a:pt x="1453" y="607"/>
                  </a:cubicBezTo>
                  <a:cubicBezTo>
                    <a:pt x="1429" y="548"/>
                    <a:pt x="1429" y="536"/>
                    <a:pt x="1441" y="488"/>
                  </a:cubicBezTo>
                  <a:lnTo>
                    <a:pt x="1441" y="488"/>
                  </a:lnTo>
                  <a:cubicBezTo>
                    <a:pt x="1441" y="511"/>
                    <a:pt x="1446" y="548"/>
                    <a:pt x="1455" y="548"/>
                  </a:cubicBezTo>
                  <a:cubicBezTo>
                    <a:pt x="1461" y="548"/>
                    <a:pt x="1468" y="535"/>
                    <a:pt x="1477" y="500"/>
                  </a:cubicBezTo>
                  <a:cubicBezTo>
                    <a:pt x="1485" y="500"/>
                    <a:pt x="1519" y="506"/>
                    <a:pt x="1538" y="506"/>
                  </a:cubicBezTo>
                  <a:cubicBezTo>
                    <a:pt x="1547" y="506"/>
                    <a:pt x="1552" y="504"/>
                    <a:pt x="1548" y="500"/>
                  </a:cubicBezTo>
                  <a:cubicBezTo>
                    <a:pt x="1552" y="489"/>
                    <a:pt x="1555" y="480"/>
                    <a:pt x="1556" y="474"/>
                  </a:cubicBezTo>
                  <a:lnTo>
                    <a:pt x="1556" y="474"/>
                  </a:lnTo>
                  <a:cubicBezTo>
                    <a:pt x="1557" y="478"/>
                    <a:pt x="1558" y="483"/>
                    <a:pt x="1560" y="488"/>
                  </a:cubicBezTo>
                  <a:cubicBezTo>
                    <a:pt x="1560" y="473"/>
                    <a:pt x="1560" y="467"/>
                    <a:pt x="1559" y="467"/>
                  </a:cubicBezTo>
                  <a:cubicBezTo>
                    <a:pt x="1559" y="467"/>
                    <a:pt x="1558" y="469"/>
                    <a:pt x="1556" y="474"/>
                  </a:cubicBezTo>
                  <a:lnTo>
                    <a:pt x="1556" y="474"/>
                  </a:lnTo>
                  <a:cubicBezTo>
                    <a:pt x="1552" y="446"/>
                    <a:pt x="1564" y="427"/>
                    <a:pt x="1584" y="417"/>
                  </a:cubicBezTo>
                  <a:cubicBezTo>
                    <a:pt x="1596" y="441"/>
                    <a:pt x="1602" y="446"/>
                    <a:pt x="1606" y="446"/>
                  </a:cubicBezTo>
                  <a:cubicBezTo>
                    <a:pt x="1610" y="446"/>
                    <a:pt x="1611" y="443"/>
                    <a:pt x="1612" y="443"/>
                  </a:cubicBezTo>
                  <a:cubicBezTo>
                    <a:pt x="1614" y="443"/>
                    <a:pt x="1615" y="450"/>
                    <a:pt x="1620" y="488"/>
                  </a:cubicBezTo>
                  <a:cubicBezTo>
                    <a:pt x="1642" y="435"/>
                    <a:pt x="1641" y="426"/>
                    <a:pt x="1646" y="426"/>
                  </a:cubicBezTo>
                  <a:cubicBezTo>
                    <a:pt x="1649" y="426"/>
                    <a:pt x="1654" y="429"/>
                    <a:pt x="1667" y="429"/>
                  </a:cubicBezTo>
                  <a:cubicBezTo>
                    <a:pt x="1643" y="381"/>
                    <a:pt x="1679" y="298"/>
                    <a:pt x="1679" y="250"/>
                  </a:cubicBezTo>
                  <a:cubicBezTo>
                    <a:pt x="1691" y="274"/>
                    <a:pt x="1691" y="334"/>
                    <a:pt x="1691" y="357"/>
                  </a:cubicBezTo>
                  <a:cubicBezTo>
                    <a:pt x="1682" y="336"/>
                    <a:pt x="1677" y="325"/>
                    <a:pt x="1674" y="325"/>
                  </a:cubicBezTo>
                  <a:lnTo>
                    <a:pt x="1674" y="325"/>
                  </a:lnTo>
                  <a:cubicBezTo>
                    <a:pt x="1669" y="325"/>
                    <a:pt x="1672" y="357"/>
                    <a:pt x="1679" y="417"/>
                  </a:cubicBezTo>
                  <a:cubicBezTo>
                    <a:pt x="1679" y="410"/>
                    <a:pt x="1680" y="407"/>
                    <a:pt x="1682" y="407"/>
                  </a:cubicBezTo>
                  <a:cubicBezTo>
                    <a:pt x="1686" y="407"/>
                    <a:pt x="1694" y="427"/>
                    <a:pt x="1703" y="453"/>
                  </a:cubicBezTo>
                  <a:cubicBezTo>
                    <a:pt x="1708" y="444"/>
                    <a:pt x="1709" y="440"/>
                    <a:pt x="1710" y="440"/>
                  </a:cubicBezTo>
                  <a:cubicBezTo>
                    <a:pt x="1711" y="440"/>
                    <a:pt x="1712" y="450"/>
                    <a:pt x="1727" y="465"/>
                  </a:cubicBezTo>
                  <a:cubicBezTo>
                    <a:pt x="1739" y="405"/>
                    <a:pt x="1751" y="357"/>
                    <a:pt x="1786" y="310"/>
                  </a:cubicBezTo>
                  <a:lnTo>
                    <a:pt x="1786" y="310"/>
                  </a:lnTo>
                  <a:cubicBezTo>
                    <a:pt x="1764" y="457"/>
                    <a:pt x="1773" y="367"/>
                    <a:pt x="1764" y="451"/>
                  </a:cubicBezTo>
                  <a:lnTo>
                    <a:pt x="1764" y="451"/>
                  </a:lnTo>
                  <a:cubicBezTo>
                    <a:pt x="1768" y="436"/>
                    <a:pt x="1777" y="426"/>
                    <a:pt x="1786" y="417"/>
                  </a:cubicBezTo>
                  <a:cubicBezTo>
                    <a:pt x="1786" y="429"/>
                    <a:pt x="1786" y="441"/>
                    <a:pt x="1798" y="453"/>
                  </a:cubicBezTo>
                  <a:cubicBezTo>
                    <a:pt x="1786" y="417"/>
                    <a:pt x="1798" y="393"/>
                    <a:pt x="1822" y="381"/>
                  </a:cubicBezTo>
                  <a:cubicBezTo>
                    <a:pt x="1828" y="392"/>
                    <a:pt x="1852" y="404"/>
                    <a:pt x="1876" y="404"/>
                  </a:cubicBezTo>
                  <a:cubicBezTo>
                    <a:pt x="1903" y="404"/>
                    <a:pt x="1929" y="390"/>
                    <a:pt x="1929" y="345"/>
                  </a:cubicBezTo>
                  <a:cubicBezTo>
                    <a:pt x="1929" y="369"/>
                    <a:pt x="1929" y="405"/>
                    <a:pt x="1929" y="429"/>
                  </a:cubicBezTo>
                  <a:cubicBezTo>
                    <a:pt x="1941" y="357"/>
                    <a:pt x="1953" y="286"/>
                    <a:pt x="1953" y="214"/>
                  </a:cubicBezTo>
                  <a:cubicBezTo>
                    <a:pt x="1935" y="171"/>
                    <a:pt x="1932" y="147"/>
                    <a:pt x="1931" y="147"/>
                  </a:cubicBezTo>
                  <a:cubicBezTo>
                    <a:pt x="1929" y="147"/>
                    <a:pt x="1929" y="168"/>
                    <a:pt x="1917" y="214"/>
                  </a:cubicBezTo>
                  <a:cubicBezTo>
                    <a:pt x="1898" y="205"/>
                    <a:pt x="1802" y="172"/>
                    <a:pt x="1771" y="172"/>
                  </a:cubicBezTo>
                  <a:cubicBezTo>
                    <a:pt x="1764" y="172"/>
                    <a:pt x="1760" y="174"/>
                    <a:pt x="1763" y="179"/>
                  </a:cubicBezTo>
                  <a:cubicBezTo>
                    <a:pt x="1755" y="163"/>
                    <a:pt x="1732" y="138"/>
                    <a:pt x="1717" y="138"/>
                  </a:cubicBezTo>
                  <a:cubicBezTo>
                    <a:pt x="1709" y="138"/>
                    <a:pt x="1703" y="146"/>
                    <a:pt x="1703" y="167"/>
                  </a:cubicBezTo>
                  <a:cubicBezTo>
                    <a:pt x="1691" y="131"/>
                    <a:pt x="1691" y="131"/>
                    <a:pt x="1691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6" name="Google Shape;2628;p34"/>
            <p:cNvSpPr/>
            <p:nvPr/>
          </p:nvSpPr>
          <p:spPr>
            <a:xfrm>
              <a:off x="6098075" y="247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7" name="Google Shape;2629;p34"/>
            <p:cNvSpPr/>
            <p:nvPr/>
          </p:nvSpPr>
          <p:spPr>
            <a:xfrm>
              <a:off x="6147175" y="2471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37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8" name="Google Shape;2630;p34"/>
            <p:cNvSpPr/>
            <p:nvPr/>
          </p:nvSpPr>
          <p:spPr>
            <a:xfrm>
              <a:off x="6150275" y="2475850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0" y="1"/>
                  </a:moveTo>
                  <a:cubicBezTo>
                    <a:pt x="7" y="1"/>
                    <a:pt x="1" y="12"/>
                    <a:pt x="8" y="20"/>
                  </a:cubicBezTo>
                  <a:cubicBezTo>
                    <a:pt x="13" y="6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89" name="Google Shape;2631;p34"/>
            <p:cNvSpPr/>
            <p:nvPr/>
          </p:nvSpPr>
          <p:spPr>
            <a:xfrm>
              <a:off x="6148375" y="24733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1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0" name="Google Shape;2632;p34"/>
            <p:cNvSpPr/>
            <p:nvPr/>
          </p:nvSpPr>
          <p:spPr>
            <a:xfrm>
              <a:off x="6148300" y="2473875"/>
              <a:ext cx="400" cy="700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2" y="0"/>
                  </a:moveTo>
                  <a:cubicBezTo>
                    <a:pt x="1" y="0"/>
                    <a:pt x="4" y="9"/>
                    <a:pt x="15" y="27"/>
                  </a:cubicBezTo>
                  <a:cubicBezTo>
                    <a:pt x="9" y="9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1" name="Google Shape;2633;p34"/>
            <p:cNvSpPr/>
            <p:nvPr/>
          </p:nvSpPr>
          <p:spPr>
            <a:xfrm>
              <a:off x="6148675" y="2473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2" name="Google Shape;2634;p34"/>
            <p:cNvSpPr/>
            <p:nvPr/>
          </p:nvSpPr>
          <p:spPr>
            <a:xfrm>
              <a:off x="6145600" y="2471625"/>
              <a:ext cx="425" cy="975"/>
            </a:xfrm>
            <a:custGeom>
              <a:avLst/>
              <a:gdLst/>
              <a:ahLst/>
              <a:cxnLst/>
              <a:rect l="l" t="t" r="r" b="b"/>
              <a:pathLst>
                <a:path w="17" h="39" extrusionOk="0">
                  <a:moveTo>
                    <a:pt x="14" y="1"/>
                  </a:moveTo>
                  <a:cubicBezTo>
                    <a:pt x="10" y="1"/>
                    <a:pt x="0" y="38"/>
                    <a:pt x="9" y="38"/>
                  </a:cubicBezTo>
                  <a:cubicBezTo>
                    <a:pt x="11" y="38"/>
                    <a:pt x="13" y="37"/>
                    <a:pt x="16" y="34"/>
                  </a:cubicBezTo>
                  <a:cubicBezTo>
                    <a:pt x="16" y="34"/>
                    <a:pt x="16" y="16"/>
                    <a:pt x="16" y="10"/>
                  </a:cubicBezTo>
                  <a:cubicBezTo>
                    <a:pt x="16" y="4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3" name="Google Shape;2635;p34"/>
            <p:cNvSpPr/>
            <p:nvPr/>
          </p:nvSpPr>
          <p:spPr>
            <a:xfrm>
              <a:off x="6148300" y="2475550"/>
              <a:ext cx="400" cy="1100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2" y="1"/>
                  </a:moveTo>
                  <a:cubicBezTo>
                    <a:pt x="1" y="1"/>
                    <a:pt x="8" y="29"/>
                    <a:pt x="15" y="43"/>
                  </a:cubicBezTo>
                  <a:cubicBezTo>
                    <a:pt x="6" y="1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4" name="Google Shape;2636;p34"/>
            <p:cNvSpPr/>
            <p:nvPr/>
          </p:nvSpPr>
          <p:spPr>
            <a:xfrm>
              <a:off x="6146875" y="247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5" name="Google Shape;2637;p34"/>
            <p:cNvSpPr/>
            <p:nvPr/>
          </p:nvSpPr>
          <p:spPr>
            <a:xfrm>
              <a:off x="6147775" y="24766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"/>
                    <a:pt x="18" y="6"/>
                    <a:pt x="19" y="6"/>
                  </a:cubicBezTo>
                  <a:cubicBezTo>
                    <a:pt x="22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6" name="Google Shape;2638;p34"/>
            <p:cNvSpPr/>
            <p:nvPr/>
          </p:nvSpPr>
          <p:spPr>
            <a:xfrm>
              <a:off x="6143175" y="2476050"/>
              <a:ext cx="400" cy="925"/>
            </a:xfrm>
            <a:custGeom>
              <a:avLst/>
              <a:gdLst/>
              <a:ahLst/>
              <a:cxnLst/>
              <a:rect l="l" t="t" r="r" b="b"/>
              <a:pathLst>
                <a:path w="16" h="37" extrusionOk="0">
                  <a:moveTo>
                    <a:pt x="14" y="1"/>
                  </a:moveTo>
                  <a:lnTo>
                    <a:pt x="14" y="1"/>
                  </a:lnTo>
                  <a:cubicBezTo>
                    <a:pt x="12" y="1"/>
                    <a:pt x="0" y="36"/>
                    <a:pt x="4" y="36"/>
                  </a:cubicBezTo>
                  <a:cubicBezTo>
                    <a:pt x="5" y="36"/>
                    <a:pt x="5" y="36"/>
                    <a:pt x="6" y="35"/>
                  </a:cubicBezTo>
                  <a:cubicBezTo>
                    <a:pt x="13" y="10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7" name="Google Shape;2639;p34"/>
            <p:cNvSpPr/>
            <p:nvPr/>
          </p:nvSpPr>
          <p:spPr>
            <a:xfrm>
              <a:off x="6144500" y="2477900"/>
              <a:ext cx="475" cy="75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1" y="1"/>
                  </a:moveTo>
                  <a:cubicBezTo>
                    <a:pt x="1" y="1"/>
                    <a:pt x="4" y="6"/>
                    <a:pt x="13" y="21"/>
                  </a:cubicBezTo>
                  <a:cubicBezTo>
                    <a:pt x="17" y="27"/>
                    <a:pt x="18" y="29"/>
                    <a:pt x="18" y="29"/>
                  </a:cubicBezTo>
                  <a:cubicBezTo>
                    <a:pt x="19" y="2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8" name="Google Shape;2640;p34"/>
            <p:cNvSpPr/>
            <p:nvPr/>
          </p:nvSpPr>
          <p:spPr>
            <a:xfrm>
              <a:off x="6143525" y="24790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6" y="1"/>
                  </a:moveTo>
                  <a:cubicBezTo>
                    <a:pt x="16" y="10"/>
                    <a:pt x="0" y="28"/>
                    <a:pt x="7" y="28"/>
                  </a:cubicBezTo>
                  <a:cubicBezTo>
                    <a:pt x="9" y="28"/>
                    <a:pt x="11" y="27"/>
                    <a:pt x="16" y="25"/>
                  </a:cubicBezTo>
                  <a:cubicBezTo>
                    <a:pt x="16" y="13"/>
                    <a:pt x="2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99" name="Google Shape;2641;p34"/>
            <p:cNvSpPr/>
            <p:nvPr/>
          </p:nvSpPr>
          <p:spPr>
            <a:xfrm>
              <a:off x="6138325" y="2476550"/>
              <a:ext cx="250" cy="1600"/>
            </a:xfrm>
            <a:custGeom>
              <a:avLst/>
              <a:gdLst/>
              <a:ahLst/>
              <a:cxnLst/>
              <a:rect l="l" t="t" r="r" b="b"/>
              <a:pathLst>
                <a:path w="10" h="64" extrusionOk="0">
                  <a:moveTo>
                    <a:pt x="1" y="0"/>
                  </a:moveTo>
                  <a:cubicBezTo>
                    <a:pt x="0" y="0"/>
                    <a:pt x="3" y="25"/>
                    <a:pt x="10" y="63"/>
                  </a:cubicBezTo>
                  <a:cubicBezTo>
                    <a:pt x="4" y="1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0" name="Google Shape;2642;p34"/>
            <p:cNvSpPr/>
            <p:nvPr/>
          </p:nvSpPr>
          <p:spPr>
            <a:xfrm>
              <a:off x="6134100" y="2481575"/>
              <a:ext cx="450" cy="1450"/>
            </a:xfrm>
            <a:custGeom>
              <a:avLst/>
              <a:gdLst/>
              <a:ahLst/>
              <a:cxnLst/>
              <a:rect l="l" t="t" r="r" b="b"/>
              <a:pathLst>
                <a:path w="18" h="58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2" y="13"/>
                    <a:pt x="12" y="53"/>
                  </a:cubicBezTo>
                  <a:cubicBezTo>
                    <a:pt x="15" y="56"/>
                    <a:pt x="17" y="57"/>
                    <a:pt x="17" y="57"/>
                  </a:cubicBezTo>
                  <a:cubicBezTo>
                    <a:pt x="18" y="57"/>
                    <a:pt x="12" y="49"/>
                    <a:pt x="12" y="41"/>
                  </a:cubicBezTo>
                  <a:cubicBezTo>
                    <a:pt x="12" y="27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1" name="Google Shape;2643;p34"/>
            <p:cNvSpPr/>
            <p:nvPr/>
          </p:nvSpPr>
          <p:spPr>
            <a:xfrm>
              <a:off x="6081475" y="247880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3" y="0"/>
                  </a:moveTo>
                  <a:cubicBezTo>
                    <a:pt x="1" y="0"/>
                    <a:pt x="19" y="11"/>
                    <a:pt x="23" y="11"/>
                  </a:cubicBezTo>
                  <a:cubicBezTo>
                    <a:pt x="23" y="11"/>
                    <a:pt x="23" y="11"/>
                    <a:pt x="21" y="9"/>
                  </a:cubicBezTo>
                  <a:cubicBezTo>
                    <a:pt x="9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2" name="Google Shape;2644;p34"/>
            <p:cNvSpPr/>
            <p:nvPr/>
          </p:nvSpPr>
          <p:spPr>
            <a:xfrm>
              <a:off x="6081400" y="2479400"/>
              <a:ext cx="300" cy="825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9" y="1"/>
                  </a:moveTo>
                  <a:lnTo>
                    <a:pt x="9" y="1"/>
                  </a:lnTo>
                  <a:cubicBezTo>
                    <a:pt x="7" y="1"/>
                    <a:pt x="5" y="9"/>
                    <a:pt x="1" y="32"/>
                  </a:cubicBezTo>
                  <a:cubicBezTo>
                    <a:pt x="9" y="32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3" name="Google Shape;2645;p34"/>
            <p:cNvSpPr/>
            <p:nvPr/>
          </p:nvSpPr>
          <p:spPr>
            <a:xfrm>
              <a:off x="6118300" y="2485250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1" y="1"/>
                  </a:moveTo>
                  <a:cubicBezTo>
                    <a:pt x="37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4" name="Google Shape;2646;p34"/>
            <p:cNvSpPr/>
            <p:nvPr/>
          </p:nvSpPr>
          <p:spPr>
            <a:xfrm>
              <a:off x="6114750" y="2484075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5" name="Google Shape;2647;p34"/>
            <p:cNvSpPr/>
            <p:nvPr/>
          </p:nvSpPr>
          <p:spPr>
            <a:xfrm>
              <a:off x="6111925" y="248652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0"/>
                  </a:moveTo>
                  <a:cubicBezTo>
                    <a:pt x="1" y="0"/>
                    <a:pt x="2" y="5"/>
                    <a:pt x="6" y="21"/>
                  </a:cubicBezTo>
                  <a:lnTo>
                    <a:pt x="18" y="21"/>
                  </a:lnTo>
                  <a:cubicBezTo>
                    <a:pt x="10" y="2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6" name="Google Shape;2648;p34"/>
            <p:cNvSpPr/>
            <p:nvPr/>
          </p:nvSpPr>
          <p:spPr>
            <a:xfrm>
              <a:off x="6185875" y="238612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13"/>
                    <a:pt x="1" y="37"/>
                    <a:pt x="1" y="37"/>
                  </a:cubicBezTo>
                  <a:cubicBezTo>
                    <a:pt x="13" y="37"/>
                    <a:pt x="25" y="13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7" name="Google Shape;2649;p34"/>
            <p:cNvSpPr/>
            <p:nvPr/>
          </p:nvSpPr>
          <p:spPr>
            <a:xfrm>
              <a:off x="6182300" y="23873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48" y="1"/>
                  </a:moveTo>
                  <a:cubicBezTo>
                    <a:pt x="37" y="13"/>
                    <a:pt x="1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8" name="Google Shape;2650;p34"/>
            <p:cNvSpPr/>
            <p:nvPr/>
          </p:nvSpPr>
          <p:spPr>
            <a:xfrm>
              <a:off x="6182175" y="2386725"/>
              <a:ext cx="150" cy="650"/>
            </a:xfrm>
            <a:custGeom>
              <a:avLst/>
              <a:gdLst/>
              <a:ahLst/>
              <a:cxnLst/>
              <a:rect l="l" t="t" r="r" b="b"/>
              <a:pathLst>
                <a:path w="6" h="26" extrusionOk="0">
                  <a:moveTo>
                    <a:pt x="1" y="1"/>
                  </a:moveTo>
                  <a:cubicBezTo>
                    <a:pt x="0" y="1"/>
                    <a:pt x="5" y="26"/>
                    <a:pt x="6" y="26"/>
                  </a:cubicBezTo>
                  <a:cubicBezTo>
                    <a:pt x="6" y="26"/>
                    <a:pt x="6" y="26"/>
                    <a:pt x="6" y="25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09" name="Google Shape;2651;p34"/>
            <p:cNvSpPr/>
            <p:nvPr/>
          </p:nvSpPr>
          <p:spPr>
            <a:xfrm>
              <a:off x="6182000" y="2386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" y="1"/>
                    <a:pt x="13" y="25"/>
                    <a:pt x="13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0" name="Google Shape;2652;p34"/>
            <p:cNvSpPr/>
            <p:nvPr/>
          </p:nvSpPr>
          <p:spPr>
            <a:xfrm>
              <a:off x="6181325" y="2383750"/>
              <a:ext cx="400" cy="300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16" y="1"/>
                  </a:moveTo>
                  <a:cubicBezTo>
                    <a:pt x="0" y="1"/>
                    <a:pt x="5" y="11"/>
                    <a:pt x="11" y="11"/>
                  </a:cubicBezTo>
                  <a:cubicBezTo>
                    <a:pt x="13" y="11"/>
                    <a:pt x="16" y="9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1" name="Google Shape;2653;p34"/>
            <p:cNvSpPr/>
            <p:nvPr/>
          </p:nvSpPr>
          <p:spPr>
            <a:xfrm>
              <a:off x="6181725" y="2383675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0"/>
                  </a:moveTo>
                  <a:cubicBezTo>
                    <a:pt x="1" y="0"/>
                    <a:pt x="0" y="1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2" name="Google Shape;2654;p34"/>
            <p:cNvSpPr/>
            <p:nvPr/>
          </p:nvSpPr>
          <p:spPr>
            <a:xfrm>
              <a:off x="6180625" y="23828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0" y="0"/>
                  </a:moveTo>
                  <a:lnTo>
                    <a:pt x="20" y="0"/>
                  </a:lnTo>
                  <a:cubicBezTo>
                    <a:pt x="4" y="16"/>
                    <a:pt x="0" y="21"/>
                    <a:pt x="2" y="21"/>
                  </a:cubicBezTo>
                  <a:cubicBezTo>
                    <a:pt x="4" y="21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3" name="Google Shape;2655;p34"/>
            <p:cNvSpPr/>
            <p:nvPr/>
          </p:nvSpPr>
          <p:spPr>
            <a:xfrm>
              <a:off x="6179925" y="23842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lnTo>
                    <a:pt x="12" y="6"/>
                  </a:lnTo>
                  <a:cubicBezTo>
                    <a:pt x="12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4" name="Google Shape;2656;p34"/>
            <p:cNvSpPr/>
            <p:nvPr/>
          </p:nvSpPr>
          <p:spPr>
            <a:xfrm>
              <a:off x="6179925" y="2384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cubicBezTo>
                    <a:pt x="1" y="24"/>
                    <a:pt x="12" y="12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5" name="Google Shape;2657;p34"/>
            <p:cNvSpPr/>
            <p:nvPr/>
          </p:nvSpPr>
          <p:spPr>
            <a:xfrm>
              <a:off x="6180100" y="2384000"/>
              <a:ext cx="500" cy="725"/>
            </a:xfrm>
            <a:custGeom>
              <a:avLst/>
              <a:gdLst/>
              <a:ahLst/>
              <a:cxnLst/>
              <a:rect l="l" t="t" r="r" b="b"/>
              <a:pathLst>
                <a:path w="20" h="29" extrusionOk="0">
                  <a:moveTo>
                    <a:pt x="18" y="1"/>
                  </a:moveTo>
                  <a:cubicBezTo>
                    <a:pt x="14" y="1"/>
                    <a:pt x="1" y="28"/>
                    <a:pt x="5" y="28"/>
                  </a:cubicBezTo>
                  <a:cubicBezTo>
                    <a:pt x="6" y="28"/>
                    <a:pt x="10" y="25"/>
                    <a:pt x="17" y="15"/>
                  </a:cubicBezTo>
                  <a:cubicBezTo>
                    <a:pt x="20" y="4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6" name="Google Shape;2658;p34"/>
            <p:cNvSpPr/>
            <p:nvPr/>
          </p:nvSpPr>
          <p:spPr>
            <a:xfrm>
              <a:off x="6180525" y="23843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1"/>
                  </a:moveTo>
                  <a:cubicBezTo>
                    <a:pt x="12" y="12"/>
                    <a:pt x="12" y="24"/>
                    <a:pt x="0" y="36"/>
                  </a:cubicBezTo>
                  <a:cubicBezTo>
                    <a:pt x="24" y="36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7" name="Google Shape;2659;p34"/>
            <p:cNvSpPr/>
            <p:nvPr/>
          </p:nvSpPr>
          <p:spPr>
            <a:xfrm>
              <a:off x="6180675" y="2387925"/>
              <a:ext cx="475" cy="25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0" y="6"/>
                    <a:pt x="0" y="9"/>
                    <a:pt x="5" y="9"/>
                  </a:cubicBezTo>
                  <a:cubicBezTo>
                    <a:pt x="9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8" name="Google Shape;2660;p34"/>
            <p:cNvSpPr/>
            <p:nvPr/>
          </p:nvSpPr>
          <p:spPr>
            <a:xfrm>
              <a:off x="6178825" y="2382275"/>
              <a:ext cx="525" cy="925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21" y="0"/>
                  </a:moveTo>
                  <a:cubicBezTo>
                    <a:pt x="5" y="26"/>
                    <a:pt x="1" y="36"/>
                    <a:pt x="2" y="36"/>
                  </a:cubicBezTo>
                  <a:cubicBezTo>
                    <a:pt x="4" y="36"/>
                    <a:pt x="14" y="2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19" name="Google Shape;2661;p34"/>
            <p:cNvSpPr/>
            <p:nvPr/>
          </p:nvSpPr>
          <p:spPr>
            <a:xfrm>
              <a:off x="6178450" y="23834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12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0" name="Google Shape;2662;p34"/>
            <p:cNvSpPr/>
            <p:nvPr/>
          </p:nvSpPr>
          <p:spPr>
            <a:xfrm>
              <a:off x="6179325" y="23846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" y="48"/>
                  </a:moveTo>
                  <a:cubicBezTo>
                    <a:pt x="25" y="24"/>
                    <a:pt x="48" y="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1" name="Google Shape;2663;p34"/>
            <p:cNvSpPr/>
            <p:nvPr/>
          </p:nvSpPr>
          <p:spPr>
            <a:xfrm>
              <a:off x="6176950" y="238137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60" y="12"/>
                    <a:pt x="1" y="72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2" name="Google Shape;2664;p34"/>
            <p:cNvSpPr/>
            <p:nvPr/>
          </p:nvSpPr>
          <p:spPr>
            <a:xfrm>
              <a:off x="6177400" y="2380675"/>
              <a:ext cx="600" cy="1025"/>
            </a:xfrm>
            <a:custGeom>
              <a:avLst/>
              <a:gdLst/>
              <a:ahLst/>
              <a:cxnLst/>
              <a:rect l="l" t="t" r="r" b="b"/>
              <a:pathLst>
                <a:path w="24" h="41" extrusionOk="0">
                  <a:moveTo>
                    <a:pt x="16" y="0"/>
                  </a:moveTo>
                  <a:cubicBezTo>
                    <a:pt x="10" y="0"/>
                    <a:pt x="0" y="15"/>
                    <a:pt x="6" y="40"/>
                  </a:cubicBezTo>
                  <a:cubicBezTo>
                    <a:pt x="23" y="12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3" name="Google Shape;2665;p34"/>
            <p:cNvSpPr/>
            <p:nvPr/>
          </p:nvSpPr>
          <p:spPr>
            <a:xfrm>
              <a:off x="6177850" y="2382575"/>
              <a:ext cx="325" cy="1800"/>
            </a:xfrm>
            <a:custGeom>
              <a:avLst/>
              <a:gdLst/>
              <a:ahLst/>
              <a:cxnLst/>
              <a:rect l="l" t="t" r="r" b="b"/>
              <a:pathLst>
                <a:path w="13" h="72" extrusionOk="0">
                  <a:moveTo>
                    <a:pt x="12" y="0"/>
                  </a:moveTo>
                  <a:cubicBezTo>
                    <a:pt x="0" y="72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4" name="Google Shape;2666;p34"/>
            <p:cNvSpPr/>
            <p:nvPr/>
          </p:nvSpPr>
          <p:spPr>
            <a:xfrm>
              <a:off x="6177250" y="2382875"/>
              <a:ext cx="625" cy="300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4" y="12"/>
                  </a:moveTo>
                  <a:cubicBezTo>
                    <a:pt x="24" y="12"/>
                    <a:pt x="0" y="0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5" name="Google Shape;2667;p34"/>
            <p:cNvSpPr/>
            <p:nvPr/>
          </p:nvSpPr>
          <p:spPr>
            <a:xfrm>
              <a:off x="6178150" y="2384650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36" y="0"/>
                  </a:moveTo>
                  <a:cubicBezTo>
                    <a:pt x="12" y="12"/>
                    <a:pt x="0" y="24"/>
                    <a:pt x="0" y="60"/>
                  </a:cubicBezTo>
                  <a:cubicBezTo>
                    <a:pt x="12" y="36"/>
                    <a:pt x="12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6" name="Google Shape;2668;p34"/>
            <p:cNvSpPr/>
            <p:nvPr/>
          </p:nvSpPr>
          <p:spPr>
            <a:xfrm>
              <a:off x="6177850" y="23840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7" name="Google Shape;2669;p34"/>
            <p:cNvSpPr/>
            <p:nvPr/>
          </p:nvSpPr>
          <p:spPr>
            <a:xfrm>
              <a:off x="6176125" y="2382275"/>
              <a:ext cx="750" cy="625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18"/>
                    <a:pt x="1" y="24"/>
                    <a:pt x="4" y="24"/>
                  </a:cubicBezTo>
                  <a:cubicBezTo>
                    <a:pt x="9" y="24"/>
                    <a:pt x="29" y="8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8" name="Google Shape;2670;p34"/>
            <p:cNvSpPr/>
            <p:nvPr/>
          </p:nvSpPr>
          <p:spPr>
            <a:xfrm>
              <a:off x="6176050" y="23831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9" name="Google Shape;2671;p34"/>
            <p:cNvSpPr/>
            <p:nvPr/>
          </p:nvSpPr>
          <p:spPr>
            <a:xfrm>
              <a:off x="6175750" y="2381600"/>
              <a:ext cx="325" cy="700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6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1" y="3"/>
                    <a:pt x="1" y="15"/>
                    <a:pt x="13" y="27"/>
                  </a:cubicBezTo>
                  <a:cubicBezTo>
                    <a:pt x="13" y="1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0" name="Google Shape;2672;p34"/>
            <p:cNvSpPr/>
            <p:nvPr/>
          </p:nvSpPr>
          <p:spPr>
            <a:xfrm>
              <a:off x="6177250" y="23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1" name="Google Shape;2673;p34"/>
            <p:cNvSpPr/>
            <p:nvPr/>
          </p:nvSpPr>
          <p:spPr>
            <a:xfrm>
              <a:off x="6176800" y="23828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1" y="6"/>
                    <a:pt x="1" y="9"/>
                    <a:pt x="5" y="9"/>
                  </a:cubicBezTo>
                  <a:cubicBezTo>
                    <a:pt x="9" y="9"/>
                    <a:pt x="18" y="6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2" name="Google Shape;2674;p34"/>
            <p:cNvSpPr/>
            <p:nvPr/>
          </p:nvSpPr>
          <p:spPr>
            <a:xfrm>
              <a:off x="6171600" y="2383450"/>
              <a:ext cx="1800" cy="2700"/>
            </a:xfrm>
            <a:custGeom>
              <a:avLst/>
              <a:gdLst/>
              <a:ahLst/>
              <a:cxnLst/>
              <a:rect l="l" t="t" r="r" b="b"/>
              <a:pathLst>
                <a:path w="72" h="108" extrusionOk="0">
                  <a:moveTo>
                    <a:pt x="60" y="1"/>
                  </a:moveTo>
                  <a:cubicBezTo>
                    <a:pt x="48" y="37"/>
                    <a:pt x="24" y="60"/>
                    <a:pt x="0" y="96"/>
                  </a:cubicBezTo>
                  <a:cubicBezTo>
                    <a:pt x="14" y="87"/>
                    <a:pt x="22" y="83"/>
                    <a:pt x="26" y="83"/>
                  </a:cubicBezTo>
                  <a:cubicBezTo>
                    <a:pt x="27" y="83"/>
                    <a:pt x="28" y="83"/>
                    <a:pt x="28" y="84"/>
                  </a:cubicBezTo>
                  <a:lnTo>
                    <a:pt x="28" y="84"/>
                  </a:lnTo>
                  <a:cubicBezTo>
                    <a:pt x="40" y="68"/>
                    <a:pt x="56" y="52"/>
                    <a:pt x="72" y="37"/>
                  </a:cubicBezTo>
                  <a:cubicBezTo>
                    <a:pt x="72" y="37"/>
                    <a:pt x="72" y="25"/>
                    <a:pt x="60" y="1"/>
                  </a:cubicBezTo>
                  <a:close/>
                  <a:moveTo>
                    <a:pt x="28" y="84"/>
                  </a:moveTo>
                  <a:lnTo>
                    <a:pt x="28" y="84"/>
                  </a:lnTo>
                  <a:cubicBezTo>
                    <a:pt x="22" y="92"/>
                    <a:pt x="16" y="100"/>
                    <a:pt x="12" y="108"/>
                  </a:cubicBezTo>
                  <a:cubicBezTo>
                    <a:pt x="25" y="95"/>
                    <a:pt x="31" y="86"/>
                    <a:pt x="28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3" name="Google Shape;2675;p34"/>
            <p:cNvSpPr/>
            <p:nvPr/>
          </p:nvSpPr>
          <p:spPr>
            <a:xfrm>
              <a:off x="6173675" y="2381975"/>
              <a:ext cx="925" cy="1800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6" y="0"/>
                  </a:moveTo>
                  <a:cubicBezTo>
                    <a:pt x="24" y="12"/>
                    <a:pt x="12" y="48"/>
                    <a:pt x="1" y="72"/>
                  </a:cubicBezTo>
                  <a:cubicBezTo>
                    <a:pt x="12" y="60"/>
                    <a:pt x="24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4" name="Google Shape;2676;p34"/>
            <p:cNvSpPr/>
            <p:nvPr/>
          </p:nvSpPr>
          <p:spPr>
            <a:xfrm>
              <a:off x="6173375" y="23837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12"/>
                    <a:pt x="12" y="12"/>
                    <a:pt x="1" y="24"/>
                  </a:cubicBezTo>
                  <a:cubicBezTo>
                    <a:pt x="12" y="24"/>
                    <a:pt x="13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5" name="Google Shape;2677;p34"/>
            <p:cNvSpPr/>
            <p:nvPr/>
          </p:nvSpPr>
          <p:spPr>
            <a:xfrm>
              <a:off x="6174875" y="2380475"/>
              <a:ext cx="25" cy="1825"/>
            </a:xfrm>
            <a:custGeom>
              <a:avLst/>
              <a:gdLst/>
              <a:ahLst/>
              <a:cxnLst/>
              <a:rect l="l" t="t" r="r" b="b"/>
              <a:pathLst>
                <a:path w="1" h="73" extrusionOk="0">
                  <a:moveTo>
                    <a:pt x="0" y="72"/>
                  </a:moveTo>
                  <a:cubicBezTo>
                    <a:pt x="0" y="48"/>
                    <a:pt x="0" y="1"/>
                    <a:pt x="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6" name="Google Shape;2678;p34"/>
            <p:cNvSpPr/>
            <p:nvPr/>
          </p:nvSpPr>
          <p:spPr>
            <a:xfrm>
              <a:off x="6174575" y="2382300"/>
              <a:ext cx="1950" cy="2075"/>
            </a:xfrm>
            <a:custGeom>
              <a:avLst/>
              <a:gdLst/>
              <a:ahLst/>
              <a:cxnLst/>
              <a:rect l="l" t="t" r="r" b="b"/>
              <a:pathLst>
                <a:path w="78" h="83" extrusionOk="0">
                  <a:moveTo>
                    <a:pt x="37" y="0"/>
                  </a:moveTo>
                  <a:cubicBezTo>
                    <a:pt x="28" y="0"/>
                    <a:pt x="17" y="23"/>
                    <a:pt x="0" y="83"/>
                  </a:cubicBezTo>
                  <a:cubicBezTo>
                    <a:pt x="12" y="83"/>
                    <a:pt x="12" y="71"/>
                    <a:pt x="12" y="71"/>
                  </a:cubicBezTo>
                  <a:cubicBezTo>
                    <a:pt x="32" y="51"/>
                    <a:pt x="77" y="6"/>
                    <a:pt x="63" y="6"/>
                  </a:cubicBezTo>
                  <a:cubicBezTo>
                    <a:pt x="60" y="6"/>
                    <a:pt x="56" y="7"/>
                    <a:pt x="48" y="11"/>
                  </a:cubicBezTo>
                  <a:cubicBezTo>
                    <a:pt x="44" y="4"/>
                    <a:pt x="4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7" name="Google Shape;2679;p34"/>
            <p:cNvSpPr/>
            <p:nvPr/>
          </p:nvSpPr>
          <p:spPr>
            <a:xfrm>
              <a:off x="6176950" y="238475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20" y="0"/>
                  </a:moveTo>
                  <a:lnTo>
                    <a:pt x="20" y="0"/>
                  </a:lnTo>
                  <a:cubicBezTo>
                    <a:pt x="19" y="0"/>
                    <a:pt x="13" y="22"/>
                    <a:pt x="1" y="92"/>
                  </a:cubicBezTo>
                  <a:cubicBezTo>
                    <a:pt x="2" y="90"/>
                    <a:pt x="4" y="90"/>
                    <a:pt x="5" y="90"/>
                  </a:cubicBezTo>
                  <a:cubicBezTo>
                    <a:pt x="12" y="90"/>
                    <a:pt x="20" y="99"/>
                    <a:pt x="24" y="99"/>
                  </a:cubicBezTo>
                  <a:cubicBezTo>
                    <a:pt x="28" y="99"/>
                    <a:pt x="29" y="92"/>
                    <a:pt x="24" y="68"/>
                  </a:cubicBezTo>
                  <a:cubicBezTo>
                    <a:pt x="17" y="68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8" name="Google Shape;2680;p34"/>
            <p:cNvSpPr/>
            <p:nvPr/>
          </p:nvSpPr>
          <p:spPr>
            <a:xfrm>
              <a:off x="6175450" y="238465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1" y="48"/>
                  </a:moveTo>
                  <a:cubicBezTo>
                    <a:pt x="25" y="0"/>
                    <a:pt x="25" y="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39" name="Google Shape;2681;p34"/>
            <p:cNvSpPr/>
            <p:nvPr/>
          </p:nvSpPr>
          <p:spPr>
            <a:xfrm>
              <a:off x="6174300" y="23807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23" y="1"/>
                  </a:moveTo>
                  <a:cubicBezTo>
                    <a:pt x="7" y="23"/>
                    <a:pt x="0" y="32"/>
                    <a:pt x="1" y="32"/>
                  </a:cubicBezTo>
                  <a:cubicBezTo>
                    <a:pt x="1" y="32"/>
                    <a:pt x="10" y="20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0" name="Google Shape;2682;p34"/>
            <p:cNvSpPr/>
            <p:nvPr/>
          </p:nvSpPr>
          <p:spPr>
            <a:xfrm>
              <a:off x="6173800" y="2380475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1"/>
                  </a:moveTo>
                  <a:cubicBezTo>
                    <a:pt x="5" y="25"/>
                    <a:pt x="0" y="33"/>
                    <a:pt x="1" y="33"/>
                  </a:cubicBezTo>
                  <a:cubicBezTo>
                    <a:pt x="1" y="33"/>
                    <a:pt x="12" y="15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1" name="Google Shape;2683;p34"/>
            <p:cNvSpPr/>
            <p:nvPr/>
          </p:nvSpPr>
          <p:spPr>
            <a:xfrm>
              <a:off x="6157900" y="2373050"/>
              <a:ext cx="25" cy="2100"/>
            </a:xfrm>
            <a:custGeom>
              <a:avLst/>
              <a:gdLst/>
              <a:ahLst/>
              <a:cxnLst/>
              <a:rect l="l" t="t" r="r" b="b"/>
              <a:pathLst>
                <a:path w="1" h="84" extrusionOk="0">
                  <a:moveTo>
                    <a:pt x="1" y="0"/>
                  </a:moveTo>
                  <a:cubicBezTo>
                    <a:pt x="1" y="12"/>
                    <a:pt x="1" y="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2" name="Google Shape;2684;p34"/>
            <p:cNvSpPr/>
            <p:nvPr/>
          </p:nvSpPr>
          <p:spPr>
            <a:xfrm>
              <a:off x="6157900" y="23724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24"/>
                  </a:moveTo>
                  <a:cubicBezTo>
                    <a:pt x="12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3" name="Google Shape;2685;p34"/>
            <p:cNvSpPr/>
            <p:nvPr/>
          </p:nvSpPr>
          <p:spPr>
            <a:xfrm>
              <a:off x="6144950" y="2373300"/>
              <a:ext cx="725" cy="400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28" y="0"/>
                  </a:moveTo>
                  <a:cubicBezTo>
                    <a:pt x="28" y="0"/>
                    <a:pt x="1" y="16"/>
                    <a:pt x="2" y="16"/>
                  </a:cubicBezTo>
                  <a:cubicBezTo>
                    <a:pt x="2" y="16"/>
                    <a:pt x="4" y="15"/>
                    <a:pt x="7" y="14"/>
                  </a:cubicBezTo>
                  <a:cubicBezTo>
                    <a:pt x="23" y="4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4" name="Google Shape;2686;p34"/>
            <p:cNvSpPr/>
            <p:nvPr/>
          </p:nvSpPr>
          <p:spPr>
            <a:xfrm>
              <a:off x="6118900" y="2364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5" name="Google Shape;2687;p34"/>
            <p:cNvSpPr/>
            <p:nvPr/>
          </p:nvSpPr>
          <p:spPr>
            <a:xfrm>
              <a:off x="6150450" y="2377800"/>
              <a:ext cx="1525" cy="2400"/>
            </a:xfrm>
            <a:custGeom>
              <a:avLst/>
              <a:gdLst/>
              <a:ahLst/>
              <a:cxnLst/>
              <a:rect l="l" t="t" r="r" b="b"/>
              <a:pathLst>
                <a:path w="61" h="96" extrusionOk="0">
                  <a:moveTo>
                    <a:pt x="60" y="1"/>
                  </a:moveTo>
                  <a:lnTo>
                    <a:pt x="60" y="1"/>
                  </a:lnTo>
                  <a:cubicBezTo>
                    <a:pt x="37" y="36"/>
                    <a:pt x="13" y="72"/>
                    <a:pt x="1" y="96"/>
                  </a:cubicBezTo>
                  <a:cubicBezTo>
                    <a:pt x="25" y="72"/>
                    <a:pt x="48" y="60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6" name="Google Shape;2688;p34"/>
            <p:cNvSpPr/>
            <p:nvPr/>
          </p:nvSpPr>
          <p:spPr>
            <a:xfrm>
              <a:off x="6102150" y="2356675"/>
              <a:ext cx="700" cy="875"/>
            </a:xfrm>
            <a:custGeom>
              <a:avLst/>
              <a:gdLst/>
              <a:ahLst/>
              <a:cxnLst/>
              <a:rect l="l" t="t" r="r" b="b"/>
              <a:pathLst>
                <a:path w="28" h="35" extrusionOk="0">
                  <a:moveTo>
                    <a:pt x="28" y="0"/>
                  </a:moveTo>
                  <a:lnTo>
                    <a:pt x="28" y="0"/>
                  </a:lnTo>
                  <a:cubicBezTo>
                    <a:pt x="6" y="26"/>
                    <a:pt x="0" y="35"/>
                    <a:pt x="2" y="35"/>
                  </a:cubicBezTo>
                  <a:cubicBezTo>
                    <a:pt x="4" y="35"/>
                    <a:pt x="28" y="8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7" name="Google Shape;2689;p34"/>
            <p:cNvSpPr/>
            <p:nvPr/>
          </p:nvSpPr>
          <p:spPr>
            <a:xfrm>
              <a:off x="6101400" y="2350425"/>
              <a:ext cx="66050" cy="34575"/>
            </a:xfrm>
            <a:custGeom>
              <a:avLst/>
              <a:gdLst/>
              <a:ahLst/>
              <a:cxnLst/>
              <a:rect l="l" t="t" r="r" b="b"/>
              <a:pathLst>
                <a:path w="2642" h="1383" extrusionOk="0">
                  <a:moveTo>
                    <a:pt x="829" y="321"/>
                  </a:moveTo>
                  <a:cubicBezTo>
                    <a:pt x="828" y="321"/>
                    <a:pt x="829" y="322"/>
                    <a:pt x="830" y="324"/>
                  </a:cubicBezTo>
                  <a:lnTo>
                    <a:pt x="830" y="324"/>
                  </a:lnTo>
                  <a:cubicBezTo>
                    <a:pt x="831" y="323"/>
                    <a:pt x="831" y="323"/>
                    <a:pt x="832" y="322"/>
                  </a:cubicBezTo>
                  <a:cubicBezTo>
                    <a:pt x="831" y="321"/>
                    <a:pt x="830" y="321"/>
                    <a:pt x="829" y="321"/>
                  </a:cubicBezTo>
                  <a:close/>
                  <a:moveTo>
                    <a:pt x="629" y="572"/>
                  </a:moveTo>
                  <a:cubicBezTo>
                    <a:pt x="630" y="572"/>
                    <a:pt x="631" y="573"/>
                    <a:pt x="632" y="573"/>
                  </a:cubicBezTo>
                  <a:cubicBezTo>
                    <a:pt x="633" y="573"/>
                    <a:pt x="634" y="572"/>
                    <a:pt x="634" y="572"/>
                  </a:cubicBezTo>
                  <a:lnTo>
                    <a:pt x="634" y="572"/>
                  </a:lnTo>
                  <a:cubicBezTo>
                    <a:pt x="633" y="572"/>
                    <a:pt x="631" y="572"/>
                    <a:pt x="629" y="572"/>
                  </a:cubicBezTo>
                  <a:close/>
                  <a:moveTo>
                    <a:pt x="684" y="609"/>
                  </a:moveTo>
                  <a:lnTo>
                    <a:pt x="684" y="609"/>
                  </a:lnTo>
                  <a:cubicBezTo>
                    <a:pt x="682" y="612"/>
                    <a:pt x="680" y="615"/>
                    <a:pt x="677" y="619"/>
                  </a:cubicBezTo>
                  <a:cubicBezTo>
                    <a:pt x="681" y="616"/>
                    <a:pt x="683" y="612"/>
                    <a:pt x="684" y="609"/>
                  </a:cubicBezTo>
                  <a:close/>
                  <a:moveTo>
                    <a:pt x="1629" y="750"/>
                  </a:moveTo>
                  <a:cubicBezTo>
                    <a:pt x="1629" y="750"/>
                    <a:pt x="1629" y="750"/>
                    <a:pt x="1629" y="750"/>
                  </a:cubicBezTo>
                  <a:cubicBezTo>
                    <a:pt x="1629" y="750"/>
                    <a:pt x="1629" y="750"/>
                    <a:pt x="1629" y="750"/>
                  </a:cubicBezTo>
                  <a:close/>
                  <a:moveTo>
                    <a:pt x="1406" y="917"/>
                  </a:moveTo>
                  <a:lnTo>
                    <a:pt x="1406" y="917"/>
                  </a:lnTo>
                  <a:cubicBezTo>
                    <a:pt x="1406" y="917"/>
                    <a:pt x="1403" y="923"/>
                    <a:pt x="1403" y="929"/>
                  </a:cubicBezTo>
                  <a:cubicBezTo>
                    <a:pt x="1403" y="937"/>
                    <a:pt x="1391" y="946"/>
                    <a:pt x="1389" y="946"/>
                  </a:cubicBezTo>
                  <a:cubicBezTo>
                    <a:pt x="1387" y="946"/>
                    <a:pt x="1388" y="944"/>
                    <a:pt x="1391" y="941"/>
                  </a:cubicBezTo>
                  <a:cubicBezTo>
                    <a:pt x="1403" y="923"/>
                    <a:pt x="1406" y="917"/>
                    <a:pt x="1406" y="917"/>
                  </a:cubicBezTo>
                  <a:close/>
                  <a:moveTo>
                    <a:pt x="2130" y="941"/>
                  </a:moveTo>
                  <a:cubicBezTo>
                    <a:pt x="2127" y="941"/>
                    <a:pt x="2126" y="944"/>
                    <a:pt x="2125" y="949"/>
                  </a:cubicBezTo>
                  <a:lnTo>
                    <a:pt x="2125" y="949"/>
                  </a:lnTo>
                  <a:cubicBezTo>
                    <a:pt x="2126" y="947"/>
                    <a:pt x="2128" y="944"/>
                    <a:pt x="2130" y="941"/>
                  </a:cubicBezTo>
                  <a:close/>
                  <a:moveTo>
                    <a:pt x="1749" y="988"/>
                  </a:moveTo>
                  <a:cubicBezTo>
                    <a:pt x="1749" y="988"/>
                    <a:pt x="1760" y="988"/>
                    <a:pt x="1760" y="1000"/>
                  </a:cubicBezTo>
                  <a:cubicBezTo>
                    <a:pt x="1757" y="1004"/>
                    <a:pt x="1754" y="1005"/>
                    <a:pt x="1753" y="1005"/>
                  </a:cubicBezTo>
                  <a:cubicBezTo>
                    <a:pt x="1749" y="1005"/>
                    <a:pt x="1749" y="997"/>
                    <a:pt x="1749" y="988"/>
                  </a:cubicBezTo>
                  <a:close/>
                  <a:moveTo>
                    <a:pt x="1973" y="1140"/>
                  </a:moveTo>
                  <a:lnTo>
                    <a:pt x="1973" y="1140"/>
                  </a:lnTo>
                  <a:cubicBezTo>
                    <a:pt x="1966" y="1149"/>
                    <a:pt x="1958" y="1158"/>
                    <a:pt x="1951" y="1167"/>
                  </a:cubicBezTo>
                  <a:cubicBezTo>
                    <a:pt x="1960" y="1158"/>
                    <a:pt x="1967" y="1150"/>
                    <a:pt x="1973" y="1140"/>
                  </a:cubicBezTo>
                  <a:close/>
                  <a:moveTo>
                    <a:pt x="2105" y="1237"/>
                  </a:moveTo>
                  <a:lnTo>
                    <a:pt x="2105" y="1237"/>
                  </a:lnTo>
                  <a:cubicBezTo>
                    <a:pt x="2105" y="1238"/>
                    <a:pt x="2105" y="1238"/>
                    <a:pt x="2106" y="1238"/>
                  </a:cubicBezTo>
                  <a:cubicBezTo>
                    <a:pt x="2105" y="1238"/>
                    <a:pt x="2105" y="1238"/>
                    <a:pt x="2105" y="1237"/>
                  </a:cubicBezTo>
                  <a:close/>
                  <a:moveTo>
                    <a:pt x="2245" y="1305"/>
                  </a:moveTo>
                  <a:cubicBezTo>
                    <a:pt x="2240" y="1306"/>
                    <a:pt x="2237" y="1308"/>
                    <a:pt x="2237" y="1310"/>
                  </a:cubicBezTo>
                  <a:cubicBezTo>
                    <a:pt x="2240" y="1308"/>
                    <a:pt x="2242" y="1306"/>
                    <a:pt x="2245" y="1305"/>
                  </a:cubicBezTo>
                  <a:close/>
                  <a:moveTo>
                    <a:pt x="2300" y="1324"/>
                  </a:moveTo>
                  <a:lnTo>
                    <a:pt x="2300" y="1324"/>
                  </a:lnTo>
                  <a:cubicBezTo>
                    <a:pt x="2298" y="1331"/>
                    <a:pt x="2297" y="1339"/>
                    <a:pt x="2296" y="1346"/>
                  </a:cubicBezTo>
                  <a:cubicBezTo>
                    <a:pt x="2301" y="1337"/>
                    <a:pt x="2301" y="1330"/>
                    <a:pt x="2300" y="1324"/>
                  </a:cubicBezTo>
                  <a:close/>
                  <a:moveTo>
                    <a:pt x="141" y="0"/>
                  </a:moveTo>
                  <a:cubicBezTo>
                    <a:pt x="129" y="24"/>
                    <a:pt x="117" y="48"/>
                    <a:pt x="105" y="72"/>
                  </a:cubicBezTo>
                  <a:cubicBezTo>
                    <a:pt x="97" y="55"/>
                    <a:pt x="89" y="8"/>
                    <a:pt x="71" y="8"/>
                  </a:cubicBezTo>
                  <a:cubicBezTo>
                    <a:pt x="65" y="8"/>
                    <a:pt x="56" y="15"/>
                    <a:pt x="46" y="36"/>
                  </a:cubicBezTo>
                  <a:cubicBezTo>
                    <a:pt x="46" y="36"/>
                    <a:pt x="0" y="265"/>
                    <a:pt x="37" y="265"/>
                  </a:cubicBezTo>
                  <a:cubicBezTo>
                    <a:pt x="42" y="265"/>
                    <a:pt x="49" y="261"/>
                    <a:pt x="58" y="250"/>
                  </a:cubicBezTo>
                  <a:cubicBezTo>
                    <a:pt x="58" y="286"/>
                    <a:pt x="82" y="298"/>
                    <a:pt x="141" y="357"/>
                  </a:cubicBezTo>
                  <a:cubicBezTo>
                    <a:pt x="147" y="340"/>
                    <a:pt x="153" y="331"/>
                    <a:pt x="158" y="331"/>
                  </a:cubicBezTo>
                  <a:cubicBezTo>
                    <a:pt x="162" y="331"/>
                    <a:pt x="165" y="340"/>
                    <a:pt x="165" y="357"/>
                  </a:cubicBezTo>
                  <a:cubicBezTo>
                    <a:pt x="165" y="334"/>
                    <a:pt x="165" y="322"/>
                    <a:pt x="177" y="298"/>
                  </a:cubicBezTo>
                  <a:cubicBezTo>
                    <a:pt x="189" y="334"/>
                    <a:pt x="201" y="369"/>
                    <a:pt x="213" y="405"/>
                  </a:cubicBezTo>
                  <a:cubicBezTo>
                    <a:pt x="225" y="393"/>
                    <a:pt x="225" y="381"/>
                    <a:pt x="236" y="369"/>
                  </a:cubicBezTo>
                  <a:lnTo>
                    <a:pt x="236" y="369"/>
                  </a:lnTo>
                  <a:cubicBezTo>
                    <a:pt x="230" y="387"/>
                    <a:pt x="230" y="396"/>
                    <a:pt x="233" y="396"/>
                  </a:cubicBezTo>
                  <a:cubicBezTo>
                    <a:pt x="236" y="396"/>
                    <a:pt x="242" y="387"/>
                    <a:pt x="248" y="369"/>
                  </a:cubicBezTo>
                  <a:lnTo>
                    <a:pt x="248" y="369"/>
                  </a:lnTo>
                  <a:cubicBezTo>
                    <a:pt x="260" y="405"/>
                    <a:pt x="248" y="417"/>
                    <a:pt x="225" y="417"/>
                  </a:cubicBezTo>
                  <a:cubicBezTo>
                    <a:pt x="225" y="429"/>
                    <a:pt x="558" y="441"/>
                    <a:pt x="463" y="500"/>
                  </a:cubicBezTo>
                  <a:cubicBezTo>
                    <a:pt x="498" y="488"/>
                    <a:pt x="522" y="477"/>
                    <a:pt x="534" y="441"/>
                  </a:cubicBezTo>
                  <a:lnTo>
                    <a:pt x="534" y="441"/>
                  </a:lnTo>
                  <a:cubicBezTo>
                    <a:pt x="527" y="463"/>
                    <a:pt x="524" y="472"/>
                    <a:pt x="529" y="472"/>
                  </a:cubicBezTo>
                  <a:cubicBezTo>
                    <a:pt x="532" y="472"/>
                    <a:pt x="537" y="469"/>
                    <a:pt x="546" y="465"/>
                  </a:cubicBezTo>
                  <a:lnTo>
                    <a:pt x="546" y="465"/>
                  </a:lnTo>
                  <a:cubicBezTo>
                    <a:pt x="522" y="500"/>
                    <a:pt x="582" y="524"/>
                    <a:pt x="582" y="548"/>
                  </a:cubicBezTo>
                  <a:cubicBezTo>
                    <a:pt x="592" y="528"/>
                    <a:pt x="602" y="457"/>
                    <a:pt x="619" y="457"/>
                  </a:cubicBezTo>
                  <a:cubicBezTo>
                    <a:pt x="622" y="457"/>
                    <a:pt x="626" y="459"/>
                    <a:pt x="629" y="465"/>
                  </a:cubicBezTo>
                  <a:cubicBezTo>
                    <a:pt x="629" y="464"/>
                    <a:pt x="628" y="464"/>
                    <a:pt x="628" y="464"/>
                  </a:cubicBezTo>
                  <a:lnTo>
                    <a:pt x="628" y="464"/>
                  </a:lnTo>
                  <a:cubicBezTo>
                    <a:pt x="621" y="464"/>
                    <a:pt x="647" y="562"/>
                    <a:pt x="634" y="572"/>
                  </a:cubicBezTo>
                  <a:lnTo>
                    <a:pt x="634" y="572"/>
                  </a:lnTo>
                  <a:cubicBezTo>
                    <a:pt x="645" y="572"/>
                    <a:pt x="655" y="573"/>
                    <a:pt x="665" y="584"/>
                  </a:cubicBezTo>
                  <a:cubicBezTo>
                    <a:pt x="665" y="574"/>
                    <a:pt x="714" y="515"/>
                    <a:pt x="731" y="515"/>
                  </a:cubicBezTo>
                  <a:cubicBezTo>
                    <a:pt x="734" y="515"/>
                    <a:pt x="737" y="518"/>
                    <a:pt x="737" y="524"/>
                  </a:cubicBezTo>
                  <a:cubicBezTo>
                    <a:pt x="713" y="572"/>
                    <a:pt x="713" y="548"/>
                    <a:pt x="665" y="596"/>
                  </a:cubicBezTo>
                  <a:cubicBezTo>
                    <a:pt x="682" y="596"/>
                    <a:pt x="687" y="601"/>
                    <a:pt x="684" y="609"/>
                  </a:cubicBezTo>
                  <a:lnTo>
                    <a:pt x="684" y="609"/>
                  </a:lnTo>
                  <a:cubicBezTo>
                    <a:pt x="693" y="596"/>
                    <a:pt x="699" y="592"/>
                    <a:pt x="702" y="592"/>
                  </a:cubicBezTo>
                  <a:cubicBezTo>
                    <a:pt x="708" y="592"/>
                    <a:pt x="706" y="610"/>
                    <a:pt x="716" y="610"/>
                  </a:cubicBezTo>
                  <a:cubicBezTo>
                    <a:pt x="720" y="610"/>
                    <a:pt x="726" y="606"/>
                    <a:pt x="737" y="596"/>
                  </a:cubicBezTo>
                  <a:lnTo>
                    <a:pt x="737" y="596"/>
                  </a:lnTo>
                  <a:cubicBezTo>
                    <a:pt x="721" y="619"/>
                    <a:pt x="716" y="632"/>
                    <a:pt x="723" y="632"/>
                  </a:cubicBezTo>
                  <a:cubicBezTo>
                    <a:pt x="728" y="632"/>
                    <a:pt x="736" y="628"/>
                    <a:pt x="748" y="619"/>
                  </a:cubicBezTo>
                  <a:lnTo>
                    <a:pt x="748" y="619"/>
                  </a:lnTo>
                  <a:cubicBezTo>
                    <a:pt x="737" y="631"/>
                    <a:pt x="725" y="643"/>
                    <a:pt x="713" y="655"/>
                  </a:cubicBezTo>
                  <a:cubicBezTo>
                    <a:pt x="737" y="655"/>
                    <a:pt x="748" y="667"/>
                    <a:pt x="748" y="679"/>
                  </a:cubicBezTo>
                  <a:cubicBezTo>
                    <a:pt x="748" y="655"/>
                    <a:pt x="748" y="631"/>
                    <a:pt x="760" y="607"/>
                  </a:cubicBezTo>
                  <a:cubicBezTo>
                    <a:pt x="763" y="607"/>
                    <a:pt x="765" y="607"/>
                    <a:pt x="767" y="607"/>
                  </a:cubicBezTo>
                  <a:cubicBezTo>
                    <a:pt x="802" y="607"/>
                    <a:pt x="751" y="703"/>
                    <a:pt x="796" y="703"/>
                  </a:cubicBezTo>
                  <a:cubicBezTo>
                    <a:pt x="796" y="680"/>
                    <a:pt x="796" y="668"/>
                    <a:pt x="797" y="668"/>
                  </a:cubicBezTo>
                  <a:cubicBezTo>
                    <a:pt x="799" y="668"/>
                    <a:pt x="802" y="683"/>
                    <a:pt x="808" y="715"/>
                  </a:cubicBezTo>
                  <a:cubicBezTo>
                    <a:pt x="808" y="715"/>
                    <a:pt x="856" y="655"/>
                    <a:pt x="867" y="643"/>
                  </a:cubicBezTo>
                  <a:cubicBezTo>
                    <a:pt x="867" y="674"/>
                    <a:pt x="869" y="684"/>
                    <a:pt x="873" y="684"/>
                  </a:cubicBezTo>
                  <a:cubicBezTo>
                    <a:pt x="879" y="684"/>
                    <a:pt x="891" y="645"/>
                    <a:pt x="904" y="645"/>
                  </a:cubicBezTo>
                  <a:cubicBezTo>
                    <a:pt x="908" y="645"/>
                    <a:pt x="911" y="648"/>
                    <a:pt x="915" y="655"/>
                  </a:cubicBezTo>
                  <a:cubicBezTo>
                    <a:pt x="915" y="655"/>
                    <a:pt x="879" y="727"/>
                    <a:pt x="879" y="727"/>
                  </a:cubicBezTo>
                  <a:cubicBezTo>
                    <a:pt x="888" y="729"/>
                    <a:pt x="896" y="731"/>
                    <a:pt x="904" y="731"/>
                  </a:cubicBezTo>
                  <a:cubicBezTo>
                    <a:pt x="925" y="731"/>
                    <a:pt x="943" y="722"/>
                    <a:pt x="954" y="701"/>
                  </a:cubicBezTo>
                  <a:lnTo>
                    <a:pt x="954" y="701"/>
                  </a:lnTo>
                  <a:cubicBezTo>
                    <a:pt x="955" y="705"/>
                    <a:pt x="958" y="710"/>
                    <a:pt x="963" y="715"/>
                  </a:cubicBezTo>
                  <a:cubicBezTo>
                    <a:pt x="963" y="715"/>
                    <a:pt x="891" y="762"/>
                    <a:pt x="927" y="762"/>
                  </a:cubicBezTo>
                  <a:cubicBezTo>
                    <a:pt x="951" y="762"/>
                    <a:pt x="963" y="727"/>
                    <a:pt x="987" y="727"/>
                  </a:cubicBezTo>
                  <a:cubicBezTo>
                    <a:pt x="987" y="738"/>
                    <a:pt x="1022" y="774"/>
                    <a:pt x="963" y="798"/>
                  </a:cubicBezTo>
                  <a:cubicBezTo>
                    <a:pt x="987" y="810"/>
                    <a:pt x="1022" y="822"/>
                    <a:pt x="1046" y="834"/>
                  </a:cubicBezTo>
                  <a:lnTo>
                    <a:pt x="1034" y="857"/>
                  </a:lnTo>
                  <a:cubicBezTo>
                    <a:pt x="1046" y="857"/>
                    <a:pt x="1046" y="846"/>
                    <a:pt x="1046" y="846"/>
                  </a:cubicBezTo>
                  <a:cubicBezTo>
                    <a:pt x="1070" y="857"/>
                    <a:pt x="1094" y="869"/>
                    <a:pt x="1118" y="893"/>
                  </a:cubicBezTo>
                  <a:cubicBezTo>
                    <a:pt x="1129" y="857"/>
                    <a:pt x="1141" y="834"/>
                    <a:pt x="1165" y="822"/>
                  </a:cubicBezTo>
                  <a:lnTo>
                    <a:pt x="1165" y="822"/>
                  </a:lnTo>
                  <a:cubicBezTo>
                    <a:pt x="1177" y="834"/>
                    <a:pt x="1165" y="857"/>
                    <a:pt x="1153" y="881"/>
                  </a:cubicBezTo>
                  <a:cubicBezTo>
                    <a:pt x="1167" y="861"/>
                    <a:pt x="1177" y="848"/>
                    <a:pt x="1187" y="848"/>
                  </a:cubicBezTo>
                  <a:cubicBezTo>
                    <a:pt x="1195" y="848"/>
                    <a:pt x="1203" y="854"/>
                    <a:pt x="1213" y="869"/>
                  </a:cubicBezTo>
                  <a:cubicBezTo>
                    <a:pt x="1201" y="869"/>
                    <a:pt x="1153" y="917"/>
                    <a:pt x="1153" y="953"/>
                  </a:cubicBezTo>
                  <a:cubicBezTo>
                    <a:pt x="1171" y="917"/>
                    <a:pt x="1186" y="917"/>
                    <a:pt x="1201" y="917"/>
                  </a:cubicBezTo>
                  <a:cubicBezTo>
                    <a:pt x="1216" y="917"/>
                    <a:pt x="1231" y="917"/>
                    <a:pt x="1248" y="881"/>
                  </a:cubicBezTo>
                  <a:cubicBezTo>
                    <a:pt x="1260" y="893"/>
                    <a:pt x="1260" y="905"/>
                    <a:pt x="1248" y="905"/>
                  </a:cubicBezTo>
                  <a:cubicBezTo>
                    <a:pt x="1248" y="911"/>
                    <a:pt x="1250" y="913"/>
                    <a:pt x="1252" y="913"/>
                  </a:cubicBezTo>
                  <a:cubicBezTo>
                    <a:pt x="1261" y="913"/>
                    <a:pt x="1289" y="866"/>
                    <a:pt x="1303" y="866"/>
                  </a:cubicBezTo>
                  <a:cubicBezTo>
                    <a:pt x="1305" y="866"/>
                    <a:pt x="1307" y="867"/>
                    <a:pt x="1308" y="869"/>
                  </a:cubicBezTo>
                  <a:cubicBezTo>
                    <a:pt x="1315" y="889"/>
                    <a:pt x="1318" y="906"/>
                    <a:pt x="1329" y="906"/>
                  </a:cubicBezTo>
                  <a:cubicBezTo>
                    <a:pt x="1339" y="906"/>
                    <a:pt x="1353" y="896"/>
                    <a:pt x="1379" y="869"/>
                  </a:cubicBezTo>
                  <a:lnTo>
                    <a:pt x="1379" y="869"/>
                  </a:lnTo>
                  <a:cubicBezTo>
                    <a:pt x="1372" y="883"/>
                    <a:pt x="1370" y="889"/>
                    <a:pt x="1376" y="889"/>
                  </a:cubicBezTo>
                  <a:cubicBezTo>
                    <a:pt x="1380" y="889"/>
                    <a:pt x="1388" y="886"/>
                    <a:pt x="1403" y="881"/>
                  </a:cubicBezTo>
                  <a:lnTo>
                    <a:pt x="1403" y="881"/>
                  </a:lnTo>
                  <a:cubicBezTo>
                    <a:pt x="1379" y="977"/>
                    <a:pt x="1379" y="917"/>
                    <a:pt x="1379" y="1048"/>
                  </a:cubicBezTo>
                  <a:cubicBezTo>
                    <a:pt x="1391" y="988"/>
                    <a:pt x="1391" y="965"/>
                    <a:pt x="1427" y="941"/>
                  </a:cubicBezTo>
                  <a:lnTo>
                    <a:pt x="1427" y="941"/>
                  </a:lnTo>
                  <a:cubicBezTo>
                    <a:pt x="1419" y="964"/>
                    <a:pt x="1411" y="993"/>
                    <a:pt x="1424" y="993"/>
                  </a:cubicBezTo>
                  <a:cubicBezTo>
                    <a:pt x="1430" y="993"/>
                    <a:pt x="1442" y="985"/>
                    <a:pt x="1463" y="965"/>
                  </a:cubicBezTo>
                  <a:cubicBezTo>
                    <a:pt x="1463" y="965"/>
                    <a:pt x="1522" y="1014"/>
                    <a:pt x="1533" y="1014"/>
                  </a:cubicBezTo>
                  <a:cubicBezTo>
                    <a:pt x="1534" y="1014"/>
                    <a:pt x="1534" y="1013"/>
                    <a:pt x="1534" y="1012"/>
                  </a:cubicBezTo>
                  <a:cubicBezTo>
                    <a:pt x="1547" y="993"/>
                    <a:pt x="1557" y="984"/>
                    <a:pt x="1561" y="984"/>
                  </a:cubicBezTo>
                  <a:lnTo>
                    <a:pt x="1561" y="984"/>
                  </a:lnTo>
                  <a:cubicBezTo>
                    <a:pt x="1564" y="984"/>
                    <a:pt x="1563" y="990"/>
                    <a:pt x="1558" y="1000"/>
                  </a:cubicBezTo>
                  <a:cubicBezTo>
                    <a:pt x="1570" y="977"/>
                    <a:pt x="1582" y="953"/>
                    <a:pt x="1606" y="953"/>
                  </a:cubicBezTo>
                  <a:cubicBezTo>
                    <a:pt x="1612" y="994"/>
                    <a:pt x="1621" y="994"/>
                    <a:pt x="1625" y="994"/>
                  </a:cubicBezTo>
                  <a:cubicBezTo>
                    <a:pt x="1629" y="994"/>
                    <a:pt x="1629" y="994"/>
                    <a:pt x="1618" y="1036"/>
                  </a:cubicBezTo>
                  <a:cubicBezTo>
                    <a:pt x="1656" y="1013"/>
                    <a:pt x="1660" y="1000"/>
                    <a:pt x="1667" y="1000"/>
                  </a:cubicBezTo>
                  <a:cubicBezTo>
                    <a:pt x="1671" y="1000"/>
                    <a:pt x="1676" y="1004"/>
                    <a:pt x="1689" y="1012"/>
                  </a:cubicBezTo>
                  <a:cubicBezTo>
                    <a:pt x="1701" y="965"/>
                    <a:pt x="1772" y="905"/>
                    <a:pt x="1796" y="869"/>
                  </a:cubicBezTo>
                  <a:lnTo>
                    <a:pt x="1796" y="869"/>
                  </a:lnTo>
                  <a:cubicBezTo>
                    <a:pt x="1796" y="881"/>
                    <a:pt x="1760" y="953"/>
                    <a:pt x="1749" y="965"/>
                  </a:cubicBezTo>
                  <a:cubicBezTo>
                    <a:pt x="1753" y="942"/>
                    <a:pt x="1754" y="932"/>
                    <a:pt x="1752" y="932"/>
                  </a:cubicBezTo>
                  <a:lnTo>
                    <a:pt x="1752" y="932"/>
                  </a:lnTo>
                  <a:cubicBezTo>
                    <a:pt x="1748" y="932"/>
                    <a:pt x="1735" y="960"/>
                    <a:pt x="1713" y="1012"/>
                  </a:cubicBezTo>
                  <a:cubicBezTo>
                    <a:pt x="1716" y="1006"/>
                    <a:pt x="1717" y="1003"/>
                    <a:pt x="1718" y="1003"/>
                  </a:cubicBezTo>
                  <a:lnTo>
                    <a:pt x="1718" y="1003"/>
                  </a:lnTo>
                  <a:cubicBezTo>
                    <a:pt x="1719" y="1003"/>
                    <a:pt x="1713" y="1025"/>
                    <a:pt x="1713" y="1060"/>
                  </a:cubicBezTo>
                  <a:cubicBezTo>
                    <a:pt x="1721" y="1051"/>
                    <a:pt x="1724" y="1048"/>
                    <a:pt x="1724" y="1048"/>
                  </a:cubicBezTo>
                  <a:lnTo>
                    <a:pt x="1724" y="1048"/>
                  </a:lnTo>
                  <a:cubicBezTo>
                    <a:pt x="1726" y="1048"/>
                    <a:pt x="1721" y="1061"/>
                    <a:pt x="1737" y="1084"/>
                  </a:cubicBezTo>
                  <a:cubicBezTo>
                    <a:pt x="1772" y="1036"/>
                    <a:pt x="1820" y="1000"/>
                    <a:pt x="1868" y="977"/>
                  </a:cubicBezTo>
                  <a:lnTo>
                    <a:pt x="1868" y="977"/>
                  </a:lnTo>
                  <a:cubicBezTo>
                    <a:pt x="1772" y="1096"/>
                    <a:pt x="1832" y="1024"/>
                    <a:pt x="1760" y="1096"/>
                  </a:cubicBezTo>
                  <a:cubicBezTo>
                    <a:pt x="1792" y="1089"/>
                    <a:pt x="1804" y="1076"/>
                    <a:pt x="1807" y="1076"/>
                  </a:cubicBezTo>
                  <a:cubicBezTo>
                    <a:pt x="1811" y="1076"/>
                    <a:pt x="1808" y="1086"/>
                    <a:pt x="1808" y="1119"/>
                  </a:cubicBezTo>
                  <a:cubicBezTo>
                    <a:pt x="1818" y="1090"/>
                    <a:pt x="1836" y="1069"/>
                    <a:pt x="1855" y="1069"/>
                  </a:cubicBezTo>
                  <a:cubicBezTo>
                    <a:pt x="1859" y="1069"/>
                    <a:pt x="1863" y="1070"/>
                    <a:pt x="1868" y="1072"/>
                  </a:cubicBezTo>
                  <a:cubicBezTo>
                    <a:pt x="1868" y="1080"/>
                    <a:pt x="1905" y="1126"/>
                    <a:pt x="1945" y="1126"/>
                  </a:cubicBezTo>
                  <a:cubicBezTo>
                    <a:pt x="1964" y="1126"/>
                    <a:pt x="1983" y="1115"/>
                    <a:pt x="1999" y="1084"/>
                  </a:cubicBezTo>
                  <a:lnTo>
                    <a:pt x="1999" y="1084"/>
                  </a:lnTo>
                  <a:cubicBezTo>
                    <a:pt x="1991" y="1106"/>
                    <a:pt x="1983" y="1124"/>
                    <a:pt x="1973" y="1140"/>
                  </a:cubicBezTo>
                  <a:lnTo>
                    <a:pt x="1973" y="1140"/>
                  </a:lnTo>
                  <a:cubicBezTo>
                    <a:pt x="2013" y="1093"/>
                    <a:pt x="2052" y="1051"/>
                    <a:pt x="2082" y="1000"/>
                  </a:cubicBezTo>
                  <a:lnTo>
                    <a:pt x="2082" y="1000"/>
                  </a:lnTo>
                  <a:cubicBezTo>
                    <a:pt x="2058" y="1060"/>
                    <a:pt x="2034" y="1119"/>
                    <a:pt x="1987" y="1179"/>
                  </a:cubicBezTo>
                  <a:cubicBezTo>
                    <a:pt x="1991" y="1191"/>
                    <a:pt x="1997" y="1196"/>
                    <a:pt x="2002" y="1196"/>
                  </a:cubicBezTo>
                  <a:cubicBezTo>
                    <a:pt x="2023" y="1196"/>
                    <a:pt x="2046" y="1120"/>
                    <a:pt x="2046" y="1119"/>
                  </a:cubicBezTo>
                  <a:lnTo>
                    <a:pt x="2046" y="1119"/>
                  </a:lnTo>
                  <a:cubicBezTo>
                    <a:pt x="2046" y="1143"/>
                    <a:pt x="2034" y="1179"/>
                    <a:pt x="2046" y="1203"/>
                  </a:cubicBezTo>
                  <a:cubicBezTo>
                    <a:pt x="2046" y="1167"/>
                    <a:pt x="2070" y="1143"/>
                    <a:pt x="2094" y="1119"/>
                  </a:cubicBezTo>
                  <a:lnTo>
                    <a:pt x="2094" y="1119"/>
                  </a:lnTo>
                  <a:cubicBezTo>
                    <a:pt x="2082" y="1155"/>
                    <a:pt x="2058" y="1179"/>
                    <a:pt x="2046" y="1203"/>
                  </a:cubicBezTo>
                  <a:cubicBezTo>
                    <a:pt x="2070" y="1179"/>
                    <a:pt x="2082" y="1167"/>
                    <a:pt x="2106" y="1143"/>
                  </a:cubicBezTo>
                  <a:lnTo>
                    <a:pt x="2106" y="1143"/>
                  </a:lnTo>
                  <a:cubicBezTo>
                    <a:pt x="2094" y="1167"/>
                    <a:pt x="2082" y="1203"/>
                    <a:pt x="2070" y="1227"/>
                  </a:cubicBezTo>
                  <a:cubicBezTo>
                    <a:pt x="2082" y="1227"/>
                    <a:pt x="2093" y="1227"/>
                    <a:pt x="2105" y="1237"/>
                  </a:cubicBezTo>
                  <a:lnTo>
                    <a:pt x="2105" y="1237"/>
                  </a:lnTo>
                  <a:cubicBezTo>
                    <a:pt x="2103" y="1226"/>
                    <a:pt x="2171" y="1131"/>
                    <a:pt x="2197" y="1131"/>
                  </a:cubicBezTo>
                  <a:cubicBezTo>
                    <a:pt x="2199" y="1131"/>
                    <a:pt x="2200" y="1131"/>
                    <a:pt x="2201" y="1131"/>
                  </a:cubicBezTo>
                  <a:cubicBezTo>
                    <a:pt x="2177" y="1167"/>
                    <a:pt x="2165" y="1203"/>
                    <a:pt x="2153" y="1238"/>
                  </a:cubicBezTo>
                  <a:cubicBezTo>
                    <a:pt x="2201" y="1167"/>
                    <a:pt x="2249" y="1108"/>
                    <a:pt x="2296" y="1048"/>
                  </a:cubicBezTo>
                  <a:lnTo>
                    <a:pt x="2296" y="1048"/>
                  </a:lnTo>
                  <a:cubicBezTo>
                    <a:pt x="2290" y="1068"/>
                    <a:pt x="2290" y="1077"/>
                    <a:pt x="2296" y="1077"/>
                  </a:cubicBezTo>
                  <a:cubicBezTo>
                    <a:pt x="2301" y="1077"/>
                    <a:pt x="2309" y="1071"/>
                    <a:pt x="2320" y="1060"/>
                  </a:cubicBezTo>
                  <a:lnTo>
                    <a:pt x="2320" y="1060"/>
                  </a:lnTo>
                  <a:cubicBezTo>
                    <a:pt x="2237" y="1179"/>
                    <a:pt x="2153" y="1238"/>
                    <a:pt x="2177" y="1346"/>
                  </a:cubicBezTo>
                  <a:cubicBezTo>
                    <a:pt x="2189" y="1322"/>
                    <a:pt x="2213" y="1298"/>
                    <a:pt x="2237" y="1274"/>
                  </a:cubicBezTo>
                  <a:lnTo>
                    <a:pt x="2237" y="1274"/>
                  </a:lnTo>
                  <a:cubicBezTo>
                    <a:pt x="2213" y="1286"/>
                    <a:pt x="2189" y="1298"/>
                    <a:pt x="2177" y="1298"/>
                  </a:cubicBezTo>
                  <a:cubicBezTo>
                    <a:pt x="2189" y="1250"/>
                    <a:pt x="2225" y="1215"/>
                    <a:pt x="2272" y="1203"/>
                  </a:cubicBezTo>
                  <a:lnTo>
                    <a:pt x="2272" y="1203"/>
                  </a:lnTo>
                  <a:cubicBezTo>
                    <a:pt x="2261" y="1238"/>
                    <a:pt x="2249" y="1262"/>
                    <a:pt x="2225" y="1298"/>
                  </a:cubicBezTo>
                  <a:cubicBezTo>
                    <a:pt x="2245" y="1293"/>
                    <a:pt x="2256" y="1290"/>
                    <a:pt x="2260" y="1290"/>
                  </a:cubicBezTo>
                  <a:cubicBezTo>
                    <a:pt x="2265" y="1290"/>
                    <a:pt x="2260" y="1295"/>
                    <a:pt x="2245" y="1305"/>
                  </a:cubicBezTo>
                  <a:lnTo>
                    <a:pt x="2245" y="1305"/>
                  </a:lnTo>
                  <a:cubicBezTo>
                    <a:pt x="2248" y="1304"/>
                    <a:pt x="2253" y="1303"/>
                    <a:pt x="2257" y="1303"/>
                  </a:cubicBezTo>
                  <a:cubicBezTo>
                    <a:pt x="2274" y="1303"/>
                    <a:pt x="2296" y="1309"/>
                    <a:pt x="2300" y="1324"/>
                  </a:cubicBezTo>
                  <a:lnTo>
                    <a:pt x="2300" y="1324"/>
                  </a:lnTo>
                  <a:cubicBezTo>
                    <a:pt x="2314" y="1246"/>
                    <a:pt x="2348" y="1161"/>
                    <a:pt x="2391" y="1096"/>
                  </a:cubicBezTo>
                  <a:lnTo>
                    <a:pt x="2391" y="1096"/>
                  </a:lnTo>
                  <a:cubicBezTo>
                    <a:pt x="2403" y="1215"/>
                    <a:pt x="2356" y="1191"/>
                    <a:pt x="2332" y="1322"/>
                  </a:cubicBezTo>
                  <a:cubicBezTo>
                    <a:pt x="2348" y="1290"/>
                    <a:pt x="2354" y="1280"/>
                    <a:pt x="2357" y="1280"/>
                  </a:cubicBezTo>
                  <a:lnTo>
                    <a:pt x="2357" y="1280"/>
                  </a:lnTo>
                  <a:cubicBezTo>
                    <a:pt x="2361" y="1280"/>
                    <a:pt x="2348" y="1322"/>
                    <a:pt x="2356" y="1322"/>
                  </a:cubicBezTo>
                  <a:cubicBezTo>
                    <a:pt x="2368" y="1310"/>
                    <a:pt x="2439" y="1227"/>
                    <a:pt x="2475" y="1215"/>
                  </a:cubicBezTo>
                  <a:lnTo>
                    <a:pt x="2475" y="1215"/>
                  </a:lnTo>
                  <a:cubicBezTo>
                    <a:pt x="2451" y="1262"/>
                    <a:pt x="2511" y="1334"/>
                    <a:pt x="2499" y="1381"/>
                  </a:cubicBezTo>
                  <a:lnTo>
                    <a:pt x="2499" y="1381"/>
                  </a:lnTo>
                  <a:cubicBezTo>
                    <a:pt x="2506" y="1374"/>
                    <a:pt x="2566" y="1312"/>
                    <a:pt x="2556" y="1312"/>
                  </a:cubicBezTo>
                  <a:lnTo>
                    <a:pt x="2556" y="1312"/>
                  </a:lnTo>
                  <a:cubicBezTo>
                    <a:pt x="2553" y="1312"/>
                    <a:pt x="2543" y="1318"/>
                    <a:pt x="2522" y="1334"/>
                  </a:cubicBezTo>
                  <a:cubicBezTo>
                    <a:pt x="2570" y="1215"/>
                    <a:pt x="2606" y="1155"/>
                    <a:pt x="2618" y="1119"/>
                  </a:cubicBezTo>
                  <a:cubicBezTo>
                    <a:pt x="2618" y="1128"/>
                    <a:pt x="2624" y="1136"/>
                    <a:pt x="2627" y="1136"/>
                  </a:cubicBezTo>
                  <a:cubicBezTo>
                    <a:pt x="2629" y="1136"/>
                    <a:pt x="2630" y="1135"/>
                    <a:pt x="2630" y="1131"/>
                  </a:cubicBezTo>
                  <a:cubicBezTo>
                    <a:pt x="2630" y="1119"/>
                    <a:pt x="2630" y="1119"/>
                    <a:pt x="2630" y="1108"/>
                  </a:cubicBezTo>
                  <a:cubicBezTo>
                    <a:pt x="2630" y="1108"/>
                    <a:pt x="2642" y="1096"/>
                    <a:pt x="2642" y="1096"/>
                  </a:cubicBezTo>
                  <a:cubicBezTo>
                    <a:pt x="2499" y="1036"/>
                    <a:pt x="2272" y="1012"/>
                    <a:pt x="2272" y="953"/>
                  </a:cubicBezTo>
                  <a:cubicBezTo>
                    <a:pt x="2269" y="973"/>
                    <a:pt x="2266" y="980"/>
                    <a:pt x="2263" y="980"/>
                  </a:cubicBezTo>
                  <a:cubicBezTo>
                    <a:pt x="2255" y="980"/>
                    <a:pt x="2250" y="940"/>
                    <a:pt x="2249" y="940"/>
                  </a:cubicBezTo>
                  <a:cubicBezTo>
                    <a:pt x="2249" y="940"/>
                    <a:pt x="2249" y="940"/>
                    <a:pt x="2249" y="941"/>
                  </a:cubicBezTo>
                  <a:cubicBezTo>
                    <a:pt x="2237" y="941"/>
                    <a:pt x="2225" y="977"/>
                    <a:pt x="2213" y="988"/>
                  </a:cubicBezTo>
                  <a:cubicBezTo>
                    <a:pt x="2222" y="961"/>
                    <a:pt x="2216" y="951"/>
                    <a:pt x="2203" y="951"/>
                  </a:cubicBezTo>
                  <a:cubicBezTo>
                    <a:pt x="2182" y="951"/>
                    <a:pt x="2144" y="978"/>
                    <a:pt x="2130" y="1000"/>
                  </a:cubicBezTo>
                  <a:cubicBezTo>
                    <a:pt x="2130" y="1003"/>
                    <a:pt x="2129" y="1005"/>
                    <a:pt x="2129" y="1005"/>
                  </a:cubicBezTo>
                  <a:cubicBezTo>
                    <a:pt x="2127" y="1005"/>
                    <a:pt x="2122" y="967"/>
                    <a:pt x="2125" y="949"/>
                  </a:cubicBezTo>
                  <a:lnTo>
                    <a:pt x="2125" y="949"/>
                  </a:lnTo>
                  <a:cubicBezTo>
                    <a:pt x="2115" y="968"/>
                    <a:pt x="2104" y="978"/>
                    <a:pt x="2094" y="988"/>
                  </a:cubicBezTo>
                  <a:cubicBezTo>
                    <a:pt x="2094" y="947"/>
                    <a:pt x="2106" y="922"/>
                    <a:pt x="2100" y="922"/>
                  </a:cubicBezTo>
                  <a:lnTo>
                    <a:pt x="2100" y="922"/>
                  </a:lnTo>
                  <a:cubicBezTo>
                    <a:pt x="2095" y="922"/>
                    <a:pt x="2081" y="935"/>
                    <a:pt x="2046" y="965"/>
                  </a:cubicBezTo>
                  <a:cubicBezTo>
                    <a:pt x="2046" y="965"/>
                    <a:pt x="1955" y="837"/>
                    <a:pt x="1916" y="837"/>
                  </a:cubicBezTo>
                  <a:cubicBezTo>
                    <a:pt x="1911" y="837"/>
                    <a:pt x="1906" y="840"/>
                    <a:pt x="1903" y="846"/>
                  </a:cubicBezTo>
                  <a:cubicBezTo>
                    <a:pt x="1903" y="837"/>
                    <a:pt x="1910" y="789"/>
                    <a:pt x="1889" y="789"/>
                  </a:cubicBezTo>
                  <a:cubicBezTo>
                    <a:pt x="1882" y="789"/>
                    <a:pt x="1871" y="794"/>
                    <a:pt x="1856" y="810"/>
                  </a:cubicBezTo>
                  <a:cubicBezTo>
                    <a:pt x="1868" y="774"/>
                    <a:pt x="1868" y="762"/>
                    <a:pt x="1891" y="750"/>
                  </a:cubicBezTo>
                  <a:lnTo>
                    <a:pt x="1891" y="750"/>
                  </a:lnTo>
                  <a:cubicBezTo>
                    <a:pt x="1868" y="750"/>
                    <a:pt x="1789" y="840"/>
                    <a:pt x="1785" y="856"/>
                  </a:cubicBezTo>
                  <a:lnTo>
                    <a:pt x="1785" y="856"/>
                  </a:lnTo>
                  <a:cubicBezTo>
                    <a:pt x="1793" y="805"/>
                    <a:pt x="1780" y="791"/>
                    <a:pt x="1761" y="791"/>
                  </a:cubicBezTo>
                  <a:cubicBezTo>
                    <a:pt x="1736" y="791"/>
                    <a:pt x="1700" y="813"/>
                    <a:pt x="1684" y="813"/>
                  </a:cubicBezTo>
                  <a:cubicBezTo>
                    <a:pt x="1681" y="813"/>
                    <a:pt x="1678" y="812"/>
                    <a:pt x="1677" y="810"/>
                  </a:cubicBezTo>
                  <a:cubicBezTo>
                    <a:pt x="1665" y="798"/>
                    <a:pt x="1641" y="774"/>
                    <a:pt x="1629" y="750"/>
                  </a:cubicBezTo>
                  <a:cubicBezTo>
                    <a:pt x="1629" y="774"/>
                    <a:pt x="1618" y="786"/>
                    <a:pt x="1606" y="798"/>
                  </a:cubicBezTo>
                  <a:cubicBezTo>
                    <a:pt x="1595" y="765"/>
                    <a:pt x="1591" y="758"/>
                    <a:pt x="1590" y="758"/>
                  </a:cubicBezTo>
                  <a:cubicBezTo>
                    <a:pt x="1588" y="758"/>
                    <a:pt x="1588" y="764"/>
                    <a:pt x="1585" y="764"/>
                  </a:cubicBezTo>
                  <a:cubicBezTo>
                    <a:pt x="1584" y="764"/>
                    <a:pt x="1583" y="764"/>
                    <a:pt x="1582" y="762"/>
                  </a:cubicBezTo>
                  <a:cubicBezTo>
                    <a:pt x="1606" y="738"/>
                    <a:pt x="1546" y="667"/>
                    <a:pt x="1606" y="643"/>
                  </a:cubicBezTo>
                  <a:cubicBezTo>
                    <a:pt x="1597" y="640"/>
                    <a:pt x="1589" y="639"/>
                    <a:pt x="1583" y="639"/>
                  </a:cubicBezTo>
                  <a:cubicBezTo>
                    <a:pt x="1575" y="639"/>
                    <a:pt x="1570" y="641"/>
                    <a:pt x="1566" y="646"/>
                  </a:cubicBezTo>
                  <a:lnTo>
                    <a:pt x="1566" y="646"/>
                  </a:lnTo>
                  <a:cubicBezTo>
                    <a:pt x="1570" y="620"/>
                    <a:pt x="1567" y="611"/>
                    <a:pt x="1559" y="611"/>
                  </a:cubicBezTo>
                  <a:cubicBezTo>
                    <a:pt x="1544" y="611"/>
                    <a:pt x="1508" y="652"/>
                    <a:pt x="1487" y="667"/>
                  </a:cubicBezTo>
                  <a:cubicBezTo>
                    <a:pt x="1409" y="667"/>
                    <a:pt x="1324" y="550"/>
                    <a:pt x="1244" y="550"/>
                  </a:cubicBezTo>
                  <a:cubicBezTo>
                    <a:pt x="1225" y="550"/>
                    <a:pt x="1207" y="556"/>
                    <a:pt x="1189" y="572"/>
                  </a:cubicBezTo>
                  <a:cubicBezTo>
                    <a:pt x="1173" y="508"/>
                    <a:pt x="1099" y="450"/>
                    <a:pt x="1044" y="450"/>
                  </a:cubicBezTo>
                  <a:cubicBezTo>
                    <a:pt x="1017" y="450"/>
                    <a:pt x="994" y="465"/>
                    <a:pt x="987" y="500"/>
                  </a:cubicBezTo>
                  <a:cubicBezTo>
                    <a:pt x="946" y="439"/>
                    <a:pt x="844" y="344"/>
                    <a:pt x="830" y="324"/>
                  </a:cubicBezTo>
                  <a:lnTo>
                    <a:pt x="830" y="324"/>
                  </a:lnTo>
                  <a:cubicBezTo>
                    <a:pt x="820" y="346"/>
                    <a:pt x="819" y="358"/>
                    <a:pt x="808" y="381"/>
                  </a:cubicBezTo>
                  <a:cubicBezTo>
                    <a:pt x="784" y="369"/>
                    <a:pt x="784" y="357"/>
                    <a:pt x="820" y="334"/>
                  </a:cubicBezTo>
                  <a:cubicBezTo>
                    <a:pt x="813" y="330"/>
                    <a:pt x="808" y="329"/>
                    <a:pt x="803" y="329"/>
                  </a:cubicBezTo>
                  <a:cubicBezTo>
                    <a:pt x="791" y="329"/>
                    <a:pt x="784" y="340"/>
                    <a:pt x="784" y="357"/>
                  </a:cubicBezTo>
                  <a:cubicBezTo>
                    <a:pt x="784" y="334"/>
                    <a:pt x="784" y="310"/>
                    <a:pt x="808" y="298"/>
                  </a:cubicBezTo>
                  <a:lnTo>
                    <a:pt x="808" y="298"/>
                  </a:lnTo>
                  <a:cubicBezTo>
                    <a:pt x="808" y="298"/>
                    <a:pt x="757" y="315"/>
                    <a:pt x="748" y="327"/>
                  </a:cubicBezTo>
                  <a:lnTo>
                    <a:pt x="748" y="327"/>
                  </a:lnTo>
                  <a:cubicBezTo>
                    <a:pt x="748" y="322"/>
                    <a:pt x="748" y="322"/>
                    <a:pt x="748" y="322"/>
                  </a:cubicBezTo>
                  <a:cubicBezTo>
                    <a:pt x="737" y="322"/>
                    <a:pt x="748" y="322"/>
                    <a:pt x="748" y="310"/>
                  </a:cubicBezTo>
                  <a:cubicBezTo>
                    <a:pt x="760" y="298"/>
                    <a:pt x="760" y="286"/>
                    <a:pt x="737" y="274"/>
                  </a:cubicBezTo>
                  <a:cubicBezTo>
                    <a:pt x="725" y="298"/>
                    <a:pt x="701" y="346"/>
                    <a:pt x="689" y="357"/>
                  </a:cubicBezTo>
                  <a:cubicBezTo>
                    <a:pt x="705" y="293"/>
                    <a:pt x="671" y="275"/>
                    <a:pt x="630" y="275"/>
                  </a:cubicBezTo>
                  <a:cubicBezTo>
                    <a:pt x="593" y="275"/>
                    <a:pt x="551" y="291"/>
                    <a:pt x="537" y="301"/>
                  </a:cubicBezTo>
                  <a:lnTo>
                    <a:pt x="537" y="301"/>
                  </a:lnTo>
                  <a:cubicBezTo>
                    <a:pt x="548" y="268"/>
                    <a:pt x="557" y="235"/>
                    <a:pt x="546" y="191"/>
                  </a:cubicBezTo>
                  <a:lnTo>
                    <a:pt x="546" y="191"/>
                  </a:lnTo>
                  <a:cubicBezTo>
                    <a:pt x="522" y="215"/>
                    <a:pt x="498" y="226"/>
                    <a:pt x="486" y="250"/>
                  </a:cubicBezTo>
                  <a:cubicBezTo>
                    <a:pt x="459" y="223"/>
                    <a:pt x="460" y="155"/>
                    <a:pt x="425" y="155"/>
                  </a:cubicBezTo>
                  <a:cubicBezTo>
                    <a:pt x="414" y="155"/>
                    <a:pt x="399" y="162"/>
                    <a:pt x="379" y="179"/>
                  </a:cubicBezTo>
                  <a:cubicBezTo>
                    <a:pt x="379" y="155"/>
                    <a:pt x="379" y="143"/>
                    <a:pt x="379" y="119"/>
                  </a:cubicBezTo>
                  <a:cubicBezTo>
                    <a:pt x="364" y="123"/>
                    <a:pt x="338" y="128"/>
                    <a:pt x="308" y="128"/>
                  </a:cubicBezTo>
                  <a:cubicBezTo>
                    <a:pt x="245" y="128"/>
                    <a:pt x="165" y="105"/>
                    <a:pt x="141" y="0"/>
                  </a:cubicBezTo>
                  <a:close/>
                  <a:moveTo>
                    <a:pt x="2499" y="1381"/>
                  </a:moveTo>
                  <a:cubicBezTo>
                    <a:pt x="2498" y="1382"/>
                    <a:pt x="2498" y="1382"/>
                    <a:pt x="2498" y="1382"/>
                  </a:cubicBezTo>
                  <a:cubicBezTo>
                    <a:pt x="2498" y="1382"/>
                    <a:pt x="2498" y="1382"/>
                    <a:pt x="2499" y="1381"/>
                  </a:cubicBezTo>
                  <a:cubicBezTo>
                    <a:pt x="2499" y="1381"/>
                    <a:pt x="2499" y="1381"/>
                    <a:pt x="2499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8" name="Google Shape;2690;p34"/>
            <p:cNvSpPr/>
            <p:nvPr/>
          </p:nvSpPr>
          <p:spPr>
            <a:xfrm>
              <a:off x="6115925" y="2364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49" name="Google Shape;2691;p34"/>
            <p:cNvSpPr/>
            <p:nvPr/>
          </p:nvSpPr>
          <p:spPr>
            <a:xfrm>
              <a:off x="6167425" y="2377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2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0" name="Google Shape;2692;p34"/>
            <p:cNvSpPr/>
            <p:nvPr/>
          </p:nvSpPr>
          <p:spPr>
            <a:xfrm>
              <a:off x="6166825" y="2377800"/>
              <a:ext cx="6575" cy="7175"/>
            </a:xfrm>
            <a:custGeom>
              <a:avLst/>
              <a:gdLst/>
              <a:ahLst/>
              <a:cxnLst/>
              <a:rect l="l" t="t" r="r" b="b"/>
              <a:pathLst>
                <a:path w="263" h="287" extrusionOk="0">
                  <a:moveTo>
                    <a:pt x="36" y="1"/>
                  </a:moveTo>
                  <a:cubicBezTo>
                    <a:pt x="36" y="24"/>
                    <a:pt x="1" y="143"/>
                    <a:pt x="1" y="143"/>
                  </a:cubicBezTo>
                  <a:cubicBezTo>
                    <a:pt x="36" y="132"/>
                    <a:pt x="60" y="120"/>
                    <a:pt x="96" y="120"/>
                  </a:cubicBezTo>
                  <a:cubicBezTo>
                    <a:pt x="86" y="221"/>
                    <a:pt x="79" y="252"/>
                    <a:pt x="70" y="252"/>
                  </a:cubicBezTo>
                  <a:cubicBezTo>
                    <a:pt x="59" y="252"/>
                    <a:pt x="46" y="186"/>
                    <a:pt x="25" y="179"/>
                  </a:cubicBezTo>
                  <a:lnTo>
                    <a:pt x="25" y="179"/>
                  </a:lnTo>
                  <a:cubicBezTo>
                    <a:pt x="33" y="197"/>
                    <a:pt x="36" y="208"/>
                    <a:pt x="22" y="208"/>
                  </a:cubicBezTo>
                  <a:cubicBezTo>
                    <a:pt x="17" y="208"/>
                    <a:pt x="10" y="206"/>
                    <a:pt x="1" y="203"/>
                  </a:cubicBezTo>
                  <a:lnTo>
                    <a:pt x="1" y="203"/>
                  </a:lnTo>
                  <a:cubicBezTo>
                    <a:pt x="24" y="238"/>
                    <a:pt x="48" y="262"/>
                    <a:pt x="83" y="286"/>
                  </a:cubicBezTo>
                  <a:lnTo>
                    <a:pt x="83" y="286"/>
                  </a:lnTo>
                  <a:cubicBezTo>
                    <a:pt x="79" y="277"/>
                    <a:pt x="145" y="170"/>
                    <a:pt x="178" y="170"/>
                  </a:cubicBezTo>
                  <a:cubicBezTo>
                    <a:pt x="184" y="170"/>
                    <a:pt x="188" y="173"/>
                    <a:pt x="191" y="179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215" y="179"/>
                    <a:pt x="251" y="155"/>
                    <a:pt x="263" y="108"/>
                  </a:cubicBezTo>
                  <a:lnTo>
                    <a:pt x="263" y="108"/>
                  </a:lnTo>
                  <a:cubicBezTo>
                    <a:pt x="251" y="120"/>
                    <a:pt x="227" y="143"/>
                    <a:pt x="215" y="155"/>
                  </a:cubicBezTo>
                  <a:cubicBezTo>
                    <a:pt x="215" y="132"/>
                    <a:pt x="215" y="96"/>
                    <a:pt x="215" y="72"/>
                  </a:cubicBezTo>
                  <a:cubicBezTo>
                    <a:pt x="203" y="108"/>
                    <a:pt x="155" y="132"/>
                    <a:pt x="132" y="155"/>
                  </a:cubicBezTo>
                  <a:cubicBezTo>
                    <a:pt x="146" y="135"/>
                    <a:pt x="147" y="122"/>
                    <a:pt x="142" y="122"/>
                  </a:cubicBezTo>
                  <a:lnTo>
                    <a:pt x="142" y="122"/>
                  </a:lnTo>
                  <a:cubicBezTo>
                    <a:pt x="138" y="122"/>
                    <a:pt x="130" y="129"/>
                    <a:pt x="120" y="143"/>
                  </a:cubicBezTo>
                  <a:cubicBezTo>
                    <a:pt x="144" y="72"/>
                    <a:pt x="108" y="36"/>
                    <a:pt x="36" y="1"/>
                  </a:cubicBezTo>
                  <a:close/>
                  <a:moveTo>
                    <a:pt x="83" y="286"/>
                  </a:moveTo>
                  <a:cubicBezTo>
                    <a:pt x="83" y="286"/>
                    <a:pt x="84" y="286"/>
                    <a:pt x="84" y="286"/>
                  </a:cubicBezTo>
                  <a:cubicBezTo>
                    <a:pt x="84" y="286"/>
                    <a:pt x="83" y="286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1" name="Google Shape;2693;p34"/>
            <p:cNvSpPr/>
            <p:nvPr/>
          </p:nvSpPr>
          <p:spPr>
            <a:xfrm>
              <a:off x="6170575" y="2382575"/>
              <a:ext cx="1050" cy="500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1" y="0"/>
                  </a:moveTo>
                  <a:cubicBezTo>
                    <a:pt x="17" y="12"/>
                    <a:pt x="17" y="12"/>
                    <a:pt x="5" y="12"/>
                  </a:cubicBezTo>
                  <a:cubicBezTo>
                    <a:pt x="1" y="17"/>
                    <a:pt x="4" y="20"/>
                    <a:pt x="10" y="20"/>
                  </a:cubicBezTo>
                  <a:cubicBezTo>
                    <a:pt x="19" y="20"/>
                    <a:pt x="34" y="14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2" name="Google Shape;2694;p34"/>
            <p:cNvSpPr/>
            <p:nvPr/>
          </p:nvSpPr>
          <p:spPr>
            <a:xfrm>
              <a:off x="6120100" y="23581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3" name="Google Shape;2695;p34"/>
            <p:cNvSpPr/>
            <p:nvPr/>
          </p:nvSpPr>
          <p:spPr>
            <a:xfrm>
              <a:off x="6172200" y="2380175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4" name="Google Shape;2696;p34"/>
            <p:cNvSpPr/>
            <p:nvPr/>
          </p:nvSpPr>
          <p:spPr>
            <a:xfrm>
              <a:off x="6173225" y="2385675"/>
              <a:ext cx="275" cy="525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0"/>
                  </a:moveTo>
                  <a:lnTo>
                    <a:pt x="10" y="0"/>
                  </a:lnTo>
                  <a:cubicBezTo>
                    <a:pt x="8" y="0"/>
                    <a:pt x="1" y="21"/>
                    <a:pt x="4" y="21"/>
                  </a:cubicBezTo>
                  <a:cubicBezTo>
                    <a:pt x="5" y="21"/>
                    <a:pt x="6" y="20"/>
                    <a:pt x="7" y="19"/>
                  </a:cubicBezTo>
                  <a:cubicBezTo>
                    <a:pt x="10" y="5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5" name="Google Shape;2697;p34"/>
            <p:cNvSpPr/>
            <p:nvPr/>
          </p:nvSpPr>
          <p:spPr>
            <a:xfrm>
              <a:off x="6172050" y="2382650"/>
              <a:ext cx="925" cy="750"/>
            </a:xfrm>
            <a:custGeom>
              <a:avLst/>
              <a:gdLst/>
              <a:ahLst/>
              <a:cxnLst/>
              <a:rect l="l" t="t" r="r" b="b"/>
              <a:pathLst>
                <a:path w="37" h="30" extrusionOk="0">
                  <a:moveTo>
                    <a:pt x="25" y="1"/>
                  </a:moveTo>
                  <a:cubicBezTo>
                    <a:pt x="22" y="1"/>
                    <a:pt x="16" y="3"/>
                    <a:pt x="6" y="9"/>
                  </a:cubicBezTo>
                  <a:cubicBezTo>
                    <a:pt x="0" y="24"/>
                    <a:pt x="1" y="29"/>
                    <a:pt x="4" y="29"/>
                  </a:cubicBezTo>
                  <a:cubicBezTo>
                    <a:pt x="13" y="29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6" name="Google Shape;2698;p34"/>
            <p:cNvSpPr/>
            <p:nvPr/>
          </p:nvSpPr>
          <p:spPr>
            <a:xfrm>
              <a:off x="6172475" y="23832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7" name="Google Shape;2699;p34"/>
            <p:cNvSpPr/>
            <p:nvPr/>
          </p:nvSpPr>
          <p:spPr>
            <a:xfrm>
              <a:off x="6170375" y="2379325"/>
              <a:ext cx="800" cy="925"/>
            </a:xfrm>
            <a:custGeom>
              <a:avLst/>
              <a:gdLst/>
              <a:ahLst/>
              <a:cxnLst/>
              <a:rect l="l" t="t" r="r" b="b"/>
              <a:pathLst>
                <a:path w="32" h="37" extrusionOk="0">
                  <a:moveTo>
                    <a:pt x="31" y="1"/>
                  </a:moveTo>
                  <a:cubicBezTo>
                    <a:pt x="29" y="1"/>
                    <a:pt x="1" y="36"/>
                    <a:pt x="9" y="36"/>
                  </a:cubicBezTo>
                  <a:cubicBezTo>
                    <a:pt x="10" y="36"/>
                    <a:pt x="12" y="36"/>
                    <a:pt x="13" y="35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8" y="37"/>
                    <a:pt x="32" y="9"/>
                    <a:pt x="28" y="9"/>
                  </a:cubicBezTo>
                  <a:lnTo>
                    <a:pt x="28" y="9"/>
                  </a:lnTo>
                  <a:cubicBezTo>
                    <a:pt x="28" y="9"/>
                    <a:pt x="27" y="10"/>
                    <a:pt x="25" y="11"/>
                  </a:cubicBezTo>
                  <a:cubicBezTo>
                    <a:pt x="30" y="4"/>
                    <a:pt x="32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8" name="Google Shape;2700;p34"/>
            <p:cNvSpPr/>
            <p:nvPr/>
          </p:nvSpPr>
          <p:spPr>
            <a:xfrm>
              <a:off x="6171300" y="2384175"/>
              <a:ext cx="150" cy="1100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29"/>
                    <a:pt x="0" y="43"/>
                  </a:cubicBezTo>
                  <a:cubicBezTo>
                    <a:pt x="5" y="1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59" name="Google Shape;2701;p34"/>
            <p:cNvSpPr/>
            <p:nvPr/>
          </p:nvSpPr>
          <p:spPr>
            <a:xfrm>
              <a:off x="6170100" y="2383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5"/>
                  </a:moveTo>
                  <a:cubicBezTo>
                    <a:pt x="1" y="13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0" name="Google Shape;2702;p34"/>
            <p:cNvSpPr/>
            <p:nvPr/>
          </p:nvSpPr>
          <p:spPr>
            <a:xfrm>
              <a:off x="6170100" y="23849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1" name="Google Shape;2703;p34"/>
            <p:cNvSpPr/>
            <p:nvPr/>
          </p:nvSpPr>
          <p:spPr>
            <a:xfrm>
              <a:off x="6165775" y="2381975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7" y="0"/>
                  </a:moveTo>
                  <a:cubicBezTo>
                    <a:pt x="0" y="7"/>
                    <a:pt x="9" y="14"/>
                    <a:pt x="13" y="14"/>
                  </a:cubicBezTo>
                  <a:cubicBezTo>
                    <a:pt x="16" y="14"/>
                    <a:pt x="17" y="1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2" name="Google Shape;2704;p34"/>
            <p:cNvSpPr/>
            <p:nvPr/>
          </p:nvSpPr>
          <p:spPr>
            <a:xfrm>
              <a:off x="6166225" y="23840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3" y="1"/>
                  </a:moveTo>
                  <a:cubicBezTo>
                    <a:pt x="1" y="48"/>
                    <a:pt x="1" y="48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3" name="Google Shape;2705;p34"/>
            <p:cNvSpPr/>
            <p:nvPr/>
          </p:nvSpPr>
          <p:spPr>
            <a:xfrm>
              <a:off x="6164450" y="238465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0"/>
                    <a:pt x="0" y="24"/>
                    <a:pt x="12" y="24"/>
                  </a:cubicBezTo>
                  <a:cubicBezTo>
                    <a:pt x="24" y="12"/>
                    <a:pt x="48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4" name="Google Shape;2706;p34"/>
            <p:cNvSpPr/>
            <p:nvPr/>
          </p:nvSpPr>
          <p:spPr>
            <a:xfrm>
              <a:off x="6160575" y="2379325"/>
              <a:ext cx="600" cy="1475"/>
            </a:xfrm>
            <a:custGeom>
              <a:avLst/>
              <a:gdLst/>
              <a:ahLst/>
              <a:cxnLst/>
              <a:rect l="l" t="t" r="r" b="b"/>
              <a:pathLst>
                <a:path w="24" h="59" extrusionOk="0">
                  <a:moveTo>
                    <a:pt x="23" y="1"/>
                  </a:moveTo>
                  <a:cubicBezTo>
                    <a:pt x="22" y="1"/>
                    <a:pt x="13" y="22"/>
                    <a:pt x="1" y="59"/>
                  </a:cubicBezTo>
                  <a:cubicBezTo>
                    <a:pt x="18" y="19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5" name="Google Shape;2707;p34"/>
            <p:cNvSpPr/>
            <p:nvPr/>
          </p:nvSpPr>
          <p:spPr>
            <a:xfrm>
              <a:off x="6154325" y="238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0"/>
                    <a:pt x="13" y="12"/>
                  </a:cubicBezTo>
                  <a:cubicBezTo>
                    <a:pt x="24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6" name="Google Shape;2708;p34"/>
            <p:cNvSpPr/>
            <p:nvPr/>
          </p:nvSpPr>
          <p:spPr>
            <a:xfrm>
              <a:off x="6103725" y="2349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"/>
                  </a:moveTo>
                  <a:cubicBezTo>
                    <a:pt x="1" y="48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7" name="Google Shape;2709;p34"/>
            <p:cNvSpPr/>
            <p:nvPr/>
          </p:nvSpPr>
          <p:spPr>
            <a:xfrm>
              <a:off x="6102525" y="234892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72"/>
                  </a:moveTo>
                  <a:cubicBezTo>
                    <a:pt x="25" y="1"/>
                    <a:pt x="13" y="36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8" name="Google Shape;2710;p34"/>
            <p:cNvSpPr/>
            <p:nvPr/>
          </p:nvSpPr>
          <p:spPr>
            <a:xfrm>
              <a:off x="6136475" y="2375675"/>
              <a:ext cx="275" cy="425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8" y="1"/>
                  </a:moveTo>
                  <a:cubicBezTo>
                    <a:pt x="6" y="1"/>
                    <a:pt x="4" y="4"/>
                    <a:pt x="0" y="14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9" y="16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69" name="Google Shape;2711;p34"/>
            <p:cNvSpPr/>
            <p:nvPr/>
          </p:nvSpPr>
          <p:spPr>
            <a:xfrm>
              <a:off x="6133000" y="2372750"/>
              <a:ext cx="525" cy="1100"/>
            </a:xfrm>
            <a:custGeom>
              <a:avLst/>
              <a:gdLst/>
              <a:ahLst/>
              <a:cxnLst/>
              <a:rect l="l" t="t" r="r" b="b"/>
              <a:pathLst>
                <a:path w="21" h="44" extrusionOk="0">
                  <a:moveTo>
                    <a:pt x="20" y="0"/>
                  </a:moveTo>
                  <a:lnTo>
                    <a:pt x="20" y="0"/>
                  </a:lnTo>
                  <a:cubicBezTo>
                    <a:pt x="13" y="15"/>
                    <a:pt x="1" y="43"/>
                    <a:pt x="1" y="43"/>
                  </a:cubicBezTo>
                  <a:cubicBezTo>
                    <a:pt x="2" y="43"/>
                    <a:pt x="6" y="32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0" name="Google Shape;2712;p34"/>
            <p:cNvSpPr/>
            <p:nvPr/>
          </p:nvSpPr>
          <p:spPr>
            <a:xfrm>
              <a:off x="6129325" y="2373100"/>
              <a:ext cx="625" cy="550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11" y="1"/>
                    <a:pt x="8" y="6"/>
                    <a:pt x="1" y="22"/>
                  </a:cubicBezTo>
                  <a:lnTo>
                    <a:pt x="24" y="22"/>
                  </a:lnTo>
                  <a:cubicBezTo>
                    <a:pt x="8" y="2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1" name="Google Shape;2713;p34"/>
            <p:cNvSpPr/>
            <p:nvPr/>
          </p:nvSpPr>
          <p:spPr>
            <a:xfrm>
              <a:off x="6234700" y="23391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lnTo>
                    <a:pt x="36" y="1"/>
                  </a:lnTo>
                  <a:cubicBezTo>
                    <a:pt x="36" y="1"/>
                    <a:pt x="0" y="13"/>
                    <a:pt x="12" y="13"/>
                  </a:cubicBezTo>
                  <a:cubicBezTo>
                    <a:pt x="12" y="13"/>
                    <a:pt x="36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2" name="Google Shape;2714;p34"/>
            <p:cNvSpPr/>
            <p:nvPr/>
          </p:nvSpPr>
          <p:spPr>
            <a:xfrm>
              <a:off x="6231850" y="23382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1" y="5"/>
                    <a:pt x="6" y="5"/>
                  </a:cubicBezTo>
                  <a:cubicBezTo>
                    <a:pt x="8" y="5"/>
                    <a:pt x="19" y="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3" name="Google Shape;2715;p34"/>
            <p:cNvSpPr/>
            <p:nvPr/>
          </p:nvSpPr>
          <p:spPr>
            <a:xfrm>
              <a:off x="6231425" y="2336950"/>
              <a:ext cx="1200" cy="400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20" y="14"/>
                  </a:moveTo>
                  <a:cubicBezTo>
                    <a:pt x="20" y="14"/>
                    <a:pt x="21" y="15"/>
                    <a:pt x="21" y="15"/>
                  </a:cubicBezTo>
                  <a:cubicBezTo>
                    <a:pt x="21" y="15"/>
                    <a:pt x="20" y="14"/>
                    <a:pt x="20" y="14"/>
                  </a:cubicBezTo>
                  <a:close/>
                  <a:moveTo>
                    <a:pt x="15" y="0"/>
                  </a:moveTo>
                  <a:cubicBezTo>
                    <a:pt x="6" y="0"/>
                    <a:pt x="0" y="3"/>
                    <a:pt x="0" y="3"/>
                  </a:cubicBezTo>
                  <a:cubicBezTo>
                    <a:pt x="12" y="9"/>
                    <a:pt x="18" y="12"/>
                    <a:pt x="20" y="14"/>
                  </a:cubicBezTo>
                  <a:lnTo>
                    <a:pt x="20" y="14"/>
                  </a:lnTo>
                  <a:cubicBezTo>
                    <a:pt x="19" y="13"/>
                    <a:pt x="19" y="12"/>
                    <a:pt x="23" y="12"/>
                  </a:cubicBezTo>
                  <a:cubicBezTo>
                    <a:pt x="27" y="12"/>
                    <a:pt x="34" y="13"/>
                    <a:pt x="48" y="15"/>
                  </a:cubicBezTo>
                  <a:cubicBezTo>
                    <a:pt x="36" y="3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4" name="Google Shape;2716;p34"/>
            <p:cNvSpPr/>
            <p:nvPr/>
          </p:nvSpPr>
          <p:spPr>
            <a:xfrm>
              <a:off x="6233200" y="23343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2"/>
                  </a:moveTo>
                  <a:cubicBezTo>
                    <a:pt x="25" y="12"/>
                    <a:pt x="1" y="0"/>
                    <a:pt x="2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5" name="Google Shape;2717;p34"/>
            <p:cNvSpPr/>
            <p:nvPr/>
          </p:nvSpPr>
          <p:spPr>
            <a:xfrm>
              <a:off x="6233600" y="23345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3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6" name="Google Shape;2718;p34"/>
            <p:cNvSpPr/>
            <p:nvPr/>
          </p:nvSpPr>
          <p:spPr>
            <a:xfrm>
              <a:off x="6233200" y="23335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30" y="1"/>
                  </a:moveTo>
                  <a:cubicBezTo>
                    <a:pt x="25" y="1"/>
                    <a:pt x="15" y="5"/>
                    <a:pt x="1" y="19"/>
                  </a:cubicBezTo>
                  <a:cubicBezTo>
                    <a:pt x="30" y="12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7" name="Google Shape;2719;p34"/>
            <p:cNvSpPr/>
            <p:nvPr/>
          </p:nvSpPr>
          <p:spPr>
            <a:xfrm>
              <a:off x="6232325" y="23340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8" name="Google Shape;2720;p34"/>
            <p:cNvSpPr/>
            <p:nvPr/>
          </p:nvSpPr>
          <p:spPr>
            <a:xfrm>
              <a:off x="6232450" y="23340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7" y="0"/>
                  </a:moveTo>
                  <a:cubicBezTo>
                    <a:pt x="0" y="7"/>
                    <a:pt x="9" y="14"/>
                    <a:pt x="13" y="14"/>
                  </a:cubicBezTo>
                  <a:cubicBezTo>
                    <a:pt x="16" y="14"/>
                    <a:pt x="17" y="1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79" name="Google Shape;2721;p34"/>
            <p:cNvSpPr/>
            <p:nvPr/>
          </p:nvSpPr>
          <p:spPr>
            <a:xfrm>
              <a:off x="6232025" y="2334350"/>
              <a:ext cx="1125" cy="725"/>
            </a:xfrm>
            <a:custGeom>
              <a:avLst/>
              <a:gdLst/>
              <a:ahLst/>
              <a:cxnLst/>
              <a:rect l="l" t="t" r="r" b="b"/>
              <a:pathLst>
                <a:path w="45" h="29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24" y="24"/>
                    <a:pt x="0" y="24"/>
                  </a:cubicBezTo>
                  <a:cubicBezTo>
                    <a:pt x="3" y="27"/>
                    <a:pt x="8" y="29"/>
                    <a:pt x="13" y="29"/>
                  </a:cubicBezTo>
                  <a:cubicBezTo>
                    <a:pt x="28" y="2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0" name="Google Shape;2722;p34"/>
            <p:cNvSpPr/>
            <p:nvPr/>
          </p:nvSpPr>
          <p:spPr>
            <a:xfrm>
              <a:off x="6232325" y="233225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40" y="1"/>
                  </a:moveTo>
                  <a:lnTo>
                    <a:pt x="40" y="1"/>
                  </a:lnTo>
                  <a:cubicBezTo>
                    <a:pt x="38" y="1"/>
                    <a:pt x="7" y="17"/>
                    <a:pt x="0" y="25"/>
                  </a:cubicBezTo>
                  <a:cubicBezTo>
                    <a:pt x="32" y="7"/>
                    <a:pt x="41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1" name="Google Shape;2723;p34"/>
            <p:cNvSpPr/>
            <p:nvPr/>
          </p:nvSpPr>
          <p:spPr>
            <a:xfrm>
              <a:off x="6231725" y="23325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"/>
                  </a:moveTo>
                  <a:cubicBezTo>
                    <a:pt x="0" y="13"/>
                    <a:pt x="12" y="13"/>
                    <a:pt x="24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2" name="Google Shape;2724;p34"/>
            <p:cNvSpPr/>
            <p:nvPr/>
          </p:nvSpPr>
          <p:spPr>
            <a:xfrm>
              <a:off x="6230825" y="23346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1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3" name="Google Shape;2725;p34"/>
            <p:cNvSpPr/>
            <p:nvPr/>
          </p:nvSpPr>
          <p:spPr>
            <a:xfrm>
              <a:off x="6232325" y="23309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1"/>
                    <a:pt x="0" y="5"/>
                  </a:cubicBezTo>
                  <a:cubicBezTo>
                    <a:pt x="16" y="5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4" name="Google Shape;2726;p34"/>
            <p:cNvSpPr/>
            <p:nvPr/>
          </p:nvSpPr>
          <p:spPr>
            <a:xfrm>
              <a:off x="6232325" y="2330000"/>
              <a:ext cx="1100" cy="500"/>
            </a:xfrm>
            <a:custGeom>
              <a:avLst/>
              <a:gdLst/>
              <a:ahLst/>
              <a:cxnLst/>
              <a:rect l="l" t="t" r="r" b="b"/>
              <a:pathLst>
                <a:path w="44" h="20" extrusionOk="0">
                  <a:moveTo>
                    <a:pt x="30" y="1"/>
                  </a:moveTo>
                  <a:cubicBezTo>
                    <a:pt x="22" y="1"/>
                    <a:pt x="9" y="6"/>
                    <a:pt x="0" y="20"/>
                  </a:cubicBezTo>
                  <a:cubicBezTo>
                    <a:pt x="43" y="12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5" name="Google Shape;2727;p34"/>
            <p:cNvSpPr/>
            <p:nvPr/>
          </p:nvSpPr>
          <p:spPr>
            <a:xfrm>
              <a:off x="6231400" y="2331675"/>
              <a:ext cx="950" cy="55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37" y="0"/>
                  </a:moveTo>
                  <a:cubicBezTo>
                    <a:pt x="29" y="0"/>
                    <a:pt x="0" y="21"/>
                    <a:pt x="3" y="21"/>
                  </a:cubicBezTo>
                  <a:cubicBezTo>
                    <a:pt x="4" y="21"/>
                    <a:pt x="13" y="16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6" name="Google Shape;2728;p34"/>
            <p:cNvSpPr/>
            <p:nvPr/>
          </p:nvSpPr>
          <p:spPr>
            <a:xfrm>
              <a:off x="6231425" y="233137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24"/>
                  </a:moveTo>
                  <a:cubicBezTo>
                    <a:pt x="0" y="36"/>
                    <a:pt x="0" y="0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7" name="Google Shape;2729;p34"/>
            <p:cNvSpPr/>
            <p:nvPr/>
          </p:nvSpPr>
          <p:spPr>
            <a:xfrm>
              <a:off x="6229625" y="2333675"/>
              <a:ext cx="1525" cy="400"/>
            </a:xfrm>
            <a:custGeom>
              <a:avLst/>
              <a:gdLst/>
              <a:ahLst/>
              <a:cxnLst/>
              <a:rect l="l" t="t" r="r" b="b"/>
              <a:pathLst>
                <a:path w="61" h="16" extrusionOk="0">
                  <a:moveTo>
                    <a:pt x="35" y="1"/>
                  </a:moveTo>
                  <a:cubicBezTo>
                    <a:pt x="25" y="1"/>
                    <a:pt x="13" y="4"/>
                    <a:pt x="1" y="15"/>
                  </a:cubicBezTo>
                  <a:cubicBezTo>
                    <a:pt x="25" y="15"/>
                    <a:pt x="37" y="4"/>
                    <a:pt x="60" y="4"/>
                  </a:cubicBezTo>
                  <a:cubicBezTo>
                    <a:pt x="54" y="4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8" name="Google Shape;2730;p34"/>
            <p:cNvSpPr/>
            <p:nvPr/>
          </p:nvSpPr>
          <p:spPr>
            <a:xfrm>
              <a:off x="6230525" y="2332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89" name="Google Shape;2731;p34"/>
            <p:cNvSpPr/>
            <p:nvPr/>
          </p:nvSpPr>
          <p:spPr>
            <a:xfrm>
              <a:off x="6229625" y="23307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60" y="0"/>
                  </a:moveTo>
                  <a:cubicBezTo>
                    <a:pt x="1" y="0"/>
                    <a:pt x="72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0" name="Google Shape;2732;p34"/>
            <p:cNvSpPr/>
            <p:nvPr/>
          </p:nvSpPr>
          <p:spPr>
            <a:xfrm>
              <a:off x="6230225" y="23307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cubicBezTo>
                    <a:pt x="1" y="0"/>
                    <a:pt x="25" y="24"/>
                    <a:pt x="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1" name="Google Shape;2733;p34"/>
            <p:cNvSpPr/>
            <p:nvPr/>
          </p:nvSpPr>
          <p:spPr>
            <a:xfrm>
              <a:off x="6230825" y="23295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cubicBezTo>
                    <a:pt x="12" y="13"/>
                    <a:pt x="1" y="13"/>
                    <a:pt x="1" y="25"/>
                  </a:cubicBezTo>
                  <a:cubicBezTo>
                    <a:pt x="12" y="13"/>
                    <a:pt x="2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2" name="Google Shape;2734;p34"/>
            <p:cNvSpPr/>
            <p:nvPr/>
          </p:nvSpPr>
          <p:spPr>
            <a:xfrm>
              <a:off x="6230900" y="2331225"/>
              <a:ext cx="550" cy="175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"/>
                    <a:pt x="13" y="6"/>
                    <a:pt x="21" y="6"/>
                  </a:cubicBezTo>
                  <a:cubicBezTo>
                    <a:pt x="9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3" name="Google Shape;2735;p34"/>
            <p:cNvSpPr/>
            <p:nvPr/>
          </p:nvSpPr>
          <p:spPr>
            <a:xfrm>
              <a:off x="6225175" y="2329275"/>
              <a:ext cx="6475" cy="1525"/>
            </a:xfrm>
            <a:custGeom>
              <a:avLst/>
              <a:gdLst/>
              <a:ahLst/>
              <a:cxnLst/>
              <a:rect l="l" t="t" r="r" b="b"/>
              <a:pathLst>
                <a:path w="259" h="61" extrusionOk="0">
                  <a:moveTo>
                    <a:pt x="143" y="1"/>
                  </a:moveTo>
                  <a:cubicBezTo>
                    <a:pt x="111" y="26"/>
                    <a:pt x="96" y="38"/>
                    <a:pt x="93" y="38"/>
                  </a:cubicBezTo>
                  <a:cubicBezTo>
                    <a:pt x="91" y="38"/>
                    <a:pt x="96" y="29"/>
                    <a:pt x="107" y="13"/>
                  </a:cubicBezTo>
                  <a:lnTo>
                    <a:pt x="107" y="13"/>
                  </a:lnTo>
                  <a:cubicBezTo>
                    <a:pt x="72" y="25"/>
                    <a:pt x="36" y="37"/>
                    <a:pt x="12" y="37"/>
                  </a:cubicBezTo>
                  <a:cubicBezTo>
                    <a:pt x="32" y="47"/>
                    <a:pt x="35" y="48"/>
                    <a:pt x="15" y="56"/>
                  </a:cubicBezTo>
                  <a:lnTo>
                    <a:pt x="15" y="56"/>
                  </a:lnTo>
                  <a:cubicBezTo>
                    <a:pt x="70" y="43"/>
                    <a:pt x="258" y="22"/>
                    <a:pt x="143" y="1"/>
                  </a:cubicBezTo>
                  <a:close/>
                  <a:moveTo>
                    <a:pt x="15" y="56"/>
                  </a:moveTo>
                  <a:cubicBezTo>
                    <a:pt x="7" y="57"/>
                    <a:pt x="2" y="59"/>
                    <a:pt x="0" y="60"/>
                  </a:cubicBezTo>
                  <a:cubicBezTo>
                    <a:pt x="6" y="59"/>
                    <a:pt x="11" y="57"/>
                    <a:pt x="15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4" name="Google Shape;2736;p34"/>
            <p:cNvSpPr/>
            <p:nvPr/>
          </p:nvSpPr>
          <p:spPr>
            <a:xfrm>
              <a:off x="6229775" y="2329000"/>
              <a:ext cx="1075" cy="625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31" y="0"/>
                  </a:moveTo>
                  <a:cubicBezTo>
                    <a:pt x="16" y="7"/>
                    <a:pt x="1" y="24"/>
                    <a:pt x="6" y="24"/>
                  </a:cubicBezTo>
                  <a:cubicBezTo>
                    <a:pt x="9" y="24"/>
                    <a:pt x="20" y="18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5" name="Google Shape;2737;p34"/>
            <p:cNvSpPr/>
            <p:nvPr/>
          </p:nvSpPr>
          <p:spPr>
            <a:xfrm>
              <a:off x="6228450" y="2329775"/>
              <a:ext cx="2400" cy="1200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71" y="1"/>
                  </a:moveTo>
                  <a:cubicBezTo>
                    <a:pt x="58" y="1"/>
                    <a:pt x="35" y="13"/>
                    <a:pt x="0" y="40"/>
                  </a:cubicBezTo>
                  <a:cubicBezTo>
                    <a:pt x="5" y="45"/>
                    <a:pt x="12" y="47"/>
                    <a:pt x="19" y="47"/>
                  </a:cubicBezTo>
                  <a:cubicBezTo>
                    <a:pt x="50" y="47"/>
                    <a:pt x="96" y="17"/>
                    <a:pt x="96" y="17"/>
                  </a:cubicBezTo>
                  <a:lnTo>
                    <a:pt x="84" y="17"/>
                  </a:lnTo>
                  <a:cubicBezTo>
                    <a:pt x="84" y="7"/>
                    <a:pt x="80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6" name="Google Shape;2738;p34"/>
            <p:cNvSpPr/>
            <p:nvPr/>
          </p:nvSpPr>
          <p:spPr>
            <a:xfrm>
              <a:off x="6227250" y="2333150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" y="13"/>
                    <a:pt x="36" y="25"/>
                    <a:pt x="60" y="36"/>
                  </a:cubicBezTo>
                  <a:cubicBezTo>
                    <a:pt x="84" y="25"/>
                    <a:pt x="96" y="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7" name="Google Shape;2739;p34"/>
            <p:cNvSpPr/>
            <p:nvPr/>
          </p:nvSpPr>
          <p:spPr>
            <a:xfrm>
              <a:off x="6228150" y="2334050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0"/>
                  </a:moveTo>
                  <a:cubicBezTo>
                    <a:pt x="36" y="0"/>
                    <a:pt x="36" y="12"/>
                    <a:pt x="0" y="24"/>
                  </a:cubicBezTo>
                  <a:cubicBezTo>
                    <a:pt x="72" y="12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8" name="Google Shape;2740;p34"/>
            <p:cNvSpPr/>
            <p:nvPr/>
          </p:nvSpPr>
          <p:spPr>
            <a:xfrm>
              <a:off x="6228150" y="233225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48" y="1"/>
                  </a:moveTo>
                  <a:cubicBezTo>
                    <a:pt x="16" y="1"/>
                    <a:pt x="0" y="12"/>
                    <a:pt x="11" y="12"/>
                  </a:cubicBezTo>
                  <a:cubicBezTo>
                    <a:pt x="16" y="12"/>
                    <a:pt x="28" y="9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99" name="Google Shape;2741;p34"/>
            <p:cNvSpPr/>
            <p:nvPr/>
          </p:nvSpPr>
          <p:spPr>
            <a:xfrm>
              <a:off x="6230025" y="2328300"/>
              <a:ext cx="1100" cy="650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39" y="1"/>
                  </a:moveTo>
                  <a:cubicBezTo>
                    <a:pt x="37" y="1"/>
                    <a:pt x="28" y="5"/>
                    <a:pt x="9" y="16"/>
                  </a:cubicBezTo>
                  <a:cubicBezTo>
                    <a:pt x="2" y="23"/>
                    <a:pt x="1" y="25"/>
                    <a:pt x="3" y="25"/>
                  </a:cubicBezTo>
                  <a:cubicBezTo>
                    <a:pt x="8" y="25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0" name="Google Shape;2742;p34"/>
            <p:cNvSpPr/>
            <p:nvPr/>
          </p:nvSpPr>
          <p:spPr>
            <a:xfrm>
              <a:off x="6229925" y="23281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1" name="Google Shape;2743;p34"/>
            <p:cNvSpPr/>
            <p:nvPr/>
          </p:nvSpPr>
          <p:spPr>
            <a:xfrm>
              <a:off x="6229925" y="232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2" name="Google Shape;2744;p34"/>
            <p:cNvSpPr/>
            <p:nvPr/>
          </p:nvSpPr>
          <p:spPr>
            <a:xfrm>
              <a:off x="6223075" y="23132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34" y="1"/>
                  </a:moveTo>
                  <a:cubicBezTo>
                    <a:pt x="32" y="1"/>
                    <a:pt x="23" y="7"/>
                    <a:pt x="1" y="25"/>
                  </a:cubicBezTo>
                  <a:lnTo>
                    <a:pt x="13" y="25"/>
                  </a:lnTo>
                  <a:cubicBezTo>
                    <a:pt x="20" y="17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3" name="Google Shape;2745;p34"/>
            <p:cNvSpPr/>
            <p:nvPr/>
          </p:nvSpPr>
          <p:spPr>
            <a:xfrm>
              <a:off x="6213550" y="2306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37" y="0"/>
                  </a:moveTo>
                  <a:cubicBezTo>
                    <a:pt x="96" y="0"/>
                    <a:pt x="1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4" name="Google Shape;2746;p34"/>
            <p:cNvSpPr/>
            <p:nvPr/>
          </p:nvSpPr>
          <p:spPr>
            <a:xfrm>
              <a:off x="6229350" y="2326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5" name="Google Shape;2747;p34"/>
            <p:cNvSpPr/>
            <p:nvPr/>
          </p:nvSpPr>
          <p:spPr>
            <a:xfrm>
              <a:off x="6201350" y="22843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lnTo>
                    <a:pt x="25" y="0"/>
                  </a:ln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6" name="Google Shape;2748;p34"/>
            <p:cNvSpPr/>
            <p:nvPr/>
          </p:nvSpPr>
          <p:spPr>
            <a:xfrm>
              <a:off x="6213550" y="2312925"/>
              <a:ext cx="2725" cy="1200"/>
            </a:xfrm>
            <a:custGeom>
              <a:avLst/>
              <a:gdLst/>
              <a:ahLst/>
              <a:cxnLst/>
              <a:rect l="l" t="t" r="r" b="b"/>
              <a:pathLst>
                <a:path w="109" h="4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"/>
                    <a:pt x="37" y="36"/>
                    <a:pt x="1" y="48"/>
                  </a:cubicBezTo>
                  <a:cubicBezTo>
                    <a:pt x="37" y="36"/>
                    <a:pt x="61" y="48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7" name="Google Shape;2749;p34"/>
            <p:cNvSpPr/>
            <p:nvPr/>
          </p:nvSpPr>
          <p:spPr>
            <a:xfrm>
              <a:off x="6206425" y="228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8" name="Google Shape;2750;p34"/>
            <p:cNvSpPr/>
            <p:nvPr/>
          </p:nvSpPr>
          <p:spPr>
            <a:xfrm>
              <a:off x="6227850" y="2324475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0" y="7"/>
                    <a:pt x="0" y="14"/>
                  </a:cubicBezTo>
                  <a:cubicBezTo>
                    <a:pt x="6" y="4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09" name="Google Shape;2751;p34"/>
            <p:cNvSpPr/>
            <p:nvPr/>
          </p:nvSpPr>
          <p:spPr>
            <a:xfrm>
              <a:off x="6194225" y="2265300"/>
              <a:ext cx="36025" cy="62875"/>
            </a:xfrm>
            <a:custGeom>
              <a:avLst/>
              <a:gdLst/>
              <a:ahLst/>
              <a:cxnLst/>
              <a:rect l="l" t="t" r="r" b="b"/>
              <a:pathLst>
                <a:path w="1441" h="2515" extrusionOk="0">
                  <a:moveTo>
                    <a:pt x="46" y="292"/>
                  </a:moveTo>
                  <a:lnTo>
                    <a:pt x="46" y="292"/>
                  </a:lnTo>
                  <a:cubicBezTo>
                    <a:pt x="43" y="297"/>
                    <a:pt x="39" y="303"/>
                    <a:pt x="36" y="310"/>
                  </a:cubicBezTo>
                  <a:cubicBezTo>
                    <a:pt x="41" y="302"/>
                    <a:pt x="44" y="296"/>
                    <a:pt x="46" y="292"/>
                  </a:cubicBezTo>
                  <a:close/>
                  <a:moveTo>
                    <a:pt x="83" y="357"/>
                  </a:moveTo>
                  <a:cubicBezTo>
                    <a:pt x="66" y="363"/>
                    <a:pt x="60" y="366"/>
                    <a:pt x="61" y="366"/>
                  </a:cubicBezTo>
                  <a:cubicBezTo>
                    <a:pt x="63" y="366"/>
                    <a:pt x="72" y="363"/>
                    <a:pt x="83" y="357"/>
                  </a:cubicBezTo>
                  <a:close/>
                  <a:moveTo>
                    <a:pt x="223" y="679"/>
                  </a:moveTo>
                  <a:cubicBezTo>
                    <a:pt x="215" y="686"/>
                    <a:pt x="212" y="691"/>
                    <a:pt x="214" y="691"/>
                  </a:cubicBezTo>
                  <a:cubicBezTo>
                    <a:pt x="219" y="687"/>
                    <a:pt x="222" y="684"/>
                    <a:pt x="223" y="679"/>
                  </a:cubicBezTo>
                  <a:close/>
                  <a:moveTo>
                    <a:pt x="226" y="726"/>
                  </a:moveTo>
                  <a:cubicBezTo>
                    <a:pt x="227" y="728"/>
                    <a:pt x="228" y="729"/>
                    <a:pt x="229" y="729"/>
                  </a:cubicBezTo>
                  <a:lnTo>
                    <a:pt x="229" y="729"/>
                  </a:lnTo>
                  <a:cubicBezTo>
                    <a:pt x="228" y="728"/>
                    <a:pt x="227" y="727"/>
                    <a:pt x="226" y="726"/>
                  </a:cubicBezTo>
                  <a:close/>
                  <a:moveTo>
                    <a:pt x="243" y="782"/>
                  </a:moveTo>
                  <a:cubicBezTo>
                    <a:pt x="239" y="783"/>
                    <a:pt x="233" y="784"/>
                    <a:pt x="226" y="786"/>
                  </a:cubicBezTo>
                  <a:cubicBezTo>
                    <a:pt x="235" y="786"/>
                    <a:pt x="241" y="784"/>
                    <a:pt x="243" y="782"/>
                  </a:cubicBezTo>
                  <a:close/>
                  <a:moveTo>
                    <a:pt x="393" y="1000"/>
                  </a:moveTo>
                  <a:cubicBezTo>
                    <a:pt x="391" y="1002"/>
                    <a:pt x="386" y="1005"/>
                    <a:pt x="381" y="1007"/>
                  </a:cubicBezTo>
                  <a:lnTo>
                    <a:pt x="381" y="1007"/>
                  </a:lnTo>
                  <a:cubicBezTo>
                    <a:pt x="385" y="1005"/>
                    <a:pt x="389" y="1003"/>
                    <a:pt x="393" y="1000"/>
                  </a:cubicBezTo>
                  <a:close/>
                  <a:moveTo>
                    <a:pt x="430" y="1243"/>
                  </a:moveTo>
                  <a:cubicBezTo>
                    <a:pt x="424" y="1244"/>
                    <a:pt x="415" y="1247"/>
                    <a:pt x="405" y="1250"/>
                  </a:cubicBezTo>
                  <a:cubicBezTo>
                    <a:pt x="415" y="1250"/>
                    <a:pt x="423" y="1248"/>
                    <a:pt x="430" y="1243"/>
                  </a:cubicBezTo>
                  <a:close/>
                  <a:moveTo>
                    <a:pt x="799" y="1413"/>
                  </a:moveTo>
                  <a:lnTo>
                    <a:pt x="799" y="1413"/>
                  </a:lnTo>
                  <a:cubicBezTo>
                    <a:pt x="797" y="1415"/>
                    <a:pt x="794" y="1419"/>
                    <a:pt x="790" y="1419"/>
                  </a:cubicBezTo>
                  <a:cubicBezTo>
                    <a:pt x="789" y="1419"/>
                    <a:pt x="787" y="1418"/>
                    <a:pt x="786" y="1417"/>
                  </a:cubicBezTo>
                  <a:cubicBezTo>
                    <a:pt x="791" y="1417"/>
                    <a:pt x="795" y="1416"/>
                    <a:pt x="799" y="1413"/>
                  </a:cubicBezTo>
                  <a:close/>
                  <a:moveTo>
                    <a:pt x="834" y="1429"/>
                  </a:moveTo>
                  <a:cubicBezTo>
                    <a:pt x="833" y="1430"/>
                    <a:pt x="833" y="1431"/>
                    <a:pt x="832" y="1432"/>
                  </a:cubicBezTo>
                  <a:lnTo>
                    <a:pt x="832" y="1432"/>
                  </a:lnTo>
                  <a:cubicBezTo>
                    <a:pt x="833" y="1431"/>
                    <a:pt x="833" y="1430"/>
                    <a:pt x="834" y="1429"/>
                  </a:cubicBezTo>
                  <a:close/>
                  <a:moveTo>
                    <a:pt x="556" y="1424"/>
                  </a:moveTo>
                  <a:cubicBezTo>
                    <a:pt x="565" y="1424"/>
                    <a:pt x="556" y="1432"/>
                    <a:pt x="548" y="1441"/>
                  </a:cubicBezTo>
                  <a:cubicBezTo>
                    <a:pt x="536" y="1441"/>
                    <a:pt x="512" y="1441"/>
                    <a:pt x="536" y="1429"/>
                  </a:cubicBezTo>
                  <a:cubicBezTo>
                    <a:pt x="546" y="1425"/>
                    <a:pt x="553" y="1424"/>
                    <a:pt x="556" y="1424"/>
                  </a:cubicBezTo>
                  <a:close/>
                  <a:moveTo>
                    <a:pt x="762" y="1679"/>
                  </a:moveTo>
                  <a:cubicBezTo>
                    <a:pt x="762" y="1679"/>
                    <a:pt x="762" y="1679"/>
                    <a:pt x="762" y="1691"/>
                  </a:cubicBezTo>
                  <a:cubicBezTo>
                    <a:pt x="750" y="1691"/>
                    <a:pt x="750" y="1679"/>
                    <a:pt x="762" y="1679"/>
                  </a:cubicBezTo>
                  <a:close/>
                  <a:moveTo>
                    <a:pt x="1068" y="1868"/>
                  </a:moveTo>
                  <a:cubicBezTo>
                    <a:pt x="1066" y="1868"/>
                    <a:pt x="1064" y="1868"/>
                    <a:pt x="1062" y="1869"/>
                  </a:cubicBezTo>
                  <a:lnTo>
                    <a:pt x="1072" y="1869"/>
                  </a:lnTo>
                  <a:cubicBezTo>
                    <a:pt x="1071" y="1868"/>
                    <a:pt x="1069" y="1868"/>
                    <a:pt x="1068" y="1868"/>
                  </a:cubicBezTo>
                  <a:close/>
                  <a:moveTo>
                    <a:pt x="872" y="2137"/>
                  </a:moveTo>
                  <a:cubicBezTo>
                    <a:pt x="867" y="2139"/>
                    <a:pt x="862" y="2141"/>
                    <a:pt x="857" y="2143"/>
                  </a:cubicBezTo>
                  <a:cubicBezTo>
                    <a:pt x="859" y="2144"/>
                    <a:pt x="860" y="2144"/>
                    <a:pt x="861" y="2145"/>
                  </a:cubicBezTo>
                  <a:lnTo>
                    <a:pt x="861" y="2145"/>
                  </a:lnTo>
                  <a:cubicBezTo>
                    <a:pt x="865" y="2142"/>
                    <a:pt x="868" y="2139"/>
                    <a:pt x="872" y="2137"/>
                  </a:cubicBezTo>
                  <a:close/>
                  <a:moveTo>
                    <a:pt x="861" y="2145"/>
                  </a:moveTo>
                  <a:lnTo>
                    <a:pt x="861" y="2145"/>
                  </a:lnTo>
                  <a:cubicBezTo>
                    <a:pt x="850" y="2155"/>
                    <a:pt x="841" y="2166"/>
                    <a:pt x="834" y="2179"/>
                  </a:cubicBezTo>
                  <a:cubicBezTo>
                    <a:pt x="857" y="2167"/>
                    <a:pt x="893" y="2167"/>
                    <a:pt x="917" y="2155"/>
                  </a:cubicBezTo>
                  <a:cubicBezTo>
                    <a:pt x="906" y="2155"/>
                    <a:pt x="884" y="2155"/>
                    <a:pt x="861" y="2145"/>
                  </a:cubicBezTo>
                  <a:close/>
                  <a:moveTo>
                    <a:pt x="930" y="2240"/>
                  </a:moveTo>
                  <a:lnTo>
                    <a:pt x="930" y="2240"/>
                  </a:lnTo>
                  <a:cubicBezTo>
                    <a:pt x="926" y="2243"/>
                    <a:pt x="921" y="2247"/>
                    <a:pt x="917" y="2250"/>
                  </a:cubicBezTo>
                  <a:cubicBezTo>
                    <a:pt x="923" y="2247"/>
                    <a:pt x="928" y="2244"/>
                    <a:pt x="930" y="2240"/>
                  </a:cubicBezTo>
                  <a:close/>
                  <a:moveTo>
                    <a:pt x="155" y="0"/>
                  </a:moveTo>
                  <a:cubicBezTo>
                    <a:pt x="0" y="95"/>
                    <a:pt x="36" y="143"/>
                    <a:pt x="24" y="191"/>
                  </a:cubicBezTo>
                  <a:cubicBezTo>
                    <a:pt x="24" y="191"/>
                    <a:pt x="24" y="286"/>
                    <a:pt x="24" y="298"/>
                  </a:cubicBezTo>
                  <a:cubicBezTo>
                    <a:pt x="35" y="287"/>
                    <a:pt x="43" y="281"/>
                    <a:pt x="47" y="281"/>
                  </a:cubicBezTo>
                  <a:lnTo>
                    <a:pt x="47" y="281"/>
                  </a:lnTo>
                  <a:cubicBezTo>
                    <a:pt x="49" y="281"/>
                    <a:pt x="50" y="285"/>
                    <a:pt x="46" y="292"/>
                  </a:cubicBezTo>
                  <a:lnTo>
                    <a:pt x="46" y="292"/>
                  </a:lnTo>
                  <a:cubicBezTo>
                    <a:pt x="55" y="279"/>
                    <a:pt x="66" y="271"/>
                    <a:pt x="83" y="262"/>
                  </a:cubicBezTo>
                  <a:lnTo>
                    <a:pt x="83" y="262"/>
                  </a:lnTo>
                  <a:cubicBezTo>
                    <a:pt x="72" y="298"/>
                    <a:pt x="60" y="333"/>
                    <a:pt x="36" y="369"/>
                  </a:cubicBezTo>
                  <a:cubicBezTo>
                    <a:pt x="48" y="357"/>
                    <a:pt x="60" y="357"/>
                    <a:pt x="83" y="357"/>
                  </a:cubicBezTo>
                  <a:cubicBezTo>
                    <a:pt x="74" y="384"/>
                    <a:pt x="66" y="397"/>
                    <a:pt x="52" y="397"/>
                  </a:cubicBezTo>
                  <a:cubicBezTo>
                    <a:pt x="47" y="397"/>
                    <a:pt x="42" y="396"/>
                    <a:pt x="36" y="393"/>
                  </a:cubicBezTo>
                  <a:lnTo>
                    <a:pt x="36" y="393"/>
                  </a:lnTo>
                  <a:cubicBezTo>
                    <a:pt x="36" y="393"/>
                    <a:pt x="274" y="583"/>
                    <a:pt x="155" y="583"/>
                  </a:cubicBezTo>
                  <a:cubicBezTo>
                    <a:pt x="167" y="589"/>
                    <a:pt x="182" y="592"/>
                    <a:pt x="198" y="592"/>
                  </a:cubicBezTo>
                  <a:cubicBezTo>
                    <a:pt x="206" y="592"/>
                    <a:pt x="215" y="592"/>
                    <a:pt x="224" y="590"/>
                  </a:cubicBezTo>
                  <a:lnTo>
                    <a:pt x="224" y="590"/>
                  </a:lnTo>
                  <a:cubicBezTo>
                    <a:pt x="220" y="593"/>
                    <a:pt x="221" y="595"/>
                    <a:pt x="226" y="595"/>
                  </a:cubicBezTo>
                  <a:cubicBezTo>
                    <a:pt x="175" y="606"/>
                    <a:pt x="230" y="652"/>
                    <a:pt x="223" y="679"/>
                  </a:cubicBezTo>
                  <a:lnTo>
                    <a:pt x="223" y="679"/>
                  </a:lnTo>
                  <a:cubicBezTo>
                    <a:pt x="242" y="663"/>
                    <a:pt x="283" y="634"/>
                    <a:pt x="301" y="634"/>
                  </a:cubicBezTo>
                  <a:cubicBezTo>
                    <a:pt x="306" y="634"/>
                    <a:pt x="310" y="637"/>
                    <a:pt x="310" y="643"/>
                  </a:cubicBezTo>
                  <a:cubicBezTo>
                    <a:pt x="309" y="642"/>
                    <a:pt x="308" y="642"/>
                    <a:pt x="308" y="642"/>
                  </a:cubicBezTo>
                  <a:cubicBezTo>
                    <a:pt x="294" y="642"/>
                    <a:pt x="248" y="730"/>
                    <a:pt x="231" y="730"/>
                  </a:cubicBezTo>
                  <a:cubicBezTo>
                    <a:pt x="230" y="730"/>
                    <a:pt x="230" y="729"/>
                    <a:pt x="229" y="729"/>
                  </a:cubicBezTo>
                  <a:lnTo>
                    <a:pt x="229" y="729"/>
                  </a:lnTo>
                  <a:cubicBezTo>
                    <a:pt x="238" y="738"/>
                    <a:pt x="238" y="739"/>
                    <a:pt x="238" y="750"/>
                  </a:cubicBezTo>
                  <a:cubicBezTo>
                    <a:pt x="246" y="750"/>
                    <a:pt x="296" y="740"/>
                    <a:pt x="326" y="740"/>
                  </a:cubicBezTo>
                  <a:cubicBezTo>
                    <a:pt x="340" y="740"/>
                    <a:pt x="349" y="742"/>
                    <a:pt x="345" y="750"/>
                  </a:cubicBezTo>
                  <a:cubicBezTo>
                    <a:pt x="316" y="762"/>
                    <a:pt x="304" y="765"/>
                    <a:pt x="292" y="765"/>
                  </a:cubicBezTo>
                  <a:cubicBezTo>
                    <a:pt x="280" y="765"/>
                    <a:pt x="268" y="762"/>
                    <a:pt x="238" y="762"/>
                  </a:cubicBezTo>
                  <a:cubicBezTo>
                    <a:pt x="246" y="770"/>
                    <a:pt x="248" y="777"/>
                    <a:pt x="243" y="782"/>
                  </a:cubicBezTo>
                  <a:lnTo>
                    <a:pt x="243" y="782"/>
                  </a:lnTo>
                  <a:cubicBezTo>
                    <a:pt x="249" y="781"/>
                    <a:pt x="253" y="780"/>
                    <a:pt x="256" y="780"/>
                  </a:cubicBezTo>
                  <a:cubicBezTo>
                    <a:pt x="282" y="780"/>
                    <a:pt x="246" y="811"/>
                    <a:pt x="273" y="811"/>
                  </a:cubicBezTo>
                  <a:cubicBezTo>
                    <a:pt x="276" y="811"/>
                    <a:pt x="280" y="811"/>
                    <a:pt x="286" y="810"/>
                  </a:cubicBezTo>
                  <a:lnTo>
                    <a:pt x="286" y="810"/>
                  </a:lnTo>
                  <a:cubicBezTo>
                    <a:pt x="250" y="822"/>
                    <a:pt x="250" y="822"/>
                    <a:pt x="286" y="822"/>
                  </a:cubicBezTo>
                  <a:cubicBezTo>
                    <a:pt x="274" y="834"/>
                    <a:pt x="250" y="834"/>
                    <a:pt x="238" y="834"/>
                  </a:cubicBezTo>
                  <a:cubicBezTo>
                    <a:pt x="250" y="845"/>
                    <a:pt x="250" y="857"/>
                    <a:pt x="250" y="881"/>
                  </a:cubicBezTo>
                  <a:cubicBezTo>
                    <a:pt x="250" y="857"/>
                    <a:pt x="274" y="845"/>
                    <a:pt x="298" y="834"/>
                  </a:cubicBezTo>
                  <a:lnTo>
                    <a:pt x="298" y="834"/>
                  </a:lnTo>
                  <a:cubicBezTo>
                    <a:pt x="345" y="845"/>
                    <a:pt x="226" y="893"/>
                    <a:pt x="262" y="917"/>
                  </a:cubicBezTo>
                  <a:cubicBezTo>
                    <a:pt x="279" y="900"/>
                    <a:pt x="287" y="891"/>
                    <a:pt x="289" y="891"/>
                  </a:cubicBezTo>
                  <a:lnTo>
                    <a:pt x="289" y="891"/>
                  </a:lnTo>
                  <a:cubicBezTo>
                    <a:pt x="290" y="891"/>
                    <a:pt x="281" y="903"/>
                    <a:pt x="262" y="929"/>
                  </a:cubicBezTo>
                  <a:cubicBezTo>
                    <a:pt x="262" y="929"/>
                    <a:pt x="333" y="917"/>
                    <a:pt x="357" y="917"/>
                  </a:cubicBezTo>
                  <a:cubicBezTo>
                    <a:pt x="329" y="945"/>
                    <a:pt x="324" y="953"/>
                    <a:pt x="329" y="953"/>
                  </a:cubicBezTo>
                  <a:cubicBezTo>
                    <a:pt x="336" y="953"/>
                    <a:pt x="360" y="938"/>
                    <a:pt x="373" y="938"/>
                  </a:cubicBezTo>
                  <a:cubicBezTo>
                    <a:pt x="380" y="938"/>
                    <a:pt x="384" y="942"/>
                    <a:pt x="381" y="953"/>
                  </a:cubicBezTo>
                  <a:cubicBezTo>
                    <a:pt x="369" y="964"/>
                    <a:pt x="322" y="976"/>
                    <a:pt x="310" y="976"/>
                  </a:cubicBezTo>
                  <a:cubicBezTo>
                    <a:pt x="317" y="999"/>
                    <a:pt x="335" y="1013"/>
                    <a:pt x="356" y="1013"/>
                  </a:cubicBezTo>
                  <a:cubicBezTo>
                    <a:pt x="361" y="1013"/>
                    <a:pt x="367" y="1012"/>
                    <a:pt x="372" y="1010"/>
                  </a:cubicBezTo>
                  <a:lnTo>
                    <a:pt x="372" y="1010"/>
                  </a:lnTo>
                  <a:cubicBezTo>
                    <a:pt x="348" y="1019"/>
                    <a:pt x="313" y="1027"/>
                    <a:pt x="322" y="1036"/>
                  </a:cubicBezTo>
                  <a:cubicBezTo>
                    <a:pt x="326" y="1045"/>
                    <a:pt x="332" y="1047"/>
                    <a:pt x="340" y="1047"/>
                  </a:cubicBezTo>
                  <a:cubicBezTo>
                    <a:pt x="348" y="1047"/>
                    <a:pt x="358" y="1044"/>
                    <a:pt x="371" y="1044"/>
                  </a:cubicBezTo>
                  <a:cubicBezTo>
                    <a:pt x="377" y="1044"/>
                    <a:pt x="385" y="1045"/>
                    <a:pt x="393" y="1048"/>
                  </a:cubicBezTo>
                  <a:cubicBezTo>
                    <a:pt x="372" y="1058"/>
                    <a:pt x="378" y="1086"/>
                    <a:pt x="343" y="1086"/>
                  </a:cubicBezTo>
                  <a:cubicBezTo>
                    <a:pt x="337" y="1086"/>
                    <a:pt x="330" y="1085"/>
                    <a:pt x="322" y="1084"/>
                  </a:cubicBezTo>
                  <a:lnTo>
                    <a:pt x="322" y="1084"/>
                  </a:lnTo>
                  <a:cubicBezTo>
                    <a:pt x="333" y="1107"/>
                    <a:pt x="345" y="1131"/>
                    <a:pt x="357" y="1155"/>
                  </a:cubicBezTo>
                  <a:lnTo>
                    <a:pt x="333" y="1167"/>
                  </a:lnTo>
                  <a:lnTo>
                    <a:pt x="357" y="1167"/>
                  </a:lnTo>
                  <a:cubicBezTo>
                    <a:pt x="357" y="1191"/>
                    <a:pt x="357" y="1215"/>
                    <a:pt x="369" y="1238"/>
                  </a:cubicBezTo>
                  <a:cubicBezTo>
                    <a:pt x="393" y="1226"/>
                    <a:pt x="417" y="1215"/>
                    <a:pt x="453" y="1215"/>
                  </a:cubicBezTo>
                  <a:cubicBezTo>
                    <a:pt x="446" y="1228"/>
                    <a:pt x="439" y="1238"/>
                    <a:pt x="430" y="1243"/>
                  </a:cubicBezTo>
                  <a:lnTo>
                    <a:pt x="430" y="1243"/>
                  </a:lnTo>
                  <a:cubicBezTo>
                    <a:pt x="432" y="1243"/>
                    <a:pt x="434" y="1243"/>
                    <a:pt x="435" y="1243"/>
                  </a:cubicBezTo>
                  <a:cubicBezTo>
                    <a:pt x="448" y="1243"/>
                    <a:pt x="453" y="1251"/>
                    <a:pt x="453" y="1274"/>
                  </a:cubicBezTo>
                  <a:cubicBezTo>
                    <a:pt x="441" y="1274"/>
                    <a:pt x="381" y="1286"/>
                    <a:pt x="357" y="1298"/>
                  </a:cubicBezTo>
                  <a:cubicBezTo>
                    <a:pt x="368" y="1294"/>
                    <a:pt x="376" y="1293"/>
                    <a:pt x="383" y="1293"/>
                  </a:cubicBezTo>
                  <a:cubicBezTo>
                    <a:pt x="414" y="1293"/>
                    <a:pt x="417" y="1320"/>
                    <a:pt x="442" y="1320"/>
                  </a:cubicBezTo>
                  <a:cubicBezTo>
                    <a:pt x="451" y="1320"/>
                    <a:pt x="462" y="1317"/>
                    <a:pt x="476" y="1310"/>
                  </a:cubicBezTo>
                  <a:lnTo>
                    <a:pt x="476" y="1310"/>
                  </a:lnTo>
                  <a:cubicBezTo>
                    <a:pt x="468" y="1318"/>
                    <a:pt x="465" y="1327"/>
                    <a:pt x="461" y="1327"/>
                  </a:cubicBezTo>
                  <a:cubicBezTo>
                    <a:pt x="458" y="1327"/>
                    <a:pt x="456" y="1325"/>
                    <a:pt x="453" y="1322"/>
                  </a:cubicBezTo>
                  <a:lnTo>
                    <a:pt x="453" y="1322"/>
                  </a:lnTo>
                  <a:cubicBezTo>
                    <a:pt x="446" y="1328"/>
                    <a:pt x="448" y="1330"/>
                    <a:pt x="456" y="1330"/>
                  </a:cubicBezTo>
                  <a:cubicBezTo>
                    <a:pt x="467" y="1330"/>
                    <a:pt x="490" y="1325"/>
                    <a:pt x="507" y="1325"/>
                  </a:cubicBezTo>
                  <a:cubicBezTo>
                    <a:pt x="517" y="1325"/>
                    <a:pt x="524" y="1327"/>
                    <a:pt x="524" y="1334"/>
                  </a:cubicBezTo>
                  <a:cubicBezTo>
                    <a:pt x="512" y="1369"/>
                    <a:pt x="500" y="1381"/>
                    <a:pt x="572" y="1381"/>
                  </a:cubicBezTo>
                  <a:cubicBezTo>
                    <a:pt x="548" y="1393"/>
                    <a:pt x="548" y="1393"/>
                    <a:pt x="583" y="1393"/>
                  </a:cubicBezTo>
                  <a:cubicBezTo>
                    <a:pt x="500" y="1453"/>
                    <a:pt x="536" y="1405"/>
                    <a:pt x="453" y="1500"/>
                  </a:cubicBezTo>
                  <a:cubicBezTo>
                    <a:pt x="500" y="1465"/>
                    <a:pt x="524" y="1453"/>
                    <a:pt x="572" y="1453"/>
                  </a:cubicBezTo>
                  <a:cubicBezTo>
                    <a:pt x="533" y="1472"/>
                    <a:pt x="494" y="1492"/>
                    <a:pt x="533" y="1492"/>
                  </a:cubicBezTo>
                  <a:cubicBezTo>
                    <a:pt x="541" y="1492"/>
                    <a:pt x="554" y="1491"/>
                    <a:pt x="572" y="1488"/>
                  </a:cubicBezTo>
                  <a:cubicBezTo>
                    <a:pt x="572" y="1500"/>
                    <a:pt x="583" y="1572"/>
                    <a:pt x="583" y="1572"/>
                  </a:cubicBezTo>
                  <a:cubicBezTo>
                    <a:pt x="607" y="1566"/>
                    <a:pt x="622" y="1563"/>
                    <a:pt x="627" y="1563"/>
                  </a:cubicBezTo>
                  <a:cubicBezTo>
                    <a:pt x="631" y="1563"/>
                    <a:pt x="625" y="1566"/>
                    <a:pt x="607" y="1572"/>
                  </a:cubicBezTo>
                  <a:cubicBezTo>
                    <a:pt x="625" y="1566"/>
                    <a:pt x="637" y="1563"/>
                    <a:pt x="647" y="1563"/>
                  </a:cubicBezTo>
                  <a:cubicBezTo>
                    <a:pt x="658" y="1563"/>
                    <a:pt x="667" y="1566"/>
                    <a:pt x="679" y="1572"/>
                  </a:cubicBezTo>
                  <a:cubicBezTo>
                    <a:pt x="631" y="1631"/>
                    <a:pt x="714" y="1584"/>
                    <a:pt x="631" y="1631"/>
                  </a:cubicBezTo>
                  <a:cubicBezTo>
                    <a:pt x="703" y="1643"/>
                    <a:pt x="691" y="1619"/>
                    <a:pt x="703" y="1667"/>
                  </a:cubicBezTo>
                  <a:cubicBezTo>
                    <a:pt x="738" y="1619"/>
                    <a:pt x="834" y="1631"/>
                    <a:pt x="869" y="1619"/>
                  </a:cubicBezTo>
                  <a:lnTo>
                    <a:pt x="869" y="1619"/>
                  </a:lnTo>
                  <a:cubicBezTo>
                    <a:pt x="857" y="1631"/>
                    <a:pt x="798" y="1655"/>
                    <a:pt x="774" y="1655"/>
                  </a:cubicBezTo>
                  <a:cubicBezTo>
                    <a:pt x="794" y="1640"/>
                    <a:pt x="801" y="1633"/>
                    <a:pt x="797" y="1633"/>
                  </a:cubicBezTo>
                  <a:lnTo>
                    <a:pt x="797" y="1633"/>
                  </a:lnTo>
                  <a:cubicBezTo>
                    <a:pt x="791" y="1633"/>
                    <a:pt x="763" y="1646"/>
                    <a:pt x="714" y="1667"/>
                  </a:cubicBezTo>
                  <a:cubicBezTo>
                    <a:pt x="738" y="1667"/>
                    <a:pt x="714" y="1679"/>
                    <a:pt x="691" y="1703"/>
                  </a:cubicBezTo>
                  <a:cubicBezTo>
                    <a:pt x="699" y="1703"/>
                    <a:pt x="703" y="1701"/>
                    <a:pt x="704" y="1701"/>
                  </a:cubicBezTo>
                  <a:lnTo>
                    <a:pt x="704" y="1701"/>
                  </a:lnTo>
                  <a:cubicBezTo>
                    <a:pt x="707" y="1701"/>
                    <a:pt x="699" y="1707"/>
                    <a:pt x="691" y="1738"/>
                  </a:cubicBezTo>
                  <a:cubicBezTo>
                    <a:pt x="720" y="1732"/>
                    <a:pt x="747" y="1729"/>
                    <a:pt x="774" y="1729"/>
                  </a:cubicBezTo>
                  <a:cubicBezTo>
                    <a:pt x="801" y="1729"/>
                    <a:pt x="828" y="1732"/>
                    <a:pt x="857" y="1738"/>
                  </a:cubicBezTo>
                  <a:cubicBezTo>
                    <a:pt x="780" y="1756"/>
                    <a:pt x="765" y="1759"/>
                    <a:pt x="758" y="1759"/>
                  </a:cubicBezTo>
                  <a:cubicBezTo>
                    <a:pt x="754" y="1759"/>
                    <a:pt x="752" y="1758"/>
                    <a:pt x="745" y="1758"/>
                  </a:cubicBezTo>
                  <a:cubicBezTo>
                    <a:pt x="738" y="1758"/>
                    <a:pt x="726" y="1759"/>
                    <a:pt x="703" y="1762"/>
                  </a:cubicBezTo>
                  <a:cubicBezTo>
                    <a:pt x="714" y="1762"/>
                    <a:pt x="738" y="1762"/>
                    <a:pt x="750" y="1774"/>
                  </a:cubicBezTo>
                  <a:cubicBezTo>
                    <a:pt x="738" y="1774"/>
                    <a:pt x="726" y="1786"/>
                    <a:pt x="714" y="1798"/>
                  </a:cubicBezTo>
                  <a:cubicBezTo>
                    <a:pt x="732" y="1792"/>
                    <a:pt x="747" y="1789"/>
                    <a:pt x="761" y="1789"/>
                  </a:cubicBezTo>
                  <a:cubicBezTo>
                    <a:pt x="774" y="1789"/>
                    <a:pt x="786" y="1792"/>
                    <a:pt x="798" y="1798"/>
                  </a:cubicBezTo>
                  <a:cubicBezTo>
                    <a:pt x="777" y="1808"/>
                    <a:pt x="783" y="1900"/>
                    <a:pt x="840" y="1900"/>
                  </a:cubicBezTo>
                  <a:cubicBezTo>
                    <a:pt x="849" y="1900"/>
                    <a:pt x="858" y="1898"/>
                    <a:pt x="869" y="1893"/>
                  </a:cubicBezTo>
                  <a:lnTo>
                    <a:pt x="869" y="1893"/>
                  </a:lnTo>
                  <a:cubicBezTo>
                    <a:pt x="845" y="1905"/>
                    <a:pt x="822" y="1917"/>
                    <a:pt x="798" y="1929"/>
                  </a:cubicBezTo>
                  <a:cubicBezTo>
                    <a:pt x="857" y="1905"/>
                    <a:pt x="929" y="1893"/>
                    <a:pt x="1000" y="1881"/>
                  </a:cubicBezTo>
                  <a:lnTo>
                    <a:pt x="1000" y="1881"/>
                  </a:lnTo>
                  <a:cubicBezTo>
                    <a:pt x="941" y="1905"/>
                    <a:pt x="869" y="1941"/>
                    <a:pt x="810" y="1953"/>
                  </a:cubicBezTo>
                  <a:cubicBezTo>
                    <a:pt x="803" y="1966"/>
                    <a:pt x="807" y="1971"/>
                    <a:pt x="816" y="1971"/>
                  </a:cubicBezTo>
                  <a:cubicBezTo>
                    <a:pt x="834" y="1971"/>
                    <a:pt x="873" y="1952"/>
                    <a:pt x="887" y="1944"/>
                  </a:cubicBezTo>
                  <a:lnTo>
                    <a:pt x="887" y="1944"/>
                  </a:lnTo>
                  <a:cubicBezTo>
                    <a:pt x="865" y="1956"/>
                    <a:pt x="844" y="1978"/>
                    <a:pt x="822" y="2000"/>
                  </a:cubicBezTo>
                  <a:cubicBezTo>
                    <a:pt x="857" y="1977"/>
                    <a:pt x="881" y="1977"/>
                    <a:pt x="917" y="1965"/>
                  </a:cubicBezTo>
                  <a:lnTo>
                    <a:pt x="917" y="1965"/>
                  </a:lnTo>
                  <a:cubicBezTo>
                    <a:pt x="893" y="1977"/>
                    <a:pt x="857" y="1988"/>
                    <a:pt x="834" y="2000"/>
                  </a:cubicBezTo>
                  <a:cubicBezTo>
                    <a:pt x="782" y="2021"/>
                    <a:pt x="873" y="2050"/>
                    <a:pt x="929" y="2050"/>
                  </a:cubicBezTo>
                  <a:cubicBezTo>
                    <a:pt x="938" y="2050"/>
                    <a:pt x="946" y="2050"/>
                    <a:pt x="953" y="2048"/>
                  </a:cubicBezTo>
                  <a:lnTo>
                    <a:pt x="953" y="2048"/>
                  </a:lnTo>
                  <a:cubicBezTo>
                    <a:pt x="929" y="2060"/>
                    <a:pt x="905" y="2072"/>
                    <a:pt x="881" y="2096"/>
                  </a:cubicBezTo>
                  <a:cubicBezTo>
                    <a:pt x="964" y="2060"/>
                    <a:pt x="1036" y="2048"/>
                    <a:pt x="1119" y="2036"/>
                  </a:cubicBezTo>
                  <a:lnTo>
                    <a:pt x="1119" y="2036"/>
                  </a:lnTo>
                  <a:cubicBezTo>
                    <a:pt x="1084" y="2048"/>
                    <a:pt x="1095" y="2060"/>
                    <a:pt x="1131" y="2060"/>
                  </a:cubicBezTo>
                  <a:cubicBezTo>
                    <a:pt x="1028" y="2088"/>
                    <a:pt x="931" y="2094"/>
                    <a:pt x="872" y="2137"/>
                  </a:cubicBezTo>
                  <a:lnTo>
                    <a:pt x="872" y="2137"/>
                  </a:lnTo>
                  <a:cubicBezTo>
                    <a:pt x="895" y="2127"/>
                    <a:pt x="918" y="2123"/>
                    <a:pt x="941" y="2123"/>
                  </a:cubicBezTo>
                  <a:cubicBezTo>
                    <a:pt x="961" y="2123"/>
                    <a:pt x="980" y="2126"/>
                    <a:pt x="1000" y="2131"/>
                  </a:cubicBezTo>
                  <a:cubicBezTo>
                    <a:pt x="964" y="2155"/>
                    <a:pt x="929" y="2167"/>
                    <a:pt x="905" y="2179"/>
                  </a:cubicBezTo>
                  <a:cubicBezTo>
                    <a:pt x="938" y="2190"/>
                    <a:pt x="940" y="2191"/>
                    <a:pt x="912" y="2191"/>
                  </a:cubicBezTo>
                  <a:lnTo>
                    <a:pt x="912" y="2191"/>
                  </a:lnTo>
                  <a:cubicBezTo>
                    <a:pt x="910" y="2190"/>
                    <a:pt x="908" y="2189"/>
                    <a:pt x="907" y="2189"/>
                  </a:cubicBezTo>
                  <a:cubicBezTo>
                    <a:pt x="906" y="2189"/>
                    <a:pt x="905" y="2190"/>
                    <a:pt x="905" y="2191"/>
                  </a:cubicBezTo>
                  <a:cubicBezTo>
                    <a:pt x="907" y="2191"/>
                    <a:pt x="910" y="2191"/>
                    <a:pt x="912" y="2191"/>
                  </a:cubicBezTo>
                  <a:lnTo>
                    <a:pt x="912" y="2191"/>
                  </a:lnTo>
                  <a:cubicBezTo>
                    <a:pt x="924" y="2198"/>
                    <a:pt x="945" y="2221"/>
                    <a:pt x="930" y="2240"/>
                  </a:cubicBezTo>
                  <a:lnTo>
                    <a:pt x="930" y="2240"/>
                  </a:lnTo>
                  <a:cubicBezTo>
                    <a:pt x="990" y="2196"/>
                    <a:pt x="1078" y="2153"/>
                    <a:pt x="1155" y="2131"/>
                  </a:cubicBezTo>
                  <a:lnTo>
                    <a:pt x="1155" y="2131"/>
                  </a:lnTo>
                  <a:cubicBezTo>
                    <a:pt x="1095" y="2215"/>
                    <a:pt x="1060" y="2179"/>
                    <a:pt x="964" y="2250"/>
                  </a:cubicBezTo>
                  <a:cubicBezTo>
                    <a:pt x="984" y="2245"/>
                    <a:pt x="996" y="2243"/>
                    <a:pt x="1000" y="2243"/>
                  </a:cubicBezTo>
                  <a:cubicBezTo>
                    <a:pt x="1006" y="2243"/>
                    <a:pt x="997" y="2248"/>
                    <a:pt x="976" y="2262"/>
                  </a:cubicBezTo>
                  <a:cubicBezTo>
                    <a:pt x="986" y="2262"/>
                    <a:pt x="1056" y="2247"/>
                    <a:pt x="1109" y="2247"/>
                  </a:cubicBezTo>
                  <a:cubicBezTo>
                    <a:pt x="1122" y="2247"/>
                    <a:pt x="1134" y="2248"/>
                    <a:pt x="1143" y="2250"/>
                  </a:cubicBezTo>
                  <a:cubicBezTo>
                    <a:pt x="1072" y="2274"/>
                    <a:pt x="1084" y="2358"/>
                    <a:pt x="1048" y="2393"/>
                  </a:cubicBezTo>
                  <a:cubicBezTo>
                    <a:pt x="1085" y="2375"/>
                    <a:pt x="1129" y="2334"/>
                    <a:pt x="1192" y="2334"/>
                  </a:cubicBezTo>
                  <a:cubicBezTo>
                    <a:pt x="1210" y="2334"/>
                    <a:pt x="1229" y="2338"/>
                    <a:pt x="1250" y="2346"/>
                  </a:cubicBezTo>
                  <a:cubicBezTo>
                    <a:pt x="1238" y="2358"/>
                    <a:pt x="1238" y="2358"/>
                    <a:pt x="1226" y="2369"/>
                  </a:cubicBezTo>
                  <a:cubicBezTo>
                    <a:pt x="1250" y="2369"/>
                    <a:pt x="1286" y="2381"/>
                    <a:pt x="1310" y="2393"/>
                  </a:cubicBezTo>
                  <a:cubicBezTo>
                    <a:pt x="1234" y="2460"/>
                    <a:pt x="1205" y="2482"/>
                    <a:pt x="1197" y="2482"/>
                  </a:cubicBezTo>
                  <a:cubicBezTo>
                    <a:pt x="1184" y="2482"/>
                    <a:pt x="1229" y="2420"/>
                    <a:pt x="1215" y="2405"/>
                  </a:cubicBezTo>
                  <a:lnTo>
                    <a:pt x="1215" y="2405"/>
                  </a:lnTo>
                  <a:cubicBezTo>
                    <a:pt x="1215" y="2417"/>
                    <a:pt x="1212" y="2423"/>
                    <a:pt x="1207" y="2423"/>
                  </a:cubicBezTo>
                  <a:cubicBezTo>
                    <a:pt x="1203" y="2423"/>
                    <a:pt x="1197" y="2417"/>
                    <a:pt x="1191" y="2405"/>
                  </a:cubicBezTo>
                  <a:cubicBezTo>
                    <a:pt x="1179" y="2441"/>
                    <a:pt x="1179" y="2477"/>
                    <a:pt x="1191" y="2500"/>
                  </a:cubicBezTo>
                  <a:cubicBezTo>
                    <a:pt x="1191" y="2500"/>
                    <a:pt x="1270" y="2470"/>
                    <a:pt x="1310" y="2470"/>
                  </a:cubicBezTo>
                  <a:cubicBezTo>
                    <a:pt x="1327" y="2470"/>
                    <a:pt x="1337" y="2475"/>
                    <a:pt x="1334" y="2488"/>
                  </a:cubicBezTo>
                  <a:cubicBezTo>
                    <a:pt x="1332" y="2487"/>
                    <a:pt x="1331" y="2487"/>
                    <a:pt x="1329" y="2487"/>
                  </a:cubicBezTo>
                  <a:cubicBezTo>
                    <a:pt x="1320" y="2487"/>
                    <a:pt x="1305" y="2500"/>
                    <a:pt x="1296" y="2509"/>
                  </a:cubicBezTo>
                  <a:lnTo>
                    <a:pt x="1296" y="2509"/>
                  </a:lnTo>
                  <a:cubicBezTo>
                    <a:pt x="1326" y="2503"/>
                    <a:pt x="1410" y="2509"/>
                    <a:pt x="1441" y="2488"/>
                  </a:cubicBezTo>
                  <a:lnTo>
                    <a:pt x="1369" y="2488"/>
                  </a:lnTo>
                  <a:cubicBezTo>
                    <a:pt x="1393" y="2477"/>
                    <a:pt x="1405" y="2453"/>
                    <a:pt x="1429" y="2429"/>
                  </a:cubicBezTo>
                  <a:lnTo>
                    <a:pt x="1429" y="2429"/>
                  </a:lnTo>
                  <a:cubicBezTo>
                    <a:pt x="1393" y="2441"/>
                    <a:pt x="1345" y="2441"/>
                    <a:pt x="1310" y="2441"/>
                  </a:cubicBezTo>
                  <a:cubicBezTo>
                    <a:pt x="1335" y="2432"/>
                    <a:pt x="1342" y="2424"/>
                    <a:pt x="1332" y="2424"/>
                  </a:cubicBezTo>
                  <a:cubicBezTo>
                    <a:pt x="1328" y="2424"/>
                    <a:pt x="1320" y="2425"/>
                    <a:pt x="1310" y="2429"/>
                  </a:cubicBezTo>
                  <a:cubicBezTo>
                    <a:pt x="1417" y="2369"/>
                    <a:pt x="1286" y="2096"/>
                    <a:pt x="1191" y="2096"/>
                  </a:cubicBezTo>
                  <a:cubicBezTo>
                    <a:pt x="1203" y="2096"/>
                    <a:pt x="1143" y="1965"/>
                    <a:pt x="1155" y="1941"/>
                  </a:cubicBezTo>
                  <a:lnTo>
                    <a:pt x="1155" y="1941"/>
                  </a:lnTo>
                  <a:cubicBezTo>
                    <a:pt x="1141" y="1954"/>
                    <a:pt x="1136" y="1959"/>
                    <a:pt x="1134" y="1959"/>
                  </a:cubicBezTo>
                  <a:cubicBezTo>
                    <a:pt x="1131" y="1959"/>
                    <a:pt x="1155" y="1929"/>
                    <a:pt x="1155" y="1929"/>
                  </a:cubicBezTo>
                  <a:lnTo>
                    <a:pt x="1155" y="1929"/>
                  </a:lnTo>
                  <a:cubicBezTo>
                    <a:pt x="1143" y="1929"/>
                    <a:pt x="1119" y="1941"/>
                    <a:pt x="1095" y="1953"/>
                  </a:cubicBezTo>
                  <a:cubicBezTo>
                    <a:pt x="1107" y="1929"/>
                    <a:pt x="1107" y="1917"/>
                    <a:pt x="1119" y="1905"/>
                  </a:cubicBezTo>
                  <a:lnTo>
                    <a:pt x="1024" y="1905"/>
                  </a:lnTo>
                  <a:cubicBezTo>
                    <a:pt x="1023" y="1906"/>
                    <a:pt x="1022" y="1907"/>
                    <a:pt x="1022" y="1907"/>
                  </a:cubicBezTo>
                  <a:cubicBezTo>
                    <a:pt x="1021" y="1907"/>
                    <a:pt x="1046" y="1877"/>
                    <a:pt x="1062" y="1869"/>
                  </a:cubicBezTo>
                  <a:lnTo>
                    <a:pt x="1012" y="1869"/>
                  </a:lnTo>
                  <a:cubicBezTo>
                    <a:pt x="1044" y="1838"/>
                    <a:pt x="1070" y="1827"/>
                    <a:pt x="1053" y="1827"/>
                  </a:cubicBezTo>
                  <a:cubicBezTo>
                    <a:pt x="1044" y="1827"/>
                    <a:pt x="1024" y="1830"/>
                    <a:pt x="988" y="1834"/>
                  </a:cubicBezTo>
                  <a:cubicBezTo>
                    <a:pt x="999" y="1812"/>
                    <a:pt x="990" y="1674"/>
                    <a:pt x="971" y="1674"/>
                  </a:cubicBezTo>
                  <a:cubicBezTo>
                    <a:pt x="970" y="1674"/>
                    <a:pt x="969" y="1674"/>
                    <a:pt x="969" y="1675"/>
                  </a:cubicBezTo>
                  <a:lnTo>
                    <a:pt x="969" y="1675"/>
                  </a:lnTo>
                  <a:cubicBezTo>
                    <a:pt x="990" y="1651"/>
                    <a:pt x="1015" y="1606"/>
                    <a:pt x="978" y="1606"/>
                  </a:cubicBezTo>
                  <a:cubicBezTo>
                    <a:pt x="974" y="1606"/>
                    <a:pt x="970" y="1606"/>
                    <a:pt x="964" y="1607"/>
                  </a:cubicBezTo>
                  <a:cubicBezTo>
                    <a:pt x="988" y="1584"/>
                    <a:pt x="988" y="1584"/>
                    <a:pt x="1024" y="1584"/>
                  </a:cubicBezTo>
                  <a:cubicBezTo>
                    <a:pt x="1022" y="1581"/>
                    <a:pt x="1014" y="1580"/>
                    <a:pt x="1004" y="1580"/>
                  </a:cubicBezTo>
                  <a:cubicBezTo>
                    <a:pt x="964" y="1580"/>
                    <a:pt x="879" y="1596"/>
                    <a:pt x="869" y="1596"/>
                  </a:cubicBezTo>
                  <a:cubicBezTo>
                    <a:pt x="975" y="1513"/>
                    <a:pt x="777" y="1536"/>
                    <a:pt x="832" y="1432"/>
                  </a:cubicBezTo>
                  <a:lnTo>
                    <a:pt x="832" y="1432"/>
                  </a:lnTo>
                  <a:cubicBezTo>
                    <a:pt x="820" y="1453"/>
                    <a:pt x="797" y="1453"/>
                    <a:pt x="786" y="1453"/>
                  </a:cubicBezTo>
                  <a:cubicBezTo>
                    <a:pt x="796" y="1423"/>
                    <a:pt x="799" y="1414"/>
                    <a:pt x="800" y="1412"/>
                  </a:cubicBezTo>
                  <a:lnTo>
                    <a:pt x="800" y="1412"/>
                  </a:lnTo>
                  <a:cubicBezTo>
                    <a:pt x="826" y="1395"/>
                    <a:pt x="840" y="1334"/>
                    <a:pt x="881" y="1334"/>
                  </a:cubicBezTo>
                  <a:cubicBezTo>
                    <a:pt x="875" y="1328"/>
                    <a:pt x="866" y="1325"/>
                    <a:pt x="856" y="1325"/>
                  </a:cubicBezTo>
                  <a:cubicBezTo>
                    <a:pt x="845" y="1325"/>
                    <a:pt x="834" y="1328"/>
                    <a:pt x="822" y="1334"/>
                  </a:cubicBezTo>
                  <a:cubicBezTo>
                    <a:pt x="888" y="1294"/>
                    <a:pt x="880" y="1287"/>
                    <a:pt x="854" y="1287"/>
                  </a:cubicBezTo>
                  <a:cubicBezTo>
                    <a:pt x="842" y="1287"/>
                    <a:pt x="825" y="1289"/>
                    <a:pt x="810" y="1289"/>
                  </a:cubicBezTo>
                  <a:cubicBezTo>
                    <a:pt x="801" y="1289"/>
                    <a:pt x="792" y="1288"/>
                    <a:pt x="786" y="1286"/>
                  </a:cubicBezTo>
                  <a:cubicBezTo>
                    <a:pt x="755" y="1265"/>
                    <a:pt x="813" y="1210"/>
                    <a:pt x="753" y="1210"/>
                  </a:cubicBezTo>
                  <a:cubicBezTo>
                    <a:pt x="744" y="1210"/>
                    <a:pt x="731" y="1211"/>
                    <a:pt x="714" y="1215"/>
                  </a:cubicBezTo>
                  <a:cubicBezTo>
                    <a:pt x="750" y="1203"/>
                    <a:pt x="726" y="1131"/>
                    <a:pt x="726" y="1107"/>
                  </a:cubicBezTo>
                  <a:cubicBezTo>
                    <a:pt x="726" y="1107"/>
                    <a:pt x="655" y="1048"/>
                    <a:pt x="631" y="1048"/>
                  </a:cubicBezTo>
                  <a:cubicBezTo>
                    <a:pt x="655" y="1012"/>
                    <a:pt x="679" y="929"/>
                    <a:pt x="655" y="881"/>
                  </a:cubicBezTo>
                  <a:cubicBezTo>
                    <a:pt x="650" y="872"/>
                    <a:pt x="639" y="868"/>
                    <a:pt x="624" y="868"/>
                  </a:cubicBezTo>
                  <a:cubicBezTo>
                    <a:pt x="599" y="868"/>
                    <a:pt x="565" y="878"/>
                    <a:pt x="536" y="893"/>
                  </a:cubicBezTo>
                  <a:cubicBezTo>
                    <a:pt x="559" y="824"/>
                    <a:pt x="537" y="666"/>
                    <a:pt x="536" y="666"/>
                  </a:cubicBezTo>
                  <a:lnTo>
                    <a:pt x="536" y="666"/>
                  </a:lnTo>
                  <a:cubicBezTo>
                    <a:pt x="536" y="666"/>
                    <a:pt x="536" y="666"/>
                    <a:pt x="536" y="667"/>
                  </a:cubicBezTo>
                  <a:cubicBezTo>
                    <a:pt x="524" y="667"/>
                    <a:pt x="500" y="679"/>
                    <a:pt x="488" y="691"/>
                  </a:cubicBezTo>
                  <a:cubicBezTo>
                    <a:pt x="480" y="673"/>
                    <a:pt x="484" y="662"/>
                    <a:pt x="500" y="662"/>
                  </a:cubicBezTo>
                  <a:cubicBezTo>
                    <a:pt x="507" y="662"/>
                    <a:pt x="514" y="664"/>
                    <a:pt x="524" y="667"/>
                  </a:cubicBezTo>
                  <a:cubicBezTo>
                    <a:pt x="517" y="653"/>
                    <a:pt x="510" y="647"/>
                    <a:pt x="501" y="647"/>
                  </a:cubicBezTo>
                  <a:cubicBezTo>
                    <a:pt x="494" y="647"/>
                    <a:pt x="486" y="650"/>
                    <a:pt x="476" y="655"/>
                  </a:cubicBezTo>
                  <a:cubicBezTo>
                    <a:pt x="500" y="643"/>
                    <a:pt x="512" y="631"/>
                    <a:pt x="536" y="631"/>
                  </a:cubicBezTo>
                  <a:cubicBezTo>
                    <a:pt x="536" y="631"/>
                    <a:pt x="509" y="621"/>
                    <a:pt x="492" y="621"/>
                  </a:cubicBezTo>
                  <a:cubicBezTo>
                    <a:pt x="483" y="621"/>
                    <a:pt x="476" y="623"/>
                    <a:pt x="476" y="631"/>
                  </a:cubicBezTo>
                  <a:lnTo>
                    <a:pt x="476" y="631"/>
                  </a:lnTo>
                  <a:cubicBezTo>
                    <a:pt x="476" y="623"/>
                    <a:pt x="482" y="620"/>
                    <a:pt x="485" y="616"/>
                  </a:cubicBezTo>
                  <a:lnTo>
                    <a:pt x="485" y="616"/>
                  </a:lnTo>
                  <a:cubicBezTo>
                    <a:pt x="486" y="617"/>
                    <a:pt x="487" y="618"/>
                    <a:pt x="488" y="619"/>
                  </a:cubicBezTo>
                  <a:lnTo>
                    <a:pt x="488" y="607"/>
                  </a:lnTo>
                  <a:cubicBezTo>
                    <a:pt x="488" y="611"/>
                    <a:pt x="487" y="614"/>
                    <a:pt x="485" y="616"/>
                  </a:cubicBezTo>
                  <a:lnTo>
                    <a:pt x="485" y="616"/>
                  </a:lnTo>
                  <a:cubicBezTo>
                    <a:pt x="479" y="607"/>
                    <a:pt x="488" y="607"/>
                    <a:pt x="488" y="607"/>
                  </a:cubicBezTo>
                  <a:lnTo>
                    <a:pt x="488" y="607"/>
                  </a:lnTo>
                  <a:lnTo>
                    <a:pt x="488" y="607"/>
                  </a:lnTo>
                  <a:cubicBezTo>
                    <a:pt x="500" y="595"/>
                    <a:pt x="512" y="607"/>
                    <a:pt x="500" y="572"/>
                  </a:cubicBezTo>
                  <a:lnTo>
                    <a:pt x="500" y="572"/>
                  </a:lnTo>
                  <a:cubicBezTo>
                    <a:pt x="488" y="572"/>
                    <a:pt x="429" y="607"/>
                    <a:pt x="417" y="607"/>
                  </a:cubicBezTo>
                  <a:cubicBezTo>
                    <a:pt x="524" y="536"/>
                    <a:pt x="381" y="476"/>
                    <a:pt x="345" y="476"/>
                  </a:cubicBezTo>
                  <a:cubicBezTo>
                    <a:pt x="369" y="464"/>
                    <a:pt x="405" y="441"/>
                    <a:pt x="417" y="405"/>
                  </a:cubicBezTo>
                  <a:cubicBezTo>
                    <a:pt x="393" y="405"/>
                    <a:pt x="357" y="405"/>
                    <a:pt x="333" y="417"/>
                  </a:cubicBezTo>
                  <a:cubicBezTo>
                    <a:pt x="345" y="357"/>
                    <a:pt x="429" y="298"/>
                    <a:pt x="310" y="298"/>
                  </a:cubicBezTo>
                  <a:cubicBezTo>
                    <a:pt x="322" y="286"/>
                    <a:pt x="333" y="274"/>
                    <a:pt x="357" y="250"/>
                  </a:cubicBezTo>
                  <a:cubicBezTo>
                    <a:pt x="310" y="238"/>
                    <a:pt x="179" y="155"/>
                    <a:pt x="262" y="36"/>
                  </a:cubicBezTo>
                  <a:cubicBezTo>
                    <a:pt x="238" y="36"/>
                    <a:pt x="214" y="48"/>
                    <a:pt x="191" y="60"/>
                  </a:cubicBezTo>
                  <a:cubicBezTo>
                    <a:pt x="202" y="48"/>
                    <a:pt x="202" y="36"/>
                    <a:pt x="214" y="12"/>
                  </a:cubicBezTo>
                  <a:cubicBezTo>
                    <a:pt x="202" y="12"/>
                    <a:pt x="179" y="12"/>
                    <a:pt x="155" y="0"/>
                  </a:cubicBezTo>
                  <a:close/>
                  <a:moveTo>
                    <a:pt x="1296" y="2509"/>
                  </a:moveTo>
                  <a:lnTo>
                    <a:pt x="1296" y="2509"/>
                  </a:lnTo>
                  <a:cubicBezTo>
                    <a:pt x="1291" y="2509"/>
                    <a:pt x="1288" y="2511"/>
                    <a:pt x="1286" y="2512"/>
                  </a:cubicBezTo>
                  <a:cubicBezTo>
                    <a:pt x="1286" y="2514"/>
                    <a:pt x="1286" y="2514"/>
                    <a:pt x="1287" y="2514"/>
                  </a:cubicBezTo>
                  <a:cubicBezTo>
                    <a:pt x="1289" y="2514"/>
                    <a:pt x="1292" y="2512"/>
                    <a:pt x="1296" y="2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0" name="Google Shape;2752;p34"/>
            <p:cNvSpPr/>
            <p:nvPr/>
          </p:nvSpPr>
          <p:spPr>
            <a:xfrm>
              <a:off x="6229050" y="23269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1" name="Google Shape;2753;p34"/>
            <p:cNvSpPr/>
            <p:nvPr/>
          </p:nvSpPr>
          <p:spPr>
            <a:xfrm>
              <a:off x="6226175" y="2331275"/>
              <a:ext cx="575" cy="425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21" y="0"/>
                  </a:moveTo>
                  <a:cubicBezTo>
                    <a:pt x="19" y="0"/>
                    <a:pt x="0" y="16"/>
                    <a:pt x="8" y="16"/>
                  </a:cubicBezTo>
                  <a:cubicBezTo>
                    <a:pt x="20" y="4"/>
                    <a:pt x="2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2" name="Google Shape;2754;p34"/>
            <p:cNvSpPr/>
            <p:nvPr/>
          </p:nvSpPr>
          <p:spPr>
            <a:xfrm>
              <a:off x="6227050" y="2328400"/>
              <a:ext cx="1550" cy="350"/>
            </a:xfrm>
            <a:custGeom>
              <a:avLst/>
              <a:gdLst/>
              <a:ahLst/>
              <a:cxnLst/>
              <a:rect l="l" t="t" r="r" b="b"/>
              <a:pathLst>
                <a:path w="62" h="1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10"/>
                    <a:pt x="10" y="14"/>
                    <a:pt x="23" y="14"/>
                  </a:cubicBezTo>
                  <a:cubicBezTo>
                    <a:pt x="40" y="14"/>
                    <a:pt x="62" y="7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3" name="Google Shape;2755;p34"/>
            <p:cNvSpPr/>
            <p:nvPr/>
          </p:nvSpPr>
          <p:spPr>
            <a:xfrm>
              <a:off x="6227550" y="2329000"/>
              <a:ext cx="325" cy="0"/>
            </a:xfrm>
            <a:custGeom>
              <a:avLst/>
              <a:gdLst/>
              <a:ahLst/>
              <a:cxnLst/>
              <a:rect l="l" t="t" r="r" b="b"/>
              <a:pathLst>
                <a:path w="1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4" name="Google Shape;2756;p34"/>
            <p:cNvSpPr/>
            <p:nvPr/>
          </p:nvSpPr>
          <p:spPr>
            <a:xfrm>
              <a:off x="6228075" y="2325300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46" y="0"/>
                  </a:moveTo>
                  <a:cubicBezTo>
                    <a:pt x="36" y="0"/>
                    <a:pt x="1" y="8"/>
                    <a:pt x="14" y="16"/>
                  </a:cubicBezTo>
                  <a:lnTo>
                    <a:pt x="14" y="16"/>
                  </a:lnTo>
                  <a:cubicBezTo>
                    <a:pt x="18" y="13"/>
                    <a:pt x="49" y="5"/>
                    <a:pt x="39" y="5"/>
                  </a:cubicBezTo>
                  <a:cubicBezTo>
                    <a:pt x="50" y="2"/>
                    <a:pt x="50" y="0"/>
                    <a:pt x="46" y="0"/>
                  </a:cubicBezTo>
                  <a:close/>
                  <a:moveTo>
                    <a:pt x="14" y="16"/>
                  </a:moveTo>
                  <a:lnTo>
                    <a:pt x="14" y="16"/>
                  </a:lnTo>
                  <a:cubicBezTo>
                    <a:pt x="13" y="17"/>
                    <a:pt x="13" y="17"/>
                    <a:pt x="15" y="17"/>
                  </a:cubicBezTo>
                  <a:cubicBezTo>
                    <a:pt x="15" y="17"/>
                    <a:pt x="14" y="16"/>
                    <a:pt x="1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5" name="Google Shape;2757;p34"/>
            <p:cNvSpPr/>
            <p:nvPr/>
          </p:nvSpPr>
          <p:spPr>
            <a:xfrm>
              <a:off x="6225475" y="2328975"/>
              <a:ext cx="750" cy="625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30" y="1"/>
                  </a:moveTo>
                  <a:cubicBezTo>
                    <a:pt x="29" y="1"/>
                    <a:pt x="8" y="17"/>
                    <a:pt x="0" y="25"/>
                  </a:cubicBezTo>
                  <a:cubicBezTo>
                    <a:pt x="23" y="7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6" name="Google Shape;2758;p34"/>
            <p:cNvSpPr/>
            <p:nvPr/>
          </p:nvSpPr>
          <p:spPr>
            <a:xfrm>
              <a:off x="6225475" y="232780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0"/>
                  </a:moveTo>
                  <a:cubicBezTo>
                    <a:pt x="0" y="3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7" name="Google Shape;2759;p34"/>
            <p:cNvSpPr/>
            <p:nvPr/>
          </p:nvSpPr>
          <p:spPr>
            <a:xfrm>
              <a:off x="6223500" y="232422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8" y="1"/>
                  </a:moveTo>
                  <a:cubicBezTo>
                    <a:pt x="1" y="8"/>
                    <a:pt x="2" y="19"/>
                    <a:pt x="4" y="19"/>
                  </a:cubicBezTo>
                  <a:cubicBezTo>
                    <a:pt x="6" y="19"/>
                    <a:pt x="8" y="15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8" name="Google Shape;2760;p34"/>
            <p:cNvSpPr/>
            <p:nvPr/>
          </p:nvSpPr>
          <p:spPr>
            <a:xfrm>
              <a:off x="6222150" y="2326050"/>
              <a:ext cx="575" cy="700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1" y="1"/>
                  </a:moveTo>
                  <a:cubicBezTo>
                    <a:pt x="20" y="1"/>
                    <a:pt x="15" y="6"/>
                    <a:pt x="2" y="23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3" y="27"/>
                    <a:pt x="2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19" name="Google Shape;2761;p34"/>
            <p:cNvSpPr/>
            <p:nvPr/>
          </p:nvSpPr>
          <p:spPr>
            <a:xfrm>
              <a:off x="6220550" y="2325650"/>
              <a:ext cx="1075" cy="375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6" y="0"/>
                  </a:moveTo>
                  <a:cubicBezTo>
                    <a:pt x="7" y="0"/>
                    <a:pt x="1" y="3"/>
                    <a:pt x="7" y="15"/>
                  </a:cubicBezTo>
                  <a:cubicBezTo>
                    <a:pt x="13" y="9"/>
                    <a:pt x="22" y="9"/>
                    <a:pt x="29" y="9"/>
                  </a:cubicBezTo>
                  <a:cubicBezTo>
                    <a:pt x="36" y="9"/>
                    <a:pt x="42" y="9"/>
                    <a:pt x="42" y="3"/>
                  </a:cubicBezTo>
                  <a:cubicBezTo>
                    <a:pt x="36" y="3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0" name="Google Shape;2762;p34"/>
            <p:cNvSpPr/>
            <p:nvPr/>
          </p:nvSpPr>
          <p:spPr>
            <a:xfrm>
              <a:off x="6220400" y="2319500"/>
              <a:ext cx="1550" cy="575"/>
            </a:xfrm>
            <a:custGeom>
              <a:avLst/>
              <a:gdLst/>
              <a:ahLst/>
              <a:cxnLst/>
              <a:rect l="l" t="t" r="r" b="b"/>
              <a:pathLst>
                <a:path w="62" h="23" extrusionOk="0">
                  <a:moveTo>
                    <a:pt x="59" y="0"/>
                  </a:moveTo>
                  <a:cubicBezTo>
                    <a:pt x="57" y="0"/>
                    <a:pt x="38" y="7"/>
                    <a:pt x="1" y="23"/>
                  </a:cubicBezTo>
                  <a:cubicBezTo>
                    <a:pt x="40" y="10"/>
                    <a:pt x="61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1" name="Google Shape;2763;p34"/>
            <p:cNvSpPr/>
            <p:nvPr/>
          </p:nvSpPr>
          <p:spPr>
            <a:xfrm>
              <a:off x="6215350" y="2317600"/>
              <a:ext cx="300" cy="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9" y="1"/>
                  </a:moveTo>
                  <a:cubicBezTo>
                    <a:pt x="9" y="1"/>
                    <a:pt x="6" y="4"/>
                    <a:pt x="0" y="4"/>
                  </a:cubicBezTo>
                  <a:cubicBezTo>
                    <a:pt x="3" y="4"/>
                    <a:pt x="6" y="4"/>
                    <a:pt x="7" y="4"/>
                  </a:cubicBezTo>
                  <a:lnTo>
                    <a:pt x="7" y="4"/>
                  </a:lnTo>
                  <a:cubicBezTo>
                    <a:pt x="9" y="1"/>
                    <a:pt x="9" y="1"/>
                    <a:pt x="9" y="1"/>
                  </a:cubicBezTo>
                  <a:close/>
                  <a:moveTo>
                    <a:pt x="7" y="4"/>
                  </a:moveTo>
                  <a:cubicBezTo>
                    <a:pt x="6" y="6"/>
                    <a:pt x="3" y="10"/>
                    <a:pt x="0" y="15"/>
                  </a:cubicBezTo>
                  <a:cubicBezTo>
                    <a:pt x="9" y="6"/>
                    <a:pt x="12" y="4"/>
                    <a:pt x="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2" name="Google Shape;2764;p34"/>
            <p:cNvSpPr/>
            <p:nvPr/>
          </p:nvSpPr>
          <p:spPr>
            <a:xfrm>
              <a:off x="6199575" y="22644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0"/>
                  </a:moveTo>
                  <a:cubicBezTo>
                    <a:pt x="0" y="36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3" name="Google Shape;2765;p34"/>
            <p:cNvSpPr/>
            <p:nvPr/>
          </p:nvSpPr>
          <p:spPr>
            <a:xfrm>
              <a:off x="6198675" y="22644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1" y="24"/>
                    <a:pt x="1" y="24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4" name="Google Shape;2766;p34"/>
            <p:cNvSpPr/>
            <p:nvPr/>
          </p:nvSpPr>
          <p:spPr>
            <a:xfrm>
              <a:off x="6205525" y="2302500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48" y="0"/>
                  </a:moveTo>
                  <a:cubicBezTo>
                    <a:pt x="1" y="6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5" name="Google Shape;2767;p34"/>
            <p:cNvSpPr/>
            <p:nvPr/>
          </p:nvSpPr>
          <p:spPr>
            <a:xfrm>
              <a:off x="6205225" y="22988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2" y="1"/>
                  </a:moveTo>
                  <a:cubicBezTo>
                    <a:pt x="30" y="1"/>
                    <a:pt x="21" y="4"/>
                    <a:pt x="1" y="14"/>
                  </a:cubicBezTo>
                  <a:cubicBezTo>
                    <a:pt x="21" y="8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6" name="Google Shape;2768;p34"/>
            <p:cNvSpPr/>
            <p:nvPr/>
          </p:nvSpPr>
          <p:spPr>
            <a:xfrm>
              <a:off x="6202850" y="229662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21" y="1"/>
                  </a:moveTo>
                  <a:cubicBezTo>
                    <a:pt x="18" y="1"/>
                    <a:pt x="12" y="3"/>
                    <a:pt x="0" y="9"/>
                  </a:cubicBezTo>
                  <a:cubicBezTo>
                    <a:pt x="0" y="20"/>
                    <a:pt x="10" y="21"/>
                    <a:pt x="12" y="21"/>
                  </a:cubicBezTo>
                  <a:lnTo>
                    <a:pt x="12" y="21"/>
                  </a:lnTo>
                  <a:cubicBezTo>
                    <a:pt x="4" y="20"/>
                    <a:pt x="28" y="1"/>
                    <a:pt x="21" y="1"/>
                  </a:cubicBez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7" name="Google Shape;2769;p34"/>
            <p:cNvSpPr/>
            <p:nvPr/>
          </p:nvSpPr>
          <p:spPr>
            <a:xfrm>
              <a:off x="6446925" y="25703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37"/>
                  </a:moveTo>
                  <a:cubicBezTo>
                    <a:pt x="0" y="37"/>
                    <a:pt x="12" y="1"/>
                    <a:pt x="12" y="13"/>
                  </a:cubicBezTo>
                  <a:cubicBezTo>
                    <a:pt x="12" y="1"/>
                    <a:pt x="0" y="37"/>
                    <a:pt x="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8" name="Google Shape;2770;p34"/>
            <p:cNvSpPr/>
            <p:nvPr/>
          </p:nvSpPr>
          <p:spPr>
            <a:xfrm>
              <a:off x="6449000" y="2569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3" y="0"/>
                    <a:pt x="1" y="12"/>
                    <a:pt x="1" y="24"/>
                  </a:cubicBezTo>
                  <a:cubicBezTo>
                    <a:pt x="13" y="1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29" name="Google Shape;2771;p34"/>
            <p:cNvSpPr/>
            <p:nvPr/>
          </p:nvSpPr>
          <p:spPr>
            <a:xfrm>
              <a:off x="6449300" y="25689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7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0" name="Google Shape;2772;p34"/>
            <p:cNvSpPr/>
            <p:nvPr/>
          </p:nvSpPr>
          <p:spPr>
            <a:xfrm>
              <a:off x="6450500" y="2569200"/>
              <a:ext cx="150" cy="625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6" y="0"/>
                  </a:moveTo>
                  <a:cubicBezTo>
                    <a:pt x="5" y="0"/>
                    <a:pt x="0" y="17"/>
                    <a:pt x="0" y="24"/>
                  </a:cubicBezTo>
                  <a:cubicBezTo>
                    <a:pt x="5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1" name="Google Shape;2773;p34"/>
            <p:cNvSpPr/>
            <p:nvPr/>
          </p:nvSpPr>
          <p:spPr>
            <a:xfrm>
              <a:off x="6450200" y="256860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12" y="48"/>
                  </a:moveTo>
                  <a:cubicBezTo>
                    <a:pt x="12" y="48"/>
                    <a:pt x="0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2" name="Google Shape;2774;p34"/>
            <p:cNvSpPr/>
            <p:nvPr/>
          </p:nvSpPr>
          <p:spPr>
            <a:xfrm>
              <a:off x="6450300" y="2572475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0"/>
                  </a:moveTo>
                  <a:cubicBezTo>
                    <a:pt x="0" y="0"/>
                    <a:pt x="3" y="11"/>
                    <a:pt x="6" y="11"/>
                  </a:cubicBezTo>
                  <a:cubicBezTo>
                    <a:pt x="7" y="11"/>
                    <a:pt x="8" y="8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3" name="Google Shape;2775;p34"/>
            <p:cNvSpPr/>
            <p:nvPr/>
          </p:nvSpPr>
          <p:spPr>
            <a:xfrm>
              <a:off x="6450800" y="2572925"/>
              <a:ext cx="525" cy="750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9" y="1"/>
                  </a:moveTo>
                  <a:lnTo>
                    <a:pt x="19" y="1"/>
                  </a:lnTo>
                  <a:cubicBezTo>
                    <a:pt x="18" y="1"/>
                    <a:pt x="13" y="8"/>
                    <a:pt x="0" y="30"/>
                  </a:cubicBezTo>
                  <a:cubicBezTo>
                    <a:pt x="8" y="2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4" name="Google Shape;2776;p34"/>
            <p:cNvSpPr/>
            <p:nvPr/>
          </p:nvSpPr>
          <p:spPr>
            <a:xfrm>
              <a:off x="6451400" y="25715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lnTo>
                    <a:pt x="0" y="12"/>
                  </a:lnTo>
                  <a:cubicBezTo>
                    <a:pt x="0" y="12"/>
                    <a:pt x="0" y="1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5" name="Google Shape;2777;p34"/>
            <p:cNvSpPr/>
            <p:nvPr/>
          </p:nvSpPr>
          <p:spPr>
            <a:xfrm>
              <a:off x="6451325" y="2571525"/>
              <a:ext cx="350" cy="725"/>
            </a:xfrm>
            <a:custGeom>
              <a:avLst/>
              <a:gdLst/>
              <a:ahLst/>
              <a:cxnLst/>
              <a:rect l="l" t="t" r="r" b="b"/>
              <a:pathLst>
                <a:path w="14" h="29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8" y="4"/>
                    <a:pt x="3" y="14"/>
                  </a:cubicBezTo>
                  <a:cubicBezTo>
                    <a:pt x="1" y="25"/>
                    <a:pt x="0" y="28"/>
                    <a:pt x="1" y="28"/>
                  </a:cubicBezTo>
                  <a:cubicBezTo>
                    <a:pt x="3" y="28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6" name="Google Shape;2778;p34"/>
            <p:cNvSpPr/>
            <p:nvPr/>
          </p:nvSpPr>
          <p:spPr>
            <a:xfrm>
              <a:off x="6451400" y="2571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5" y="1"/>
                  </a:moveTo>
                  <a:cubicBezTo>
                    <a:pt x="4" y="1"/>
                    <a:pt x="0" y="8"/>
                    <a:pt x="0" y="14"/>
                  </a:cubicBezTo>
                  <a:cubicBezTo>
                    <a:pt x="5" y="4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7" name="Google Shape;2779;p34"/>
            <p:cNvSpPr/>
            <p:nvPr/>
          </p:nvSpPr>
          <p:spPr>
            <a:xfrm>
              <a:off x="6450800" y="257097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cubicBezTo>
                    <a:pt x="0" y="1"/>
                    <a:pt x="0" y="36"/>
                    <a:pt x="12" y="36"/>
                  </a:cubicBezTo>
                  <a:cubicBezTo>
                    <a:pt x="12" y="25"/>
                    <a:pt x="12" y="13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8" name="Google Shape;2780;p34"/>
            <p:cNvSpPr/>
            <p:nvPr/>
          </p:nvSpPr>
          <p:spPr>
            <a:xfrm>
              <a:off x="6450500" y="25677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7"/>
                  </a:moveTo>
                  <a:cubicBezTo>
                    <a:pt x="0" y="1"/>
                    <a:pt x="24" y="37"/>
                    <a:pt x="2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39" name="Google Shape;2781;p34"/>
            <p:cNvSpPr/>
            <p:nvPr/>
          </p:nvSpPr>
          <p:spPr>
            <a:xfrm>
              <a:off x="6452275" y="2572575"/>
              <a:ext cx="400" cy="1100"/>
            </a:xfrm>
            <a:custGeom>
              <a:avLst/>
              <a:gdLst/>
              <a:ahLst/>
              <a:cxnLst/>
              <a:rect l="l" t="t" r="r" b="b"/>
              <a:pathLst>
                <a:path w="16" h="44" extrusionOk="0">
                  <a:moveTo>
                    <a:pt x="14" y="1"/>
                  </a:moveTo>
                  <a:lnTo>
                    <a:pt x="14" y="1"/>
                  </a:lnTo>
                  <a:cubicBezTo>
                    <a:pt x="14" y="1"/>
                    <a:pt x="10" y="12"/>
                    <a:pt x="1" y="44"/>
                  </a:cubicBezTo>
                  <a:cubicBezTo>
                    <a:pt x="8" y="29"/>
                    <a:pt x="15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0" name="Google Shape;2782;p34"/>
            <p:cNvSpPr/>
            <p:nvPr/>
          </p:nvSpPr>
          <p:spPr>
            <a:xfrm>
              <a:off x="6452575" y="257205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5" y="0"/>
                  </a:moveTo>
                  <a:cubicBezTo>
                    <a:pt x="1" y="0"/>
                    <a:pt x="1" y="9"/>
                    <a:pt x="1" y="17"/>
                  </a:cubicBezTo>
                  <a:lnTo>
                    <a:pt x="13" y="5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1" name="Google Shape;2783;p34"/>
            <p:cNvSpPr/>
            <p:nvPr/>
          </p:nvSpPr>
          <p:spPr>
            <a:xfrm>
              <a:off x="6451400" y="2570100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0" y="48"/>
                  </a:moveTo>
                  <a:cubicBezTo>
                    <a:pt x="36" y="0"/>
                    <a:pt x="36" y="0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2" name="Google Shape;2784;p34"/>
            <p:cNvSpPr/>
            <p:nvPr/>
          </p:nvSpPr>
          <p:spPr>
            <a:xfrm>
              <a:off x="6452875" y="2573400"/>
              <a:ext cx="450" cy="875"/>
            </a:xfrm>
            <a:custGeom>
              <a:avLst/>
              <a:gdLst/>
              <a:ahLst/>
              <a:cxnLst/>
              <a:rect l="l" t="t" r="r" b="b"/>
              <a:pathLst>
                <a:path w="18" h="35" extrusionOk="0">
                  <a:moveTo>
                    <a:pt x="16" y="0"/>
                  </a:moveTo>
                  <a:cubicBezTo>
                    <a:pt x="15" y="0"/>
                    <a:pt x="1" y="27"/>
                    <a:pt x="1" y="35"/>
                  </a:cubicBezTo>
                  <a:cubicBezTo>
                    <a:pt x="14" y="9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3" name="Google Shape;2785;p34"/>
            <p:cNvSpPr/>
            <p:nvPr/>
          </p:nvSpPr>
          <p:spPr>
            <a:xfrm>
              <a:off x="6453325" y="2573950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1"/>
                  </a:moveTo>
                  <a:cubicBezTo>
                    <a:pt x="3" y="31"/>
                    <a:pt x="1" y="42"/>
                    <a:pt x="3" y="42"/>
                  </a:cubicBezTo>
                  <a:cubicBezTo>
                    <a:pt x="6" y="42"/>
                    <a:pt x="18" y="2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4" name="Google Shape;2786;p34"/>
            <p:cNvSpPr/>
            <p:nvPr/>
          </p:nvSpPr>
          <p:spPr>
            <a:xfrm>
              <a:off x="6453175" y="2570975"/>
              <a:ext cx="325" cy="2125"/>
            </a:xfrm>
            <a:custGeom>
              <a:avLst/>
              <a:gdLst/>
              <a:ahLst/>
              <a:cxnLst/>
              <a:rect l="l" t="t" r="r" b="b"/>
              <a:pathLst>
                <a:path w="13" h="85" extrusionOk="0">
                  <a:moveTo>
                    <a:pt x="1" y="84"/>
                  </a:moveTo>
                  <a:cubicBezTo>
                    <a:pt x="12" y="1"/>
                    <a:pt x="1" y="84"/>
                    <a:pt x="1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5" name="Google Shape;2787;p34"/>
            <p:cNvSpPr/>
            <p:nvPr/>
          </p:nvSpPr>
          <p:spPr>
            <a:xfrm>
              <a:off x="6452575" y="256980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17" y="8"/>
                    <a:pt x="14" y="20"/>
                    <a:pt x="10" y="33"/>
                  </a:cubicBezTo>
                  <a:lnTo>
                    <a:pt x="10" y="33"/>
                  </a:lnTo>
                  <a:cubicBezTo>
                    <a:pt x="17" y="23"/>
                    <a:pt x="25" y="14"/>
                    <a:pt x="25" y="0"/>
                  </a:cubicBezTo>
                  <a:close/>
                  <a:moveTo>
                    <a:pt x="10" y="33"/>
                  </a:moveTo>
                  <a:cubicBezTo>
                    <a:pt x="5" y="41"/>
                    <a:pt x="1" y="49"/>
                    <a:pt x="1" y="60"/>
                  </a:cubicBezTo>
                  <a:cubicBezTo>
                    <a:pt x="5" y="51"/>
                    <a:pt x="8" y="42"/>
                    <a:pt x="1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6" name="Google Shape;2788;p34"/>
            <p:cNvSpPr/>
            <p:nvPr/>
          </p:nvSpPr>
          <p:spPr>
            <a:xfrm>
              <a:off x="6452675" y="2571275"/>
              <a:ext cx="725" cy="300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1" y="1"/>
                  </a:moveTo>
                  <a:lnTo>
                    <a:pt x="21" y="1"/>
                  </a:lnTo>
                  <a:cubicBezTo>
                    <a:pt x="5" y="9"/>
                    <a:pt x="1" y="11"/>
                    <a:pt x="2" y="11"/>
                  </a:cubicBezTo>
                  <a:cubicBezTo>
                    <a:pt x="5" y="11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7" name="Google Shape;2789;p34"/>
            <p:cNvSpPr/>
            <p:nvPr/>
          </p:nvSpPr>
          <p:spPr>
            <a:xfrm>
              <a:off x="6454075" y="257157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48"/>
                  </a:moveTo>
                  <a:cubicBezTo>
                    <a:pt x="36" y="1"/>
                    <a:pt x="0" y="48"/>
                    <a:pt x="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8" name="Google Shape;2790;p34"/>
            <p:cNvSpPr/>
            <p:nvPr/>
          </p:nvSpPr>
          <p:spPr>
            <a:xfrm>
              <a:off x="6454075" y="25718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cubicBezTo>
                    <a:pt x="24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49" name="Google Shape;2791;p34"/>
            <p:cNvSpPr/>
            <p:nvPr/>
          </p:nvSpPr>
          <p:spPr>
            <a:xfrm>
              <a:off x="6454675" y="257307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0" y="0"/>
                  </a:moveTo>
                  <a:cubicBezTo>
                    <a:pt x="0" y="9"/>
                    <a:pt x="0" y="17"/>
                    <a:pt x="4" y="17"/>
                  </a:cubicBezTo>
                  <a:cubicBezTo>
                    <a:pt x="6" y="17"/>
                    <a:pt x="8" y="15"/>
                    <a:pt x="12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0" name="Google Shape;2792;p34"/>
            <p:cNvSpPr/>
            <p:nvPr/>
          </p:nvSpPr>
          <p:spPr>
            <a:xfrm>
              <a:off x="6453775" y="257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1" name="Google Shape;2793;p34"/>
            <p:cNvSpPr/>
            <p:nvPr/>
          </p:nvSpPr>
          <p:spPr>
            <a:xfrm>
              <a:off x="6453775" y="2572300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cubicBezTo>
                    <a:pt x="9" y="0"/>
                    <a:pt x="0" y="12"/>
                    <a:pt x="0" y="19"/>
                  </a:cubicBezTo>
                  <a:cubicBezTo>
                    <a:pt x="10" y="5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2" name="Google Shape;2794;p34"/>
            <p:cNvSpPr/>
            <p:nvPr/>
          </p:nvSpPr>
          <p:spPr>
            <a:xfrm>
              <a:off x="6455850" y="2568300"/>
              <a:ext cx="1825" cy="4500"/>
            </a:xfrm>
            <a:custGeom>
              <a:avLst/>
              <a:gdLst/>
              <a:ahLst/>
              <a:cxnLst/>
              <a:rect l="l" t="t" r="r" b="b"/>
              <a:pathLst>
                <a:path w="73" h="180" extrusionOk="0">
                  <a:moveTo>
                    <a:pt x="72" y="1"/>
                  </a:moveTo>
                  <a:cubicBezTo>
                    <a:pt x="66" y="13"/>
                    <a:pt x="63" y="23"/>
                    <a:pt x="63" y="25"/>
                  </a:cubicBezTo>
                  <a:lnTo>
                    <a:pt x="63" y="25"/>
                  </a:lnTo>
                  <a:cubicBezTo>
                    <a:pt x="65" y="21"/>
                    <a:pt x="68" y="13"/>
                    <a:pt x="72" y="1"/>
                  </a:cubicBezTo>
                  <a:close/>
                  <a:moveTo>
                    <a:pt x="48" y="13"/>
                  </a:moveTo>
                  <a:cubicBezTo>
                    <a:pt x="24" y="72"/>
                    <a:pt x="13" y="120"/>
                    <a:pt x="1" y="179"/>
                  </a:cubicBezTo>
                  <a:cubicBezTo>
                    <a:pt x="10" y="161"/>
                    <a:pt x="19" y="80"/>
                    <a:pt x="28" y="80"/>
                  </a:cubicBezTo>
                  <a:cubicBezTo>
                    <a:pt x="31" y="80"/>
                    <a:pt x="34" y="88"/>
                    <a:pt x="36" y="108"/>
                  </a:cubicBezTo>
                  <a:cubicBezTo>
                    <a:pt x="48" y="72"/>
                    <a:pt x="60" y="48"/>
                    <a:pt x="72" y="13"/>
                  </a:cubicBezTo>
                  <a:lnTo>
                    <a:pt x="72" y="13"/>
                  </a:lnTo>
                  <a:cubicBezTo>
                    <a:pt x="68" y="22"/>
                    <a:pt x="65" y="25"/>
                    <a:pt x="64" y="25"/>
                  </a:cubicBezTo>
                  <a:cubicBezTo>
                    <a:pt x="63" y="25"/>
                    <a:pt x="63" y="25"/>
                    <a:pt x="63" y="25"/>
                  </a:cubicBezTo>
                  <a:lnTo>
                    <a:pt x="63" y="25"/>
                  </a:lnTo>
                  <a:cubicBezTo>
                    <a:pt x="62" y="28"/>
                    <a:pt x="61" y="29"/>
                    <a:pt x="59" y="29"/>
                  </a:cubicBezTo>
                  <a:cubicBezTo>
                    <a:pt x="57" y="29"/>
                    <a:pt x="54" y="23"/>
                    <a:pt x="4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3" name="Google Shape;2795;p34"/>
            <p:cNvSpPr/>
            <p:nvPr/>
          </p:nvSpPr>
          <p:spPr>
            <a:xfrm>
              <a:off x="6455550" y="2572475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cubicBezTo>
                    <a:pt x="1" y="15"/>
                    <a:pt x="5" y="43"/>
                    <a:pt x="6" y="43"/>
                  </a:cubicBezTo>
                  <a:cubicBezTo>
                    <a:pt x="6" y="43"/>
                    <a:pt x="5" y="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4" name="Google Shape;2796;p34"/>
            <p:cNvSpPr/>
            <p:nvPr/>
          </p:nvSpPr>
          <p:spPr>
            <a:xfrm>
              <a:off x="6454675" y="2570675"/>
              <a:ext cx="900" cy="2425"/>
            </a:xfrm>
            <a:custGeom>
              <a:avLst/>
              <a:gdLst/>
              <a:ahLst/>
              <a:cxnLst/>
              <a:rect l="l" t="t" r="r" b="b"/>
              <a:pathLst>
                <a:path w="36" h="9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84"/>
                    <a:pt x="0" y="96"/>
                  </a:cubicBezTo>
                  <a:cubicBezTo>
                    <a:pt x="24" y="72"/>
                    <a:pt x="36" y="60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5" name="Google Shape;2797;p34"/>
            <p:cNvSpPr/>
            <p:nvPr/>
          </p:nvSpPr>
          <p:spPr>
            <a:xfrm>
              <a:off x="6453200" y="2568125"/>
              <a:ext cx="675" cy="2275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25" y="0"/>
                  </a:moveTo>
                  <a:cubicBezTo>
                    <a:pt x="24" y="0"/>
                    <a:pt x="23" y="5"/>
                    <a:pt x="21" y="10"/>
                  </a:cubicBezTo>
                  <a:lnTo>
                    <a:pt x="21" y="10"/>
                  </a:lnTo>
                  <a:cubicBezTo>
                    <a:pt x="0" y="43"/>
                    <a:pt x="11" y="45"/>
                    <a:pt x="11" y="91"/>
                  </a:cubicBezTo>
                  <a:cubicBezTo>
                    <a:pt x="24" y="20"/>
                    <a:pt x="26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6" name="Google Shape;2798;p34"/>
            <p:cNvSpPr/>
            <p:nvPr/>
          </p:nvSpPr>
          <p:spPr>
            <a:xfrm>
              <a:off x="6454675" y="2569500"/>
              <a:ext cx="300" cy="1200"/>
            </a:xfrm>
            <a:custGeom>
              <a:avLst/>
              <a:gdLst/>
              <a:ahLst/>
              <a:cxnLst/>
              <a:rect l="l" t="t" r="r" b="b"/>
              <a:pathLst>
                <a:path w="12" h="48" extrusionOk="0">
                  <a:moveTo>
                    <a:pt x="12" y="0"/>
                  </a:moveTo>
                  <a:cubicBezTo>
                    <a:pt x="0" y="48"/>
                    <a:pt x="0" y="48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7" name="Google Shape;2799;p34"/>
            <p:cNvSpPr/>
            <p:nvPr/>
          </p:nvSpPr>
          <p:spPr>
            <a:xfrm>
              <a:off x="6455550" y="2573175"/>
              <a:ext cx="500" cy="800"/>
            </a:xfrm>
            <a:custGeom>
              <a:avLst/>
              <a:gdLst/>
              <a:ahLst/>
              <a:cxnLst/>
              <a:rect l="l" t="t" r="r" b="b"/>
              <a:pathLst>
                <a:path w="20" h="32" extrusionOk="0">
                  <a:moveTo>
                    <a:pt x="19" y="0"/>
                  </a:moveTo>
                  <a:cubicBezTo>
                    <a:pt x="18" y="0"/>
                    <a:pt x="12" y="10"/>
                    <a:pt x="1" y="32"/>
                  </a:cubicBezTo>
                  <a:cubicBezTo>
                    <a:pt x="14" y="13"/>
                    <a:pt x="19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8" name="Google Shape;2800;p34"/>
            <p:cNvSpPr/>
            <p:nvPr/>
          </p:nvSpPr>
          <p:spPr>
            <a:xfrm>
              <a:off x="6456150" y="2573225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1" y="1"/>
                  </a:moveTo>
                  <a:cubicBezTo>
                    <a:pt x="10" y="1"/>
                    <a:pt x="1" y="22"/>
                    <a:pt x="1" y="30"/>
                  </a:cubicBezTo>
                  <a:cubicBezTo>
                    <a:pt x="9" y="8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59" name="Google Shape;2801;p34"/>
            <p:cNvSpPr/>
            <p:nvPr/>
          </p:nvSpPr>
          <p:spPr>
            <a:xfrm>
              <a:off x="6476700" y="2573650"/>
              <a:ext cx="1800" cy="1825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48" y="25"/>
                  </a:moveTo>
                  <a:cubicBezTo>
                    <a:pt x="0" y="72"/>
                    <a:pt x="72" y="1"/>
                    <a:pt x="48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0" name="Google Shape;2802;p34"/>
            <p:cNvSpPr/>
            <p:nvPr/>
          </p:nvSpPr>
          <p:spPr>
            <a:xfrm>
              <a:off x="6497525" y="2577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1" name="Google Shape;2803;p34"/>
            <p:cNvSpPr/>
            <p:nvPr/>
          </p:nvSpPr>
          <p:spPr>
            <a:xfrm>
              <a:off x="6472825" y="2568900"/>
              <a:ext cx="900" cy="2700"/>
            </a:xfrm>
            <a:custGeom>
              <a:avLst/>
              <a:gdLst/>
              <a:ahLst/>
              <a:cxnLst/>
              <a:rect l="l" t="t" r="r" b="b"/>
              <a:pathLst>
                <a:path w="36" h="108" extrusionOk="0">
                  <a:moveTo>
                    <a:pt x="36" y="0"/>
                  </a:moveTo>
                  <a:cubicBezTo>
                    <a:pt x="24" y="36"/>
                    <a:pt x="0" y="60"/>
                    <a:pt x="0" y="108"/>
                  </a:cubicBezTo>
                  <a:cubicBezTo>
                    <a:pt x="12" y="72"/>
                    <a:pt x="24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2" name="Google Shape;2804;p34"/>
            <p:cNvSpPr/>
            <p:nvPr/>
          </p:nvSpPr>
          <p:spPr>
            <a:xfrm>
              <a:off x="6509725" y="2579950"/>
              <a:ext cx="575" cy="875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2" y="0"/>
                  </a:moveTo>
                  <a:lnTo>
                    <a:pt x="22" y="0"/>
                  </a:lnTo>
                  <a:cubicBezTo>
                    <a:pt x="20" y="0"/>
                    <a:pt x="1" y="27"/>
                    <a:pt x="1" y="35"/>
                  </a:cubicBezTo>
                  <a:cubicBezTo>
                    <a:pt x="18" y="9"/>
                    <a:pt x="23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3" name="Google Shape;2805;p34"/>
            <p:cNvSpPr/>
            <p:nvPr/>
          </p:nvSpPr>
          <p:spPr>
            <a:xfrm>
              <a:off x="6496925" y="2583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4" name="Google Shape;2806;p34"/>
            <p:cNvSpPr/>
            <p:nvPr/>
          </p:nvSpPr>
          <p:spPr>
            <a:xfrm>
              <a:off x="6460325" y="256920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"/>
                    <a:pt x="12" y="72"/>
                    <a:pt x="24" y="72"/>
                  </a:cubicBezTo>
                  <a:cubicBezTo>
                    <a:pt x="12" y="48"/>
                    <a:pt x="24" y="36"/>
                    <a:pt x="48" y="36"/>
                  </a:cubicBezTo>
                  <a:cubicBezTo>
                    <a:pt x="36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5" name="Google Shape;2807;p34"/>
            <p:cNvSpPr/>
            <p:nvPr/>
          </p:nvSpPr>
          <p:spPr>
            <a:xfrm>
              <a:off x="6460025" y="25689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6" name="Google Shape;2808;p34"/>
            <p:cNvSpPr/>
            <p:nvPr/>
          </p:nvSpPr>
          <p:spPr>
            <a:xfrm>
              <a:off x="6468650" y="2566525"/>
              <a:ext cx="1225" cy="2100"/>
            </a:xfrm>
            <a:custGeom>
              <a:avLst/>
              <a:gdLst/>
              <a:ahLst/>
              <a:cxnLst/>
              <a:rect l="l" t="t" r="r" b="b"/>
              <a:pathLst>
                <a:path w="49" h="84" extrusionOk="0">
                  <a:moveTo>
                    <a:pt x="36" y="0"/>
                  </a:moveTo>
                  <a:cubicBezTo>
                    <a:pt x="24" y="36"/>
                    <a:pt x="13" y="60"/>
                    <a:pt x="1" y="84"/>
                  </a:cubicBezTo>
                  <a:cubicBezTo>
                    <a:pt x="13" y="72"/>
                    <a:pt x="24" y="60"/>
                    <a:pt x="36" y="48"/>
                  </a:cubicBezTo>
                  <a:cubicBezTo>
                    <a:pt x="36" y="36"/>
                    <a:pt x="48" y="24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7" name="Google Shape;2809;p34"/>
            <p:cNvSpPr/>
            <p:nvPr/>
          </p:nvSpPr>
          <p:spPr>
            <a:xfrm>
              <a:off x="6456750" y="2567100"/>
              <a:ext cx="53900" cy="20275"/>
            </a:xfrm>
            <a:custGeom>
              <a:avLst/>
              <a:gdLst/>
              <a:ahLst/>
              <a:cxnLst/>
              <a:rect l="l" t="t" r="r" b="b"/>
              <a:pathLst>
                <a:path w="2156" h="811" extrusionOk="0">
                  <a:moveTo>
                    <a:pt x="429" y="1"/>
                  </a:moveTo>
                  <a:lnTo>
                    <a:pt x="429" y="1"/>
                  </a:lnTo>
                  <a:cubicBezTo>
                    <a:pt x="428" y="5"/>
                    <a:pt x="428" y="8"/>
                    <a:pt x="427" y="11"/>
                  </a:cubicBezTo>
                  <a:lnTo>
                    <a:pt x="427" y="11"/>
                  </a:lnTo>
                  <a:cubicBezTo>
                    <a:pt x="428" y="8"/>
                    <a:pt x="429" y="4"/>
                    <a:pt x="429" y="1"/>
                  </a:cubicBezTo>
                  <a:close/>
                  <a:moveTo>
                    <a:pt x="477" y="37"/>
                  </a:moveTo>
                  <a:lnTo>
                    <a:pt x="477" y="37"/>
                  </a:lnTo>
                  <a:cubicBezTo>
                    <a:pt x="476" y="37"/>
                    <a:pt x="476" y="38"/>
                    <a:pt x="476" y="39"/>
                  </a:cubicBezTo>
                  <a:lnTo>
                    <a:pt x="476" y="39"/>
                  </a:lnTo>
                  <a:cubicBezTo>
                    <a:pt x="476" y="38"/>
                    <a:pt x="477" y="37"/>
                    <a:pt x="477" y="37"/>
                  </a:cubicBezTo>
                  <a:close/>
                  <a:moveTo>
                    <a:pt x="60" y="132"/>
                  </a:moveTo>
                  <a:lnTo>
                    <a:pt x="60" y="132"/>
                  </a:lnTo>
                  <a:cubicBezTo>
                    <a:pt x="61" y="136"/>
                    <a:pt x="62" y="141"/>
                    <a:pt x="61" y="146"/>
                  </a:cubicBezTo>
                  <a:lnTo>
                    <a:pt x="61" y="146"/>
                  </a:lnTo>
                  <a:cubicBezTo>
                    <a:pt x="61" y="145"/>
                    <a:pt x="60" y="145"/>
                    <a:pt x="60" y="144"/>
                  </a:cubicBezTo>
                  <a:cubicBezTo>
                    <a:pt x="60" y="146"/>
                    <a:pt x="60" y="149"/>
                    <a:pt x="60" y="151"/>
                  </a:cubicBezTo>
                  <a:lnTo>
                    <a:pt x="60" y="151"/>
                  </a:lnTo>
                  <a:cubicBezTo>
                    <a:pt x="60" y="149"/>
                    <a:pt x="61" y="147"/>
                    <a:pt x="61" y="146"/>
                  </a:cubicBezTo>
                  <a:lnTo>
                    <a:pt x="61" y="146"/>
                  </a:lnTo>
                  <a:cubicBezTo>
                    <a:pt x="66" y="155"/>
                    <a:pt x="68" y="160"/>
                    <a:pt x="69" y="160"/>
                  </a:cubicBezTo>
                  <a:cubicBezTo>
                    <a:pt x="69" y="160"/>
                    <a:pt x="66" y="152"/>
                    <a:pt x="60" y="132"/>
                  </a:cubicBezTo>
                  <a:close/>
                  <a:moveTo>
                    <a:pt x="1382" y="191"/>
                  </a:moveTo>
                  <a:cubicBezTo>
                    <a:pt x="1370" y="191"/>
                    <a:pt x="1370" y="203"/>
                    <a:pt x="1370" y="203"/>
                  </a:cubicBezTo>
                  <a:lnTo>
                    <a:pt x="1382" y="191"/>
                  </a:lnTo>
                  <a:close/>
                  <a:moveTo>
                    <a:pt x="1105" y="187"/>
                  </a:moveTo>
                  <a:cubicBezTo>
                    <a:pt x="1107" y="187"/>
                    <a:pt x="1108" y="188"/>
                    <a:pt x="1108" y="191"/>
                  </a:cubicBezTo>
                  <a:cubicBezTo>
                    <a:pt x="1102" y="213"/>
                    <a:pt x="1099" y="220"/>
                    <a:pt x="1098" y="220"/>
                  </a:cubicBezTo>
                  <a:cubicBezTo>
                    <a:pt x="1096" y="220"/>
                    <a:pt x="1096" y="210"/>
                    <a:pt x="1096" y="203"/>
                  </a:cubicBezTo>
                  <a:cubicBezTo>
                    <a:pt x="1096" y="195"/>
                    <a:pt x="1102" y="187"/>
                    <a:pt x="1105" y="187"/>
                  </a:cubicBezTo>
                  <a:close/>
                  <a:moveTo>
                    <a:pt x="1286" y="203"/>
                  </a:moveTo>
                  <a:cubicBezTo>
                    <a:pt x="1281" y="209"/>
                    <a:pt x="1278" y="216"/>
                    <a:pt x="1277" y="225"/>
                  </a:cubicBezTo>
                  <a:lnTo>
                    <a:pt x="1277" y="225"/>
                  </a:lnTo>
                  <a:cubicBezTo>
                    <a:pt x="1281" y="219"/>
                    <a:pt x="1283" y="212"/>
                    <a:pt x="1286" y="203"/>
                  </a:cubicBezTo>
                  <a:close/>
                  <a:moveTo>
                    <a:pt x="842" y="210"/>
                  </a:moveTo>
                  <a:cubicBezTo>
                    <a:pt x="846" y="210"/>
                    <a:pt x="846" y="219"/>
                    <a:pt x="846" y="227"/>
                  </a:cubicBezTo>
                  <a:cubicBezTo>
                    <a:pt x="846" y="227"/>
                    <a:pt x="834" y="227"/>
                    <a:pt x="834" y="215"/>
                  </a:cubicBezTo>
                  <a:cubicBezTo>
                    <a:pt x="837" y="212"/>
                    <a:pt x="840" y="210"/>
                    <a:pt x="842" y="210"/>
                  </a:cubicBezTo>
                  <a:close/>
                  <a:moveTo>
                    <a:pt x="1655" y="334"/>
                  </a:moveTo>
                  <a:cubicBezTo>
                    <a:pt x="1653" y="339"/>
                    <a:pt x="1651" y="343"/>
                    <a:pt x="1650" y="346"/>
                  </a:cubicBezTo>
                  <a:lnTo>
                    <a:pt x="1650" y="346"/>
                  </a:lnTo>
                  <a:cubicBezTo>
                    <a:pt x="1652" y="343"/>
                    <a:pt x="1653" y="339"/>
                    <a:pt x="1655" y="334"/>
                  </a:cubicBezTo>
                  <a:close/>
                  <a:moveTo>
                    <a:pt x="565" y="350"/>
                  </a:moveTo>
                  <a:lnTo>
                    <a:pt x="560" y="358"/>
                  </a:lnTo>
                  <a:cubicBezTo>
                    <a:pt x="562" y="358"/>
                    <a:pt x="564" y="355"/>
                    <a:pt x="565" y="350"/>
                  </a:cubicBezTo>
                  <a:close/>
                  <a:moveTo>
                    <a:pt x="427" y="11"/>
                  </a:moveTo>
                  <a:cubicBezTo>
                    <a:pt x="415" y="92"/>
                    <a:pt x="392" y="183"/>
                    <a:pt x="358" y="263"/>
                  </a:cubicBezTo>
                  <a:cubicBezTo>
                    <a:pt x="346" y="168"/>
                    <a:pt x="381" y="156"/>
                    <a:pt x="393" y="49"/>
                  </a:cubicBezTo>
                  <a:lnTo>
                    <a:pt x="393" y="49"/>
                  </a:lnTo>
                  <a:cubicBezTo>
                    <a:pt x="388" y="65"/>
                    <a:pt x="385" y="74"/>
                    <a:pt x="383" y="74"/>
                  </a:cubicBezTo>
                  <a:cubicBezTo>
                    <a:pt x="381" y="74"/>
                    <a:pt x="381" y="62"/>
                    <a:pt x="381" y="37"/>
                  </a:cubicBezTo>
                  <a:cubicBezTo>
                    <a:pt x="381" y="72"/>
                    <a:pt x="334" y="144"/>
                    <a:pt x="298" y="180"/>
                  </a:cubicBezTo>
                  <a:cubicBezTo>
                    <a:pt x="322" y="108"/>
                    <a:pt x="262" y="84"/>
                    <a:pt x="274" y="25"/>
                  </a:cubicBezTo>
                  <a:lnTo>
                    <a:pt x="274" y="25"/>
                  </a:lnTo>
                  <a:cubicBezTo>
                    <a:pt x="250" y="84"/>
                    <a:pt x="274" y="144"/>
                    <a:pt x="191" y="215"/>
                  </a:cubicBezTo>
                  <a:cubicBezTo>
                    <a:pt x="179" y="203"/>
                    <a:pt x="179" y="192"/>
                    <a:pt x="191" y="180"/>
                  </a:cubicBezTo>
                  <a:lnTo>
                    <a:pt x="191" y="180"/>
                  </a:lnTo>
                  <a:cubicBezTo>
                    <a:pt x="167" y="203"/>
                    <a:pt x="155" y="215"/>
                    <a:pt x="119" y="227"/>
                  </a:cubicBezTo>
                  <a:cubicBezTo>
                    <a:pt x="131" y="120"/>
                    <a:pt x="131" y="84"/>
                    <a:pt x="131" y="72"/>
                  </a:cubicBezTo>
                  <a:lnTo>
                    <a:pt x="131" y="72"/>
                  </a:lnTo>
                  <a:cubicBezTo>
                    <a:pt x="120" y="72"/>
                    <a:pt x="79" y="194"/>
                    <a:pt x="54" y="194"/>
                  </a:cubicBezTo>
                  <a:cubicBezTo>
                    <a:pt x="52" y="194"/>
                    <a:pt x="50" y="193"/>
                    <a:pt x="48" y="191"/>
                  </a:cubicBezTo>
                  <a:cubicBezTo>
                    <a:pt x="58" y="172"/>
                    <a:pt x="59" y="161"/>
                    <a:pt x="60" y="151"/>
                  </a:cubicBezTo>
                  <a:lnTo>
                    <a:pt x="60" y="151"/>
                  </a:lnTo>
                  <a:cubicBezTo>
                    <a:pt x="51" y="187"/>
                    <a:pt x="0" y="235"/>
                    <a:pt x="0" y="275"/>
                  </a:cubicBezTo>
                  <a:cubicBezTo>
                    <a:pt x="12" y="251"/>
                    <a:pt x="24" y="239"/>
                    <a:pt x="36" y="215"/>
                  </a:cubicBezTo>
                  <a:cubicBezTo>
                    <a:pt x="36" y="239"/>
                    <a:pt x="36" y="275"/>
                    <a:pt x="36" y="299"/>
                  </a:cubicBezTo>
                  <a:cubicBezTo>
                    <a:pt x="36" y="299"/>
                    <a:pt x="60" y="263"/>
                    <a:pt x="60" y="263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60" y="251"/>
                    <a:pt x="72" y="239"/>
                    <a:pt x="96" y="203"/>
                  </a:cubicBezTo>
                  <a:lnTo>
                    <a:pt x="96" y="203"/>
                  </a:lnTo>
                  <a:cubicBezTo>
                    <a:pt x="89" y="223"/>
                    <a:pt x="86" y="232"/>
                    <a:pt x="89" y="232"/>
                  </a:cubicBezTo>
                  <a:cubicBezTo>
                    <a:pt x="91" y="232"/>
                    <a:pt x="97" y="226"/>
                    <a:pt x="108" y="215"/>
                  </a:cubicBezTo>
                  <a:lnTo>
                    <a:pt x="108" y="215"/>
                  </a:lnTo>
                  <a:cubicBezTo>
                    <a:pt x="83" y="290"/>
                    <a:pt x="184" y="347"/>
                    <a:pt x="269" y="347"/>
                  </a:cubicBezTo>
                  <a:cubicBezTo>
                    <a:pt x="306" y="347"/>
                    <a:pt x="339" y="336"/>
                    <a:pt x="358" y="311"/>
                  </a:cubicBezTo>
                  <a:cubicBezTo>
                    <a:pt x="359" y="307"/>
                    <a:pt x="362" y="306"/>
                    <a:pt x="366" y="306"/>
                  </a:cubicBezTo>
                  <a:cubicBezTo>
                    <a:pt x="388" y="306"/>
                    <a:pt x="444" y="361"/>
                    <a:pt x="465" y="382"/>
                  </a:cubicBezTo>
                  <a:cubicBezTo>
                    <a:pt x="465" y="382"/>
                    <a:pt x="470" y="387"/>
                    <a:pt x="474" y="387"/>
                  </a:cubicBezTo>
                  <a:cubicBezTo>
                    <a:pt x="475" y="387"/>
                    <a:pt x="477" y="386"/>
                    <a:pt x="477" y="382"/>
                  </a:cubicBezTo>
                  <a:cubicBezTo>
                    <a:pt x="489" y="370"/>
                    <a:pt x="489" y="346"/>
                    <a:pt x="500" y="322"/>
                  </a:cubicBezTo>
                  <a:cubicBezTo>
                    <a:pt x="500" y="334"/>
                    <a:pt x="500" y="358"/>
                    <a:pt x="512" y="370"/>
                  </a:cubicBezTo>
                  <a:cubicBezTo>
                    <a:pt x="524" y="346"/>
                    <a:pt x="548" y="322"/>
                    <a:pt x="560" y="299"/>
                  </a:cubicBezTo>
                  <a:cubicBezTo>
                    <a:pt x="560" y="298"/>
                    <a:pt x="560" y="297"/>
                    <a:pt x="560" y="297"/>
                  </a:cubicBezTo>
                  <a:lnTo>
                    <a:pt x="560" y="297"/>
                  </a:lnTo>
                  <a:cubicBezTo>
                    <a:pt x="561" y="297"/>
                    <a:pt x="567" y="334"/>
                    <a:pt x="565" y="350"/>
                  </a:cubicBezTo>
                  <a:lnTo>
                    <a:pt x="565" y="350"/>
                  </a:lnTo>
                  <a:lnTo>
                    <a:pt x="596" y="299"/>
                  </a:lnTo>
                  <a:lnTo>
                    <a:pt x="596" y="299"/>
                  </a:lnTo>
                  <a:cubicBezTo>
                    <a:pt x="596" y="348"/>
                    <a:pt x="589" y="372"/>
                    <a:pt x="590" y="372"/>
                  </a:cubicBezTo>
                  <a:cubicBezTo>
                    <a:pt x="590" y="372"/>
                    <a:pt x="596" y="351"/>
                    <a:pt x="620" y="311"/>
                  </a:cubicBezTo>
                  <a:cubicBezTo>
                    <a:pt x="631" y="333"/>
                    <a:pt x="704" y="407"/>
                    <a:pt x="723" y="407"/>
                  </a:cubicBezTo>
                  <a:cubicBezTo>
                    <a:pt x="725" y="407"/>
                    <a:pt x="726" y="407"/>
                    <a:pt x="727" y="406"/>
                  </a:cubicBezTo>
                  <a:cubicBezTo>
                    <a:pt x="727" y="406"/>
                    <a:pt x="739" y="406"/>
                    <a:pt x="739" y="394"/>
                  </a:cubicBezTo>
                  <a:cubicBezTo>
                    <a:pt x="739" y="403"/>
                    <a:pt x="739" y="456"/>
                    <a:pt x="753" y="456"/>
                  </a:cubicBezTo>
                  <a:cubicBezTo>
                    <a:pt x="758" y="456"/>
                    <a:pt x="765" y="449"/>
                    <a:pt x="774" y="430"/>
                  </a:cubicBezTo>
                  <a:lnTo>
                    <a:pt x="774" y="430"/>
                  </a:lnTo>
                  <a:cubicBezTo>
                    <a:pt x="762" y="465"/>
                    <a:pt x="762" y="465"/>
                    <a:pt x="750" y="489"/>
                  </a:cubicBezTo>
                  <a:cubicBezTo>
                    <a:pt x="774" y="489"/>
                    <a:pt x="819" y="377"/>
                    <a:pt x="822" y="359"/>
                  </a:cubicBezTo>
                  <a:lnTo>
                    <a:pt x="822" y="359"/>
                  </a:lnTo>
                  <a:cubicBezTo>
                    <a:pt x="818" y="405"/>
                    <a:pt x="826" y="420"/>
                    <a:pt x="838" y="420"/>
                  </a:cubicBezTo>
                  <a:cubicBezTo>
                    <a:pt x="860" y="420"/>
                    <a:pt x="898" y="370"/>
                    <a:pt x="905" y="370"/>
                  </a:cubicBezTo>
                  <a:cubicBezTo>
                    <a:pt x="917" y="394"/>
                    <a:pt x="941" y="406"/>
                    <a:pt x="941" y="430"/>
                  </a:cubicBezTo>
                  <a:cubicBezTo>
                    <a:pt x="941" y="406"/>
                    <a:pt x="953" y="394"/>
                    <a:pt x="965" y="370"/>
                  </a:cubicBezTo>
                  <a:cubicBezTo>
                    <a:pt x="977" y="406"/>
                    <a:pt x="977" y="406"/>
                    <a:pt x="977" y="406"/>
                  </a:cubicBezTo>
                  <a:cubicBezTo>
                    <a:pt x="965" y="442"/>
                    <a:pt x="1001" y="489"/>
                    <a:pt x="965" y="525"/>
                  </a:cubicBezTo>
                  <a:cubicBezTo>
                    <a:pt x="981" y="525"/>
                    <a:pt x="992" y="514"/>
                    <a:pt x="997" y="499"/>
                  </a:cubicBezTo>
                  <a:lnTo>
                    <a:pt x="997" y="499"/>
                  </a:lnTo>
                  <a:cubicBezTo>
                    <a:pt x="992" y="530"/>
                    <a:pt x="994" y="541"/>
                    <a:pt x="999" y="541"/>
                  </a:cubicBezTo>
                  <a:cubicBezTo>
                    <a:pt x="1010" y="541"/>
                    <a:pt x="1037" y="492"/>
                    <a:pt x="1060" y="477"/>
                  </a:cubicBezTo>
                  <a:cubicBezTo>
                    <a:pt x="1061" y="477"/>
                    <a:pt x="1062" y="476"/>
                    <a:pt x="1063" y="476"/>
                  </a:cubicBezTo>
                  <a:cubicBezTo>
                    <a:pt x="1077" y="476"/>
                    <a:pt x="1082" y="519"/>
                    <a:pt x="1097" y="519"/>
                  </a:cubicBezTo>
                  <a:cubicBezTo>
                    <a:pt x="1105" y="519"/>
                    <a:pt x="1115" y="506"/>
                    <a:pt x="1131" y="465"/>
                  </a:cubicBezTo>
                  <a:lnTo>
                    <a:pt x="1131" y="465"/>
                  </a:lnTo>
                  <a:cubicBezTo>
                    <a:pt x="1120" y="501"/>
                    <a:pt x="1167" y="513"/>
                    <a:pt x="1191" y="537"/>
                  </a:cubicBezTo>
                  <a:cubicBezTo>
                    <a:pt x="1191" y="537"/>
                    <a:pt x="1262" y="525"/>
                    <a:pt x="1274" y="501"/>
                  </a:cubicBezTo>
                  <a:cubicBezTo>
                    <a:pt x="1286" y="537"/>
                    <a:pt x="1310" y="608"/>
                    <a:pt x="1358" y="620"/>
                  </a:cubicBezTo>
                  <a:cubicBezTo>
                    <a:pt x="1382" y="620"/>
                    <a:pt x="1405" y="561"/>
                    <a:pt x="1417" y="513"/>
                  </a:cubicBezTo>
                  <a:cubicBezTo>
                    <a:pt x="1441" y="572"/>
                    <a:pt x="1536" y="644"/>
                    <a:pt x="1548" y="656"/>
                  </a:cubicBezTo>
                  <a:cubicBezTo>
                    <a:pt x="1560" y="632"/>
                    <a:pt x="1560" y="620"/>
                    <a:pt x="1560" y="596"/>
                  </a:cubicBezTo>
                  <a:cubicBezTo>
                    <a:pt x="1584" y="608"/>
                    <a:pt x="1584" y="620"/>
                    <a:pt x="1560" y="644"/>
                  </a:cubicBezTo>
                  <a:cubicBezTo>
                    <a:pt x="1572" y="644"/>
                    <a:pt x="1572" y="644"/>
                    <a:pt x="1572" y="632"/>
                  </a:cubicBezTo>
                  <a:cubicBezTo>
                    <a:pt x="1572" y="644"/>
                    <a:pt x="1572" y="668"/>
                    <a:pt x="1572" y="668"/>
                  </a:cubicBezTo>
                  <a:cubicBezTo>
                    <a:pt x="1572" y="668"/>
                    <a:pt x="1596" y="656"/>
                    <a:pt x="1608" y="644"/>
                  </a:cubicBezTo>
                  <a:lnTo>
                    <a:pt x="1608" y="644"/>
                  </a:lnTo>
                  <a:cubicBezTo>
                    <a:pt x="1608" y="668"/>
                    <a:pt x="1584" y="656"/>
                    <a:pt x="1620" y="680"/>
                  </a:cubicBezTo>
                  <a:cubicBezTo>
                    <a:pt x="1632" y="668"/>
                    <a:pt x="1643" y="597"/>
                    <a:pt x="1643" y="596"/>
                  </a:cubicBezTo>
                  <a:lnTo>
                    <a:pt x="1643" y="596"/>
                  </a:lnTo>
                  <a:cubicBezTo>
                    <a:pt x="1638" y="642"/>
                    <a:pt x="1657" y="657"/>
                    <a:pt x="1681" y="657"/>
                  </a:cubicBezTo>
                  <a:cubicBezTo>
                    <a:pt x="1713" y="657"/>
                    <a:pt x="1756" y="629"/>
                    <a:pt x="1763" y="608"/>
                  </a:cubicBezTo>
                  <a:cubicBezTo>
                    <a:pt x="1763" y="644"/>
                    <a:pt x="1763" y="680"/>
                    <a:pt x="1763" y="715"/>
                  </a:cubicBezTo>
                  <a:cubicBezTo>
                    <a:pt x="1786" y="692"/>
                    <a:pt x="1798" y="668"/>
                    <a:pt x="1810" y="644"/>
                  </a:cubicBezTo>
                  <a:cubicBezTo>
                    <a:pt x="1827" y="669"/>
                    <a:pt x="1826" y="730"/>
                    <a:pt x="1849" y="730"/>
                  </a:cubicBezTo>
                  <a:cubicBezTo>
                    <a:pt x="1859" y="730"/>
                    <a:pt x="1873" y="720"/>
                    <a:pt x="1893" y="692"/>
                  </a:cubicBezTo>
                  <a:lnTo>
                    <a:pt x="1893" y="692"/>
                  </a:lnTo>
                  <a:cubicBezTo>
                    <a:pt x="1893" y="715"/>
                    <a:pt x="1893" y="727"/>
                    <a:pt x="1882" y="751"/>
                  </a:cubicBezTo>
                  <a:cubicBezTo>
                    <a:pt x="1917" y="727"/>
                    <a:pt x="1893" y="715"/>
                    <a:pt x="1917" y="703"/>
                  </a:cubicBezTo>
                  <a:cubicBezTo>
                    <a:pt x="1936" y="736"/>
                    <a:pt x="1960" y="739"/>
                    <a:pt x="1983" y="739"/>
                  </a:cubicBezTo>
                  <a:cubicBezTo>
                    <a:pt x="1990" y="739"/>
                    <a:pt x="1997" y="739"/>
                    <a:pt x="2004" y="739"/>
                  </a:cubicBezTo>
                  <a:cubicBezTo>
                    <a:pt x="2033" y="739"/>
                    <a:pt x="2060" y="745"/>
                    <a:pt x="2072" y="811"/>
                  </a:cubicBezTo>
                  <a:cubicBezTo>
                    <a:pt x="2084" y="787"/>
                    <a:pt x="2084" y="763"/>
                    <a:pt x="2096" y="739"/>
                  </a:cubicBezTo>
                  <a:cubicBezTo>
                    <a:pt x="2096" y="751"/>
                    <a:pt x="2096" y="775"/>
                    <a:pt x="2108" y="787"/>
                  </a:cubicBezTo>
                  <a:cubicBezTo>
                    <a:pt x="2108" y="775"/>
                    <a:pt x="2120" y="775"/>
                    <a:pt x="2132" y="763"/>
                  </a:cubicBezTo>
                  <a:cubicBezTo>
                    <a:pt x="2121" y="722"/>
                    <a:pt x="2155" y="532"/>
                    <a:pt x="2135" y="532"/>
                  </a:cubicBezTo>
                  <a:lnTo>
                    <a:pt x="2135" y="532"/>
                  </a:lnTo>
                  <a:cubicBezTo>
                    <a:pt x="2131" y="532"/>
                    <a:pt x="2126" y="537"/>
                    <a:pt x="2120" y="549"/>
                  </a:cubicBezTo>
                  <a:cubicBezTo>
                    <a:pt x="2120" y="501"/>
                    <a:pt x="2132" y="549"/>
                    <a:pt x="2048" y="465"/>
                  </a:cubicBezTo>
                  <a:cubicBezTo>
                    <a:pt x="2048" y="491"/>
                    <a:pt x="2048" y="503"/>
                    <a:pt x="2046" y="503"/>
                  </a:cubicBezTo>
                  <a:cubicBezTo>
                    <a:pt x="2045" y="503"/>
                    <a:pt x="2042" y="494"/>
                    <a:pt x="2036" y="477"/>
                  </a:cubicBezTo>
                  <a:cubicBezTo>
                    <a:pt x="2036" y="489"/>
                    <a:pt x="2036" y="513"/>
                    <a:pt x="2036" y="537"/>
                  </a:cubicBezTo>
                  <a:cubicBezTo>
                    <a:pt x="2024" y="501"/>
                    <a:pt x="2013" y="477"/>
                    <a:pt x="2001" y="442"/>
                  </a:cubicBezTo>
                  <a:cubicBezTo>
                    <a:pt x="2001" y="453"/>
                    <a:pt x="1989" y="465"/>
                    <a:pt x="1989" y="477"/>
                  </a:cubicBezTo>
                  <a:cubicBezTo>
                    <a:pt x="1989" y="465"/>
                    <a:pt x="1989" y="459"/>
                    <a:pt x="1987" y="459"/>
                  </a:cubicBezTo>
                  <a:cubicBezTo>
                    <a:pt x="1986" y="459"/>
                    <a:pt x="1983" y="465"/>
                    <a:pt x="1977" y="477"/>
                  </a:cubicBezTo>
                  <a:cubicBezTo>
                    <a:pt x="1965" y="453"/>
                    <a:pt x="1965" y="430"/>
                    <a:pt x="1989" y="430"/>
                  </a:cubicBezTo>
                  <a:cubicBezTo>
                    <a:pt x="1989" y="429"/>
                    <a:pt x="1988" y="428"/>
                    <a:pt x="1985" y="428"/>
                  </a:cubicBezTo>
                  <a:cubicBezTo>
                    <a:pt x="1968" y="428"/>
                    <a:pt x="1884" y="452"/>
                    <a:pt x="1835" y="452"/>
                  </a:cubicBezTo>
                  <a:cubicBezTo>
                    <a:pt x="1802" y="452"/>
                    <a:pt x="1783" y="441"/>
                    <a:pt x="1810" y="406"/>
                  </a:cubicBezTo>
                  <a:lnTo>
                    <a:pt x="1810" y="406"/>
                  </a:lnTo>
                  <a:cubicBezTo>
                    <a:pt x="1789" y="416"/>
                    <a:pt x="1778" y="435"/>
                    <a:pt x="1767" y="464"/>
                  </a:cubicBezTo>
                  <a:lnTo>
                    <a:pt x="1767" y="464"/>
                  </a:lnTo>
                  <a:cubicBezTo>
                    <a:pt x="1769" y="455"/>
                    <a:pt x="1767" y="449"/>
                    <a:pt x="1765" y="449"/>
                  </a:cubicBezTo>
                  <a:lnTo>
                    <a:pt x="1765" y="449"/>
                  </a:lnTo>
                  <a:cubicBezTo>
                    <a:pt x="1782" y="407"/>
                    <a:pt x="1726" y="428"/>
                    <a:pt x="1715" y="382"/>
                  </a:cubicBezTo>
                  <a:cubicBezTo>
                    <a:pt x="1715" y="413"/>
                    <a:pt x="1706" y="481"/>
                    <a:pt x="1695" y="481"/>
                  </a:cubicBezTo>
                  <a:cubicBezTo>
                    <a:pt x="1694" y="481"/>
                    <a:pt x="1693" y="480"/>
                    <a:pt x="1691" y="477"/>
                  </a:cubicBezTo>
                  <a:lnTo>
                    <a:pt x="1691" y="477"/>
                  </a:lnTo>
                  <a:cubicBezTo>
                    <a:pt x="1692" y="478"/>
                    <a:pt x="1692" y="478"/>
                    <a:pt x="1692" y="478"/>
                  </a:cubicBezTo>
                  <a:cubicBezTo>
                    <a:pt x="1699" y="478"/>
                    <a:pt x="1673" y="387"/>
                    <a:pt x="1687" y="381"/>
                  </a:cubicBezTo>
                  <a:lnTo>
                    <a:pt x="1687" y="381"/>
                  </a:lnTo>
                  <a:cubicBezTo>
                    <a:pt x="1688" y="382"/>
                    <a:pt x="1690" y="382"/>
                    <a:pt x="1691" y="382"/>
                  </a:cubicBezTo>
                  <a:cubicBezTo>
                    <a:pt x="1690" y="381"/>
                    <a:pt x="1689" y="381"/>
                    <a:pt x="1688" y="381"/>
                  </a:cubicBezTo>
                  <a:lnTo>
                    <a:pt x="1688" y="381"/>
                  </a:lnTo>
                  <a:cubicBezTo>
                    <a:pt x="1688" y="381"/>
                    <a:pt x="1687" y="381"/>
                    <a:pt x="1687" y="381"/>
                  </a:cubicBezTo>
                  <a:lnTo>
                    <a:pt x="1687" y="381"/>
                  </a:lnTo>
                  <a:cubicBezTo>
                    <a:pt x="1676" y="379"/>
                    <a:pt x="1667" y="370"/>
                    <a:pt x="1667" y="370"/>
                  </a:cubicBezTo>
                  <a:cubicBezTo>
                    <a:pt x="1657" y="381"/>
                    <a:pt x="1619" y="446"/>
                    <a:pt x="1610" y="446"/>
                  </a:cubicBezTo>
                  <a:cubicBezTo>
                    <a:pt x="1608" y="446"/>
                    <a:pt x="1608" y="444"/>
                    <a:pt x="1608" y="442"/>
                  </a:cubicBezTo>
                  <a:cubicBezTo>
                    <a:pt x="1632" y="406"/>
                    <a:pt x="1632" y="406"/>
                    <a:pt x="1667" y="358"/>
                  </a:cubicBezTo>
                  <a:lnTo>
                    <a:pt x="1667" y="358"/>
                  </a:lnTo>
                  <a:cubicBezTo>
                    <a:pt x="1661" y="361"/>
                    <a:pt x="1656" y="363"/>
                    <a:pt x="1653" y="363"/>
                  </a:cubicBezTo>
                  <a:cubicBezTo>
                    <a:pt x="1647" y="363"/>
                    <a:pt x="1646" y="357"/>
                    <a:pt x="1650" y="346"/>
                  </a:cubicBezTo>
                  <a:lnTo>
                    <a:pt x="1650" y="346"/>
                  </a:lnTo>
                  <a:cubicBezTo>
                    <a:pt x="1643" y="362"/>
                    <a:pt x="1638" y="368"/>
                    <a:pt x="1636" y="368"/>
                  </a:cubicBezTo>
                  <a:cubicBezTo>
                    <a:pt x="1631" y="368"/>
                    <a:pt x="1631" y="351"/>
                    <a:pt x="1625" y="351"/>
                  </a:cubicBezTo>
                  <a:cubicBezTo>
                    <a:pt x="1621" y="351"/>
                    <a:pt x="1616" y="356"/>
                    <a:pt x="1608" y="370"/>
                  </a:cubicBezTo>
                  <a:cubicBezTo>
                    <a:pt x="1614" y="350"/>
                    <a:pt x="1617" y="342"/>
                    <a:pt x="1615" y="342"/>
                  </a:cubicBezTo>
                  <a:lnTo>
                    <a:pt x="1615" y="342"/>
                  </a:lnTo>
                  <a:cubicBezTo>
                    <a:pt x="1612" y="342"/>
                    <a:pt x="1607" y="347"/>
                    <a:pt x="1596" y="358"/>
                  </a:cubicBezTo>
                  <a:cubicBezTo>
                    <a:pt x="1608" y="346"/>
                    <a:pt x="1608" y="334"/>
                    <a:pt x="1620" y="322"/>
                  </a:cubicBezTo>
                  <a:cubicBezTo>
                    <a:pt x="1608" y="322"/>
                    <a:pt x="1596" y="311"/>
                    <a:pt x="1596" y="299"/>
                  </a:cubicBezTo>
                  <a:cubicBezTo>
                    <a:pt x="1596" y="322"/>
                    <a:pt x="1596" y="346"/>
                    <a:pt x="1584" y="370"/>
                  </a:cubicBezTo>
                  <a:cubicBezTo>
                    <a:pt x="1582" y="372"/>
                    <a:pt x="1580" y="373"/>
                    <a:pt x="1579" y="373"/>
                  </a:cubicBezTo>
                  <a:cubicBezTo>
                    <a:pt x="1565" y="373"/>
                    <a:pt x="1580" y="286"/>
                    <a:pt x="1563" y="286"/>
                  </a:cubicBezTo>
                  <a:cubicBezTo>
                    <a:pt x="1562" y="286"/>
                    <a:pt x="1561" y="286"/>
                    <a:pt x="1560" y="287"/>
                  </a:cubicBezTo>
                  <a:cubicBezTo>
                    <a:pt x="1560" y="309"/>
                    <a:pt x="1560" y="321"/>
                    <a:pt x="1559" y="321"/>
                  </a:cubicBezTo>
                  <a:cubicBezTo>
                    <a:pt x="1557" y="321"/>
                    <a:pt x="1554" y="306"/>
                    <a:pt x="1548" y="275"/>
                  </a:cubicBezTo>
                  <a:cubicBezTo>
                    <a:pt x="1548" y="275"/>
                    <a:pt x="1512" y="346"/>
                    <a:pt x="1501" y="358"/>
                  </a:cubicBezTo>
                  <a:cubicBezTo>
                    <a:pt x="1497" y="326"/>
                    <a:pt x="1495" y="315"/>
                    <a:pt x="1492" y="315"/>
                  </a:cubicBezTo>
                  <a:cubicBezTo>
                    <a:pt x="1488" y="315"/>
                    <a:pt x="1486" y="361"/>
                    <a:pt x="1480" y="361"/>
                  </a:cubicBezTo>
                  <a:cubicBezTo>
                    <a:pt x="1479" y="361"/>
                    <a:pt x="1478" y="360"/>
                    <a:pt x="1477" y="358"/>
                  </a:cubicBezTo>
                  <a:cubicBezTo>
                    <a:pt x="1465" y="334"/>
                    <a:pt x="1489" y="311"/>
                    <a:pt x="1501" y="287"/>
                  </a:cubicBezTo>
                  <a:cubicBezTo>
                    <a:pt x="1494" y="285"/>
                    <a:pt x="1489" y="284"/>
                    <a:pt x="1483" y="284"/>
                  </a:cubicBezTo>
                  <a:cubicBezTo>
                    <a:pt x="1468" y="284"/>
                    <a:pt x="1456" y="292"/>
                    <a:pt x="1449" y="307"/>
                  </a:cubicBezTo>
                  <a:lnTo>
                    <a:pt x="1449" y="307"/>
                  </a:lnTo>
                  <a:cubicBezTo>
                    <a:pt x="1454" y="285"/>
                    <a:pt x="1460" y="263"/>
                    <a:pt x="1453" y="263"/>
                  </a:cubicBezTo>
                  <a:lnTo>
                    <a:pt x="1453" y="263"/>
                  </a:lnTo>
                  <a:cubicBezTo>
                    <a:pt x="1441" y="263"/>
                    <a:pt x="1429" y="299"/>
                    <a:pt x="1417" y="311"/>
                  </a:cubicBezTo>
                  <a:cubicBezTo>
                    <a:pt x="1417" y="287"/>
                    <a:pt x="1382" y="275"/>
                    <a:pt x="1429" y="227"/>
                  </a:cubicBezTo>
                  <a:cubicBezTo>
                    <a:pt x="1417" y="227"/>
                    <a:pt x="1393" y="215"/>
                    <a:pt x="1370" y="203"/>
                  </a:cubicBezTo>
                  <a:cubicBezTo>
                    <a:pt x="1346" y="203"/>
                    <a:pt x="1334" y="191"/>
                    <a:pt x="1310" y="180"/>
                  </a:cubicBezTo>
                  <a:cubicBezTo>
                    <a:pt x="1310" y="203"/>
                    <a:pt x="1298" y="239"/>
                    <a:pt x="1286" y="263"/>
                  </a:cubicBezTo>
                  <a:cubicBezTo>
                    <a:pt x="1280" y="250"/>
                    <a:pt x="1277" y="236"/>
                    <a:pt x="1277" y="225"/>
                  </a:cubicBezTo>
                  <a:lnTo>
                    <a:pt x="1277" y="225"/>
                  </a:lnTo>
                  <a:cubicBezTo>
                    <a:pt x="1272" y="234"/>
                    <a:pt x="1267" y="240"/>
                    <a:pt x="1260" y="240"/>
                  </a:cubicBezTo>
                  <a:cubicBezTo>
                    <a:pt x="1254" y="240"/>
                    <a:pt x="1247" y="236"/>
                    <a:pt x="1239" y="227"/>
                  </a:cubicBezTo>
                  <a:cubicBezTo>
                    <a:pt x="1251" y="215"/>
                    <a:pt x="1286" y="156"/>
                    <a:pt x="1286" y="132"/>
                  </a:cubicBezTo>
                  <a:lnTo>
                    <a:pt x="1286" y="132"/>
                  </a:lnTo>
                  <a:cubicBezTo>
                    <a:pt x="1262" y="203"/>
                    <a:pt x="1239" y="144"/>
                    <a:pt x="1215" y="227"/>
                  </a:cubicBezTo>
                  <a:cubicBezTo>
                    <a:pt x="1215" y="215"/>
                    <a:pt x="1215" y="215"/>
                    <a:pt x="1215" y="203"/>
                  </a:cubicBezTo>
                  <a:cubicBezTo>
                    <a:pt x="1191" y="215"/>
                    <a:pt x="1179" y="227"/>
                    <a:pt x="1179" y="239"/>
                  </a:cubicBezTo>
                  <a:cubicBezTo>
                    <a:pt x="1173" y="227"/>
                    <a:pt x="1167" y="215"/>
                    <a:pt x="1158" y="215"/>
                  </a:cubicBezTo>
                  <a:cubicBezTo>
                    <a:pt x="1149" y="215"/>
                    <a:pt x="1137" y="227"/>
                    <a:pt x="1120" y="263"/>
                  </a:cubicBezTo>
                  <a:cubicBezTo>
                    <a:pt x="1126" y="243"/>
                    <a:pt x="1129" y="234"/>
                    <a:pt x="1126" y="234"/>
                  </a:cubicBezTo>
                  <a:lnTo>
                    <a:pt x="1126" y="234"/>
                  </a:lnTo>
                  <a:cubicBezTo>
                    <a:pt x="1124" y="234"/>
                    <a:pt x="1118" y="240"/>
                    <a:pt x="1108" y="251"/>
                  </a:cubicBezTo>
                  <a:cubicBezTo>
                    <a:pt x="1120" y="156"/>
                    <a:pt x="1120" y="203"/>
                    <a:pt x="1120" y="84"/>
                  </a:cubicBezTo>
                  <a:lnTo>
                    <a:pt x="1120" y="84"/>
                  </a:lnTo>
                  <a:cubicBezTo>
                    <a:pt x="1108" y="144"/>
                    <a:pt x="1108" y="168"/>
                    <a:pt x="1084" y="203"/>
                  </a:cubicBezTo>
                  <a:cubicBezTo>
                    <a:pt x="1084" y="180"/>
                    <a:pt x="1094" y="141"/>
                    <a:pt x="1088" y="141"/>
                  </a:cubicBezTo>
                  <a:lnTo>
                    <a:pt x="1088" y="141"/>
                  </a:lnTo>
                  <a:cubicBezTo>
                    <a:pt x="1084" y="141"/>
                    <a:pt x="1076" y="151"/>
                    <a:pt x="1060" y="180"/>
                  </a:cubicBezTo>
                  <a:cubicBezTo>
                    <a:pt x="1036" y="180"/>
                    <a:pt x="1001" y="156"/>
                    <a:pt x="1001" y="156"/>
                  </a:cubicBezTo>
                  <a:cubicBezTo>
                    <a:pt x="995" y="163"/>
                    <a:pt x="991" y="169"/>
                    <a:pt x="988" y="174"/>
                  </a:cubicBezTo>
                  <a:lnTo>
                    <a:pt x="988" y="174"/>
                  </a:lnTo>
                  <a:cubicBezTo>
                    <a:pt x="989" y="172"/>
                    <a:pt x="989" y="170"/>
                    <a:pt x="989" y="168"/>
                  </a:cubicBezTo>
                  <a:lnTo>
                    <a:pt x="989" y="168"/>
                  </a:lnTo>
                  <a:cubicBezTo>
                    <a:pt x="983" y="178"/>
                    <a:pt x="980" y="184"/>
                    <a:pt x="981" y="184"/>
                  </a:cubicBezTo>
                  <a:cubicBezTo>
                    <a:pt x="981" y="184"/>
                    <a:pt x="984" y="181"/>
                    <a:pt x="988" y="174"/>
                  </a:cubicBezTo>
                  <a:lnTo>
                    <a:pt x="988" y="174"/>
                  </a:lnTo>
                  <a:cubicBezTo>
                    <a:pt x="987" y="205"/>
                    <a:pt x="975" y="216"/>
                    <a:pt x="953" y="227"/>
                  </a:cubicBezTo>
                  <a:cubicBezTo>
                    <a:pt x="949" y="199"/>
                    <a:pt x="944" y="193"/>
                    <a:pt x="939" y="193"/>
                  </a:cubicBezTo>
                  <a:cubicBezTo>
                    <a:pt x="935" y="193"/>
                    <a:pt x="932" y="198"/>
                    <a:pt x="931" y="198"/>
                  </a:cubicBezTo>
                  <a:cubicBezTo>
                    <a:pt x="930" y="198"/>
                    <a:pt x="932" y="190"/>
                    <a:pt x="941" y="156"/>
                  </a:cubicBezTo>
                  <a:lnTo>
                    <a:pt x="941" y="156"/>
                  </a:lnTo>
                  <a:cubicBezTo>
                    <a:pt x="915" y="189"/>
                    <a:pt x="910" y="196"/>
                    <a:pt x="905" y="196"/>
                  </a:cubicBezTo>
                  <a:cubicBezTo>
                    <a:pt x="901" y="196"/>
                    <a:pt x="897" y="191"/>
                    <a:pt x="881" y="191"/>
                  </a:cubicBezTo>
                  <a:cubicBezTo>
                    <a:pt x="881" y="239"/>
                    <a:pt x="834" y="311"/>
                    <a:pt x="822" y="346"/>
                  </a:cubicBezTo>
                  <a:cubicBezTo>
                    <a:pt x="822" y="322"/>
                    <a:pt x="834" y="275"/>
                    <a:pt x="846" y="251"/>
                  </a:cubicBezTo>
                  <a:lnTo>
                    <a:pt x="846" y="251"/>
                  </a:lnTo>
                  <a:cubicBezTo>
                    <a:pt x="841" y="273"/>
                    <a:pt x="840" y="284"/>
                    <a:pt x="842" y="284"/>
                  </a:cubicBezTo>
                  <a:cubicBezTo>
                    <a:pt x="845" y="284"/>
                    <a:pt x="855" y="255"/>
                    <a:pt x="870" y="203"/>
                  </a:cubicBezTo>
                  <a:lnTo>
                    <a:pt x="870" y="203"/>
                  </a:lnTo>
                  <a:cubicBezTo>
                    <a:pt x="867" y="205"/>
                    <a:pt x="866" y="206"/>
                    <a:pt x="865" y="206"/>
                  </a:cubicBezTo>
                  <a:cubicBezTo>
                    <a:pt x="862" y="206"/>
                    <a:pt x="869" y="185"/>
                    <a:pt x="870" y="156"/>
                  </a:cubicBezTo>
                  <a:lnTo>
                    <a:pt x="870" y="156"/>
                  </a:lnTo>
                  <a:cubicBezTo>
                    <a:pt x="869" y="170"/>
                    <a:pt x="868" y="177"/>
                    <a:pt x="865" y="177"/>
                  </a:cubicBezTo>
                  <a:cubicBezTo>
                    <a:pt x="860" y="177"/>
                    <a:pt x="853" y="161"/>
                    <a:pt x="846" y="132"/>
                  </a:cubicBezTo>
                  <a:cubicBezTo>
                    <a:pt x="834" y="191"/>
                    <a:pt x="798" y="227"/>
                    <a:pt x="762" y="263"/>
                  </a:cubicBezTo>
                  <a:cubicBezTo>
                    <a:pt x="822" y="120"/>
                    <a:pt x="774" y="215"/>
                    <a:pt x="834" y="132"/>
                  </a:cubicBezTo>
                  <a:lnTo>
                    <a:pt x="834" y="132"/>
                  </a:lnTo>
                  <a:cubicBezTo>
                    <a:pt x="822" y="144"/>
                    <a:pt x="810" y="156"/>
                    <a:pt x="798" y="168"/>
                  </a:cubicBezTo>
                  <a:cubicBezTo>
                    <a:pt x="798" y="144"/>
                    <a:pt x="798" y="132"/>
                    <a:pt x="798" y="120"/>
                  </a:cubicBezTo>
                  <a:cubicBezTo>
                    <a:pt x="798" y="156"/>
                    <a:pt x="774" y="180"/>
                    <a:pt x="750" y="180"/>
                  </a:cubicBezTo>
                  <a:cubicBezTo>
                    <a:pt x="774" y="156"/>
                    <a:pt x="786" y="144"/>
                    <a:pt x="762" y="132"/>
                  </a:cubicBezTo>
                  <a:lnTo>
                    <a:pt x="762" y="132"/>
                  </a:lnTo>
                  <a:cubicBezTo>
                    <a:pt x="751" y="152"/>
                    <a:pt x="742" y="158"/>
                    <a:pt x="734" y="158"/>
                  </a:cubicBezTo>
                  <a:cubicBezTo>
                    <a:pt x="718" y="158"/>
                    <a:pt x="707" y="136"/>
                    <a:pt x="693" y="136"/>
                  </a:cubicBezTo>
                  <a:cubicBezTo>
                    <a:pt x="683" y="136"/>
                    <a:pt x="671" y="149"/>
                    <a:pt x="655" y="191"/>
                  </a:cubicBezTo>
                  <a:cubicBezTo>
                    <a:pt x="667" y="156"/>
                    <a:pt x="679" y="132"/>
                    <a:pt x="679" y="108"/>
                  </a:cubicBezTo>
                  <a:lnTo>
                    <a:pt x="679" y="108"/>
                  </a:lnTo>
                  <a:cubicBezTo>
                    <a:pt x="655" y="168"/>
                    <a:pt x="620" y="227"/>
                    <a:pt x="596" y="299"/>
                  </a:cubicBezTo>
                  <a:cubicBezTo>
                    <a:pt x="608" y="227"/>
                    <a:pt x="631" y="156"/>
                    <a:pt x="655" y="96"/>
                  </a:cubicBezTo>
                  <a:cubicBezTo>
                    <a:pt x="654" y="91"/>
                    <a:pt x="652" y="89"/>
                    <a:pt x="649" y="89"/>
                  </a:cubicBezTo>
                  <a:cubicBezTo>
                    <a:pt x="637" y="89"/>
                    <a:pt x="620" y="168"/>
                    <a:pt x="620" y="168"/>
                  </a:cubicBezTo>
                  <a:cubicBezTo>
                    <a:pt x="620" y="144"/>
                    <a:pt x="620" y="120"/>
                    <a:pt x="620" y="84"/>
                  </a:cubicBezTo>
                  <a:cubicBezTo>
                    <a:pt x="620" y="120"/>
                    <a:pt x="608" y="144"/>
                    <a:pt x="584" y="168"/>
                  </a:cubicBezTo>
                  <a:cubicBezTo>
                    <a:pt x="596" y="144"/>
                    <a:pt x="608" y="120"/>
                    <a:pt x="608" y="96"/>
                  </a:cubicBezTo>
                  <a:cubicBezTo>
                    <a:pt x="608" y="96"/>
                    <a:pt x="608" y="84"/>
                    <a:pt x="620" y="84"/>
                  </a:cubicBezTo>
                  <a:lnTo>
                    <a:pt x="620" y="84"/>
                  </a:lnTo>
                  <a:cubicBezTo>
                    <a:pt x="620" y="84"/>
                    <a:pt x="620" y="84"/>
                    <a:pt x="620" y="84"/>
                  </a:cubicBezTo>
                  <a:cubicBezTo>
                    <a:pt x="622" y="73"/>
                    <a:pt x="620" y="69"/>
                    <a:pt x="614" y="69"/>
                  </a:cubicBezTo>
                  <a:cubicBezTo>
                    <a:pt x="595" y="69"/>
                    <a:pt x="540" y="119"/>
                    <a:pt x="512" y="156"/>
                  </a:cubicBezTo>
                  <a:cubicBezTo>
                    <a:pt x="524" y="132"/>
                    <a:pt x="536" y="108"/>
                    <a:pt x="536" y="72"/>
                  </a:cubicBezTo>
                  <a:lnTo>
                    <a:pt x="536" y="72"/>
                  </a:lnTo>
                  <a:cubicBezTo>
                    <a:pt x="512" y="156"/>
                    <a:pt x="477" y="227"/>
                    <a:pt x="429" y="287"/>
                  </a:cubicBezTo>
                  <a:cubicBezTo>
                    <a:pt x="435" y="275"/>
                    <a:pt x="438" y="269"/>
                    <a:pt x="436" y="269"/>
                  </a:cubicBezTo>
                  <a:lnTo>
                    <a:pt x="436" y="269"/>
                  </a:lnTo>
                  <a:cubicBezTo>
                    <a:pt x="435" y="269"/>
                    <a:pt x="429" y="275"/>
                    <a:pt x="417" y="287"/>
                  </a:cubicBezTo>
                  <a:cubicBezTo>
                    <a:pt x="453" y="192"/>
                    <a:pt x="512" y="108"/>
                    <a:pt x="512" y="25"/>
                  </a:cubicBezTo>
                  <a:lnTo>
                    <a:pt x="512" y="25"/>
                  </a:lnTo>
                  <a:cubicBezTo>
                    <a:pt x="512" y="73"/>
                    <a:pt x="488" y="108"/>
                    <a:pt x="453" y="132"/>
                  </a:cubicBezTo>
                  <a:cubicBezTo>
                    <a:pt x="453" y="109"/>
                    <a:pt x="464" y="74"/>
                    <a:pt x="476" y="39"/>
                  </a:cubicBezTo>
                  <a:lnTo>
                    <a:pt x="476" y="39"/>
                  </a:lnTo>
                  <a:cubicBezTo>
                    <a:pt x="474" y="42"/>
                    <a:pt x="468" y="43"/>
                    <a:pt x="462" y="43"/>
                  </a:cubicBezTo>
                  <a:cubicBezTo>
                    <a:pt x="447" y="43"/>
                    <a:pt x="427" y="35"/>
                    <a:pt x="4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8" name="Google Shape;2810;p34"/>
            <p:cNvSpPr/>
            <p:nvPr/>
          </p:nvSpPr>
          <p:spPr>
            <a:xfrm>
              <a:off x="6487100" y="2572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69" name="Google Shape;2811;p34"/>
            <p:cNvSpPr/>
            <p:nvPr/>
          </p:nvSpPr>
          <p:spPr>
            <a:xfrm>
              <a:off x="6469550" y="256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0" name="Google Shape;2812;p34"/>
            <p:cNvSpPr/>
            <p:nvPr/>
          </p:nvSpPr>
          <p:spPr>
            <a:xfrm>
              <a:off x="6499600" y="2576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1" name="Google Shape;2813;p34"/>
            <p:cNvSpPr/>
            <p:nvPr/>
          </p:nvSpPr>
          <p:spPr>
            <a:xfrm>
              <a:off x="6510025" y="2585875"/>
              <a:ext cx="325" cy="500"/>
            </a:xfrm>
            <a:custGeom>
              <a:avLst/>
              <a:gdLst/>
              <a:ahLst/>
              <a:cxnLst/>
              <a:rect l="l" t="t" r="r" b="b"/>
              <a:pathLst>
                <a:path w="13" h="20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" y="12"/>
                    <a:pt x="1" y="12"/>
                  </a:cubicBezTo>
                  <a:cubicBezTo>
                    <a:pt x="1" y="17"/>
                    <a:pt x="1" y="20"/>
                    <a:pt x="1" y="20"/>
                  </a:cubicBezTo>
                  <a:cubicBezTo>
                    <a:pt x="3" y="20"/>
                    <a:pt x="6" y="14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2" name="Google Shape;2814;p34"/>
            <p:cNvSpPr/>
            <p:nvPr/>
          </p:nvSpPr>
          <p:spPr>
            <a:xfrm>
              <a:off x="6459425" y="2573650"/>
              <a:ext cx="250" cy="400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1" y="1"/>
                  </a:moveTo>
                  <a:lnTo>
                    <a:pt x="1" y="13"/>
                  </a:lnTo>
                  <a:cubicBezTo>
                    <a:pt x="6" y="13"/>
                    <a:pt x="9" y="16"/>
                    <a:pt x="9" y="16"/>
                  </a:cubicBezTo>
                  <a:cubicBezTo>
                    <a:pt x="9" y="16"/>
                    <a:pt x="6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3" name="Google Shape;2815;p34"/>
            <p:cNvSpPr/>
            <p:nvPr/>
          </p:nvSpPr>
          <p:spPr>
            <a:xfrm>
              <a:off x="6457050" y="257337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36"/>
                  </a:moveTo>
                  <a:cubicBezTo>
                    <a:pt x="0" y="36"/>
                    <a:pt x="24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4" name="Google Shape;2816;p34"/>
            <p:cNvSpPr/>
            <p:nvPr/>
          </p:nvSpPr>
          <p:spPr>
            <a:xfrm>
              <a:off x="6456325" y="2568600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11"/>
                    <a:pt x="2" y="14"/>
                    <a:pt x="4" y="14"/>
                  </a:cubicBezTo>
                  <a:cubicBezTo>
                    <a:pt x="7" y="14"/>
                    <a:pt x="12" y="7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5" name="Google Shape;2817;p34"/>
            <p:cNvSpPr/>
            <p:nvPr/>
          </p:nvSpPr>
          <p:spPr>
            <a:xfrm>
              <a:off x="6457000" y="257107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24" y="0"/>
                  </a:moveTo>
                  <a:cubicBezTo>
                    <a:pt x="17" y="0"/>
                    <a:pt x="1" y="29"/>
                    <a:pt x="10" y="29"/>
                  </a:cubicBezTo>
                  <a:cubicBezTo>
                    <a:pt x="13" y="29"/>
                    <a:pt x="18" y="27"/>
                    <a:pt x="26" y="21"/>
                  </a:cubicBezTo>
                  <a:cubicBezTo>
                    <a:pt x="29" y="6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6" name="Google Shape;2818;p34"/>
            <p:cNvSpPr/>
            <p:nvPr/>
          </p:nvSpPr>
          <p:spPr>
            <a:xfrm>
              <a:off x="6457050" y="25709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7" y="6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7" name="Google Shape;2819;p34"/>
            <p:cNvSpPr/>
            <p:nvPr/>
          </p:nvSpPr>
          <p:spPr>
            <a:xfrm>
              <a:off x="6458450" y="2573625"/>
              <a:ext cx="550" cy="90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8" y="1"/>
                  </a:moveTo>
                  <a:cubicBezTo>
                    <a:pt x="17" y="1"/>
                    <a:pt x="17" y="1"/>
                    <a:pt x="16" y="2"/>
                  </a:cubicBezTo>
                  <a:cubicBezTo>
                    <a:pt x="6" y="2"/>
                    <a:pt x="4" y="28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1" y="33"/>
                    <a:pt x="1" y="36"/>
                    <a:pt x="2" y="36"/>
                  </a:cubicBezTo>
                  <a:cubicBezTo>
                    <a:pt x="4" y="36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8" name="Google Shape;2820;p34"/>
            <p:cNvSpPr/>
            <p:nvPr/>
          </p:nvSpPr>
          <p:spPr>
            <a:xfrm>
              <a:off x="6457975" y="2569200"/>
              <a:ext cx="275" cy="875"/>
            </a:xfrm>
            <a:custGeom>
              <a:avLst/>
              <a:gdLst/>
              <a:ahLst/>
              <a:cxnLst/>
              <a:rect l="l" t="t" r="r" b="b"/>
              <a:pathLst>
                <a:path w="11" h="35" extrusionOk="0">
                  <a:moveTo>
                    <a:pt x="11" y="0"/>
                  </a:moveTo>
                  <a:cubicBezTo>
                    <a:pt x="3" y="8"/>
                    <a:pt x="1" y="35"/>
                    <a:pt x="3" y="35"/>
                  </a:cubicBezTo>
                  <a:cubicBezTo>
                    <a:pt x="4" y="35"/>
                    <a:pt x="7" y="26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79" name="Google Shape;2821;p34"/>
            <p:cNvSpPr/>
            <p:nvPr/>
          </p:nvSpPr>
          <p:spPr>
            <a:xfrm>
              <a:off x="6458525" y="25695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4"/>
                  </a:moveTo>
                  <a:cubicBezTo>
                    <a:pt x="1" y="0"/>
                    <a:pt x="25" y="24"/>
                    <a:pt x="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0" name="Google Shape;2822;p34"/>
            <p:cNvSpPr/>
            <p:nvPr/>
          </p:nvSpPr>
          <p:spPr>
            <a:xfrm>
              <a:off x="6458425" y="2568925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1"/>
                    <a:pt x="9" y="11"/>
                    <a:pt x="17" y="11"/>
                  </a:cubicBezTo>
                  <a:cubicBezTo>
                    <a:pt x="9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1" name="Google Shape;2823;p34"/>
            <p:cNvSpPr/>
            <p:nvPr/>
          </p:nvSpPr>
          <p:spPr>
            <a:xfrm>
              <a:off x="6461950" y="25704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7" y="1"/>
                  </a:moveTo>
                  <a:cubicBezTo>
                    <a:pt x="4" y="1"/>
                    <a:pt x="1" y="4"/>
                    <a:pt x="7" y="10"/>
                  </a:cubicBez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2" name="Google Shape;2824;p34"/>
            <p:cNvSpPr/>
            <p:nvPr/>
          </p:nvSpPr>
          <p:spPr>
            <a:xfrm>
              <a:off x="6461450" y="2568125"/>
              <a:ext cx="375" cy="950"/>
            </a:xfrm>
            <a:custGeom>
              <a:avLst/>
              <a:gdLst/>
              <a:ahLst/>
              <a:cxnLst/>
              <a:rect l="l" t="t" r="r" b="b"/>
              <a:pathLst>
                <a:path w="15" h="38" extrusionOk="0">
                  <a:moveTo>
                    <a:pt x="7" y="1"/>
                  </a:moveTo>
                  <a:cubicBezTo>
                    <a:pt x="0" y="1"/>
                    <a:pt x="6" y="38"/>
                    <a:pt x="11" y="38"/>
                  </a:cubicBezTo>
                  <a:cubicBezTo>
                    <a:pt x="13" y="38"/>
                    <a:pt x="15" y="30"/>
                    <a:pt x="15" y="8"/>
                  </a:cubicBezTo>
                  <a:cubicBezTo>
                    <a:pt x="12" y="3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3" name="Google Shape;2825;p34"/>
            <p:cNvSpPr/>
            <p:nvPr/>
          </p:nvSpPr>
          <p:spPr>
            <a:xfrm>
              <a:off x="6462400" y="25674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3" y="1"/>
                  </a:moveTo>
                  <a:cubicBezTo>
                    <a:pt x="13" y="13"/>
                    <a:pt x="1" y="25"/>
                    <a:pt x="1" y="37"/>
                  </a:cubicBezTo>
                  <a:cubicBezTo>
                    <a:pt x="13" y="25"/>
                    <a:pt x="3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4" name="Google Shape;2826;p34"/>
            <p:cNvSpPr/>
            <p:nvPr/>
          </p:nvSpPr>
          <p:spPr>
            <a:xfrm>
              <a:off x="6465675" y="25706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4" y="1"/>
                  </a:moveTo>
                  <a:cubicBezTo>
                    <a:pt x="1" y="84"/>
                    <a:pt x="1" y="84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5" name="Google Shape;2827;p34"/>
            <p:cNvSpPr/>
            <p:nvPr/>
          </p:nvSpPr>
          <p:spPr>
            <a:xfrm>
              <a:off x="6470300" y="2567975"/>
              <a:ext cx="175" cy="525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6" y="0"/>
                  </a:moveTo>
                  <a:cubicBezTo>
                    <a:pt x="5" y="0"/>
                    <a:pt x="0" y="20"/>
                    <a:pt x="1" y="20"/>
                  </a:cubicBezTo>
                  <a:cubicBezTo>
                    <a:pt x="1" y="20"/>
                    <a:pt x="3" y="16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6" name="Google Shape;2828;p34"/>
            <p:cNvSpPr/>
            <p:nvPr/>
          </p:nvSpPr>
          <p:spPr>
            <a:xfrm>
              <a:off x="6509425" y="2587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cubicBezTo>
                    <a:pt x="1" y="1"/>
                    <a:pt x="1" y="36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7" name="Google Shape;2829;p34"/>
            <p:cNvSpPr/>
            <p:nvPr/>
          </p:nvSpPr>
          <p:spPr>
            <a:xfrm>
              <a:off x="6510075" y="2586750"/>
              <a:ext cx="275" cy="950"/>
            </a:xfrm>
            <a:custGeom>
              <a:avLst/>
              <a:gdLst/>
              <a:ahLst/>
              <a:cxnLst/>
              <a:rect l="l" t="t" r="r" b="b"/>
              <a:pathLst>
                <a:path w="11" h="38" extrusionOk="0">
                  <a:moveTo>
                    <a:pt x="11" y="1"/>
                  </a:moveTo>
                  <a:cubicBezTo>
                    <a:pt x="4" y="21"/>
                    <a:pt x="1" y="37"/>
                    <a:pt x="2" y="37"/>
                  </a:cubicBezTo>
                  <a:cubicBezTo>
                    <a:pt x="2" y="37"/>
                    <a:pt x="5" y="27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8" name="Google Shape;2830;p34"/>
            <p:cNvSpPr/>
            <p:nvPr/>
          </p:nvSpPr>
          <p:spPr>
            <a:xfrm>
              <a:off x="6484125" y="25686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cubicBezTo>
                    <a:pt x="1" y="1"/>
                    <a:pt x="1" y="72"/>
                    <a:pt x="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89" name="Google Shape;2831;p34"/>
            <p:cNvSpPr/>
            <p:nvPr/>
          </p:nvSpPr>
          <p:spPr>
            <a:xfrm>
              <a:off x="6486550" y="2571275"/>
              <a:ext cx="275" cy="1100"/>
            </a:xfrm>
            <a:custGeom>
              <a:avLst/>
              <a:gdLst/>
              <a:ahLst/>
              <a:cxnLst/>
              <a:rect l="l" t="t" r="r" b="b"/>
              <a:pathLst>
                <a:path w="11" h="44" extrusionOk="0">
                  <a:moveTo>
                    <a:pt x="11" y="1"/>
                  </a:moveTo>
                  <a:cubicBezTo>
                    <a:pt x="4" y="15"/>
                    <a:pt x="1" y="44"/>
                    <a:pt x="2" y="44"/>
                  </a:cubicBezTo>
                  <a:cubicBezTo>
                    <a:pt x="4" y="44"/>
                    <a:pt x="6" y="33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0" name="Google Shape;2832;p34"/>
            <p:cNvSpPr/>
            <p:nvPr/>
          </p:nvSpPr>
          <p:spPr>
            <a:xfrm>
              <a:off x="6489200" y="257067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0" y="1"/>
                  </a:moveTo>
                  <a:cubicBezTo>
                    <a:pt x="8" y="1"/>
                    <a:pt x="5" y="22"/>
                    <a:pt x="6" y="22"/>
                  </a:cubicBezTo>
                  <a:cubicBezTo>
                    <a:pt x="7" y="22"/>
                    <a:pt x="8" y="17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1" name="Google Shape;2833;p34"/>
            <p:cNvSpPr/>
            <p:nvPr/>
          </p:nvSpPr>
          <p:spPr>
            <a:xfrm>
              <a:off x="6482650" y="2479550"/>
              <a:ext cx="325" cy="975"/>
            </a:xfrm>
            <a:custGeom>
              <a:avLst/>
              <a:gdLst/>
              <a:ahLst/>
              <a:cxnLst/>
              <a:rect l="l" t="t" r="r" b="b"/>
              <a:pathLst>
                <a:path w="13" h="39" extrusionOk="0">
                  <a:moveTo>
                    <a:pt x="12" y="0"/>
                  </a:moveTo>
                  <a:cubicBezTo>
                    <a:pt x="12" y="0"/>
                    <a:pt x="12" y="1"/>
                    <a:pt x="12" y="3"/>
                  </a:cubicBezTo>
                  <a:lnTo>
                    <a:pt x="12" y="3"/>
                  </a:ln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2" y="0"/>
                    <a:pt x="12" y="0"/>
                  </a:cubicBezTo>
                  <a:close/>
                  <a:moveTo>
                    <a:pt x="12" y="3"/>
                  </a:moveTo>
                  <a:cubicBezTo>
                    <a:pt x="0" y="3"/>
                    <a:pt x="0" y="26"/>
                    <a:pt x="0" y="38"/>
                  </a:cubicBezTo>
                  <a:cubicBezTo>
                    <a:pt x="9" y="30"/>
                    <a:pt x="11" y="10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2" name="Google Shape;2834;p34"/>
            <p:cNvSpPr/>
            <p:nvPr/>
          </p:nvSpPr>
          <p:spPr>
            <a:xfrm>
              <a:off x="6485025" y="2477675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1" y="1"/>
                  </a:moveTo>
                  <a:cubicBezTo>
                    <a:pt x="10" y="1"/>
                    <a:pt x="0" y="22"/>
                    <a:pt x="0" y="30"/>
                  </a:cubicBezTo>
                  <a:cubicBezTo>
                    <a:pt x="9" y="8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3" name="Google Shape;2835;p34"/>
            <p:cNvSpPr/>
            <p:nvPr/>
          </p:nvSpPr>
          <p:spPr>
            <a:xfrm>
              <a:off x="6485925" y="247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4" name="Google Shape;2836;p34"/>
            <p:cNvSpPr/>
            <p:nvPr/>
          </p:nvSpPr>
          <p:spPr>
            <a:xfrm>
              <a:off x="6485925" y="2477825"/>
              <a:ext cx="600" cy="1500"/>
            </a:xfrm>
            <a:custGeom>
              <a:avLst/>
              <a:gdLst/>
              <a:ahLst/>
              <a:cxnLst/>
              <a:rect l="l" t="t" r="r" b="b"/>
              <a:pathLst>
                <a:path w="24" h="60" extrusionOk="0">
                  <a:moveTo>
                    <a:pt x="0" y="0"/>
                  </a:moveTo>
                  <a:cubicBezTo>
                    <a:pt x="0" y="0"/>
                    <a:pt x="24" y="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5" name="Google Shape;2837;p34"/>
            <p:cNvSpPr/>
            <p:nvPr/>
          </p:nvSpPr>
          <p:spPr>
            <a:xfrm>
              <a:off x="6485925" y="247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6" name="Google Shape;2838;p34"/>
            <p:cNvSpPr/>
            <p:nvPr/>
          </p:nvSpPr>
          <p:spPr>
            <a:xfrm>
              <a:off x="6487100" y="24808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2"/>
                  </a:moveTo>
                  <a:cubicBezTo>
                    <a:pt x="1" y="12"/>
                    <a:pt x="25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7" name="Google Shape;2839;p34"/>
            <p:cNvSpPr/>
            <p:nvPr/>
          </p:nvSpPr>
          <p:spPr>
            <a:xfrm>
              <a:off x="6487100" y="2481000"/>
              <a:ext cx="450" cy="200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1" y="1"/>
                  </a:moveTo>
                  <a:cubicBezTo>
                    <a:pt x="9" y="1"/>
                    <a:pt x="6" y="2"/>
                    <a:pt x="1" y="4"/>
                  </a:cubicBezTo>
                  <a:cubicBezTo>
                    <a:pt x="3" y="7"/>
                    <a:pt x="6" y="8"/>
                    <a:pt x="8" y="8"/>
                  </a:cubicBezTo>
                  <a:cubicBezTo>
                    <a:pt x="14" y="8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8" name="Google Shape;2840;p34"/>
            <p:cNvSpPr/>
            <p:nvPr/>
          </p:nvSpPr>
          <p:spPr>
            <a:xfrm>
              <a:off x="6487200" y="2481100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9" y="0"/>
                  </a:moveTo>
                  <a:cubicBezTo>
                    <a:pt x="1" y="0"/>
                    <a:pt x="3" y="11"/>
                    <a:pt x="6" y="11"/>
                  </a:cubicBezTo>
                  <a:cubicBezTo>
                    <a:pt x="7" y="11"/>
                    <a:pt x="9" y="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99" name="Google Shape;2841;p34"/>
            <p:cNvSpPr/>
            <p:nvPr/>
          </p:nvSpPr>
          <p:spPr>
            <a:xfrm>
              <a:off x="6488150" y="2481100"/>
              <a:ext cx="175" cy="800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6" y="0"/>
                  </a:moveTo>
                  <a:cubicBezTo>
                    <a:pt x="0" y="19"/>
                    <a:pt x="1" y="31"/>
                    <a:pt x="2" y="31"/>
                  </a:cubicBezTo>
                  <a:cubicBezTo>
                    <a:pt x="4" y="31"/>
                    <a:pt x="6" y="22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0" name="Google Shape;2842;p34"/>
            <p:cNvSpPr/>
            <p:nvPr/>
          </p:nvSpPr>
          <p:spPr>
            <a:xfrm>
              <a:off x="6488300" y="24811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1" name="Google Shape;2843;p34"/>
            <p:cNvSpPr/>
            <p:nvPr/>
          </p:nvSpPr>
          <p:spPr>
            <a:xfrm>
              <a:off x="6488300" y="2479900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2" y="0"/>
                  </a:moveTo>
                  <a:lnTo>
                    <a:pt x="0" y="12"/>
                  </a:lnTo>
                  <a:cubicBezTo>
                    <a:pt x="0" y="12"/>
                    <a:pt x="0" y="15"/>
                    <a:pt x="2" y="15"/>
                  </a:cubicBezTo>
                  <a:cubicBezTo>
                    <a:pt x="3" y="15"/>
                    <a:pt x="6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2" name="Google Shape;2844;p34"/>
            <p:cNvSpPr/>
            <p:nvPr/>
          </p:nvSpPr>
          <p:spPr>
            <a:xfrm>
              <a:off x="6488300" y="24796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1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3" name="Google Shape;2845;p34"/>
            <p:cNvSpPr/>
            <p:nvPr/>
          </p:nvSpPr>
          <p:spPr>
            <a:xfrm>
              <a:off x="6488000" y="2479000"/>
              <a:ext cx="625" cy="2400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12" y="48"/>
                  </a:moveTo>
                  <a:cubicBezTo>
                    <a:pt x="1" y="96"/>
                    <a:pt x="24" y="1"/>
                    <a:pt x="1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4" name="Google Shape;2846;p34"/>
            <p:cNvSpPr/>
            <p:nvPr/>
          </p:nvSpPr>
          <p:spPr>
            <a:xfrm>
              <a:off x="6487400" y="24796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5" y="1"/>
                  </a:moveTo>
                  <a:cubicBezTo>
                    <a:pt x="1" y="1"/>
                    <a:pt x="1" y="36"/>
                    <a:pt x="25" y="36"/>
                  </a:cubicBezTo>
                  <a:cubicBezTo>
                    <a:pt x="13" y="24"/>
                    <a:pt x="13" y="12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5" name="Google Shape;2847;p34"/>
            <p:cNvSpPr/>
            <p:nvPr/>
          </p:nvSpPr>
          <p:spPr>
            <a:xfrm>
              <a:off x="6486650" y="2476725"/>
              <a:ext cx="475" cy="275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4" y="0"/>
                  </a:moveTo>
                  <a:cubicBezTo>
                    <a:pt x="0" y="0"/>
                    <a:pt x="12" y="11"/>
                    <a:pt x="17" y="11"/>
                  </a:cubicBezTo>
                  <a:cubicBezTo>
                    <a:pt x="18" y="11"/>
                    <a:pt x="19" y="10"/>
                    <a:pt x="19" y="8"/>
                  </a:cubicBezTo>
                  <a:cubicBezTo>
                    <a:pt x="9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6" name="Google Shape;2848;p34"/>
            <p:cNvSpPr/>
            <p:nvPr/>
          </p:nvSpPr>
          <p:spPr>
            <a:xfrm>
              <a:off x="6489525" y="2480800"/>
              <a:ext cx="275" cy="1150"/>
            </a:xfrm>
            <a:custGeom>
              <a:avLst/>
              <a:gdLst/>
              <a:ahLst/>
              <a:cxnLst/>
              <a:rect l="l" t="t" r="r" b="b"/>
              <a:pathLst>
                <a:path w="11" h="46" extrusionOk="0">
                  <a:moveTo>
                    <a:pt x="11" y="0"/>
                  </a:moveTo>
                  <a:cubicBezTo>
                    <a:pt x="3" y="8"/>
                    <a:pt x="1" y="45"/>
                    <a:pt x="3" y="45"/>
                  </a:cubicBezTo>
                  <a:cubicBezTo>
                    <a:pt x="4" y="45"/>
                    <a:pt x="7" y="34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7" name="Google Shape;2849;p34"/>
            <p:cNvSpPr/>
            <p:nvPr/>
          </p:nvSpPr>
          <p:spPr>
            <a:xfrm>
              <a:off x="6489775" y="24802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12"/>
                    <a:pt x="1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8" name="Google Shape;2850;p34"/>
            <p:cNvSpPr/>
            <p:nvPr/>
          </p:nvSpPr>
          <p:spPr>
            <a:xfrm>
              <a:off x="6488000" y="24787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cubicBezTo>
                    <a:pt x="1" y="48"/>
                    <a:pt x="12" y="2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9" name="Google Shape;2851;p34"/>
            <p:cNvSpPr/>
            <p:nvPr/>
          </p:nvSpPr>
          <p:spPr>
            <a:xfrm>
              <a:off x="6490450" y="2481600"/>
              <a:ext cx="325" cy="107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2" y="1"/>
                  </a:moveTo>
                  <a:cubicBezTo>
                    <a:pt x="11" y="1"/>
                    <a:pt x="0" y="43"/>
                    <a:pt x="1" y="43"/>
                  </a:cubicBezTo>
                  <a:cubicBezTo>
                    <a:pt x="2" y="43"/>
                    <a:pt x="4" y="36"/>
                    <a:pt x="10" y="16"/>
                  </a:cubicBezTo>
                  <a:cubicBezTo>
                    <a:pt x="12" y="5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0" name="Google Shape;2852;p34"/>
            <p:cNvSpPr/>
            <p:nvPr/>
          </p:nvSpPr>
          <p:spPr>
            <a:xfrm>
              <a:off x="6491025" y="2481975"/>
              <a:ext cx="625" cy="1075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31"/>
                    <a:pt x="3" y="42"/>
                    <a:pt x="8" y="42"/>
                  </a:cubicBezTo>
                  <a:cubicBezTo>
                    <a:pt x="14" y="42"/>
                    <a:pt x="24" y="2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1" name="Google Shape;2853;p34"/>
            <p:cNvSpPr/>
            <p:nvPr/>
          </p:nvSpPr>
          <p:spPr>
            <a:xfrm>
              <a:off x="6490675" y="2480200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1" y="12"/>
                  </a:moveTo>
                  <a:cubicBezTo>
                    <a:pt x="1" y="0"/>
                    <a:pt x="1" y="96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2" name="Google Shape;2854;p34"/>
            <p:cNvSpPr/>
            <p:nvPr/>
          </p:nvSpPr>
          <p:spPr>
            <a:xfrm>
              <a:off x="6490675" y="2480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0"/>
                    <a:pt x="13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3" name="Google Shape;2855;p34"/>
            <p:cNvSpPr/>
            <p:nvPr/>
          </p:nvSpPr>
          <p:spPr>
            <a:xfrm>
              <a:off x="6489500" y="2477825"/>
              <a:ext cx="525" cy="1500"/>
            </a:xfrm>
            <a:custGeom>
              <a:avLst/>
              <a:gdLst/>
              <a:ahLst/>
              <a:cxnLst/>
              <a:rect l="l" t="t" r="r" b="b"/>
              <a:pathLst>
                <a:path w="21" h="60" extrusionOk="0">
                  <a:moveTo>
                    <a:pt x="12" y="0"/>
                  </a:moveTo>
                  <a:cubicBezTo>
                    <a:pt x="3" y="19"/>
                    <a:pt x="8" y="30"/>
                    <a:pt x="5" y="46"/>
                  </a:cubicBezTo>
                  <a:lnTo>
                    <a:pt x="5" y="46"/>
                  </a:lnTo>
                  <a:cubicBezTo>
                    <a:pt x="11" y="34"/>
                    <a:pt x="20" y="17"/>
                    <a:pt x="12" y="0"/>
                  </a:cubicBezTo>
                  <a:close/>
                  <a:moveTo>
                    <a:pt x="5" y="46"/>
                  </a:moveTo>
                  <a:lnTo>
                    <a:pt x="5" y="46"/>
                  </a:lnTo>
                  <a:cubicBezTo>
                    <a:pt x="2" y="52"/>
                    <a:pt x="0" y="56"/>
                    <a:pt x="0" y="60"/>
                  </a:cubicBezTo>
                  <a:cubicBezTo>
                    <a:pt x="3" y="55"/>
                    <a:pt x="4" y="50"/>
                    <a:pt x="5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4" name="Google Shape;2856;p34"/>
            <p:cNvSpPr/>
            <p:nvPr/>
          </p:nvSpPr>
          <p:spPr>
            <a:xfrm>
              <a:off x="6490075" y="24793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1"/>
                  </a:moveTo>
                  <a:cubicBezTo>
                    <a:pt x="1" y="60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5" name="Google Shape;2857;p34"/>
            <p:cNvSpPr/>
            <p:nvPr/>
          </p:nvSpPr>
          <p:spPr>
            <a:xfrm>
              <a:off x="6491675" y="2480275"/>
              <a:ext cx="450" cy="550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6" y="0"/>
                  </a:moveTo>
                  <a:lnTo>
                    <a:pt x="16" y="0"/>
                  </a:lnTo>
                  <a:cubicBezTo>
                    <a:pt x="14" y="0"/>
                    <a:pt x="0" y="21"/>
                    <a:pt x="8" y="21"/>
                  </a:cubicBezTo>
                  <a:cubicBezTo>
                    <a:pt x="16" y="5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6" name="Google Shape;2858;p34"/>
            <p:cNvSpPr/>
            <p:nvPr/>
          </p:nvSpPr>
          <p:spPr>
            <a:xfrm>
              <a:off x="6491575" y="2479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cubicBezTo>
                    <a:pt x="24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7" name="Google Shape;2859;p34"/>
            <p:cNvSpPr/>
            <p:nvPr/>
          </p:nvSpPr>
          <p:spPr>
            <a:xfrm>
              <a:off x="6492475" y="248080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0" y="0"/>
                  </a:moveTo>
                  <a:cubicBezTo>
                    <a:pt x="0" y="12"/>
                    <a:pt x="12" y="24"/>
                    <a:pt x="12" y="24"/>
                  </a:cubicBezTo>
                  <a:cubicBezTo>
                    <a:pt x="12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8" name="Google Shape;2860;p34"/>
            <p:cNvSpPr/>
            <p:nvPr/>
          </p:nvSpPr>
          <p:spPr>
            <a:xfrm>
              <a:off x="6491275" y="24808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19" name="Google Shape;2861;p34"/>
            <p:cNvSpPr/>
            <p:nvPr/>
          </p:nvSpPr>
          <p:spPr>
            <a:xfrm>
              <a:off x="6491275" y="2480325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cubicBezTo>
                    <a:pt x="9" y="0"/>
                    <a:pt x="1" y="12"/>
                    <a:pt x="1" y="19"/>
                  </a:cubicBezTo>
                  <a:cubicBezTo>
                    <a:pt x="10" y="5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0" name="Google Shape;2862;p34"/>
            <p:cNvSpPr/>
            <p:nvPr/>
          </p:nvSpPr>
          <p:spPr>
            <a:xfrm>
              <a:off x="6493950" y="2477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1" name="Google Shape;2863;p34"/>
            <p:cNvSpPr/>
            <p:nvPr/>
          </p:nvSpPr>
          <p:spPr>
            <a:xfrm>
              <a:off x="6493650" y="2478125"/>
              <a:ext cx="625" cy="2400"/>
            </a:xfrm>
            <a:custGeom>
              <a:avLst/>
              <a:gdLst/>
              <a:ahLst/>
              <a:cxnLst/>
              <a:rect l="l" t="t" r="r" b="b"/>
              <a:pathLst>
                <a:path w="25" h="96" extrusionOk="0">
                  <a:moveTo>
                    <a:pt x="13" y="0"/>
                  </a:moveTo>
                  <a:cubicBezTo>
                    <a:pt x="13" y="36"/>
                    <a:pt x="1" y="71"/>
                    <a:pt x="13" y="95"/>
                  </a:cubicBezTo>
                  <a:cubicBezTo>
                    <a:pt x="25" y="71"/>
                    <a:pt x="25" y="3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2" name="Google Shape;2864;p34"/>
            <p:cNvSpPr/>
            <p:nvPr/>
          </p:nvSpPr>
          <p:spPr>
            <a:xfrm>
              <a:off x="6494850" y="24757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cubicBezTo>
                    <a:pt x="0" y="1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3" name="Google Shape;2865;p34"/>
            <p:cNvSpPr/>
            <p:nvPr/>
          </p:nvSpPr>
          <p:spPr>
            <a:xfrm>
              <a:off x="6493950" y="2476025"/>
              <a:ext cx="925" cy="2700"/>
            </a:xfrm>
            <a:custGeom>
              <a:avLst/>
              <a:gdLst/>
              <a:ahLst/>
              <a:cxnLst/>
              <a:rect l="l" t="t" r="r" b="b"/>
              <a:pathLst>
                <a:path w="37" h="108" extrusionOk="0">
                  <a:moveTo>
                    <a:pt x="33" y="0"/>
                  </a:moveTo>
                  <a:cubicBezTo>
                    <a:pt x="26" y="0"/>
                    <a:pt x="10" y="39"/>
                    <a:pt x="1" y="84"/>
                  </a:cubicBezTo>
                  <a:cubicBezTo>
                    <a:pt x="13" y="84"/>
                    <a:pt x="24" y="84"/>
                    <a:pt x="24" y="108"/>
                  </a:cubicBezTo>
                  <a:cubicBezTo>
                    <a:pt x="24" y="108"/>
                    <a:pt x="24" y="48"/>
                    <a:pt x="36" y="13"/>
                  </a:cubicBezTo>
                  <a:cubicBezTo>
                    <a:pt x="36" y="4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4" name="Google Shape;2866;p34"/>
            <p:cNvSpPr/>
            <p:nvPr/>
          </p:nvSpPr>
          <p:spPr>
            <a:xfrm>
              <a:off x="6493350" y="2480500"/>
              <a:ext cx="300" cy="75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" y="0"/>
                  </a:moveTo>
                  <a:cubicBezTo>
                    <a:pt x="1" y="8"/>
                    <a:pt x="10" y="30"/>
                    <a:pt x="11" y="30"/>
                  </a:cubicBezTo>
                  <a:cubicBezTo>
                    <a:pt x="12" y="30"/>
                    <a:pt x="10" y="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5" name="Google Shape;2867;p34"/>
            <p:cNvSpPr/>
            <p:nvPr/>
          </p:nvSpPr>
          <p:spPr>
            <a:xfrm>
              <a:off x="6492475" y="2478400"/>
              <a:ext cx="600" cy="2425"/>
            </a:xfrm>
            <a:custGeom>
              <a:avLst/>
              <a:gdLst/>
              <a:ahLst/>
              <a:cxnLst/>
              <a:rect l="l" t="t" r="r" b="b"/>
              <a:pathLst>
                <a:path w="24" h="97" extrusionOk="0">
                  <a:moveTo>
                    <a:pt x="5" y="84"/>
                  </a:moveTo>
                  <a:cubicBezTo>
                    <a:pt x="6" y="85"/>
                    <a:pt x="5" y="85"/>
                    <a:pt x="5" y="86"/>
                  </a:cubicBezTo>
                  <a:lnTo>
                    <a:pt x="5" y="86"/>
                  </a:lnTo>
                  <a:cubicBezTo>
                    <a:pt x="5" y="85"/>
                    <a:pt x="5" y="85"/>
                    <a:pt x="5" y="84"/>
                  </a:cubicBezTo>
                  <a:close/>
                  <a:moveTo>
                    <a:pt x="24" y="1"/>
                  </a:moveTo>
                  <a:cubicBezTo>
                    <a:pt x="24" y="1"/>
                    <a:pt x="12" y="1"/>
                    <a:pt x="12" y="13"/>
                  </a:cubicBezTo>
                  <a:cubicBezTo>
                    <a:pt x="2" y="22"/>
                    <a:pt x="1" y="62"/>
                    <a:pt x="0" y="84"/>
                  </a:cubicBezTo>
                  <a:lnTo>
                    <a:pt x="0" y="84"/>
                  </a:ln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0" y="84"/>
                  </a:lnTo>
                  <a:cubicBezTo>
                    <a:pt x="0" y="90"/>
                    <a:pt x="0" y="94"/>
                    <a:pt x="0" y="96"/>
                  </a:cubicBezTo>
                  <a:cubicBezTo>
                    <a:pt x="24" y="84"/>
                    <a:pt x="24" y="60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6" name="Google Shape;2868;p34"/>
            <p:cNvSpPr/>
            <p:nvPr/>
          </p:nvSpPr>
          <p:spPr>
            <a:xfrm>
              <a:off x="6492475" y="248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7" name="Google Shape;2869;p34"/>
            <p:cNvSpPr/>
            <p:nvPr/>
          </p:nvSpPr>
          <p:spPr>
            <a:xfrm>
              <a:off x="6490075" y="2476625"/>
              <a:ext cx="500" cy="1800"/>
            </a:xfrm>
            <a:custGeom>
              <a:avLst/>
              <a:gdLst/>
              <a:ahLst/>
              <a:cxnLst/>
              <a:rect l="l" t="t" r="r" b="b"/>
              <a:pathLst>
                <a:path w="20" h="72" extrusionOk="0">
                  <a:moveTo>
                    <a:pt x="13" y="0"/>
                  </a:moveTo>
                  <a:cubicBezTo>
                    <a:pt x="13" y="0"/>
                    <a:pt x="13" y="12"/>
                    <a:pt x="1" y="24"/>
                  </a:cubicBezTo>
                  <a:cubicBezTo>
                    <a:pt x="6" y="56"/>
                    <a:pt x="11" y="71"/>
                    <a:pt x="15" y="71"/>
                  </a:cubicBezTo>
                  <a:cubicBezTo>
                    <a:pt x="19" y="71"/>
                    <a:pt x="19" y="47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8" name="Google Shape;2870;p34"/>
            <p:cNvSpPr/>
            <p:nvPr/>
          </p:nvSpPr>
          <p:spPr>
            <a:xfrm>
              <a:off x="6491650" y="2477225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3" y="25"/>
                    <a:pt x="0" y="41"/>
                    <a:pt x="0" y="41"/>
                  </a:cubicBezTo>
                  <a:cubicBezTo>
                    <a:pt x="1" y="41"/>
                    <a:pt x="4" y="28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9" name="Google Shape;2871;p34"/>
            <p:cNvSpPr/>
            <p:nvPr/>
          </p:nvSpPr>
          <p:spPr>
            <a:xfrm>
              <a:off x="6493650" y="2480800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13" y="0"/>
                  </a:moveTo>
                  <a:cubicBezTo>
                    <a:pt x="1" y="48"/>
                    <a:pt x="1" y="48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0" name="Google Shape;2872;p34"/>
            <p:cNvSpPr/>
            <p:nvPr/>
          </p:nvSpPr>
          <p:spPr>
            <a:xfrm>
              <a:off x="6494175" y="24813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7" y="0"/>
                  </a:moveTo>
                  <a:cubicBezTo>
                    <a:pt x="16" y="0"/>
                    <a:pt x="1" y="11"/>
                    <a:pt x="2" y="11"/>
                  </a:cubicBezTo>
                  <a:cubicBezTo>
                    <a:pt x="2" y="11"/>
                    <a:pt x="6" y="9"/>
                    <a:pt x="15" y="3"/>
                  </a:cubicBezTo>
                  <a:cubicBezTo>
                    <a:pt x="17" y="1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1" name="Google Shape;2873;p34"/>
            <p:cNvSpPr/>
            <p:nvPr/>
          </p:nvSpPr>
          <p:spPr>
            <a:xfrm>
              <a:off x="6509425" y="2482575"/>
              <a:ext cx="425" cy="1025"/>
            </a:xfrm>
            <a:custGeom>
              <a:avLst/>
              <a:gdLst/>
              <a:ahLst/>
              <a:cxnLst/>
              <a:rect l="l" t="t" r="r" b="b"/>
              <a:pathLst>
                <a:path w="17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30"/>
                    <a:pt x="13" y="40"/>
                    <a:pt x="14" y="40"/>
                  </a:cubicBezTo>
                  <a:cubicBezTo>
                    <a:pt x="16" y="40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2" name="Google Shape;2874;p34"/>
            <p:cNvSpPr/>
            <p:nvPr/>
          </p:nvSpPr>
          <p:spPr>
            <a:xfrm>
              <a:off x="6520100" y="24789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6" y="0"/>
                    <a:pt x="0" y="27"/>
                    <a:pt x="1" y="27"/>
                  </a:cubicBezTo>
                  <a:cubicBezTo>
                    <a:pt x="1" y="27"/>
                    <a:pt x="5" y="21"/>
                    <a:pt x="14" y="5"/>
                  </a:cubicBezTo>
                  <a:cubicBezTo>
                    <a:pt x="16" y="2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3" name="Google Shape;2875;p34"/>
            <p:cNvSpPr/>
            <p:nvPr/>
          </p:nvSpPr>
          <p:spPr>
            <a:xfrm>
              <a:off x="6544550" y="24790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4" name="Google Shape;2876;p34"/>
            <p:cNvSpPr/>
            <p:nvPr/>
          </p:nvSpPr>
          <p:spPr>
            <a:xfrm>
              <a:off x="6513600" y="2474250"/>
              <a:ext cx="625" cy="2700"/>
            </a:xfrm>
            <a:custGeom>
              <a:avLst/>
              <a:gdLst/>
              <a:ahLst/>
              <a:cxnLst/>
              <a:rect l="l" t="t" r="r" b="b"/>
              <a:pathLst>
                <a:path w="25" h="108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36"/>
                    <a:pt x="0" y="48"/>
                    <a:pt x="0" y="107"/>
                  </a:cubicBezTo>
                  <a:cubicBezTo>
                    <a:pt x="12" y="72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5" name="Google Shape;2877;p34"/>
            <p:cNvSpPr/>
            <p:nvPr/>
          </p:nvSpPr>
          <p:spPr>
            <a:xfrm>
              <a:off x="6498425" y="24811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0" y="0"/>
                  </a:moveTo>
                  <a:cubicBezTo>
                    <a:pt x="0" y="0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6" name="Google Shape;2878;p34"/>
            <p:cNvSpPr/>
            <p:nvPr/>
          </p:nvSpPr>
          <p:spPr>
            <a:xfrm>
              <a:off x="6545150" y="248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2" y="13"/>
                  </a:lnTo>
                  <a:cubicBezTo>
                    <a:pt x="12" y="13"/>
                    <a:pt x="12" y="13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7" name="Google Shape;2879;p34"/>
            <p:cNvSpPr/>
            <p:nvPr/>
          </p:nvSpPr>
          <p:spPr>
            <a:xfrm>
              <a:off x="6547225" y="247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8" name="Google Shape;2880;p34"/>
            <p:cNvSpPr/>
            <p:nvPr/>
          </p:nvSpPr>
          <p:spPr>
            <a:xfrm>
              <a:off x="6500500" y="24819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3" y="13"/>
                    <a:pt x="13" y="13"/>
                  </a:cubicBezTo>
                  <a:cubicBezTo>
                    <a:pt x="13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39" name="Google Shape;2881;p34"/>
            <p:cNvSpPr/>
            <p:nvPr/>
          </p:nvSpPr>
          <p:spPr>
            <a:xfrm>
              <a:off x="6494875" y="2476025"/>
              <a:ext cx="5650" cy="5975"/>
            </a:xfrm>
            <a:custGeom>
              <a:avLst/>
              <a:gdLst/>
              <a:ahLst/>
              <a:cxnLst/>
              <a:rect l="l" t="t" r="r" b="b"/>
              <a:pathLst>
                <a:path w="226" h="239" extrusionOk="0">
                  <a:moveTo>
                    <a:pt x="47" y="72"/>
                  </a:moveTo>
                  <a:cubicBezTo>
                    <a:pt x="47" y="72"/>
                    <a:pt x="49" y="76"/>
                    <a:pt x="52" y="82"/>
                  </a:cubicBezTo>
                  <a:lnTo>
                    <a:pt x="52" y="82"/>
                  </a:lnTo>
                  <a:cubicBezTo>
                    <a:pt x="51" y="78"/>
                    <a:pt x="50" y="75"/>
                    <a:pt x="47" y="72"/>
                  </a:cubicBezTo>
                  <a:close/>
                  <a:moveTo>
                    <a:pt x="118" y="1"/>
                  </a:moveTo>
                  <a:cubicBezTo>
                    <a:pt x="108" y="1"/>
                    <a:pt x="87" y="137"/>
                    <a:pt x="66" y="137"/>
                  </a:cubicBezTo>
                  <a:cubicBezTo>
                    <a:pt x="64" y="137"/>
                    <a:pt x="61" y="135"/>
                    <a:pt x="59" y="132"/>
                  </a:cubicBezTo>
                  <a:cubicBezTo>
                    <a:pt x="67" y="123"/>
                    <a:pt x="58" y="97"/>
                    <a:pt x="52" y="82"/>
                  </a:cubicBezTo>
                  <a:lnTo>
                    <a:pt x="52" y="82"/>
                  </a:lnTo>
                  <a:cubicBezTo>
                    <a:pt x="56" y="114"/>
                    <a:pt x="1" y="185"/>
                    <a:pt x="11" y="227"/>
                  </a:cubicBezTo>
                  <a:cubicBezTo>
                    <a:pt x="23" y="203"/>
                    <a:pt x="35" y="179"/>
                    <a:pt x="35" y="155"/>
                  </a:cubicBezTo>
                  <a:cubicBezTo>
                    <a:pt x="47" y="191"/>
                    <a:pt x="47" y="215"/>
                    <a:pt x="59" y="239"/>
                  </a:cubicBezTo>
                  <a:cubicBezTo>
                    <a:pt x="59" y="203"/>
                    <a:pt x="95" y="167"/>
                    <a:pt x="107" y="132"/>
                  </a:cubicBezTo>
                  <a:lnTo>
                    <a:pt x="107" y="132"/>
                  </a:lnTo>
                  <a:cubicBezTo>
                    <a:pt x="100" y="157"/>
                    <a:pt x="101" y="169"/>
                    <a:pt x="104" y="169"/>
                  </a:cubicBezTo>
                  <a:cubicBezTo>
                    <a:pt x="107" y="169"/>
                    <a:pt x="113" y="160"/>
                    <a:pt x="118" y="144"/>
                  </a:cubicBezTo>
                  <a:cubicBezTo>
                    <a:pt x="118" y="191"/>
                    <a:pt x="166" y="227"/>
                    <a:pt x="226" y="239"/>
                  </a:cubicBezTo>
                  <a:cubicBezTo>
                    <a:pt x="214" y="227"/>
                    <a:pt x="214" y="96"/>
                    <a:pt x="214" y="96"/>
                  </a:cubicBezTo>
                  <a:cubicBezTo>
                    <a:pt x="212" y="95"/>
                    <a:pt x="211" y="95"/>
                    <a:pt x="210" y="95"/>
                  </a:cubicBezTo>
                  <a:cubicBezTo>
                    <a:pt x="191" y="95"/>
                    <a:pt x="172" y="163"/>
                    <a:pt x="153" y="163"/>
                  </a:cubicBezTo>
                  <a:cubicBezTo>
                    <a:pt x="149" y="163"/>
                    <a:pt x="146" y="161"/>
                    <a:pt x="142" y="155"/>
                  </a:cubicBezTo>
                  <a:cubicBezTo>
                    <a:pt x="122" y="45"/>
                    <a:pt x="121" y="13"/>
                    <a:pt x="129" y="13"/>
                  </a:cubicBezTo>
                  <a:lnTo>
                    <a:pt x="129" y="13"/>
                  </a:lnTo>
                  <a:cubicBezTo>
                    <a:pt x="141" y="13"/>
                    <a:pt x="169" y="72"/>
                    <a:pt x="190" y="72"/>
                  </a:cubicBezTo>
                  <a:cubicBezTo>
                    <a:pt x="166" y="60"/>
                    <a:pt x="166" y="48"/>
                    <a:pt x="202" y="48"/>
                  </a:cubicBezTo>
                  <a:cubicBezTo>
                    <a:pt x="178" y="24"/>
                    <a:pt x="142" y="13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0" name="Google Shape;2882;p34"/>
            <p:cNvSpPr/>
            <p:nvPr/>
          </p:nvSpPr>
          <p:spPr>
            <a:xfrm>
              <a:off x="6500800" y="2472450"/>
              <a:ext cx="62525" cy="14925"/>
            </a:xfrm>
            <a:custGeom>
              <a:avLst/>
              <a:gdLst/>
              <a:ahLst/>
              <a:cxnLst/>
              <a:rect l="l" t="t" r="r" b="b"/>
              <a:pathLst>
                <a:path w="2501" h="597" extrusionOk="0">
                  <a:moveTo>
                    <a:pt x="227" y="37"/>
                  </a:moveTo>
                  <a:cubicBezTo>
                    <a:pt x="225" y="46"/>
                    <a:pt x="225" y="53"/>
                    <a:pt x="227" y="58"/>
                  </a:cubicBezTo>
                  <a:lnTo>
                    <a:pt x="227" y="58"/>
                  </a:lnTo>
                  <a:cubicBezTo>
                    <a:pt x="227" y="51"/>
                    <a:pt x="227" y="44"/>
                    <a:pt x="227" y="37"/>
                  </a:cubicBezTo>
                  <a:close/>
                  <a:moveTo>
                    <a:pt x="274" y="60"/>
                  </a:moveTo>
                  <a:lnTo>
                    <a:pt x="274" y="60"/>
                  </a:lnTo>
                  <a:cubicBezTo>
                    <a:pt x="273" y="62"/>
                    <a:pt x="271" y="64"/>
                    <a:pt x="270" y="65"/>
                  </a:cubicBezTo>
                  <a:lnTo>
                    <a:pt x="270" y="65"/>
                  </a:lnTo>
                  <a:cubicBezTo>
                    <a:pt x="275" y="63"/>
                    <a:pt x="277" y="60"/>
                    <a:pt x="274" y="60"/>
                  </a:cubicBezTo>
                  <a:close/>
                  <a:moveTo>
                    <a:pt x="38" y="70"/>
                  </a:moveTo>
                  <a:cubicBezTo>
                    <a:pt x="37" y="70"/>
                    <a:pt x="37" y="71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lnTo>
                    <a:pt x="36" y="73"/>
                  </a:lnTo>
                  <a:cubicBezTo>
                    <a:pt x="37" y="71"/>
                    <a:pt x="38" y="70"/>
                    <a:pt x="38" y="70"/>
                  </a:cubicBezTo>
                  <a:close/>
                  <a:moveTo>
                    <a:pt x="1405" y="96"/>
                  </a:moveTo>
                  <a:cubicBezTo>
                    <a:pt x="1394" y="96"/>
                    <a:pt x="1394" y="96"/>
                    <a:pt x="1394" y="108"/>
                  </a:cubicBezTo>
                  <a:lnTo>
                    <a:pt x="1405" y="96"/>
                  </a:lnTo>
                  <a:close/>
                  <a:moveTo>
                    <a:pt x="929" y="120"/>
                  </a:moveTo>
                  <a:cubicBezTo>
                    <a:pt x="929" y="120"/>
                    <a:pt x="929" y="120"/>
                    <a:pt x="929" y="120"/>
                  </a:cubicBezTo>
                  <a:cubicBezTo>
                    <a:pt x="929" y="120"/>
                    <a:pt x="929" y="120"/>
                    <a:pt x="929" y="120"/>
                  </a:cubicBezTo>
                  <a:close/>
                  <a:moveTo>
                    <a:pt x="1298" y="108"/>
                  </a:moveTo>
                  <a:lnTo>
                    <a:pt x="1298" y="108"/>
                  </a:lnTo>
                  <a:cubicBezTo>
                    <a:pt x="1295" y="115"/>
                    <a:pt x="1292" y="121"/>
                    <a:pt x="1291" y="127"/>
                  </a:cubicBezTo>
                  <a:lnTo>
                    <a:pt x="1291" y="127"/>
                  </a:lnTo>
                  <a:cubicBezTo>
                    <a:pt x="1293" y="122"/>
                    <a:pt x="1296" y="115"/>
                    <a:pt x="1298" y="108"/>
                  </a:cubicBezTo>
                  <a:close/>
                  <a:moveTo>
                    <a:pt x="1081" y="121"/>
                  </a:moveTo>
                  <a:cubicBezTo>
                    <a:pt x="1083" y="121"/>
                    <a:pt x="1084" y="124"/>
                    <a:pt x="1084" y="132"/>
                  </a:cubicBezTo>
                  <a:cubicBezTo>
                    <a:pt x="1079" y="146"/>
                    <a:pt x="1076" y="151"/>
                    <a:pt x="1075" y="151"/>
                  </a:cubicBezTo>
                  <a:cubicBezTo>
                    <a:pt x="1072" y="151"/>
                    <a:pt x="1072" y="139"/>
                    <a:pt x="1072" y="132"/>
                  </a:cubicBezTo>
                  <a:cubicBezTo>
                    <a:pt x="1072" y="132"/>
                    <a:pt x="1077" y="121"/>
                    <a:pt x="1081" y="121"/>
                  </a:cubicBezTo>
                  <a:close/>
                  <a:moveTo>
                    <a:pt x="764" y="182"/>
                  </a:moveTo>
                  <a:cubicBezTo>
                    <a:pt x="765" y="182"/>
                    <a:pt x="768" y="185"/>
                    <a:pt x="774" y="191"/>
                  </a:cubicBezTo>
                  <a:cubicBezTo>
                    <a:pt x="768" y="197"/>
                    <a:pt x="765" y="200"/>
                    <a:pt x="764" y="200"/>
                  </a:cubicBezTo>
                  <a:cubicBezTo>
                    <a:pt x="763" y="200"/>
                    <a:pt x="763" y="197"/>
                    <a:pt x="763" y="191"/>
                  </a:cubicBezTo>
                  <a:cubicBezTo>
                    <a:pt x="763" y="185"/>
                    <a:pt x="763" y="182"/>
                    <a:pt x="764" y="182"/>
                  </a:cubicBezTo>
                  <a:close/>
                  <a:moveTo>
                    <a:pt x="1763" y="191"/>
                  </a:moveTo>
                  <a:cubicBezTo>
                    <a:pt x="1759" y="198"/>
                    <a:pt x="1758" y="203"/>
                    <a:pt x="1758" y="207"/>
                  </a:cubicBezTo>
                  <a:lnTo>
                    <a:pt x="1758" y="207"/>
                  </a:lnTo>
                  <a:cubicBezTo>
                    <a:pt x="1759" y="203"/>
                    <a:pt x="1761" y="197"/>
                    <a:pt x="1763" y="191"/>
                  </a:cubicBezTo>
                  <a:close/>
                  <a:moveTo>
                    <a:pt x="468" y="363"/>
                  </a:moveTo>
                  <a:cubicBezTo>
                    <a:pt x="467" y="365"/>
                    <a:pt x="466" y="368"/>
                    <a:pt x="465" y="370"/>
                  </a:cubicBezTo>
                  <a:cubicBezTo>
                    <a:pt x="467" y="370"/>
                    <a:pt x="468" y="367"/>
                    <a:pt x="468" y="363"/>
                  </a:cubicBezTo>
                  <a:close/>
                  <a:moveTo>
                    <a:pt x="345" y="401"/>
                  </a:moveTo>
                  <a:cubicBezTo>
                    <a:pt x="345" y="403"/>
                    <a:pt x="346" y="404"/>
                    <a:pt x="346" y="406"/>
                  </a:cubicBezTo>
                  <a:cubicBezTo>
                    <a:pt x="346" y="404"/>
                    <a:pt x="346" y="403"/>
                    <a:pt x="345" y="401"/>
                  </a:cubicBezTo>
                  <a:close/>
                  <a:moveTo>
                    <a:pt x="322" y="1"/>
                  </a:moveTo>
                  <a:lnTo>
                    <a:pt x="322" y="1"/>
                  </a:lnTo>
                  <a:cubicBezTo>
                    <a:pt x="310" y="25"/>
                    <a:pt x="310" y="60"/>
                    <a:pt x="286" y="84"/>
                  </a:cubicBezTo>
                  <a:cubicBezTo>
                    <a:pt x="310" y="72"/>
                    <a:pt x="322" y="60"/>
                    <a:pt x="334" y="37"/>
                  </a:cubicBezTo>
                  <a:lnTo>
                    <a:pt x="334" y="37"/>
                  </a:lnTo>
                  <a:cubicBezTo>
                    <a:pt x="334" y="96"/>
                    <a:pt x="310" y="132"/>
                    <a:pt x="274" y="167"/>
                  </a:cubicBezTo>
                  <a:cubicBezTo>
                    <a:pt x="274" y="132"/>
                    <a:pt x="286" y="96"/>
                    <a:pt x="286" y="60"/>
                  </a:cubicBezTo>
                  <a:lnTo>
                    <a:pt x="286" y="60"/>
                  </a:lnTo>
                  <a:cubicBezTo>
                    <a:pt x="274" y="72"/>
                    <a:pt x="265" y="78"/>
                    <a:pt x="262" y="78"/>
                  </a:cubicBezTo>
                  <a:cubicBezTo>
                    <a:pt x="260" y="78"/>
                    <a:pt x="262" y="74"/>
                    <a:pt x="270" y="65"/>
                  </a:cubicBezTo>
                  <a:lnTo>
                    <a:pt x="270" y="65"/>
                  </a:lnTo>
                  <a:cubicBezTo>
                    <a:pt x="264" y="68"/>
                    <a:pt x="255" y="71"/>
                    <a:pt x="246" y="71"/>
                  </a:cubicBezTo>
                  <a:cubicBezTo>
                    <a:pt x="238" y="71"/>
                    <a:pt x="230" y="68"/>
                    <a:pt x="227" y="58"/>
                  </a:cubicBezTo>
                  <a:lnTo>
                    <a:pt x="227" y="58"/>
                  </a:lnTo>
                  <a:cubicBezTo>
                    <a:pt x="227" y="136"/>
                    <a:pt x="225" y="222"/>
                    <a:pt x="203" y="298"/>
                  </a:cubicBezTo>
                  <a:cubicBezTo>
                    <a:pt x="191" y="287"/>
                    <a:pt x="191" y="275"/>
                    <a:pt x="191" y="251"/>
                  </a:cubicBezTo>
                  <a:cubicBezTo>
                    <a:pt x="179" y="203"/>
                    <a:pt x="203" y="167"/>
                    <a:pt x="191" y="84"/>
                  </a:cubicBezTo>
                  <a:lnTo>
                    <a:pt x="191" y="84"/>
                  </a:lnTo>
                  <a:cubicBezTo>
                    <a:pt x="191" y="101"/>
                    <a:pt x="188" y="110"/>
                    <a:pt x="186" y="110"/>
                  </a:cubicBezTo>
                  <a:cubicBezTo>
                    <a:pt x="183" y="110"/>
                    <a:pt x="179" y="98"/>
                    <a:pt x="179" y="72"/>
                  </a:cubicBezTo>
                  <a:cubicBezTo>
                    <a:pt x="179" y="108"/>
                    <a:pt x="143" y="191"/>
                    <a:pt x="108" y="227"/>
                  </a:cubicBezTo>
                  <a:cubicBezTo>
                    <a:pt x="119" y="156"/>
                    <a:pt x="49" y="132"/>
                    <a:pt x="36" y="73"/>
                  </a:cubicBezTo>
                  <a:lnTo>
                    <a:pt x="36" y="73"/>
                  </a:lnTo>
                  <a:cubicBezTo>
                    <a:pt x="31" y="89"/>
                    <a:pt x="7" y="150"/>
                    <a:pt x="13" y="150"/>
                  </a:cubicBezTo>
                  <a:cubicBezTo>
                    <a:pt x="16" y="150"/>
                    <a:pt x="23" y="141"/>
                    <a:pt x="36" y="120"/>
                  </a:cubicBezTo>
                  <a:lnTo>
                    <a:pt x="36" y="120"/>
                  </a:lnTo>
                  <a:cubicBezTo>
                    <a:pt x="24" y="251"/>
                    <a:pt x="12" y="322"/>
                    <a:pt x="12" y="358"/>
                  </a:cubicBezTo>
                  <a:cubicBezTo>
                    <a:pt x="6" y="352"/>
                    <a:pt x="3" y="349"/>
                    <a:pt x="2" y="349"/>
                  </a:cubicBezTo>
                  <a:cubicBezTo>
                    <a:pt x="1" y="349"/>
                    <a:pt x="1" y="352"/>
                    <a:pt x="1" y="358"/>
                  </a:cubicBezTo>
                  <a:cubicBezTo>
                    <a:pt x="1" y="358"/>
                    <a:pt x="1" y="358"/>
                    <a:pt x="1" y="370"/>
                  </a:cubicBezTo>
                  <a:cubicBezTo>
                    <a:pt x="1" y="382"/>
                    <a:pt x="1" y="382"/>
                    <a:pt x="1" y="394"/>
                  </a:cubicBezTo>
                  <a:cubicBezTo>
                    <a:pt x="20" y="397"/>
                    <a:pt x="41" y="398"/>
                    <a:pt x="61" y="398"/>
                  </a:cubicBezTo>
                  <a:cubicBezTo>
                    <a:pt x="125" y="398"/>
                    <a:pt x="187" y="383"/>
                    <a:pt x="214" y="347"/>
                  </a:cubicBezTo>
                  <a:lnTo>
                    <a:pt x="214" y="347"/>
                  </a:lnTo>
                  <a:cubicBezTo>
                    <a:pt x="208" y="358"/>
                    <a:pt x="335" y="370"/>
                    <a:pt x="345" y="401"/>
                  </a:cubicBezTo>
                  <a:lnTo>
                    <a:pt x="345" y="401"/>
                  </a:lnTo>
                  <a:cubicBezTo>
                    <a:pt x="342" y="381"/>
                    <a:pt x="343" y="374"/>
                    <a:pt x="346" y="374"/>
                  </a:cubicBezTo>
                  <a:cubicBezTo>
                    <a:pt x="352" y="374"/>
                    <a:pt x="366" y="406"/>
                    <a:pt x="358" y="406"/>
                  </a:cubicBezTo>
                  <a:cubicBezTo>
                    <a:pt x="382" y="406"/>
                    <a:pt x="370" y="358"/>
                    <a:pt x="382" y="346"/>
                  </a:cubicBezTo>
                  <a:cubicBezTo>
                    <a:pt x="393" y="358"/>
                    <a:pt x="393" y="370"/>
                    <a:pt x="405" y="394"/>
                  </a:cubicBezTo>
                  <a:cubicBezTo>
                    <a:pt x="417" y="370"/>
                    <a:pt x="441" y="334"/>
                    <a:pt x="441" y="310"/>
                  </a:cubicBezTo>
                  <a:cubicBezTo>
                    <a:pt x="442" y="309"/>
                    <a:pt x="443" y="309"/>
                    <a:pt x="444" y="309"/>
                  </a:cubicBezTo>
                  <a:cubicBezTo>
                    <a:pt x="454" y="309"/>
                    <a:pt x="468" y="347"/>
                    <a:pt x="468" y="363"/>
                  </a:cubicBezTo>
                  <a:lnTo>
                    <a:pt x="468" y="363"/>
                  </a:lnTo>
                  <a:cubicBezTo>
                    <a:pt x="477" y="341"/>
                    <a:pt x="478" y="321"/>
                    <a:pt x="489" y="310"/>
                  </a:cubicBezTo>
                  <a:cubicBezTo>
                    <a:pt x="495" y="350"/>
                    <a:pt x="495" y="375"/>
                    <a:pt x="499" y="375"/>
                  </a:cubicBezTo>
                  <a:cubicBezTo>
                    <a:pt x="502" y="375"/>
                    <a:pt x="509" y="359"/>
                    <a:pt x="524" y="322"/>
                  </a:cubicBezTo>
                  <a:cubicBezTo>
                    <a:pt x="544" y="332"/>
                    <a:pt x="637" y="391"/>
                    <a:pt x="662" y="391"/>
                  </a:cubicBezTo>
                  <a:cubicBezTo>
                    <a:pt x="667" y="391"/>
                    <a:pt x="669" y="388"/>
                    <a:pt x="667" y="382"/>
                  </a:cubicBezTo>
                  <a:lnTo>
                    <a:pt x="667" y="382"/>
                  </a:lnTo>
                  <a:cubicBezTo>
                    <a:pt x="675" y="398"/>
                    <a:pt x="689" y="431"/>
                    <a:pt x="705" y="431"/>
                  </a:cubicBezTo>
                  <a:cubicBezTo>
                    <a:pt x="712" y="431"/>
                    <a:pt x="719" y="424"/>
                    <a:pt x="727" y="406"/>
                  </a:cubicBezTo>
                  <a:lnTo>
                    <a:pt x="727" y="406"/>
                  </a:lnTo>
                  <a:cubicBezTo>
                    <a:pt x="727" y="441"/>
                    <a:pt x="727" y="441"/>
                    <a:pt x="715" y="465"/>
                  </a:cubicBezTo>
                  <a:cubicBezTo>
                    <a:pt x="739" y="465"/>
                    <a:pt x="786" y="334"/>
                    <a:pt x="786" y="334"/>
                  </a:cubicBezTo>
                  <a:cubicBezTo>
                    <a:pt x="790" y="371"/>
                    <a:pt x="798" y="382"/>
                    <a:pt x="811" y="382"/>
                  </a:cubicBezTo>
                  <a:cubicBezTo>
                    <a:pt x="831" y="382"/>
                    <a:pt x="862" y="348"/>
                    <a:pt x="890" y="348"/>
                  </a:cubicBezTo>
                  <a:cubicBezTo>
                    <a:pt x="904" y="348"/>
                    <a:pt x="918" y="356"/>
                    <a:pt x="929" y="382"/>
                  </a:cubicBezTo>
                  <a:cubicBezTo>
                    <a:pt x="929" y="358"/>
                    <a:pt x="929" y="346"/>
                    <a:pt x="941" y="322"/>
                  </a:cubicBezTo>
                  <a:cubicBezTo>
                    <a:pt x="957" y="349"/>
                    <a:pt x="964" y="357"/>
                    <a:pt x="967" y="357"/>
                  </a:cubicBezTo>
                  <a:cubicBezTo>
                    <a:pt x="971" y="357"/>
                    <a:pt x="970" y="346"/>
                    <a:pt x="977" y="346"/>
                  </a:cubicBezTo>
                  <a:lnTo>
                    <a:pt x="977" y="346"/>
                  </a:lnTo>
                  <a:cubicBezTo>
                    <a:pt x="953" y="382"/>
                    <a:pt x="1024" y="429"/>
                    <a:pt x="989" y="477"/>
                  </a:cubicBezTo>
                  <a:cubicBezTo>
                    <a:pt x="1003" y="477"/>
                    <a:pt x="1012" y="469"/>
                    <a:pt x="1016" y="458"/>
                  </a:cubicBezTo>
                  <a:lnTo>
                    <a:pt x="1016" y="458"/>
                  </a:lnTo>
                  <a:cubicBezTo>
                    <a:pt x="1019" y="481"/>
                    <a:pt x="1024" y="490"/>
                    <a:pt x="1029" y="490"/>
                  </a:cubicBezTo>
                  <a:cubicBezTo>
                    <a:pt x="1042" y="490"/>
                    <a:pt x="1061" y="433"/>
                    <a:pt x="1084" y="418"/>
                  </a:cubicBezTo>
                  <a:cubicBezTo>
                    <a:pt x="1086" y="415"/>
                    <a:pt x="1089" y="414"/>
                    <a:pt x="1091" y="414"/>
                  </a:cubicBezTo>
                  <a:cubicBezTo>
                    <a:pt x="1104" y="414"/>
                    <a:pt x="1118" y="448"/>
                    <a:pt x="1134" y="448"/>
                  </a:cubicBezTo>
                  <a:cubicBezTo>
                    <a:pt x="1144" y="448"/>
                    <a:pt x="1155" y="435"/>
                    <a:pt x="1167" y="394"/>
                  </a:cubicBezTo>
                  <a:cubicBezTo>
                    <a:pt x="1167" y="429"/>
                    <a:pt x="1239" y="441"/>
                    <a:pt x="1251" y="453"/>
                  </a:cubicBezTo>
                  <a:cubicBezTo>
                    <a:pt x="1251" y="453"/>
                    <a:pt x="1334" y="429"/>
                    <a:pt x="1346" y="406"/>
                  </a:cubicBezTo>
                  <a:cubicBezTo>
                    <a:pt x="1370" y="441"/>
                    <a:pt x="1417" y="501"/>
                    <a:pt x="1477" y="513"/>
                  </a:cubicBezTo>
                  <a:cubicBezTo>
                    <a:pt x="1501" y="513"/>
                    <a:pt x="1513" y="453"/>
                    <a:pt x="1525" y="394"/>
                  </a:cubicBezTo>
                  <a:cubicBezTo>
                    <a:pt x="1572" y="453"/>
                    <a:pt x="1715" y="513"/>
                    <a:pt x="1715" y="513"/>
                  </a:cubicBezTo>
                  <a:cubicBezTo>
                    <a:pt x="1715" y="501"/>
                    <a:pt x="1715" y="477"/>
                    <a:pt x="1715" y="465"/>
                  </a:cubicBezTo>
                  <a:cubicBezTo>
                    <a:pt x="1739" y="465"/>
                    <a:pt x="1739" y="477"/>
                    <a:pt x="1715" y="513"/>
                  </a:cubicBezTo>
                  <a:cubicBezTo>
                    <a:pt x="1739" y="513"/>
                    <a:pt x="1751" y="501"/>
                    <a:pt x="1739" y="477"/>
                  </a:cubicBezTo>
                  <a:lnTo>
                    <a:pt x="1739" y="477"/>
                  </a:lnTo>
                  <a:cubicBezTo>
                    <a:pt x="1751" y="501"/>
                    <a:pt x="1751" y="513"/>
                    <a:pt x="1739" y="537"/>
                  </a:cubicBezTo>
                  <a:cubicBezTo>
                    <a:pt x="1739" y="537"/>
                    <a:pt x="1771" y="511"/>
                    <a:pt x="1778" y="497"/>
                  </a:cubicBezTo>
                  <a:lnTo>
                    <a:pt x="1778" y="497"/>
                  </a:lnTo>
                  <a:cubicBezTo>
                    <a:pt x="1780" y="496"/>
                    <a:pt x="1782" y="496"/>
                    <a:pt x="1783" y="496"/>
                  </a:cubicBezTo>
                  <a:cubicBezTo>
                    <a:pt x="1786" y="496"/>
                    <a:pt x="1786" y="501"/>
                    <a:pt x="1786" y="501"/>
                  </a:cubicBezTo>
                  <a:cubicBezTo>
                    <a:pt x="1786" y="525"/>
                    <a:pt x="1763" y="513"/>
                    <a:pt x="1810" y="537"/>
                  </a:cubicBezTo>
                  <a:cubicBezTo>
                    <a:pt x="1810" y="525"/>
                    <a:pt x="1810" y="453"/>
                    <a:pt x="1810" y="441"/>
                  </a:cubicBezTo>
                  <a:cubicBezTo>
                    <a:pt x="1815" y="487"/>
                    <a:pt x="1835" y="503"/>
                    <a:pt x="1860" y="503"/>
                  </a:cubicBezTo>
                  <a:cubicBezTo>
                    <a:pt x="1900" y="503"/>
                    <a:pt x="1950" y="463"/>
                    <a:pt x="1965" y="441"/>
                  </a:cubicBezTo>
                  <a:cubicBezTo>
                    <a:pt x="1965" y="477"/>
                    <a:pt x="1965" y="513"/>
                    <a:pt x="1989" y="548"/>
                  </a:cubicBezTo>
                  <a:cubicBezTo>
                    <a:pt x="2001" y="525"/>
                    <a:pt x="2013" y="501"/>
                    <a:pt x="2013" y="477"/>
                  </a:cubicBezTo>
                  <a:cubicBezTo>
                    <a:pt x="2045" y="493"/>
                    <a:pt x="2061" y="548"/>
                    <a:pt x="2086" y="548"/>
                  </a:cubicBezTo>
                  <a:cubicBezTo>
                    <a:pt x="2098" y="548"/>
                    <a:pt x="2113" y="535"/>
                    <a:pt x="2132" y="501"/>
                  </a:cubicBezTo>
                  <a:cubicBezTo>
                    <a:pt x="2132" y="525"/>
                    <a:pt x="2132" y="548"/>
                    <a:pt x="2144" y="572"/>
                  </a:cubicBezTo>
                  <a:cubicBezTo>
                    <a:pt x="2164" y="552"/>
                    <a:pt x="2211" y="520"/>
                    <a:pt x="2260" y="520"/>
                  </a:cubicBezTo>
                  <a:cubicBezTo>
                    <a:pt x="2299" y="520"/>
                    <a:pt x="2339" y="539"/>
                    <a:pt x="2370" y="596"/>
                  </a:cubicBezTo>
                  <a:cubicBezTo>
                    <a:pt x="2370" y="572"/>
                    <a:pt x="2382" y="548"/>
                    <a:pt x="2382" y="525"/>
                  </a:cubicBezTo>
                  <a:cubicBezTo>
                    <a:pt x="2397" y="550"/>
                    <a:pt x="2406" y="558"/>
                    <a:pt x="2412" y="558"/>
                  </a:cubicBezTo>
                  <a:cubicBezTo>
                    <a:pt x="2420" y="558"/>
                    <a:pt x="2423" y="543"/>
                    <a:pt x="2429" y="537"/>
                  </a:cubicBezTo>
                  <a:cubicBezTo>
                    <a:pt x="2501" y="322"/>
                    <a:pt x="2382" y="334"/>
                    <a:pt x="2275" y="263"/>
                  </a:cubicBezTo>
                  <a:cubicBezTo>
                    <a:pt x="2275" y="283"/>
                    <a:pt x="2275" y="296"/>
                    <a:pt x="2272" y="296"/>
                  </a:cubicBezTo>
                  <a:cubicBezTo>
                    <a:pt x="2271" y="296"/>
                    <a:pt x="2268" y="290"/>
                    <a:pt x="2263" y="275"/>
                  </a:cubicBezTo>
                  <a:cubicBezTo>
                    <a:pt x="2263" y="287"/>
                    <a:pt x="2263" y="310"/>
                    <a:pt x="2263" y="334"/>
                  </a:cubicBezTo>
                  <a:cubicBezTo>
                    <a:pt x="2239" y="298"/>
                    <a:pt x="2227" y="275"/>
                    <a:pt x="2203" y="239"/>
                  </a:cubicBezTo>
                  <a:cubicBezTo>
                    <a:pt x="2203" y="251"/>
                    <a:pt x="2191" y="275"/>
                    <a:pt x="2191" y="287"/>
                  </a:cubicBezTo>
                  <a:cubicBezTo>
                    <a:pt x="2191" y="269"/>
                    <a:pt x="2191" y="260"/>
                    <a:pt x="2190" y="260"/>
                  </a:cubicBezTo>
                  <a:cubicBezTo>
                    <a:pt x="2188" y="260"/>
                    <a:pt x="2185" y="269"/>
                    <a:pt x="2179" y="287"/>
                  </a:cubicBezTo>
                  <a:cubicBezTo>
                    <a:pt x="2167" y="263"/>
                    <a:pt x="2167" y="239"/>
                    <a:pt x="2179" y="227"/>
                  </a:cubicBezTo>
                  <a:cubicBezTo>
                    <a:pt x="2173" y="221"/>
                    <a:pt x="2167" y="218"/>
                    <a:pt x="2162" y="218"/>
                  </a:cubicBezTo>
                  <a:cubicBezTo>
                    <a:pt x="2156" y="218"/>
                    <a:pt x="2150" y="221"/>
                    <a:pt x="2144" y="227"/>
                  </a:cubicBezTo>
                  <a:cubicBezTo>
                    <a:pt x="2152" y="227"/>
                    <a:pt x="2043" y="275"/>
                    <a:pt x="1988" y="275"/>
                  </a:cubicBezTo>
                  <a:cubicBezTo>
                    <a:pt x="1960" y="275"/>
                    <a:pt x="1945" y="263"/>
                    <a:pt x="1965" y="227"/>
                  </a:cubicBezTo>
                  <a:lnTo>
                    <a:pt x="1965" y="227"/>
                  </a:lnTo>
                  <a:cubicBezTo>
                    <a:pt x="1941" y="251"/>
                    <a:pt x="1929" y="275"/>
                    <a:pt x="1929" y="310"/>
                  </a:cubicBezTo>
                  <a:cubicBezTo>
                    <a:pt x="1929" y="287"/>
                    <a:pt x="1929" y="287"/>
                    <a:pt x="1917" y="287"/>
                  </a:cubicBezTo>
                  <a:cubicBezTo>
                    <a:pt x="1941" y="239"/>
                    <a:pt x="1870" y="263"/>
                    <a:pt x="1858" y="227"/>
                  </a:cubicBezTo>
                  <a:lnTo>
                    <a:pt x="1858" y="227"/>
                  </a:lnTo>
                  <a:cubicBezTo>
                    <a:pt x="1858" y="248"/>
                    <a:pt x="1867" y="326"/>
                    <a:pt x="1844" y="326"/>
                  </a:cubicBezTo>
                  <a:cubicBezTo>
                    <a:pt x="1841" y="326"/>
                    <a:pt x="1838" y="325"/>
                    <a:pt x="1834" y="322"/>
                  </a:cubicBezTo>
                  <a:lnTo>
                    <a:pt x="1834" y="322"/>
                  </a:lnTo>
                  <a:cubicBezTo>
                    <a:pt x="1835" y="323"/>
                    <a:pt x="1836" y="323"/>
                    <a:pt x="1837" y="323"/>
                  </a:cubicBezTo>
                  <a:cubicBezTo>
                    <a:pt x="1850" y="323"/>
                    <a:pt x="1800" y="236"/>
                    <a:pt x="1806" y="227"/>
                  </a:cubicBezTo>
                  <a:lnTo>
                    <a:pt x="1806" y="227"/>
                  </a:lnTo>
                  <a:cubicBezTo>
                    <a:pt x="1807" y="227"/>
                    <a:pt x="1809" y="227"/>
                    <a:pt x="1810" y="227"/>
                  </a:cubicBezTo>
                  <a:cubicBezTo>
                    <a:pt x="1809" y="226"/>
                    <a:pt x="1808" y="226"/>
                    <a:pt x="1807" y="226"/>
                  </a:cubicBezTo>
                  <a:lnTo>
                    <a:pt x="1807" y="226"/>
                  </a:lnTo>
                  <a:cubicBezTo>
                    <a:pt x="1807" y="226"/>
                    <a:pt x="1806" y="226"/>
                    <a:pt x="1806" y="227"/>
                  </a:cubicBezTo>
                  <a:lnTo>
                    <a:pt x="1806" y="227"/>
                  </a:lnTo>
                  <a:cubicBezTo>
                    <a:pt x="1796" y="227"/>
                    <a:pt x="1786" y="226"/>
                    <a:pt x="1786" y="215"/>
                  </a:cubicBezTo>
                  <a:cubicBezTo>
                    <a:pt x="1776" y="235"/>
                    <a:pt x="1758" y="306"/>
                    <a:pt x="1745" y="306"/>
                  </a:cubicBezTo>
                  <a:cubicBezTo>
                    <a:pt x="1743" y="306"/>
                    <a:pt x="1741" y="304"/>
                    <a:pt x="1739" y="298"/>
                  </a:cubicBezTo>
                  <a:cubicBezTo>
                    <a:pt x="1751" y="251"/>
                    <a:pt x="1751" y="263"/>
                    <a:pt x="1775" y="215"/>
                  </a:cubicBezTo>
                  <a:cubicBezTo>
                    <a:pt x="1766" y="215"/>
                    <a:pt x="1758" y="215"/>
                    <a:pt x="1758" y="207"/>
                  </a:cubicBezTo>
                  <a:lnTo>
                    <a:pt x="1758" y="207"/>
                  </a:lnTo>
                  <a:cubicBezTo>
                    <a:pt x="1753" y="221"/>
                    <a:pt x="1749" y="225"/>
                    <a:pt x="1746" y="225"/>
                  </a:cubicBezTo>
                  <a:cubicBezTo>
                    <a:pt x="1740" y="225"/>
                    <a:pt x="1736" y="213"/>
                    <a:pt x="1731" y="213"/>
                  </a:cubicBezTo>
                  <a:cubicBezTo>
                    <a:pt x="1727" y="213"/>
                    <a:pt x="1722" y="219"/>
                    <a:pt x="1715" y="239"/>
                  </a:cubicBezTo>
                  <a:cubicBezTo>
                    <a:pt x="1722" y="211"/>
                    <a:pt x="1725" y="199"/>
                    <a:pt x="1721" y="199"/>
                  </a:cubicBezTo>
                  <a:lnTo>
                    <a:pt x="1721" y="199"/>
                  </a:lnTo>
                  <a:cubicBezTo>
                    <a:pt x="1719" y="199"/>
                    <a:pt x="1713" y="205"/>
                    <a:pt x="1703" y="215"/>
                  </a:cubicBezTo>
                  <a:cubicBezTo>
                    <a:pt x="1715" y="203"/>
                    <a:pt x="1715" y="191"/>
                    <a:pt x="1715" y="179"/>
                  </a:cubicBezTo>
                  <a:cubicBezTo>
                    <a:pt x="1703" y="179"/>
                    <a:pt x="1691" y="167"/>
                    <a:pt x="1679" y="156"/>
                  </a:cubicBezTo>
                  <a:lnTo>
                    <a:pt x="1679" y="156"/>
                  </a:lnTo>
                  <a:cubicBezTo>
                    <a:pt x="1691" y="179"/>
                    <a:pt x="1703" y="203"/>
                    <a:pt x="1691" y="227"/>
                  </a:cubicBezTo>
                  <a:cubicBezTo>
                    <a:pt x="1687" y="231"/>
                    <a:pt x="1683" y="233"/>
                    <a:pt x="1680" y="233"/>
                  </a:cubicBezTo>
                  <a:cubicBezTo>
                    <a:pt x="1659" y="233"/>
                    <a:pt x="1664" y="143"/>
                    <a:pt x="1646" y="143"/>
                  </a:cubicBezTo>
                  <a:cubicBezTo>
                    <a:pt x="1646" y="143"/>
                    <a:pt x="1645" y="143"/>
                    <a:pt x="1644" y="144"/>
                  </a:cubicBezTo>
                  <a:cubicBezTo>
                    <a:pt x="1650" y="173"/>
                    <a:pt x="1653" y="188"/>
                    <a:pt x="1651" y="188"/>
                  </a:cubicBezTo>
                  <a:cubicBezTo>
                    <a:pt x="1650" y="188"/>
                    <a:pt x="1644" y="173"/>
                    <a:pt x="1632" y="144"/>
                  </a:cubicBezTo>
                  <a:cubicBezTo>
                    <a:pt x="1620" y="144"/>
                    <a:pt x="1608" y="215"/>
                    <a:pt x="1596" y="227"/>
                  </a:cubicBezTo>
                  <a:cubicBezTo>
                    <a:pt x="1586" y="197"/>
                    <a:pt x="1581" y="187"/>
                    <a:pt x="1578" y="187"/>
                  </a:cubicBezTo>
                  <a:cubicBezTo>
                    <a:pt x="1571" y="187"/>
                    <a:pt x="1576" y="242"/>
                    <a:pt x="1565" y="242"/>
                  </a:cubicBezTo>
                  <a:cubicBezTo>
                    <a:pt x="1564" y="242"/>
                    <a:pt x="1562" y="241"/>
                    <a:pt x="1560" y="239"/>
                  </a:cubicBezTo>
                  <a:cubicBezTo>
                    <a:pt x="1548" y="227"/>
                    <a:pt x="1560" y="179"/>
                    <a:pt x="1560" y="156"/>
                  </a:cubicBezTo>
                  <a:cubicBezTo>
                    <a:pt x="1525" y="156"/>
                    <a:pt x="1501" y="179"/>
                    <a:pt x="1513" y="227"/>
                  </a:cubicBezTo>
                  <a:cubicBezTo>
                    <a:pt x="1502" y="205"/>
                    <a:pt x="1521" y="142"/>
                    <a:pt x="1515" y="142"/>
                  </a:cubicBezTo>
                  <a:lnTo>
                    <a:pt x="1515" y="142"/>
                  </a:lnTo>
                  <a:cubicBezTo>
                    <a:pt x="1514" y="142"/>
                    <a:pt x="1514" y="143"/>
                    <a:pt x="1513" y="144"/>
                  </a:cubicBezTo>
                  <a:cubicBezTo>
                    <a:pt x="1489" y="144"/>
                    <a:pt x="1489" y="179"/>
                    <a:pt x="1477" y="203"/>
                  </a:cubicBezTo>
                  <a:cubicBezTo>
                    <a:pt x="1465" y="179"/>
                    <a:pt x="1429" y="167"/>
                    <a:pt x="1477" y="120"/>
                  </a:cubicBezTo>
                  <a:cubicBezTo>
                    <a:pt x="1441" y="120"/>
                    <a:pt x="1417" y="120"/>
                    <a:pt x="1394" y="108"/>
                  </a:cubicBezTo>
                  <a:cubicBezTo>
                    <a:pt x="1370" y="96"/>
                    <a:pt x="1346" y="96"/>
                    <a:pt x="1322" y="84"/>
                  </a:cubicBezTo>
                  <a:cubicBezTo>
                    <a:pt x="1322" y="108"/>
                    <a:pt x="1310" y="144"/>
                    <a:pt x="1298" y="167"/>
                  </a:cubicBezTo>
                  <a:cubicBezTo>
                    <a:pt x="1290" y="151"/>
                    <a:pt x="1287" y="140"/>
                    <a:pt x="1291" y="127"/>
                  </a:cubicBezTo>
                  <a:lnTo>
                    <a:pt x="1291" y="127"/>
                  </a:lnTo>
                  <a:cubicBezTo>
                    <a:pt x="1285" y="138"/>
                    <a:pt x="1279" y="144"/>
                    <a:pt x="1272" y="144"/>
                  </a:cubicBezTo>
                  <a:cubicBezTo>
                    <a:pt x="1266" y="144"/>
                    <a:pt x="1259" y="140"/>
                    <a:pt x="1251" y="132"/>
                  </a:cubicBezTo>
                  <a:cubicBezTo>
                    <a:pt x="1263" y="132"/>
                    <a:pt x="1286" y="72"/>
                    <a:pt x="1274" y="37"/>
                  </a:cubicBezTo>
                  <a:lnTo>
                    <a:pt x="1274" y="37"/>
                  </a:lnTo>
                  <a:cubicBezTo>
                    <a:pt x="1263" y="120"/>
                    <a:pt x="1227" y="60"/>
                    <a:pt x="1215" y="144"/>
                  </a:cubicBezTo>
                  <a:cubicBezTo>
                    <a:pt x="1203" y="120"/>
                    <a:pt x="1203" y="120"/>
                    <a:pt x="1215" y="108"/>
                  </a:cubicBezTo>
                  <a:cubicBezTo>
                    <a:pt x="1214" y="105"/>
                    <a:pt x="1212" y="104"/>
                    <a:pt x="1211" y="104"/>
                  </a:cubicBezTo>
                  <a:cubicBezTo>
                    <a:pt x="1201" y="104"/>
                    <a:pt x="1190" y="169"/>
                    <a:pt x="1171" y="169"/>
                  </a:cubicBezTo>
                  <a:cubicBezTo>
                    <a:pt x="1170" y="169"/>
                    <a:pt x="1169" y="168"/>
                    <a:pt x="1167" y="167"/>
                  </a:cubicBezTo>
                  <a:cubicBezTo>
                    <a:pt x="1156" y="151"/>
                    <a:pt x="1150" y="139"/>
                    <a:pt x="1143" y="139"/>
                  </a:cubicBezTo>
                  <a:cubicBezTo>
                    <a:pt x="1136" y="139"/>
                    <a:pt x="1127" y="154"/>
                    <a:pt x="1108" y="191"/>
                  </a:cubicBezTo>
                  <a:cubicBezTo>
                    <a:pt x="1114" y="173"/>
                    <a:pt x="1114" y="165"/>
                    <a:pt x="1111" y="165"/>
                  </a:cubicBezTo>
                  <a:lnTo>
                    <a:pt x="1111" y="165"/>
                  </a:lnTo>
                  <a:cubicBezTo>
                    <a:pt x="1108" y="165"/>
                    <a:pt x="1102" y="173"/>
                    <a:pt x="1096" y="191"/>
                  </a:cubicBezTo>
                  <a:cubicBezTo>
                    <a:pt x="1084" y="84"/>
                    <a:pt x="1096" y="144"/>
                    <a:pt x="1060" y="25"/>
                  </a:cubicBezTo>
                  <a:lnTo>
                    <a:pt x="1060" y="25"/>
                  </a:lnTo>
                  <a:cubicBezTo>
                    <a:pt x="1072" y="84"/>
                    <a:pt x="1072" y="96"/>
                    <a:pt x="1048" y="144"/>
                  </a:cubicBezTo>
                  <a:cubicBezTo>
                    <a:pt x="1048" y="120"/>
                    <a:pt x="1048" y="81"/>
                    <a:pt x="1038" y="81"/>
                  </a:cubicBezTo>
                  <a:cubicBezTo>
                    <a:pt x="1033" y="81"/>
                    <a:pt x="1025" y="91"/>
                    <a:pt x="1013" y="120"/>
                  </a:cubicBezTo>
                  <a:cubicBezTo>
                    <a:pt x="1013" y="120"/>
                    <a:pt x="941" y="96"/>
                    <a:pt x="941" y="96"/>
                  </a:cubicBezTo>
                  <a:cubicBezTo>
                    <a:pt x="934" y="124"/>
                    <a:pt x="931" y="136"/>
                    <a:pt x="930" y="136"/>
                  </a:cubicBezTo>
                  <a:cubicBezTo>
                    <a:pt x="929" y="136"/>
                    <a:pt x="929" y="130"/>
                    <a:pt x="929" y="120"/>
                  </a:cubicBezTo>
                  <a:cubicBezTo>
                    <a:pt x="929" y="156"/>
                    <a:pt x="917" y="167"/>
                    <a:pt x="893" y="179"/>
                  </a:cubicBezTo>
                  <a:cubicBezTo>
                    <a:pt x="886" y="156"/>
                    <a:pt x="880" y="150"/>
                    <a:pt x="877" y="150"/>
                  </a:cubicBezTo>
                  <a:cubicBezTo>
                    <a:pt x="874" y="150"/>
                    <a:pt x="872" y="154"/>
                    <a:pt x="871" y="154"/>
                  </a:cubicBezTo>
                  <a:cubicBezTo>
                    <a:pt x="870" y="154"/>
                    <a:pt x="870" y="146"/>
                    <a:pt x="870" y="108"/>
                  </a:cubicBezTo>
                  <a:cubicBezTo>
                    <a:pt x="836" y="150"/>
                    <a:pt x="838" y="157"/>
                    <a:pt x="829" y="157"/>
                  </a:cubicBezTo>
                  <a:cubicBezTo>
                    <a:pt x="826" y="157"/>
                    <a:pt x="820" y="156"/>
                    <a:pt x="810" y="156"/>
                  </a:cubicBezTo>
                  <a:cubicBezTo>
                    <a:pt x="822" y="203"/>
                    <a:pt x="774" y="275"/>
                    <a:pt x="763" y="322"/>
                  </a:cubicBezTo>
                  <a:cubicBezTo>
                    <a:pt x="763" y="298"/>
                    <a:pt x="774" y="239"/>
                    <a:pt x="774" y="215"/>
                  </a:cubicBezTo>
                  <a:cubicBezTo>
                    <a:pt x="779" y="239"/>
                    <a:pt x="782" y="252"/>
                    <a:pt x="785" y="252"/>
                  </a:cubicBezTo>
                  <a:cubicBezTo>
                    <a:pt x="788" y="252"/>
                    <a:pt x="791" y="224"/>
                    <a:pt x="798" y="167"/>
                  </a:cubicBezTo>
                  <a:lnTo>
                    <a:pt x="798" y="167"/>
                  </a:lnTo>
                  <a:cubicBezTo>
                    <a:pt x="796" y="170"/>
                    <a:pt x="794" y="171"/>
                    <a:pt x="793" y="171"/>
                  </a:cubicBezTo>
                  <a:cubicBezTo>
                    <a:pt x="786" y="171"/>
                    <a:pt x="786" y="149"/>
                    <a:pt x="786" y="120"/>
                  </a:cubicBezTo>
                  <a:cubicBezTo>
                    <a:pt x="777" y="129"/>
                    <a:pt x="775" y="133"/>
                    <a:pt x="775" y="133"/>
                  </a:cubicBezTo>
                  <a:cubicBezTo>
                    <a:pt x="774" y="133"/>
                    <a:pt x="777" y="123"/>
                    <a:pt x="763" y="108"/>
                  </a:cubicBezTo>
                  <a:cubicBezTo>
                    <a:pt x="739" y="156"/>
                    <a:pt x="715" y="203"/>
                    <a:pt x="679" y="251"/>
                  </a:cubicBezTo>
                  <a:cubicBezTo>
                    <a:pt x="727" y="96"/>
                    <a:pt x="691" y="191"/>
                    <a:pt x="727" y="96"/>
                  </a:cubicBezTo>
                  <a:lnTo>
                    <a:pt x="727" y="96"/>
                  </a:lnTo>
                  <a:cubicBezTo>
                    <a:pt x="715" y="120"/>
                    <a:pt x="703" y="132"/>
                    <a:pt x="691" y="144"/>
                  </a:cubicBezTo>
                  <a:cubicBezTo>
                    <a:pt x="703" y="120"/>
                    <a:pt x="703" y="108"/>
                    <a:pt x="691" y="96"/>
                  </a:cubicBezTo>
                  <a:cubicBezTo>
                    <a:pt x="691" y="132"/>
                    <a:pt x="679" y="156"/>
                    <a:pt x="643" y="167"/>
                  </a:cubicBezTo>
                  <a:cubicBezTo>
                    <a:pt x="679" y="144"/>
                    <a:pt x="679" y="120"/>
                    <a:pt x="655" y="120"/>
                  </a:cubicBezTo>
                  <a:cubicBezTo>
                    <a:pt x="647" y="137"/>
                    <a:pt x="637" y="143"/>
                    <a:pt x="626" y="143"/>
                  </a:cubicBezTo>
                  <a:cubicBezTo>
                    <a:pt x="608" y="143"/>
                    <a:pt x="589" y="127"/>
                    <a:pt x="572" y="127"/>
                  </a:cubicBezTo>
                  <a:cubicBezTo>
                    <a:pt x="557" y="127"/>
                    <a:pt x="545" y="138"/>
                    <a:pt x="536" y="179"/>
                  </a:cubicBezTo>
                  <a:cubicBezTo>
                    <a:pt x="536" y="156"/>
                    <a:pt x="548" y="132"/>
                    <a:pt x="548" y="96"/>
                  </a:cubicBezTo>
                  <a:lnTo>
                    <a:pt x="548" y="96"/>
                  </a:lnTo>
                  <a:cubicBezTo>
                    <a:pt x="536" y="167"/>
                    <a:pt x="501" y="227"/>
                    <a:pt x="489" y="298"/>
                  </a:cubicBezTo>
                  <a:cubicBezTo>
                    <a:pt x="489" y="227"/>
                    <a:pt x="501" y="156"/>
                    <a:pt x="512" y="96"/>
                  </a:cubicBezTo>
                  <a:cubicBezTo>
                    <a:pt x="509" y="88"/>
                    <a:pt x="505" y="85"/>
                    <a:pt x="503" y="85"/>
                  </a:cubicBezTo>
                  <a:cubicBezTo>
                    <a:pt x="489" y="85"/>
                    <a:pt x="489" y="169"/>
                    <a:pt x="489" y="179"/>
                  </a:cubicBezTo>
                  <a:cubicBezTo>
                    <a:pt x="489" y="144"/>
                    <a:pt x="477" y="120"/>
                    <a:pt x="477" y="84"/>
                  </a:cubicBezTo>
                  <a:cubicBezTo>
                    <a:pt x="477" y="120"/>
                    <a:pt x="465" y="156"/>
                    <a:pt x="453" y="179"/>
                  </a:cubicBezTo>
                  <a:cubicBezTo>
                    <a:pt x="453" y="144"/>
                    <a:pt x="465" y="120"/>
                    <a:pt x="465" y="84"/>
                  </a:cubicBezTo>
                  <a:cubicBezTo>
                    <a:pt x="465" y="96"/>
                    <a:pt x="465" y="96"/>
                    <a:pt x="465" y="96"/>
                  </a:cubicBezTo>
                  <a:cubicBezTo>
                    <a:pt x="468" y="82"/>
                    <a:pt x="464" y="76"/>
                    <a:pt x="457" y="76"/>
                  </a:cubicBezTo>
                  <a:cubicBezTo>
                    <a:pt x="435" y="76"/>
                    <a:pt x="376" y="134"/>
                    <a:pt x="358" y="179"/>
                  </a:cubicBezTo>
                  <a:cubicBezTo>
                    <a:pt x="370" y="144"/>
                    <a:pt x="370" y="120"/>
                    <a:pt x="370" y="96"/>
                  </a:cubicBezTo>
                  <a:lnTo>
                    <a:pt x="370" y="96"/>
                  </a:lnTo>
                  <a:cubicBezTo>
                    <a:pt x="346" y="167"/>
                    <a:pt x="322" y="251"/>
                    <a:pt x="298" y="322"/>
                  </a:cubicBezTo>
                  <a:cubicBezTo>
                    <a:pt x="298" y="304"/>
                    <a:pt x="295" y="295"/>
                    <a:pt x="291" y="295"/>
                  </a:cubicBezTo>
                  <a:cubicBezTo>
                    <a:pt x="286" y="295"/>
                    <a:pt x="280" y="304"/>
                    <a:pt x="274" y="322"/>
                  </a:cubicBezTo>
                  <a:cubicBezTo>
                    <a:pt x="310" y="191"/>
                    <a:pt x="370" y="96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1" name="Google Shape;2883;p34"/>
            <p:cNvSpPr/>
            <p:nvPr/>
          </p:nvSpPr>
          <p:spPr>
            <a:xfrm>
              <a:off x="6495450" y="248137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cubicBezTo>
                    <a:pt x="0" y="15"/>
                    <a:pt x="2" y="20"/>
                    <a:pt x="4" y="20"/>
                  </a:cubicBezTo>
                  <a:cubicBezTo>
                    <a:pt x="6" y="20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2" name="Google Shape;2884;p34"/>
            <p:cNvSpPr/>
            <p:nvPr/>
          </p:nvSpPr>
          <p:spPr>
            <a:xfrm>
              <a:off x="6493350" y="2476275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4" y="1"/>
                  </a:moveTo>
                  <a:cubicBezTo>
                    <a:pt x="3" y="1"/>
                    <a:pt x="2" y="1"/>
                    <a:pt x="1" y="3"/>
                  </a:cubicBezTo>
                  <a:cubicBezTo>
                    <a:pt x="4" y="17"/>
                    <a:pt x="7" y="21"/>
                    <a:pt x="8" y="21"/>
                  </a:cubicBezTo>
                  <a:cubicBezTo>
                    <a:pt x="11" y="21"/>
                    <a:pt x="10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3" name="Google Shape;2885;p34"/>
            <p:cNvSpPr/>
            <p:nvPr/>
          </p:nvSpPr>
          <p:spPr>
            <a:xfrm>
              <a:off x="6495000" y="2478550"/>
              <a:ext cx="525" cy="800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9" y="0"/>
                  </a:moveTo>
                  <a:lnTo>
                    <a:pt x="19" y="0"/>
                  </a:lnTo>
                  <a:cubicBezTo>
                    <a:pt x="14" y="0"/>
                    <a:pt x="1" y="31"/>
                    <a:pt x="6" y="31"/>
                  </a:cubicBezTo>
                  <a:cubicBezTo>
                    <a:pt x="8" y="31"/>
                    <a:pt x="11" y="28"/>
                    <a:pt x="18" y="19"/>
                  </a:cubicBezTo>
                  <a:cubicBezTo>
                    <a:pt x="21" y="5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4" name="Google Shape;2886;p34"/>
            <p:cNvSpPr/>
            <p:nvPr/>
          </p:nvSpPr>
          <p:spPr>
            <a:xfrm>
              <a:off x="6494850" y="24787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1"/>
                  </a:moveTo>
                  <a:cubicBezTo>
                    <a:pt x="0" y="5"/>
                    <a:pt x="2" y="6"/>
                    <a:pt x="3" y="6"/>
                  </a:cubicBezTo>
                  <a:cubicBezTo>
                    <a:pt x="7" y="6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5" name="Google Shape;2887;p34"/>
            <p:cNvSpPr/>
            <p:nvPr/>
          </p:nvSpPr>
          <p:spPr>
            <a:xfrm>
              <a:off x="6497150" y="2480975"/>
              <a:ext cx="475" cy="950"/>
            </a:xfrm>
            <a:custGeom>
              <a:avLst/>
              <a:gdLst/>
              <a:ahLst/>
              <a:cxnLst/>
              <a:rect l="l" t="t" r="r" b="b"/>
              <a:pathLst>
                <a:path w="19" h="38" extrusionOk="0">
                  <a:moveTo>
                    <a:pt x="18" y="1"/>
                  </a:moveTo>
                  <a:cubicBezTo>
                    <a:pt x="18" y="1"/>
                    <a:pt x="17" y="2"/>
                    <a:pt x="16" y="5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5" y="3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1" y="35"/>
                    <a:pt x="1" y="38"/>
                    <a:pt x="1" y="38"/>
                  </a:cubicBezTo>
                  <a:cubicBezTo>
                    <a:pt x="3" y="38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6" name="Google Shape;2888;p34"/>
            <p:cNvSpPr/>
            <p:nvPr/>
          </p:nvSpPr>
          <p:spPr>
            <a:xfrm>
              <a:off x="6495450" y="247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7" name="Google Shape;2889;p34"/>
            <p:cNvSpPr/>
            <p:nvPr/>
          </p:nvSpPr>
          <p:spPr>
            <a:xfrm>
              <a:off x="6495450" y="2476575"/>
              <a:ext cx="525" cy="975"/>
            </a:xfrm>
            <a:custGeom>
              <a:avLst/>
              <a:gdLst/>
              <a:ahLst/>
              <a:cxnLst/>
              <a:rect l="l" t="t" r="r" b="b"/>
              <a:pathLst>
                <a:path w="21" h="39" extrusionOk="0">
                  <a:moveTo>
                    <a:pt x="16" y="0"/>
                  </a:moveTo>
                  <a:cubicBezTo>
                    <a:pt x="15" y="0"/>
                    <a:pt x="14" y="1"/>
                    <a:pt x="12" y="2"/>
                  </a:cubicBezTo>
                  <a:cubicBezTo>
                    <a:pt x="12" y="26"/>
                    <a:pt x="0" y="26"/>
                    <a:pt x="0" y="38"/>
                  </a:cubicBezTo>
                  <a:cubicBezTo>
                    <a:pt x="10" y="2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8" name="Google Shape;2890;p34"/>
            <p:cNvSpPr/>
            <p:nvPr/>
          </p:nvSpPr>
          <p:spPr>
            <a:xfrm>
              <a:off x="6496550" y="24771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9" y="1"/>
                  </a:moveTo>
                  <a:cubicBezTo>
                    <a:pt x="1" y="1"/>
                    <a:pt x="15" y="8"/>
                    <a:pt x="23" y="8"/>
                  </a:cubicBezTo>
                  <a:cubicBezTo>
                    <a:pt x="26" y="8"/>
                    <a:pt x="28" y="7"/>
                    <a:pt x="28" y="4"/>
                  </a:cubicBezTo>
                  <a:cubicBezTo>
                    <a:pt x="18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49" name="Google Shape;2891;p34"/>
            <p:cNvSpPr/>
            <p:nvPr/>
          </p:nvSpPr>
          <p:spPr>
            <a:xfrm>
              <a:off x="6496050" y="247627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2" y="1"/>
                  </a:moveTo>
                  <a:cubicBezTo>
                    <a:pt x="0" y="1"/>
                    <a:pt x="2" y="4"/>
                    <a:pt x="12" y="14"/>
                  </a:cubicBezTo>
                  <a:cubicBezTo>
                    <a:pt x="12" y="8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0" name="Google Shape;2892;p34"/>
            <p:cNvSpPr/>
            <p:nvPr/>
          </p:nvSpPr>
          <p:spPr>
            <a:xfrm>
              <a:off x="6500500" y="2477375"/>
              <a:ext cx="325" cy="475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1" name="Google Shape;2893;p34"/>
            <p:cNvSpPr/>
            <p:nvPr/>
          </p:nvSpPr>
          <p:spPr>
            <a:xfrm>
              <a:off x="6499750" y="2475125"/>
              <a:ext cx="175" cy="925"/>
            </a:xfrm>
            <a:custGeom>
              <a:avLst/>
              <a:gdLst/>
              <a:ahLst/>
              <a:cxnLst/>
              <a:rect l="l" t="t" r="r" b="b"/>
              <a:pathLst>
                <a:path w="7" h="37" extrusionOk="0">
                  <a:moveTo>
                    <a:pt x="2" y="1"/>
                  </a:moveTo>
                  <a:cubicBezTo>
                    <a:pt x="1" y="1"/>
                    <a:pt x="1" y="13"/>
                    <a:pt x="7" y="37"/>
                  </a:cubicBezTo>
                  <a:cubicBezTo>
                    <a:pt x="7" y="13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2" name="Google Shape;2894;p34"/>
            <p:cNvSpPr/>
            <p:nvPr/>
          </p:nvSpPr>
          <p:spPr>
            <a:xfrm>
              <a:off x="6500500" y="24742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3" y="0"/>
                  </a:moveTo>
                  <a:cubicBezTo>
                    <a:pt x="13" y="12"/>
                    <a:pt x="1" y="24"/>
                    <a:pt x="13" y="36"/>
                  </a:cubicBezTo>
                  <a:cubicBezTo>
                    <a:pt x="13" y="24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3" name="Google Shape;2895;p34"/>
            <p:cNvSpPr/>
            <p:nvPr/>
          </p:nvSpPr>
          <p:spPr>
            <a:xfrm>
              <a:off x="6510175" y="2473650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0"/>
                  </a:moveTo>
                  <a:cubicBezTo>
                    <a:pt x="2" y="14"/>
                    <a:pt x="1" y="19"/>
                    <a:pt x="1" y="19"/>
                  </a:cubicBezTo>
                  <a:cubicBezTo>
                    <a:pt x="2" y="19"/>
                    <a:pt x="7" y="8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4" name="Google Shape;2896;p34"/>
            <p:cNvSpPr/>
            <p:nvPr/>
          </p:nvSpPr>
          <p:spPr>
            <a:xfrm>
              <a:off x="6561025" y="2487650"/>
              <a:ext cx="600" cy="400"/>
            </a:xfrm>
            <a:custGeom>
              <a:avLst/>
              <a:gdLst/>
              <a:ahLst/>
              <a:cxnLst/>
              <a:rect l="l" t="t" r="r" b="b"/>
              <a:pathLst>
                <a:path w="24" h="16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19" y="16"/>
                    <a:pt x="22" y="16"/>
                  </a:cubicBezTo>
                  <a:cubicBezTo>
                    <a:pt x="23" y="16"/>
                    <a:pt x="20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5" name="Google Shape;2897;p34"/>
            <p:cNvSpPr/>
            <p:nvPr/>
          </p:nvSpPr>
          <p:spPr>
            <a:xfrm>
              <a:off x="6561825" y="24864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0"/>
                  </a:moveTo>
                  <a:cubicBezTo>
                    <a:pt x="0" y="60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6" name="Google Shape;2898;p34"/>
            <p:cNvSpPr/>
            <p:nvPr/>
          </p:nvSpPr>
          <p:spPr>
            <a:xfrm>
              <a:off x="6526800" y="24736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8" y="0"/>
                  </a:moveTo>
                  <a:cubicBezTo>
                    <a:pt x="0" y="0"/>
                    <a:pt x="3" y="16"/>
                    <a:pt x="6" y="16"/>
                  </a:cubicBezTo>
                  <a:cubicBezTo>
                    <a:pt x="7" y="16"/>
                    <a:pt x="8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7" name="Google Shape;2899;p34"/>
            <p:cNvSpPr/>
            <p:nvPr/>
          </p:nvSpPr>
          <p:spPr>
            <a:xfrm>
              <a:off x="6530325" y="2474550"/>
              <a:ext cx="275" cy="925"/>
            </a:xfrm>
            <a:custGeom>
              <a:avLst/>
              <a:gdLst/>
              <a:ahLst/>
              <a:cxnLst/>
              <a:rect l="l" t="t" r="r" b="b"/>
              <a:pathLst>
                <a:path w="11" h="37" extrusionOk="0">
                  <a:moveTo>
                    <a:pt x="10" y="0"/>
                  </a:moveTo>
                  <a:cubicBezTo>
                    <a:pt x="3" y="20"/>
                    <a:pt x="1" y="36"/>
                    <a:pt x="1" y="36"/>
                  </a:cubicBezTo>
                  <a:cubicBezTo>
                    <a:pt x="2" y="36"/>
                    <a:pt x="5" y="26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8" name="Google Shape;2900;p34"/>
            <p:cNvSpPr/>
            <p:nvPr/>
          </p:nvSpPr>
          <p:spPr>
            <a:xfrm>
              <a:off x="6533250" y="2473650"/>
              <a:ext cx="325" cy="550"/>
            </a:xfrm>
            <a:custGeom>
              <a:avLst/>
              <a:gdLst/>
              <a:ahLst/>
              <a:cxnLst/>
              <a:rect l="l" t="t" r="r" b="b"/>
              <a:pathLst>
                <a:path w="13" h="22" extrusionOk="0">
                  <a:moveTo>
                    <a:pt x="0" y="0"/>
                  </a:moveTo>
                  <a:cubicBezTo>
                    <a:pt x="8" y="0"/>
                    <a:pt x="11" y="22"/>
                    <a:pt x="12" y="22"/>
                  </a:cubicBezTo>
                  <a:cubicBezTo>
                    <a:pt x="12" y="22"/>
                    <a:pt x="12" y="1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9" name="Google Shape;2901;p34"/>
            <p:cNvSpPr/>
            <p:nvPr/>
          </p:nvSpPr>
          <p:spPr>
            <a:xfrm>
              <a:off x="6461800" y="23950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3" y="27"/>
                    <a:pt x="13" y="27"/>
                  </a:cubicBezTo>
                  <a:cubicBezTo>
                    <a:pt x="13" y="27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0" name="Google Shape;2902;p34"/>
            <p:cNvSpPr/>
            <p:nvPr/>
          </p:nvSpPr>
          <p:spPr>
            <a:xfrm>
              <a:off x="6463150" y="2392100"/>
              <a:ext cx="175" cy="875"/>
            </a:xfrm>
            <a:custGeom>
              <a:avLst/>
              <a:gdLst/>
              <a:ahLst/>
              <a:cxnLst/>
              <a:rect l="l" t="t" r="r" b="b"/>
              <a:pathLst>
                <a:path w="7" h="35" extrusionOk="0">
                  <a:moveTo>
                    <a:pt x="6" y="0"/>
                  </a:moveTo>
                  <a:lnTo>
                    <a:pt x="6" y="0"/>
                  </a:lnTo>
                  <a:cubicBezTo>
                    <a:pt x="2" y="26"/>
                    <a:pt x="1" y="35"/>
                    <a:pt x="1" y="35"/>
                  </a:cubicBezTo>
                  <a:cubicBezTo>
                    <a:pt x="1" y="35"/>
                    <a:pt x="6" y="8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1" name="Google Shape;2903;p34"/>
            <p:cNvSpPr/>
            <p:nvPr/>
          </p:nvSpPr>
          <p:spPr>
            <a:xfrm>
              <a:off x="6463900" y="23914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26" y="1"/>
                  </a:moveTo>
                  <a:cubicBezTo>
                    <a:pt x="11" y="1"/>
                    <a:pt x="0" y="20"/>
                    <a:pt x="0" y="28"/>
                  </a:cubicBezTo>
                  <a:cubicBezTo>
                    <a:pt x="3" y="43"/>
                    <a:pt x="5" y="48"/>
                    <a:pt x="7" y="48"/>
                  </a:cubicBezTo>
                  <a:cubicBezTo>
                    <a:pt x="13" y="48"/>
                    <a:pt x="19" y="12"/>
                    <a:pt x="37" y="12"/>
                  </a:cubicBezTo>
                  <a:cubicBezTo>
                    <a:pt x="40" y="12"/>
                    <a:pt x="44" y="13"/>
                    <a:pt x="48" y="16"/>
                  </a:cubicBezTo>
                  <a:cubicBezTo>
                    <a:pt x="40" y="5"/>
                    <a:pt x="33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2" name="Google Shape;2904;p34"/>
            <p:cNvSpPr/>
            <p:nvPr/>
          </p:nvSpPr>
          <p:spPr>
            <a:xfrm>
              <a:off x="6464450" y="2391200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1" y="17"/>
                    <a:pt x="26" y="24"/>
                  </a:cubicBezTo>
                  <a:cubicBezTo>
                    <a:pt x="12" y="6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3" name="Google Shape;2905;p34"/>
            <p:cNvSpPr/>
            <p:nvPr/>
          </p:nvSpPr>
          <p:spPr>
            <a:xfrm>
              <a:off x="6466875" y="23932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25"/>
                  </a:moveTo>
                  <a:cubicBezTo>
                    <a:pt x="0" y="25"/>
                    <a:pt x="12" y="1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4" name="Google Shape;2906;p34"/>
            <p:cNvSpPr/>
            <p:nvPr/>
          </p:nvSpPr>
          <p:spPr>
            <a:xfrm>
              <a:off x="6466875" y="2393675"/>
              <a:ext cx="275" cy="300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7" y="0"/>
                  </a:moveTo>
                  <a:cubicBezTo>
                    <a:pt x="6" y="0"/>
                    <a:pt x="3" y="2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0" y="1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5" name="Google Shape;2907;p34"/>
            <p:cNvSpPr/>
            <p:nvPr/>
          </p:nvSpPr>
          <p:spPr>
            <a:xfrm>
              <a:off x="6468050" y="2392400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1"/>
                  </a:moveTo>
                  <a:cubicBezTo>
                    <a:pt x="1" y="0"/>
                    <a:pt x="1" y="71"/>
                    <a:pt x="1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6" name="Google Shape;2908;p34"/>
            <p:cNvSpPr/>
            <p:nvPr/>
          </p:nvSpPr>
          <p:spPr>
            <a:xfrm>
              <a:off x="6467475" y="2392100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0"/>
                  </a:moveTo>
                  <a:lnTo>
                    <a:pt x="0" y="12"/>
                  </a:lnTo>
                  <a:cubicBezTo>
                    <a:pt x="6" y="12"/>
                    <a:pt x="9" y="15"/>
                    <a:pt x="10" y="15"/>
                  </a:cubicBezTo>
                  <a:cubicBezTo>
                    <a:pt x="12" y="15"/>
                    <a:pt x="12" y="12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7" name="Google Shape;2909;p34"/>
            <p:cNvSpPr/>
            <p:nvPr/>
          </p:nvSpPr>
          <p:spPr>
            <a:xfrm>
              <a:off x="6467475" y="2392100"/>
              <a:ext cx="0" cy="900"/>
            </a:xfrm>
            <a:custGeom>
              <a:avLst/>
              <a:gdLst/>
              <a:ahLst/>
              <a:cxnLst/>
              <a:rect l="l" t="t" r="r" b="b"/>
              <a:pathLst>
                <a:path h="36" extrusionOk="0">
                  <a:moveTo>
                    <a:pt x="0" y="36"/>
                  </a:moveTo>
                  <a:cubicBezTo>
                    <a:pt x="0" y="0"/>
                    <a:pt x="0" y="0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8" name="Google Shape;2910;p34"/>
            <p:cNvSpPr/>
            <p:nvPr/>
          </p:nvSpPr>
          <p:spPr>
            <a:xfrm>
              <a:off x="6466425" y="2392100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8" y="0"/>
                  </a:moveTo>
                  <a:cubicBezTo>
                    <a:pt x="0" y="9"/>
                    <a:pt x="9" y="32"/>
                    <a:pt x="20" y="32"/>
                  </a:cubicBezTo>
                  <a:cubicBezTo>
                    <a:pt x="24" y="32"/>
                    <a:pt x="27" y="30"/>
                    <a:pt x="30" y="24"/>
                  </a:cubicBezTo>
                  <a:cubicBezTo>
                    <a:pt x="18" y="24"/>
                    <a:pt x="6" y="12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9" name="Google Shape;2911;p34"/>
            <p:cNvSpPr/>
            <p:nvPr/>
          </p:nvSpPr>
          <p:spPr>
            <a:xfrm>
              <a:off x="6463900" y="23903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24" y="1"/>
                  </a:moveTo>
                  <a:cubicBezTo>
                    <a:pt x="0" y="1"/>
                    <a:pt x="8" y="6"/>
                    <a:pt x="16" y="6"/>
                  </a:cubicBezTo>
                  <a:cubicBezTo>
                    <a:pt x="20" y="6"/>
                    <a:pt x="24" y="5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0" name="Google Shape;2912;p34"/>
            <p:cNvSpPr/>
            <p:nvPr/>
          </p:nvSpPr>
          <p:spPr>
            <a:xfrm>
              <a:off x="6469375" y="239207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1"/>
                  </a:moveTo>
                  <a:cubicBezTo>
                    <a:pt x="0" y="1"/>
                    <a:pt x="6" y="17"/>
                    <a:pt x="19" y="37"/>
                  </a:cubicBezTo>
                  <a:cubicBezTo>
                    <a:pt x="9" y="11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1" name="Google Shape;2913;p34"/>
            <p:cNvSpPr/>
            <p:nvPr/>
          </p:nvSpPr>
          <p:spPr>
            <a:xfrm>
              <a:off x="6468950" y="23915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" y="0"/>
                    <a:pt x="1" y="12"/>
                    <a:pt x="12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2" name="Google Shape;2914;p34"/>
            <p:cNvSpPr/>
            <p:nvPr/>
          </p:nvSpPr>
          <p:spPr>
            <a:xfrm>
              <a:off x="6467175" y="23909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0"/>
                  </a:moveTo>
                  <a:cubicBezTo>
                    <a:pt x="0" y="60"/>
                    <a:pt x="0" y="2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3" name="Google Shape;2915;p34"/>
            <p:cNvSpPr/>
            <p:nvPr/>
          </p:nvSpPr>
          <p:spPr>
            <a:xfrm>
              <a:off x="6470900" y="2392150"/>
              <a:ext cx="150" cy="1150"/>
            </a:xfrm>
            <a:custGeom>
              <a:avLst/>
              <a:gdLst/>
              <a:ahLst/>
              <a:cxnLst/>
              <a:rect l="l" t="t" r="r" b="b"/>
              <a:pathLst>
                <a:path w="6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2" y="12"/>
                    <a:pt x="6" y="46"/>
                  </a:cubicBezTo>
                  <a:cubicBezTo>
                    <a:pt x="6" y="3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4" name="Google Shape;2916;p34"/>
            <p:cNvSpPr/>
            <p:nvPr/>
          </p:nvSpPr>
          <p:spPr>
            <a:xfrm>
              <a:off x="6471625" y="2392100"/>
              <a:ext cx="575" cy="950"/>
            </a:xfrm>
            <a:custGeom>
              <a:avLst/>
              <a:gdLst/>
              <a:ahLst/>
              <a:cxnLst/>
              <a:rect l="l" t="t" r="r" b="b"/>
              <a:pathLst>
                <a:path w="23" h="3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8"/>
                    <a:pt x="12" y="38"/>
                    <a:pt x="16" y="38"/>
                  </a:cubicBezTo>
                  <a:cubicBezTo>
                    <a:pt x="22" y="38"/>
                    <a:pt x="22" y="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5" name="Google Shape;2917;p34"/>
            <p:cNvSpPr/>
            <p:nvPr/>
          </p:nvSpPr>
          <p:spPr>
            <a:xfrm>
              <a:off x="6469775" y="2391300"/>
              <a:ext cx="700" cy="825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3" y="0"/>
                  </a:moveTo>
                  <a:cubicBezTo>
                    <a:pt x="1" y="0"/>
                    <a:pt x="19" y="32"/>
                    <a:pt x="27" y="32"/>
                  </a:cubicBezTo>
                  <a:cubicBezTo>
                    <a:pt x="11" y="8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6" name="Google Shape;2918;p34"/>
            <p:cNvSpPr/>
            <p:nvPr/>
          </p:nvSpPr>
          <p:spPr>
            <a:xfrm>
              <a:off x="6469850" y="23912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0"/>
                    <a:pt x="0" y="3"/>
                    <a:pt x="0" y="9"/>
                  </a:cubicBezTo>
                  <a:cubicBezTo>
                    <a:pt x="12" y="3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7" name="Google Shape;2919;p34"/>
            <p:cNvSpPr/>
            <p:nvPr/>
          </p:nvSpPr>
          <p:spPr>
            <a:xfrm>
              <a:off x="6467750" y="2389700"/>
              <a:ext cx="625" cy="1525"/>
            </a:xfrm>
            <a:custGeom>
              <a:avLst/>
              <a:gdLst/>
              <a:ahLst/>
              <a:cxnLst/>
              <a:rect l="l" t="t" r="r" b="b"/>
              <a:pathLst>
                <a:path w="25" h="61" extrusionOk="0">
                  <a:moveTo>
                    <a:pt x="1" y="1"/>
                  </a:moveTo>
                  <a:cubicBezTo>
                    <a:pt x="1" y="25"/>
                    <a:pt x="13" y="25"/>
                    <a:pt x="13" y="60"/>
                  </a:cubicBezTo>
                  <a:cubicBezTo>
                    <a:pt x="13" y="37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8" name="Google Shape;2920;p34"/>
            <p:cNvSpPr/>
            <p:nvPr/>
          </p:nvSpPr>
          <p:spPr>
            <a:xfrm>
              <a:off x="6468650" y="2390600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4" y="1"/>
                  </a:moveTo>
                  <a:cubicBezTo>
                    <a:pt x="1" y="48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79" name="Google Shape;2921;p34"/>
            <p:cNvSpPr/>
            <p:nvPr/>
          </p:nvSpPr>
          <p:spPr>
            <a:xfrm>
              <a:off x="6471325" y="2389700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48"/>
                  </a:moveTo>
                  <a:cubicBezTo>
                    <a:pt x="1" y="1"/>
                    <a:pt x="1" y="37"/>
                    <a:pt x="1" y="48"/>
                  </a:cubicBezTo>
                  <a:cubicBezTo>
                    <a:pt x="1" y="48"/>
                    <a:pt x="1" y="60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0" name="Google Shape;2922;p34"/>
            <p:cNvSpPr/>
            <p:nvPr/>
          </p:nvSpPr>
          <p:spPr>
            <a:xfrm>
              <a:off x="6470725" y="23903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1"/>
                  </a:moveTo>
                  <a:cubicBezTo>
                    <a:pt x="1" y="24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1" name="Google Shape;2923;p34"/>
            <p:cNvSpPr/>
            <p:nvPr/>
          </p:nvSpPr>
          <p:spPr>
            <a:xfrm>
              <a:off x="6472225" y="2390600"/>
              <a:ext cx="325" cy="4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6" y="17"/>
                    <a:pt x="10" y="17"/>
                  </a:cubicBezTo>
                  <a:cubicBezTo>
                    <a:pt x="11" y="17"/>
                    <a:pt x="12" y="16"/>
                    <a:pt x="12" y="12"/>
                  </a:cubicBezTo>
                  <a:cubicBezTo>
                    <a:pt x="12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2" name="Google Shape;2924;p34"/>
            <p:cNvSpPr/>
            <p:nvPr/>
          </p:nvSpPr>
          <p:spPr>
            <a:xfrm>
              <a:off x="6470550" y="2390600"/>
              <a:ext cx="200" cy="625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1"/>
                  </a:moveTo>
                  <a:cubicBezTo>
                    <a:pt x="1" y="8"/>
                    <a:pt x="2" y="25"/>
                    <a:pt x="5" y="25"/>
                  </a:cubicBezTo>
                  <a:cubicBezTo>
                    <a:pt x="6" y="25"/>
                    <a:pt x="8" y="1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3" name="Google Shape;2925;p34"/>
            <p:cNvSpPr/>
            <p:nvPr/>
          </p:nvSpPr>
          <p:spPr>
            <a:xfrm>
              <a:off x="6471625" y="2384950"/>
              <a:ext cx="1525" cy="4475"/>
            </a:xfrm>
            <a:custGeom>
              <a:avLst/>
              <a:gdLst/>
              <a:ahLst/>
              <a:cxnLst/>
              <a:rect l="l" t="t" r="r" b="b"/>
              <a:pathLst>
                <a:path w="61" h="179" extrusionOk="0">
                  <a:moveTo>
                    <a:pt x="25" y="0"/>
                  </a:moveTo>
                  <a:cubicBezTo>
                    <a:pt x="19" y="18"/>
                    <a:pt x="16" y="27"/>
                    <a:pt x="13" y="27"/>
                  </a:cubicBezTo>
                  <a:cubicBezTo>
                    <a:pt x="10" y="27"/>
                    <a:pt x="7" y="18"/>
                    <a:pt x="1" y="0"/>
                  </a:cubicBezTo>
                  <a:lnTo>
                    <a:pt x="1" y="0"/>
                  </a:lnTo>
                  <a:cubicBezTo>
                    <a:pt x="1" y="1"/>
                    <a:pt x="16" y="179"/>
                    <a:pt x="41" y="179"/>
                  </a:cubicBezTo>
                  <a:cubicBezTo>
                    <a:pt x="47" y="179"/>
                    <a:pt x="53" y="169"/>
                    <a:pt x="60" y="143"/>
                  </a:cubicBezTo>
                  <a:cubicBezTo>
                    <a:pt x="30" y="106"/>
                    <a:pt x="19" y="87"/>
                    <a:pt x="24" y="87"/>
                  </a:cubicBezTo>
                  <a:lnTo>
                    <a:pt x="24" y="87"/>
                  </a:lnTo>
                  <a:cubicBezTo>
                    <a:pt x="27" y="87"/>
                    <a:pt x="35" y="94"/>
                    <a:pt x="48" y="108"/>
                  </a:cubicBezTo>
                  <a:cubicBezTo>
                    <a:pt x="36" y="72"/>
                    <a:pt x="25" y="3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4" name="Google Shape;2926;p34"/>
            <p:cNvSpPr/>
            <p:nvPr/>
          </p:nvSpPr>
          <p:spPr>
            <a:xfrm>
              <a:off x="6472575" y="2389700"/>
              <a:ext cx="725" cy="600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2" y="1"/>
                  </a:moveTo>
                  <a:cubicBezTo>
                    <a:pt x="1" y="17"/>
                    <a:pt x="1" y="23"/>
                    <a:pt x="7" y="23"/>
                  </a:cubicBezTo>
                  <a:cubicBezTo>
                    <a:pt x="14" y="23"/>
                    <a:pt x="29" y="14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5" name="Google Shape;2927;p34"/>
            <p:cNvSpPr/>
            <p:nvPr/>
          </p:nvSpPr>
          <p:spPr>
            <a:xfrm>
              <a:off x="6470850" y="2388225"/>
              <a:ext cx="1700" cy="2400"/>
            </a:xfrm>
            <a:custGeom>
              <a:avLst/>
              <a:gdLst/>
              <a:ahLst/>
              <a:cxnLst/>
              <a:rect l="l" t="t" r="r" b="b"/>
              <a:pathLst>
                <a:path w="68" h="96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20"/>
                    <a:pt x="36" y="70"/>
                    <a:pt x="44" y="88"/>
                  </a:cubicBezTo>
                  <a:lnTo>
                    <a:pt x="44" y="88"/>
                  </a:lnTo>
                  <a:cubicBezTo>
                    <a:pt x="44" y="86"/>
                    <a:pt x="44" y="84"/>
                    <a:pt x="44" y="84"/>
                  </a:cubicBezTo>
                  <a:cubicBezTo>
                    <a:pt x="67" y="84"/>
                    <a:pt x="67" y="72"/>
                    <a:pt x="20" y="0"/>
                  </a:cubicBezTo>
                  <a:close/>
                  <a:moveTo>
                    <a:pt x="44" y="88"/>
                  </a:moveTo>
                  <a:cubicBezTo>
                    <a:pt x="44" y="92"/>
                    <a:pt x="44" y="96"/>
                    <a:pt x="44" y="96"/>
                  </a:cubicBezTo>
                  <a:cubicBezTo>
                    <a:pt x="46" y="96"/>
                    <a:pt x="46" y="93"/>
                    <a:pt x="44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6" name="Google Shape;2928;p34"/>
            <p:cNvSpPr/>
            <p:nvPr/>
          </p:nvSpPr>
          <p:spPr>
            <a:xfrm>
              <a:off x="6467550" y="2388175"/>
              <a:ext cx="1400" cy="1725"/>
            </a:xfrm>
            <a:custGeom>
              <a:avLst/>
              <a:gdLst/>
              <a:ahLst/>
              <a:cxnLst/>
              <a:rect l="l" t="t" r="r" b="b"/>
              <a:pathLst>
                <a:path w="56" h="69" extrusionOk="0">
                  <a:moveTo>
                    <a:pt x="9" y="0"/>
                  </a:moveTo>
                  <a:cubicBezTo>
                    <a:pt x="7" y="0"/>
                    <a:pt x="0" y="28"/>
                    <a:pt x="6" y="28"/>
                  </a:cubicBezTo>
                  <a:cubicBezTo>
                    <a:pt x="7" y="28"/>
                    <a:pt x="8" y="27"/>
                    <a:pt x="9" y="26"/>
                  </a:cubicBezTo>
                  <a:cubicBezTo>
                    <a:pt x="36" y="53"/>
                    <a:pt x="51" y="68"/>
                    <a:pt x="53" y="68"/>
                  </a:cubicBezTo>
                  <a:cubicBezTo>
                    <a:pt x="56" y="68"/>
                    <a:pt x="41" y="48"/>
                    <a:pt x="9" y="2"/>
                  </a:cubicBezTo>
                  <a:cubicBezTo>
                    <a:pt x="9" y="1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7" name="Google Shape;2929;p34"/>
            <p:cNvSpPr/>
            <p:nvPr/>
          </p:nvSpPr>
          <p:spPr>
            <a:xfrm>
              <a:off x="6469550" y="238822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3" y="0"/>
                  </a:moveTo>
                  <a:cubicBezTo>
                    <a:pt x="0" y="0"/>
                    <a:pt x="0" y="12"/>
                    <a:pt x="12" y="36"/>
                  </a:cubicBezTo>
                  <a:cubicBezTo>
                    <a:pt x="12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8" name="Google Shape;2930;p34"/>
            <p:cNvSpPr/>
            <p:nvPr/>
          </p:nvSpPr>
          <p:spPr>
            <a:xfrm>
              <a:off x="6473725" y="23897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8"/>
                    <a:pt x="0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89" name="Google Shape;2931;p34"/>
            <p:cNvSpPr/>
            <p:nvPr/>
          </p:nvSpPr>
          <p:spPr>
            <a:xfrm>
              <a:off x="6474175" y="2389575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cubicBezTo>
                    <a:pt x="0" y="0"/>
                    <a:pt x="1" y="8"/>
                    <a:pt x="6" y="30"/>
                  </a:cubicBezTo>
                  <a:cubicBezTo>
                    <a:pt x="6" y="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0" name="Google Shape;2932;p34"/>
            <p:cNvSpPr/>
            <p:nvPr/>
          </p:nvSpPr>
          <p:spPr>
            <a:xfrm>
              <a:off x="6489775" y="23822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3" y="12"/>
                    <a:pt x="13" y="12"/>
                  </a:cubicBezTo>
                  <a:cubicBezTo>
                    <a:pt x="9" y="9"/>
                    <a:pt x="5" y="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1" name="Google Shape;2933;p34"/>
            <p:cNvSpPr/>
            <p:nvPr/>
          </p:nvSpPr>
          <p:spPr>
            <a:xfrm>
              <a:off x="6498725" y="2373125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2" y="3"/>
                    <a:pt x="0" y="9"/>
                  </a:cubicBezTo>
                  <a:cubicBezTo>
                    <a:pt x="0" y="24"/>
                    <a:pt x="1" y="29"/>
                    <a:pt x="2" y="29"/>
                  </a:cubicBezTo>
                  <a:cubicBezTo>
                    <a:pt x="4" y="29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2" name="Google Shape;2934;p34"/>
            <p:cNvSpPr/>
            <p:nvPr/>
          </p:nvSpPr>
          <p:spPr>
            <a:xfrm>
              <a:off x="6476400" y="23888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0"/>
                  </a:moveTo>
                  <a:cubicBezTo>
                    <a:pt x="6" y="6"/>
                    <a:pt x="9" y="9"/>
                    <a:pt x="11" y="9"/>
                  </a:cubicBezTo>
                  <a:cubicBezTo>
                    <a:pt x="12" y="9"/>
                    <a:pt x="12" y="6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3" name="Google Shape;2935;p34"/>
            <p:cNvSpPr/>
            <p:nvPr/>
          </p:nvSpPr>
          <p:spPr>
            <a:xfrm>
              <a:off x="6476700" y="23888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4" name="Google Shape;2936;p34"/>
            <p:cNvSpPr/>
            <p:nvPr/>
          </p:nvSpPr>
          <p:spPr>
            <a:xfrm>
              <a:off x="6523125" y="23593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cubicBezTo>
                    <a:pt x="0" y="0"/>
                    <a:pt x="0" y="12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5" name="Google Shape;2937;p34"/>
            <p:cNvSpPr/>
            <p:nvPr/>
          </p:nvSpPr>
          <p:spPr>
            <a:xfrm>
              <a:off x="6490075" y="2372750"/>
              <a:ext cx="1225" cy="2700"/>
            </a:xfrm>
            <a:custGeom>
              <a:avLst/>
              <a:gdLst/>
              <a:ahLst/>
              <a:cxnLst/>
              <a:rect l="l" t="t" r="r" b="b"/>
              <a:pathLst>
                <a:path w="49" h="108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36"/>
                    <a:pt x="1" y="60"/>
                    <a:pt x="49" y="107"/>
                  </a:cubicBezTo>
                  <a:cubicBezTo>
                    <a:pt x="37" y="72"/>
                    <a:pt x="25" y="36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6" name="Google Shape;2938;p34"/>
            <p:cNvSpPr/>
            <p:nvPr/>
          </p:nvSpPr>
          <p:spPr>
            <a:xfrm>
              <a:off x="6480850" y="238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7" name="Google Shape;2939;p34"/>
            <p:cNvSpPr/>
            <p:nvPr/>
          </p:nvSpPr>
          <p:spPr>
            <a:xfrm>
              <a:off x="6526700" y="23644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8" name="Google Shape;2940;p34"/>
            <p:cNvSpPr/>
            <p:nvPr/>
          </p:nvSpPr>
          <p:spPr>
            <a:xfrm>
              <a:off x="6477700" y="2351900"/>
              <a:ext cx="66275" cy="35150"/>
            </a:xfrm>
            <a:custGeom>
              <a:avLst/>
              <a:gdLst/>
              <a:ahLst/>
              <a:cxnLst/>
              <a:rect l="l" t="t" r="r" b="b"/>
              <a:pathLst>
                <a:path w="2651" h="1406" extrusionOk="0">
                  <a:moveTo>
                    <a:pt x="1853" y="239"/>
                  </a:moveTo>
                  <a:cubicBezTo>
                    <a:pt x="1850" y="240"/>
                    <a:pt x="1848" y="242"/>
                    <a:pt x="1848" y="244"/>
                  </a:cubicBezTo>
                  <a:lnTo>
                    <a:pt x="1848" y="244"/>
                  </a:lnTo>
                  <a:cubicBezTo>
                    <a:pt x="1849" y="242"/>
                    <a:pt x="1851" y="241"/>
                    <a:pt x="1853" y="239"/>
                  </a:cubicBezTo>
                  <a:close/>
                  <a:moveTo>
                    <a:pt x="1270" y="429"/>
                  </a:moveTo>
                  <a:lnTo>
                    <a:pt x="1270" y="429"/>
                  </a:lnTo>
                  <a:cubicBezTo>
                    <a:pt x="1272" y="434"/>
                    <a:pt x="1275" y="439"/>
                    <a:pt x="1277" y="443"/>
                  </a:cubicBezTo>
                  <a:lnTo>
                    <a:pt x="1277" y="443"/>
                  </a:lnTo>
                  <a:cubicBezTo>
                    <a:pt x="1275" y="439"/>
                    <a:pt x="1273" y="434"/>
                    <a:pt x="1270" y="429"/>
                  </a:cubicBezTo>
                  <a:close/>
                  <a:moveTo>
                    <a:pt x="1901" y="545"/>
                  </a:moveTo>
                  <a:cubicBezTo>
                    <a:pt x="1901" y="546"/>
                    <a:pt x="1901" y="548"/>
                    <a:pt x="1901" y="548"/>
                  </a:cubicBezTo>
                  <a:cubicBezTo>
                    <a:pt x="1904" y="547"/>
                    <a:pt x="1904" y="546"/>
                    <a:pt x="1901" y="545"/>
                  </a:cubicBezTo>
                  <a:close/>
                  <a:moveTo>
                    <a:pt x="1074" y="564"/>
                  </a:moveTo>
                  <a:lnTo>
                    <a:pt x="1074" y="564"/>
                  </a:lnTo>
                  <a:cubicBezTo>
                    <a:pt x="1076" y="567"/>
                    <a:pt x="1078" y="570"/>
                    <a:pt x="1080" y="573"/>
                  </a:cubicBezTo>
                  <a:lnTo>
                    <a:pt x="1080" y="573"/>
                  </a:lnTo>
                  <a:cubicBezTo>
                    <a:pt x="1079" y="573"/>
                    <a:pt x="1079" y="573"/>
                    <a:pt x="1079" y="572"/>
                  </a:cubicBezTo>
                  <a:cubicBezTo>
                    <a:pt x="1077" y="568"/>
                    <a:pt x="1076" y="566"/>
                    <a:pt x="1074" y="564"/>
                  </a:cubicBezTo>
                  <a:close/>
                  <a:moveTo>
                    <a:pt x="789" y="801"/>
                  </a:moveTo>
                  <a:cubicBezTo>
                    <a:pt x="794" y="801"/>
                    <a:pt x="799" y="804"/>
                    <a:pt x="805" y="810"/>
                  </a:cubicBezTo>
                  <a:lnTo>
                    <a:pt x="782" y="810"/>
                  </a:lnTo>
                  <a:cubicBezTo>
                    <a:pt x="782" y="804"/>
                    <a:pt x="785" y="801"/>
                    <a:pt x="789" y="801"/>
                  </a:cubicBezTo>
                  <a:close/>
                  <a:moveTo>
                    <a:pt x="234" y="965"/>
                  </a:moveTo>
                  <a:cubicBezTo>
                    <a:pt x="234" y="968"/>
                    <a:pt x="234" y="970"/>
                    <a:pt x="234" y="972"/>
                  </a:cubicBezTo>
                  <a:lnTo>
                    <a:pt x="234" y="972"/>
                  </a:lnTo>
                  <a:cubicBezTo>
                    <a:pt x="236" y="968"/>
                    <a:pt x="237" y="965"/>
                    <a:pt x="234" y="965"/>
                  </a:cubicBezTo>
                  <a:close/>
                  <a:moveTo>
                    <a:pt x="174" y="977"/>
                  </a:moveTo>
                  <a:lnTo>
                    <a:pt x="174" y="977"/>
                  </a:lnTo>
                  <a:cubicBezTo>
                    <a:pt x="176" y="981"/>
                    <a:pt x="179" y="985"/>
                    <a:pt x="181" y="987"/>
                  </a:cubicBezTo>
                  <a:lnTo>
                    <a:pt x="181" y="987"/>
                  </a:lnTo>
                  <a:cubicBezTo>
                    <a:pt x="179" y="984"/>
                    <a:pt x="177" y="980"/>
                    <a:pt x="174" y="977"/>
                  </a:cubicBezTo>
                  <a:close/>
                  <a:moveTo>
                    <a:pt x="579" y="1116"/>
                  </a:moveTo>
                  <a:cubicBezTo>
                    <a:pt x="579" y="1117"/>
                    <a:pt x="579" y="1119"/>
                    <a:pt x="579" y="1120"/>
                  </a:cubicBezTo>
                  <a:cubicBezTo>
                    <a:pt x="581" y="1120"/>
                    <a:pt x="581" y="1118"/>
                    <a:pt x="579" y="1116"/>
                  </a:cubicBezTo>
                  <a:close/>
                  <a:moveTo>
                    <a:pt x="111" y="1368"/>
                  </a:moveTo>
                  <a:cubicBezTo>
                    <a:pt x="109" y="1368"/>
                    <a:pt x="110" y="1372"/>
                    <a:pt x="115" y="1382"/>
                  </a:cubicBezTo>
                  <a:lnTo>
                    <a:pt x="127" y="1382"/>
                  </a:lnTo>
                  <a:cubicBezTo>
                    <a:pt x="120" y="1375"/>
                    <a:pt x="113" y="1368"/>
                    <a:pt x="111" y="1368"/>
                  </a:cubicBezTo>
                  <a:close/>
                  <a:moveTo>
                    <a:pt x="2486" y="0"/>
                  </a:moveTo>
                  <a:cubicBezTo>
                    <a:pt x="2443" y="0"/>
                    <a:pt x="2393" y="13"/>
                    <a:pt x="2329" y="13"/>
                  </a:cubicBezTo>
                  <a:cubicBezTo>
                    <a:pt x="2343" y="32"/>
                    <a:pt x="2348" y="41"/>
                    <a:pt x="2345" y="41"/>
                  </a:cubicBezTo>
                  <a:cubicBezTo>
                    <a:pt x="2342" y="41"/>
                    <a:pt x="2334" y="35"/>
                    <a:pt x="2318" y="25"/>
                  </a:cubicBezTo>
                  <a:lnTo>
                    <a:pt x="2318" y="25"/>
                  </a:lnTo>
                  <a:cubicBezTo>
                    <a:pt x="2329" y="48"/>
                    <a:pt x="2341" y="60"/>
                    <a:pt x="2353" y="72"/>
                  </a:cubicBezTo>
                  <a:cubicBezTo>
                    <a:pt x="2318" y="72"/>
                    <a:pt x="2282" y="48"/>
                    <a:pt x="2258" y="37"/>
                  </a:cubicBezTo>
                  <a:cubicBezTo>
                    <a:pt x="2258" y="48"/>
                    <a:pt x="2258" y="60"/>
                    <a:pt x="2258" y="72"/>
                  </a:cubicBezTo>
                  <a:cubicBezTo>
                    <a:pt x="2253" y="62"/>
                    <a:pt x="2250" y="56"/>
                    <a:pt x="2249" y="56"/>
                  </a:cubicBezTo>
                  <a:lnTo>
                    <a:pt x="2249" y="56"/>
                  </a:lnTo>
                  <a:cubicBezTo>
                    <a:pt x="2249" y="56"/>
                    <a:pt x="2251" y="64"/>
                    <a:pt x="2258" y="84"/>
                  </a:cubicBezTo>
                  <a:cubicBezTo>
                    <a:pt x="2222" y="72"/>
                    <a:pt x="2210" y="60"/>
                    <a:pt x="2222" y="37"/>
                  </a:cubicBezTo>
                  <a:lnTo>
                    <a:pt x="2222" y="37"/>
                  </a:lnTo>
                  <a:cubicBezTo>
                    <a:pt x="2222" y="37"/>
                    <a:pt x="2085" y="189"/>
                    <a:pt x="2030" y="189"/>
                  </a:cubicBezTo>
                  <a:cubicBezTo>
                    <a:pt x="2017" y="189"/>
                    <a:pt x="2008" y="179"/>
                    <a:pt x="2008" y="156"/>
                  </a:cubicBezTo>
                  <a:cubicBezTo>
                    <a:pt x="1996" y="191"/>
                    <a:pt x="1996" y="215"/>
                    <a:pt x="2008" y="251"/>
                  </a:cubicBezTo>
                  <a:cubicBezTo>
                    <a:pt x="2001" y="237"/>
                    <a:pt x="1994" y="231"/>
                    <a:pt x="1989" y="231"/>
                  </a:cubicBezTo>
                  <a:cubicBezTo>
                    <a:pt x="1986" y="231"/>
                    <a:pt x="1984" y="234"/>
                    <a:pt x="1984" y="239"/>
                  </a:cubicBezTo>
                  <a:cubicBezTo>
                    <a:pt x="1980" y="225"/>
                    <a:pt x="1968" y="222"/>
                    <a:pt x="1954" y="222"/>
                  </a:cubicBezTo>
                  <a:cubicBezTo>
                    <a:pt x="1942" y="222"/>
                    <a:pt x="1929" y="224"/>
                    <a:pt x="1917" y="224"/>
                  </a:cubicBezTo>
                  <a:cubicBezTo>
                    <a:pt x="1906" y="224"/>
                    <a:pt x="1896" y="222"/>
                    <a:pt x="1889" y="215"/>
                  </a:cubicBezTo>
                  <a:lnTo>
                    <a:pt x="1889" y="215"/>
                  </a:lnTo>
                  <a:cubicBezTo>
                    <a:pt x="1911" y="237"/>
                    <a:pt x="1965" y="312"/>
                    <a:pt x="1942" y="312"/>
                  </a:cubicBezTo>
                  <a:cubicBezTo>
                    <a:pt x="1941" y="312"/>
                    <a:pt x="1939" y="311"/>
                    <a:pt x="1937" y="310"/>
                  </a:cubicBezTo>
                  <a:cubicBezTo>
                    <a:pt x="1958" y="310"/>
                    <a:pt x="1844" y="262"/>
                    <a:pt x="1848" y="244"/>
                  </a:cubicBezTo>
                  <a:lnTo>
                    <a:pt x="1848" y="244"/>
                  </a:lnTo>
                  <a:cubicBezTo>
                    <a:pt x="1837" y="251"/>
                    <a:pt x="1827" y="251"/>
                    <a:pt x="1817" y="251"/>
                  </a:cubicBezTo>
                  <a:cubicBezTo>
                    <a:pt x="1817" y="262"/>
                    <a:pt x="1850" y="359"/>
                    <a:pt x="1823" y="359"/>
                  </a:cubicBezTo>
                  <a:cubicBezTo>
                    <a:pt x="1821" y="359"/>
                    <a:pt x="1819" y="359"/>
                    <a:pt x="1817" y="358"/>
                  </a:cubicBezTo>
                  <a:cubicBezTo>
                    <a:pt x="1794" y="298"/>
                    <a:pt x="1817" y="310"/>
                    <a:pt x="1806" y="251"/>
                  </a:cubicBezTo>
                  <a:lnTo>
                    <a:pt x="1806" y="251"/>
                  </a:lnTo>
                  <a:cubicBezTo>
                    <a:pt x="1801" y="256"/>
                    <a:pt x="1798" y="259"/>
                    <a:pt x="1795" y="259"/>
                  </a:cubicBezTo>
                  <a:cubicBezTo>
                    <a:pt x="1792" y="259"/>
                    <a:pt x="1789" y="253"/>
                    <a:pt x="1782" y="239"/>
                  </a:cubicBezTo>
                  <a:lnTo>
                    <a:pt x="1782" y="239"/>
                  </a:lnTo>
                  <a:cubicBezTo>
                    <a:pt x="1791" y="272"/>
                    <a:pt x="1788" y="279"/>
                    <a:pt x="1781" y="279"/>
                  </a:cubicBezTo>
                  <a:cubicBezTo>
                    <a:pt x="1775" y="279"/>
                    <a:pt x="1768" y="275"/>
                    <a:pt x="1763" y="275"/>
                  </a:cubicBezTo>
                  <a:cubicBezTo>
                    <a:pt x="1758" y="275"/>
                    <a:pt x="1754" y="280"/>
                    <a:pt x="1758" y="298"/>
                  </a:cubicBezTo>
                  <a:cubicBezTo>
                    <a:pt x="1752" y="281"/>
                    <a:pt x="1749" y="272"/>
                    <a:pt x="1748" y="272"/>
                  </a:cubicBezTo>
                  <a:cubicBezTo>
                    <a:pt x="1746" y="272"/>
                    <a:pt x="1746" y="281"/>
                    <a:pt x="1746" y="298"/>
                  </a:cubicBezTo>
                  <a:cubicBezTo>
                    <a:pt x="1734" y="287"/>
                    <a:pt x="1734" y="263"/>
                    <a:pt x="1734" y="251"/>
                  </a:cubicBezTo>
                  <a:cubicBezTo>
                    <a:pt x="1722" y="263"/>
                    <a:pt x="1698" y="263"/>
                    <a:pt x="1687" y="263"/>
                  </a:cubicBezTo>
                  <a:cubicBezTo>
                    <a:pt x="1710" y="263"/>
                    <a:pt x="1722" y="287"/>
                    <a:pt x="1734" y="310"/>
                  </a:cubicBezTo>
                  <a:cubicBezTo>
                    <a:pt x="1732" y="318"/>
                    <a:pt x="1729" y="322"/>
                    <a:pt x="1725" y="322"/>
                  </a:cubicBezTo>
                  <a:cubicBezTo>
                    <a:pt x="1709" y="322"/>
                    <a:pt x="1680" y="268"/>
                    <a:pt x="1654" y="268"/>
                  </a:cubicBezTo>
                  <a:cubicBezTo>
                    <a:pt x="1649" y="268"/>
                    <a:pt x="1644" y="270"/>
                    <a:pt x="1639" y="275"/>
                  </a:cubicBezTo>
                  <a:cubicBezTo>
                    <a:pt x="1663" y="292"/>
                    <a:pt x="1672" y="301"/>
                    <a:pt x="1669" y="301"/>
                  </a:cubicBezTo>
                  <a:cubicBezTo>
                    <a:pt x="1666" y="301"/>
                    <a:pt x="1651" y="292"/>
                    <a:pt x="1627" y="275"/>
                  </a:cubicBezTo>
                  <a:lnTo>
                    <a:pt x="1627" y="275"/>
                  </a:lnTo>
                  <a:cubicBezTo>
                    <a:pt x="1627" y="275"/>
                    <a:pt x="1639" y="358"/>
                    <a:pt x="1639" y="370"/>
                  </a:cubicBezTo>
                  <a:cubicBezTo>
                    <a:pt x="1618" y="352"/>
                    <a:pt x="1608" y="345"/>
                    <a:pt x="1605" y="345"/>
                  </a:cubicBezTo>
                  <a:lnTo>
                    <a:pt x="1605" y="345"/>
                  </a:lnTo>
                  <a:cubicBezTo>
                    <a:pt x="1595" y="345"/>
                    <a:pt x="1633" y="395"/>
                    <a:pt x="1610" y="395"/>
                  </a:cubicBezTo>
                  <a:cubicBezTo>
                    <a:pt x="1608" y="395"/>
                    <a:pt x="1606" y="394"/>
                    <a:pt x="1603" y="394"/>
                  </a:cubicBezTo>
                  <a:cubicBezTo>
                    <a:pt x="1591" y="394"/>
                    <a:pt x="1579" y="334"/>
                    <a:pt x="1567" y="322"/>
                  </a:cubicBezTo>
                  <a:cubicBezTo>
                    <a:pt x="1532" y="346"/>
                    <a:pt x="1532" y="370"/>
                    <a:pt x="1556" y="417"/>
                  </a:cubicBezTo>
                  <a:cubicBezTo>
                    <a:pt x="1533" y="406"/>
                    <a:pt x="1521" y="333"/>
                    <a:pt x="1510" y="333"/>
                  </a:cubicBezTo>
                  <a:cubicBezTo>
                    <a:pt x="1509" y="333"/>
                    <a:pt x="1509" y="333"/>
                    <a:pt x="1508" y="334"/>
                  </a:cubicBezTo>
                  <a:cubicBezTo>
                    <a:pt x="1496" y="358"/>
                    <a:pt x="1508" y="382"/>
                    <a:pt x="1496" y="417"/>
                  </a:cubicBezTo>
                  <a:cubicBezTo>
                    <a:pt x="1484" y="394"/>
                    <a:pt x="1436" y="406"/>
                    <a:pt x="1460" y="334"/>
                  </a:cubicBezTo>
                  <a:lnTo>
                    <a:pt x="1460" y="334"/>
                  </a:lnTo>
                  <a:cubicBezTo>
                    <a:pt x="1436" y="358"/>
                    <a:pt x="1401" y="370"/>
                    <a:pt x="1377" y="370"/>
                  </a:cubicBezTo>
                  <a:lnTo>
                    <a:pt x="1377" y="358"/>
                  </a:lnTo>
                  <a:cubicBezTo>
                    <a:pt x="1365" y="358"/>
                    <a:pt x="1365" y="370"/>
                    <a:pt x="1377" y="382"/>
                  </a:cubicBezTo>
                  <a:cubicBezTo>
                    <a:pt x="1341" y="382"/>
                    <a:pt x="1317" y="394"/>
                    <a:pt x="1294" y="394"/>
                  </a:cubicBezTo>
                  <a:cubicBezTo>
                    <a:pt x="1306" y="417"/>
                    <a:pt x="1306" y="453"/>
                    <a:pt x="1317" y="477"/>
                  </a:cubicBezTo>
                  <a:cubicBezTo>
                    <a:pt x="1299" y="468"/>
                    <a:pt x="1287" y="458"/>
                    <a:pt x="1277" y="443"/>
                  </a:cubicBezTo>
                  <a:lnTo>
                    <a:pt x="1277" y="443"/>
                  </a:lnTo>
                  <a:cubicBezTo>
                    <a:pt x="1290" y="471"/>
                    <a:pt x="1277" y="489"/>
                    <a:pt x="1246" y="489"/>
                  </a:cubicBezTo>
                  <a:cubicBezTo>
                    <a:pt x="1246" y="477"/>
                    <a:pt x="1246" y="406"/>
                    <a:pt x="1222" y="382"/>
                  </a:cubicBezTo>
                  <a:lnTo>
                    <a:pt x="1222" y="382"/>
                  </a:lnTo>
                  <a:cubicBezTo>
                    <a:pt x="1258" y="465"/>
                    <a:pt x="1175" y="429"/>
                    <a:pt x="1210" y="501"/>
                  </a:cubicBezTo>
                  <a:cubicBezTo>
                    <a:pt x="1186" y="501"/>
                    <a:pt x="1186" y="489"/>
                    <a:pt x="1198" y="489"/>
                  </a:cubicBezTo>
                  <a:cubicBezTo>
                    <a:pt x="1196" y="486"/>
                    <a:pt x="1194" y="485"/>
                    <a:pt x="1192" y="485"/>
                  </a:cubicBezTo>
                  <a:lnTo>
                    <a:pt x="1192" y="485"/>
                  </a:lnTo>
                  <a:cubicBezTo>
                    <a:pt x="1182" y="485"/>
                    <a:pt x="1204" y="550"/>
                    <a:pt x="1190" y="550"/>
                  </a:cubicBezTo>
                  <a:cubicBezTo>
                    <a:pt x="1189" y="550"/>
                    <a:pt x="1188" y="549"/>
                    <a:pt x="1186" y="548"/>
                  </a:cubicBezTo>
                  <a:cubicBezTo>
                    <a:pt x="1174" y="544"/>
                    <a:pt x="1163" y="540"/>
                    <a:pt x="1154" y="540"/>
                  </a:cubicBezTo>
                  <a:cubicBezTo>
                    <a:pt x="1137" y="540"/>
                    <a:pt x="1127" y="554"/>
                    <a:pt x="1127" y="608"/>
                  </a:cubicBezTo>
                  <a:cubicBezTo>
                    <a:pt x="1122" y="597"/>
                    <a:pt x="1119" y="591"/>
                    <a:pt x="1117" y="591"/>
                  </a:cubicBezTo>
                  <a:cubicBezTo>
                    <a:pt x="1115" y="591"/>
                    <a:pt x="1115" y="600"/>
                    <a:pt x="1115" y="620"/>
                  </a:cubicBezTo>
                  <a:cubicBezTo>
                    <a:pt x="1095" y="597"/>
                    <a:pt x="1086" y="583"/>
                    <a:pt x="1080" y="573"/>
                  </a:cubicBezTo>
                  <a:lnTo>
                    <a:pt x="1080" y="573"/>
                  </a:lnTo>
                  <a:cubicBezTo>
                    <a:pt x="1085" y="590"/>
                    <a:pt x="1085" y="596"/>
                    <a:pt x="1082" y="596"/>
                  </a:cubicBezTo>
                  <a:cubicBezTo>
                    <a:pt x="1079" y="596"/>
                    <a:pt x="1073" y="590"/>
                    <a:pt x="1067" y="584"/>
                  </a:cubicBezTo>
                  <a:cubicBezTo>
                    <a:pt x="1067" y="576"/>
                    <a:pt x="1067" y="562"/>
                    <a:pt x="1071" y="562"/>
                  </a:cubicBezTo>
                  <a:cubicBezTo>
                    <a:pt x="1072" y="562"/>
                    <a:pt x="1073" y="563"/>
                    <a:pt x="1074" y="564"/>
                  </a:cubicBezTo>
                  <a:lnTo>
                    <a:pt x="1074" y="564"/>
                  </a:lnTo>
                  <a:cubicBezTo>
                    <a:pt x="1065" y="547"/>
                    <a:pt x="1064" y="541"/>
                    <a:pt x="996" y="489"/>
                  </a:cubicBezTo>
                  <a:lnTo>
                    <a:pt x="996" y="489"/>
                  </a:lnTo>
                  <a:cubicBezTo>
                    <a:pt x="1044" y="537"/>
                    <a:pt x="1044" y="548"/>
                    <a:pt x="1044" y="608"/>
                  </a:cubicBezTo>
                  <a:cubicBezTo>
                    <a:pt x="1037" y="581"/>
                    <a:pt x="1023" y="558"/>
                    <a:pt x="1013" y="558"/>
                  </a:cubicBezTo>
                  <a:cubicBezTo>
                    <a:pt x="1007" y="558"/>
                    <a:pt x="1003" y="572"/>
                    <a:pt x="1008" y="608"/>
                  </a:cubicBezTo>
                  <a:cubicBezTo>
                    <a:pt x="996" y="608"/>
                    <a:pt x="913" y="620"/>
                    <a:pt x="913" y="632"/>
                  </a:cubicBezTo>
                  <a:cubicBezTo>
                    <a:pt x="919" y="650"/>
                    <a:pt x="922" y="662"/>
                    <a:pt x="922" y="666"/>
                  </a:cubicBezTo>
                  <a:lnTo>
                    <a:pt x="922" y="666"/>
                  </a:lnTo>
                  <a:cubicBezTo>
                    <a:pt x="919" y="663"/>
                    <a:pt x="916" y="659"/>
                    <a:pt x="913" y="656"/>
                  </a:cubicBezTo>
                  <a:lnTo>
                    <a:pt x="913" y="656"/>
                  </a:lnTo>
                  <a:cubicBezTo>
                    <a:pt x="917" y="664"/>
                    <a:pt x="920" y="668"/>
                    <a:pt x="921" y="668"/>
                  </a:cubicBezTo>
                  <a:cubicBezTo>
                    <a:pt x="921" y="668"/>
                    <a:pt x="922" y="667"/>
                    <a:pt x="922" y="666"/>
                  </a:cubicBezTo>
                  <a:lnTo>
                    <a:pt x="922" y="666"/>
                  </a:lnTo>
                  <a:cubicBezTo>
                    <a:pt x="936" y="686"/>
                    <a:pt x="933" y="705"/>
                    <a:pt x="913" y="715"/>
                  </a:cubicBezTo>
                  <a:cubicBezTo>
                    <a:pt x="899" y="707"/>
                    <a:pt x="891" y="704"/>
                    <a:pt x="886" y="704"/>
                  </a:cubicBezTo>
                  <a:cubicBezTo>
                    <a:pt x="878" y="704"/>
                    <a:pt x="879" y="713"/>
                    <a:pt x="877" y="713"/>
                  </a:cubicBezTo>
                  <a:cubicBezTo>
                    <a:pt x="875" y="713"/>
                    <a:pt x="871" y="706"/>
                    <a:pt x="853" y="679"/>
                  </a:cubicBezTo>
                  <a:lnTo>
                    <a:pt x="853" y="679"/>
                  </a:lnTo>
                  <a:cubicBezTo>
                    <a:pt x="844" y="733"/>
                    <a:pt x="855" y="740"/>
                    <a:pt x="841" y="740"/>
                  </a:cubicBezTo>
                  <a:cubicBezTo>
                    <a:pt x="837" y="740"/>
                    <a:pt x="829" y="739"/>
                    <a:pt x="817" y="739"/>
                  </a:cubicBezTo>
                  <a:cubicBezTo>
                    <a:pt x="850" y="783"/>
                    <a:pt x="843" y="867"/>
                    <a:pt x="851" y="908"/>
                  </a:cubicBezTo>
                  <a:lnTo>
                    <a:pt x="851" y="908"/>
                  </a:lnTo>
                  <a:cubicBezTo>
                    <a:pt x="842" y="884"/>
                    <a:pt x="817" y="832"/>
                    <a:pt x="817" y="822"/>
                  </a:cubicBezTo>
                  <a:lnTo>
                    <a:pt x="817" y="822"/>
                  </a:lnTo>
                  <a:cubicBezTo>
                    <a:pt x="830" y="839"/>
                    <a:pt x="838" y="847"/>
                    <a:pt x="841" y="847"/>
                  </a:cubicBezTo>
                  <a:cubicBezTo>
                    <a:pt x="847" y="847"/>
                    <a:pt x="837" y="818"/>
                    <a:pt x="805" y="763"/>
                  </a:cubicBezTo>
                  <a:lnTo>
                    <a:pt x="805" y="763"/>
                  </a:lnTo>
                  <a:cubicBezTo>
                    <a:pt x="809" y="769"/>
                    <a:pt x="809" y="772"/>
                    <a:pt x="808" y="772"/>
                  </a:cubicBezTo>
                  <a:cubicBezTo>
                    <a:pt x="804" y="772"/>
                    <a:pt x="787" y="753"/>
                    <a:pt x="770" y="727"/>
                  </a:cubicBezTo>
                  <a:lnTo>
                    <a:pt x="770" y="727"/>
                  </a:lnTo>
                  <a:cubicBezTo>
                    <a:pt x="770" y="742"/>
                    <a:pt x="772" y="747"/>
                    <a:pt x="772" y="747"/>
                  </a:cubicBezTo>
                  <a:cubicBezTo>
                    <a:pt x="771" y="747"/>
                    <a:pt x="766" y="739"/>
                    <a:pt x="746" y="739"/>
                  </a:cubicBezTo>
                  <a:cubicBezTo>
                    <a:pt x="746" y="787"/>
                    <a:pt x="746" y="846"/>
                    <a:pt x="734" y="906"/>
                  </a:cubicBezTo>
                  <a:cubicBezTo>
                    <a:pt x="698" y="751"/>
                    <a:pt x="722" y="846"/>
                    <a:pt x="710" y="751"/>
                  </a:cubicBezTo>
                  <a:lnTo>
                    <a:pt x="710" y="751"/>
                  </a:lnTo>
                  <a:cubicBezTo>
                    <a:pt x="687" y="774"/>
                    <a:pt x="699" y="792"/>
                    <a:pt x="694" y="792"/>
                  </a:cubicBezTo>
                  <a:cubicBezTo>
                    <a:pt x="691" y="792"/>
                    <a:pt x="683" y="787"/>
                    <a:pt x="663" y="775"/>
                  </a:cubicBezTo>
                  <a:lnTo>
                    <a:pt x="663" y="775"/>
                  </a:lnTo>
                  <a:cubicBezTo>
                    <a:pt x="686" y="798"/>
                    <a:pt x="686" y="822"/>
                    <a:pt x="663" y="846"/>
                  </a:cubicBezTo>
                  <a:cubicBezTo>
                    <a:pt x="659" y="839"/>
                    <a:pt x="647" y="836"/>
                    <a:pt x="633" y="836"/>
                  </a:cubicBezTo>
                  <a:cubicBezTo>
                    <a:pt x="595" y="836"/>
                    <a:pt x="538" y="861"/>
                    <a:pt x="555" y="929"/>
                  </a:cubicBezTo>
                  <a:cubicBezTo>
                    <a:pt x="544" y="906"/>
                    <a:pt x="544" y="870"/>
                    <a:pt x="532" y="846"/>
                  </a:cubicBezTo>
                  <a:lnTo>
                    <a:pt x="532" y="846"/>
                  </a:lnTo>
                  <a:cubicBezTo>
                    <a:pt x="544" y="918"/>
                    <a:pt x="555" y="989"/>
                    <a:pt x="567" y="1060"/>
                  </a:cubicBezTo>
                  <a:cubicBezTo>
                    <a:pt x="532" y="989"/>
                    <a:pt x="508" y="929"/>
                    <a:pt x="496" y="858"/>
                  </a:cubicBezTo>
                  <a:cubicBezTo>
                    <a:pt x="491" y="856"/>
                    <a:pt x="487" y="855"/>
                    <a:pt x="485" y="855"/>
                  </a:cubicBezTo>
                  <a:cubicBezTo>
                    <a:pt x="460" y="855"/>
                    <a:pt x="508" y="941"/>
                    <a:pt x="508" y="941"/>
                  </a:cubicBezTo>
                  <a:cubicBezTo>
                    <a:pt x="484" y="918"/>
                    <a:pt x="472" y="906"/>
                    <a:pt x="448" y="882"/>
                  </a:cubicBezTo>
                  <a:lnTo>
                    <a:pt x="448" y="882"/>
                  </a:lnTo>
                  <a:cubicBezTo>
                    <a:pt x="460" y="906"/>
                    <a:pt x="472" y="941"/>
                    <a:pt x="472" y="977"/>
                  </a:cubicBezTo>
                  <a:cubicBezTo>
                    <a:pt x="460" y="941"/>
                    <a:pt x="448" y="918"/>
                    <a:pt x="436" y="894"/>
                  </a:cubicBezTo>
                  <a:lnTo>
                    <a:pt x="436" y="894"/>
                  </a:lnTo>
                  <a:cubicBezTo>
                    <a:pt x="448" y="918"/>
                    <a:pt x="448" y="941"/>
                    <a:pt x="448" y="977"/>
                  </a:cubicBezTo>
                  <a:cubicBezTo>
                    <a:pt x="448" y="979"/>
                    <a:pt x="448" y="980"/>
                    <a:pt x="448" y="980"/>
                  </a:cubicBezTo>
                  <a:cubicBezTo>
                    <a:pt x="443" y="980"/>
                    <a:pt x="413" y="892"/>
                    <a:pt x="397" y="892"/>
                  </a:cubicBezTo>
                  <a:cubicBezTo>
                    <a:pt x="394" y="892"/>
                    <a:pt x="391" y="896"/>
                    <a:pt x="389" y="906"/>
                  </a:cubicBezTo>
                  <a:cubicBezTo>
                    <a:pt x="389" y="906"/>
                    <a:pt x="413" y="1037"/>
                    <a:pt x="401" y="1049"/>
                  </a:cubicBezTo>
                  <a:cubicBezTo>
                    <a:pt x="389" y="1013"/>
                    <a:pt x="365" y="977"/>
                    <a:pt x="341" y="941"/>
                  </a:cubicBezTo>
                  <a:lnTo>
                    <a:pt x="341" y="941"/>
                  </a:lnTo>
                  <a:cubicBezTo>
                    <a:pt x="365" y="1025"/>
                    <a:pt x="389" y="1096"/>
                    <a:pt x="389" y="1179"/>
                  </a:cubicBezTo>
                  <a:cubicBezTo>
                    <a:pt x="384" y="1165"/>
                    <a:pt x="379" y="1158"/>
                    <a:pt x="375" y="1158"/>
                  </a:cubicBezTo>
                  <a:cubicBezTo>
                    <a:pt x="369" y="1158"/>
                    <a:pt x="365" y="1171"/>
                    <a:pt x="365" y="1191"/>
                  </a:cubicBezTo>
                  <a:cubicBezTo>
                    <a:pt x="341" y="1060"/>
                    <a:pt x="341" y="941"/>
                    <a:pt x="258" y="894"/>
                  </a:cubicBezTo>
                  <a:lnTo>
                    <a:pt x="258" y="894"/>
                  </a:lnTo>
                  <a:cubicBezTo>
                    <a:pt x="258" y="918"/>
                    <a:pt x="258" y="953"/>
                    <a:pt x="270" y="989"/>
                  </a:cubicBezTo>
                  <a:cubicBezTo>
                    <a:pt x="270" y="965"/>
                    <a:pt x="282" y="941"/>
                    <a:pt x="282" y="918"/>
                  </a:cubicBezTo>
                  <a:cubicBezTo>
                    <a:pt x="305" y="965"/>
                    <a:pt x="317" y="1013"/>
                    <a:pt x="293" y="1060"/>
                  </a:cubicBezTo>
                  <a:cubicBezTo>
                    <a:pt x="270" y="1025"/>
                    <a:pt x="258" y="1001"/>
                    <a:pt x="258" y="965"/>
                  </a:cubicBezTo>
                  <a:cubicBezTo>
                    <a:pt x="246" y="983"/>
                    <a:pt x="240" y="992"/>
                    <a:pt x="237" y="992"/>
                  </a:cubicBezTo>
                  <a:cubicBezTo>
                    <a:pt x="234" y="992"/>
                    <a:pt x="234" y="985"/>
                    <a:pt x="234" y="972"/>
                  </a:cubicBezTo>
                  <a:lnTo>
                    <a:pt x="234" y="972"/>
                  </a:lnTo>
                  <a:cubicBezTo>
                    <a:pt x="229" y="981"/>
                    <a:pt x="214" y="996"/>
                    <a:pt x="199" y="996"/>
                  </a:cubicBezTo>
                  <a:cubicBezTo>
                    <a:pt x="193" y="996"/>
                    <a:pt x="186" y="993"/>
                    <a:pt x="181" y="987"/>
                  </a:cubicBezTo>
                  <a:lnTo>
                    <a:pt x="181" y="987"/>
                  </a:lnTo>
                  <a:cubicBezTo>
                    <a:pt x="226" y="1056"/>
                    <a:pt x="271" y="1136"/>
                    <a:pt x="293" y="1215"/>
                  </a:cubicBezTo>
                  <a:cubicBezTo>
                    <a:pt x="210" y="1168"/>
                    <a:pt x="222" y="1096"/>
                    <a:pt x="163" y="1025"/>
                  </a:cubicBezTo>
                  <a:lnTo>
                    <a:pt x="163" y="1025"/>
                  </a:lnTo>
                  <a:cubicBezTo>
                    <a:pt x="179" y="1057"/>
                    <a:pt x="183" y="1068"/>
                    <a:pt x="180" y="1068"/>
                  </a:cubicBezTo>
                  <a:cubicBezTo>
                    <a:pt x="177" y="1068"/>
                    <a:pt x="155" y="1036"/>
                    <a:pt x="151" y="1036"/>
                  </a:cubicBezTo>
                  <a:cubicBezTo>
                    <a:pt x="151" y="1036"/>
                    <a:pt x="151" y="1036"/>
                    <a:pt x="151" y="1037"/>
                  </a:cubicBezTo>
                  <a:cubicBezTo>
                    <a:pt x="163" y="1060"/>
                    <a:pt x="163" y="1168"/>
                    <a:pt x="151" y="1203"/>
                  </a:cubicBezTo>
                  <a:cubicBezTo>
                    <a:pt x="139" y="1156"/>
                    <a:pt x="43" y="1156"/>
                    <a:pt x="8" y="1120"/>
                  </a:cubicBezTo>
                  <a:cubicBezTo>
                    <a:pt x="7" y="1118"/>
                    <a:pt x="6" y="1118"/>
                    <a:pt x="6" y="1118"/>
                  </a:cubicBezTo>
                  <a:lnTo>
                    <a:pt x="6" y="1118"/>
                  </a:lnTo>
                  <a:cubicBezTo>
                    <a:pt x="1" y="1118"/>
                    <a:pt x="11" y="1197"/>
                    <a:pt x="21" y="1197"/>
                  </a:cubicBezTo>
                  <a:cubicBezTo>
                    <a:pt x="25" y="1197"/>
                    <a:pt x="29" y="1186"/>
                    <a:pt x="32" y="1156"/>
                  </a:cubicBezTo>
                  <a:cubicBezTo>
                    <a:pt x="91" y="1275"/>
                    <a:pt x="115" y="1334"/>
                    <a:pt x="127" y="1382"/>
                  </a:cubicBezTo>
                  <a:cubicBezTo>
                    <a:pt x="127" y="1394"/>
                    <a:pt x="127" y="1406"/>
                    <a:pt x="127" y="1406"/>
                  </a:cubicBezTo>
                  <a:cubicBezTo>
                    <a:pt x="256" y="1352"/>
                    <a:pt x="405" y="1210"/>
                    <a:pt x="467" y="1210"/>
                  </a:cubicBezTo>
                  <a:cubicBezTo>
                    <a:pt x="474" y="1210"/>
                    <a:pt x="479" y="1212"/>
                    <a:pt x="484" y="1215"/>
                  </a:cubicBezTo>
                  <a:cubicBezTo>
                    <a:pt x="468" y="1199"/>
                    <a:pt x="465" y="1194"/>
                    <a:pt x="469" y="1194"/>
                  </a:cubicBezTo>
                  <a:lnTo>
                    <a:pt x="469" y="1194"/>
                  </a:lnTo>
                  <a:cubicBezTo>
                    <a:pt x="476" y="1194"/>
                    <a:pt x="508" y="1215"/>
                    <a:pt x="508" y="1215"/>
                  </a:cubicBezTo>
                  <a:cubicBezTo>
                    <a:pt x="508" y="1191"/>
                    <a:pt x="496" y="1179"/>
                    <a:pt x="496" y="1156"/>
                  </a:cubicBezTo>
                  <a:lnTo>
                    <a:pt x="496" y="1156"/>
                  </a:lnTo>
                  <a:cubicBezTo>
                    <a:pt x="504" y="1173"/>
                    <a:pt x="512" y="1180"/>
                    <a:pt x="518" y="1180"/>
                  </a:cubicBezTo>
                  <a:cubicBezTo>
                    <a:pt x="536" y="1180"/>
                    <a:pt x="541" y="1111"/>
                    <a:pt x="532" y="1084"/>
                  </a:cubicBezTo>
                  <a:cubicBezTo>
                    <a:pt x="532" y="1083"/>
                    <a:pt x="532" y="1082"/>
                    <a:pt x="534" y="1082"/>
                  </a:cubicBezTo>
                  <a:cubicBezTo>
                    <a:pt x="542" y="1082"/>
                    <a:pt x="572" y="1106"/>
                    <a:pt x="579" y="1116"/>
                  </a:cubicBezTo>
                  <a:lnTo>
                    <a:pt x="579" y="1116"/>
                  </a:lnTo>
                  <a:cubicBezTo>
                    <a:pt x="579" y="1103"/>
                    <a:pt x="579" y="1082"/>
                    <a:pt x="579" y="1060"/>
                  </a:cubicBezTo>
                  <a:cubicBezTo>
                    <a:pt x="605" y="1092"/>
                    <a:pt x="617" y="1117"/>
                    <a:pt x="620" y="1117"/>
                  </a:cubicBezTo>
                  <a:cubicBezTo>
                    <a:pt x="623" y="1117"/>
                    <a:pt x="620" y="1098"/>
                    <a:pt x="615" y="1049"/>
                  </a:cubicBezTo>
                  <a:lnTo>
                    <a:pt x="615" y="1049"/>
                  </a:lnTo>
                  <a:cubicBezTo>
                    <a:pt x="620" y="1049"/>
                    <a:pt x="663" y="1053"/>
                    <a:pt x="707" y="1053"/>
                  </a:cubicBezTo>
                  <a:cubicBezTo>
                    <a:pt x="762" y="1053"/>
                    <a:pt x="819" y="1046"/>
                    <a:pt x="805" y="1013"/>
                  </a:cubicBezTo>
                  <a:lnTo>
                    <a:pt x="805" y="1013"/>
                  </a:lnTo>
                  <a:cubicBezTo>
                    <a:pt x="813" y="1020"/>
                    <a:pt x="840" y="1053"/>
                    <a:pt x="856" y="1053"/>
                  </a:cubicBezTo>
                  <a:cubicBezTo>
                    <a:pt x="864" y="1053"/>
                    <a:pt x="869" y="1043"/>
                    <a:pt x="865" y="1013"/>
                  </a:cubicBezTo>
                  <a:lnTo>
                    <a:pt x="865" y="1013"/>
                  </a:lnTo>
                  <a:cubicBezTo>
                    <a:pt x="889" y="1037"/>
                    <a:pt x="889" y="1037"/>
                    <a:pt x="889" y="1072"/>
                  </a:cubicBezTo>
                  <a:cubicBezTo>
                    <a:pt x="901" y="1060"/>
                    <a:pt x="889" y="918"/>
                    <a:pt x="889" y="918"/>
                  </a:cubicBezTo>
                  <a:lnTo>
                    <a:pt x="889" y="918"/>
                  </a:lnTo>
                  <a:cubicBezTo>
                    <a:pt x="906" y="944"/>
                    <a:pt x="920" y="954"/>
                    <a:pt x="930" y="954"/>
                  </a:cubicBezTo>
                  <a:cubicBezTo>
                    <a:pt x="960" y="954"/>
                    <a:pt x="966" y="869"/>
                    <a:pt x="982" y="869"/>
                  </a:cubicBezTo>
                  <a:cubicBezTo>
                    <a:pt x="982" y="869"/>
                    <a:pt x="983" y="870"/>
                    <a:pt x="984" y="870"/>
                  </a:cubicBezTo>
                  <a:cubicBezTo>
                    <a:pt x="996" y="870"/>
                    <a:pt x="1044" y="870"/>
                    <a:pt x="1055" y="882"/>
                  </a:cubicBezTo>
                  <a:cubicBezTo>
                    <a:pt x="1044" y="858"/>
                    <a:pt x="1044" y="846"/>
                    <a:pt x="1044" y="822"/>
                  </a:cubicBezTo>
                  <a:lnTo>
                    <a:pt x="1044" y="822"/>
                  </a:lnTo>
                  <a:cubicBezTo>
                    <a:pt x="1069" y="832"/>
                    <a:pt x="1077" y="836"/>
                    <a:pt x="1079" y="836"/>
                  </a:cubicBezTo>
                  <a:cubicBezTo>
                    <a:pt x="1081" y="836"/>
                    <a:pt x="1072" y="829"/>
                    <a:pt x="1079" y="822"/>
                  </a:cubicBezTo>
                  <a:lnTo>
                    <a:pt x="1079" y="822"/>
                  </a:lnTo>
                  <a:cubicBezTo>
                    <a:pt x="1079" y="858"/>
                    <a:pt x="1175" y="870"/>
                    <a:pt x="1163" y="929"/>
                  </a:cubicBezTo>
                  <a:cubicBezTo>
                    <a:pt x="1183" y="909"/>
                    <a:pt x="1186" y="898"/>
                    <a:pt x="1172" y="874"/>
                  </a:cubicBezTo>
                  <a:lnTo>
                    <a:pt x="1172" y="874"/>
                  </a:lnTo>
                  <a:cubicBezTo>
                    <a:pt x="1189" y="900"/>
                    <a:pt x="1200" y="910"/>
                    <a:pt x="1206" y="910"/>
                  </a:cubicBezTo>
                  <a:cubicBezTo>
                    <a:pt x="1223" y="910"/>
                    <a:pt x="1214" y="847"/>
                    <a:pt x="1222" y="822"/>
                  </a:cubicBezTo>
                  <a:cubicBezTo>
                    <a:pt x="1282" y="751"/>
                    <a:pt x="1484" y="787"/>
                    <a:pt x="1484" y="656"/>
                  </a:cubicBezTo>
                  <a:cubicBezTo>
                    <a:pt x="1504" y="667"/>
                    <a:pt x="1529" y="672"/>
                    <a:pt x="1555" y="672"/>
                  </a:cubicBezTo>
                  <a:cubicBezTo>
                    <a:pt x="1635" y="672"/>
                    <a:pt x="1720" y="621"/>
                    <a:pt x="1675" y="548"/>
                  </a:cubicBezTo>
                  <a:lnTo>
                    <a:pt x="1675" y="548"/>
                  </a:lnTo>
                  <a:cubicBezTo>
                    <a:pt x="1692" y="551"/>
                    <a:pt x="1714" y="552"/>
                    <a:pt x="1736" y="552"/>
                  </a:cubicBezTo>
                  <a:cubicBezTo>
                    <a:pt x="1797" y="552"/>
                    <a:pt x="1867" y="545"/>
                    <a:pt x="1893" y="545"/>
                  </a:cubicBezTo>
                  <a:cubicBezTo>
                    <a:pt x="1896" y="545"/>
                    <a:pt x="1899" y="545"/>
                    <a:pt x="1901" y="545"/>
                  </a:cubicBezTo>
                  <a:lnTo>
                    <a:pt x="1901" y="545"/>
                  </a:lnTo>
                  <a:cubicBezTo>
                    <a:pt x="1899" y="533"/>
                    <a:pt x="1888" y="512"/>
                    <a:pt x="1877" y="501"/>
                  </a:cubicBezTo>
                  <a:cubicBezTo>
                    <a:pt x="1883" y="498"/>
                    <a:pt x="1888" y="496"/>
                    <a:pt x="1893" y="496"/>
                  </a:cubicBezTo>
                  <a:cubicBezTo>
                    <a:pt x="1906" y="496"/>
                    <a:pt x="1913" y="510"/>
                    <a:pt x="1913" y="537"/>
                  </a:cubicBezTo>
                  <a:cubicBezTo>
                    <a:pt x="1925" y="525"/>
                    <a:pt x="1925" y="513"/>
                    <a:pt x="1913" y="489"/>
                  </a:cubicBezTo>
                  <a:lnTo>
                    <a:pt x="1913" y="489"/>
                  </a:lnTo>
                  <a:cubicBezTo>
                    <a:pt x="1937" y="513"/>
                    <a:pt x="1937" y="525"/>
                    <a:pt x="1937" y="548"/>
                  </a:cubicBezTo>
                  <a:cubicBezTo>
                    <a:pt x="1937" y="548"/>
                    <a:pt x="1972" y="489"/>
                    <a:pt x="1948" y="489"/>
                  </a:cubicBezTo>
                  <a:lnTo>
                    <a:pt x="1948" y="489"/>
                  </a:lnTo>
                  <a:cubicBezTo>
                    <a:pt x="1960" y="489"/>
                    <a:pt x="1960" y="501"/>
                    <a:pt x="1960" y="501"/>
                  </a:cubicBezTo>
                  <a:cubicBezTo>
                    <a:pt x="1960" y="495"/>
                    <a:pt x="1963" y="492"/>
                    <a:pt x="1966" y="492"/>
                  </a:cubicBezTo>
                  <a:cubicBezTo>
                    <a:pt x="1969" y="492"/>
                    <a:pt x="1972" y="495"/>
                    <a:pt x="1972" y="501"/>
                  </a:cubicBezTo>
                  <a:cubicBezTo>
                    <a:pt x="1972" y="509"/>
                    <a:pt x="1972" y="518"/>
                    <a:pt x="1985" y="518"/>
                  </a:cubicBezTo>
                  <a:cubicBezTo>
                    <a:pt x="1990" y="518"/>
                    <a:pt x="1998" y="516"/>
                    <a:pt x="2008" y="513"/>
                  </a:cubicBezTo>
                  <a:cubicBezTo>
                    <a:pt x="1998" y="492"/>
                    <a:pt x="1987" y="453"/>
                    <a:pt x="1977" y="436"/>
                  </a:cubicBezTo>
                  <a:lnTo>
                    <a:pt x="1977" y="436"/>
                  </a:lnTo>
                  <a:cubicBezTo>
                    <a:pt x="1993" y="457"/>
                    <a:pt x="2009" y="465"/>
                    <a:pt x="2024" y="465"/>
                  </a:cubicBezTo>
                  <a:cubicBezTo>
                    <a:pt x="2074" y="465"/>
                    <a:pt x="2111" y="368"/>
                    <a:pt x="2108" y="341"/>
                  </a:cubicBezTo>
                  <a:lnTo>
                    <a:pt x="2108" y="341"/>
                  </a:lnTo>
                  <a:cubicBezTo>
                    <a:pt x="2130" y="374"/>
                    <a:pt x="2154" y="406"/>
                    <a:pt x="2198" y="417"/>
                  </a:cubicBezTo>
                  <a:cubicBezTo>
                    <a:pt x="2198" y="394"/>
                    <a:pt x="2198" y="370"/>
                    <a:pt x="2187" y="334"/>
                  </a:cubicBezTo>
                  <a:lnTo>
                    <a:pt x="2187" y="334"/>
                  </a:lnTo>
                  <a:cubicBezTo>
                    <a:pt x="2221" y="341"/>
                    <a:pt x="2255" y="371"/>
                    <a:pt x="2278" y="371"/>
                  </a:cubicBezTo>
                  <a:cubicBezTo>
                    <a:pt x="2295" y="371"/>
                    <a:pt x="2306" y="354"/>
                    <a:pt x="2306" y="298"/>
                  </a:cubicBezTo>
                  <a:cubicBezTo>
                    <a:pt x="2329" y="322"/>
                    <a:pt x="2341" y="334"/>
                    <a:pt x="2353" y="358"/>
                  </a:cubicBezTo>
                  <a:cubicBezTo>
                    <a:pt x="2372" y="321"/>
                    <a:pt x="2434" y="225"/>
                    <a:pt x="2523" y="225"/>
                  </a:cubicBezTo>
                  <a:cubicBezTo>
                    <a:pt x="2548" y="225"/>
                    <a:pt x="2575" y="233"/>
                    <a:pt x="2603" y="251"/>
                  </a:cubicBezTo>
                  <a:cubicBezTo>
                    <a:pt x="2591" y="227"/>
                    <a:pt x="2579" y="203"/>
                    <a:pt x="2568" y="179"/>
                  </a:cubicBezTo>
                  <a:lnTo>
                    <a:pt x="2568" y="179"/>
                  </a:lnTo>
                  <a:cubicBezTo>
                    <a:pt x="2580" y="179"/>
                    <a:pt x="2607" y="193"/>
                    <a:pt x="2625" y="193"/>
                  </a:cubicBezTo>
                  <a:cubicBezTo>
                    <a:pt x="2640" y="193"/>
                    <a:pt x="2650" y="183"/>
                    <a:pt x="2639" y="144"/>
                  </a:cubicBezTo>
                  <a:cubicBezTo>
                    <a:pt x="2590" y="25"/>
                    <a:pt x="2545" y="0"/>
                    <a:pt x="2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99" name="Google Shape;2941;p34"/>
            <p:cNvSpPr/>
            <p:nvPr/>
          </p:nvSpPr>
          <p:spPr>
            <a:xfrm>
              <a:off x="6473425" y="2383325"/>
              <a:ext cx="7450" cy="6400"/>
            </a:xfrm>
            <a:custGeom>
              <a:avLst/>
              <a:gdLst/>
              <a:ahLst/>
              <a:cxnLst/>
              <a:rect l="l" t="t" r="r" b="b"/>
              <a:pathLst>
                <a:path w="298" h="256" extrusionOk="0">
                  <a:moveTo>
                    <a:pt x="298" y="149"/>
                  </a:moveTo>
                  <a:lnTo>
                    <a:pt x="298" y="149"/>
                  </a:lnTo>
                  <a:cubicBezTo>
                    <a:pt x="297" y="149"/>
                    <a:pt x="297" y="149"/>
                    <a:pt x="296" y="150"/>
                  </a:cubicBezTo>
                  <a:lnTo>
                    <a:pt x="296" y="150"/>
                  </a:lnTo>
                  <a:cubicBezTo>
                    <a:pt x="297" y="149"/>
                    <a:pt x="297" y="149"/>
                    <a:pt x="298" y="149"/>
                  </a:cubicBezTo>
                  <a:close/>
                  <a:moveTo>
                    <a:pt x="119" y="1"/>
                  </a:moveTo>
                  <a:cubicBezTo>
                    <a:pt x="95" y="1"/>
                    <a:pt x="72" y="6"/>
                    <a:pt x="48" y="6"/>
                  </a:cubicBezTo>
                  <a:cubicBezTo>
                    <a:pt x="48" y="6"/>
                    <a:pt x="110" y="151"/>
                    <a:pt x="70" y="151"/>
                  </a:cubicBezTo>
                  <a:cubicBezTo>
                    <a:pt x="67" y="151"/>
                    <a:pt x="64" y="150"/>
                    <a:pt x="60" y="149"/>
                  </a:cubicBezTo>
                  <a:cubicBezTo>
                    <a:pt x="48" y="113"/>
                    <a:pt x="60" y="113"/>
                    <a:pt x="60" y="113"/>
                  </a:cubicBezTo>
                  <a:cubicBezTo>
                    <a:pt x="60" y="107"/>
                    <a:pt x="57" y="105"/>
                    <a:pt x="54" y="105"/>
                  </a:cubicBezTo>
                  <a:cubicBezTo>
                    <a:pt x="39" y="105"/>
                    <a:pt x="1" y="153"/>
                    <a:pt x="29" y="153"/>
                  </a:cubicBezTo>
                  <a:cubicBezTo>
                    <a:pt x="34" y="153"/>
                    <a:pt x="40" y="151"/>
                    <a:pt x="48" y="149"/>
                  </a:cubicBezTo>
                  <a:lnTo>
                    <a:pt x="48" y="149"/>
                  </a:lnTo>
                  <a:cubicBezTo>
                    <a:pt x="36" y="220"/>
                    <a:pt x="24" y="208"/>
                    <a:pt x="60" y="256"/>
                  </a:cubicBezTo>
                  <a:cubicBezTo>
                    <a:pt x="60" y="232"/>
                    <a:pt x="60" y="208"/>
                    <a:pt x="60" y="196"/>
                  </a:cubicBezTo>
                  <a:cubicBezTo>
                    <a:pt x="83" y="208"/>
                    <a:pt x="95" y="232"/>
                    <a:pt x="119" y="244"/>
                  </a:cubicBezTo>
                  <a:cubicBezTo>
                    <a:pt x="107" y="208"/>
                    <a:pt x="119" y="161"/>
                    <a:pt x="119" y="125"/>
                  </a:cubicBezTo>
                  <a:cubicBezTo>
                    <a:pt x="125" y="149"/>
                    <a:pt x="128" y="161"/>
                    <a:pt x="130" y="161"/>
                  </a:cubicBezTo>
                  <a:cubicBezTo>
                    <a:pt x="131" y="161"/>
                    <a:pt x="131" y="149"/>
                    <a:pt x="131" y="125"/>
                  </a:cubicBezTo>
                  <a:cubicBezTo>
                    <a:pt x="150" y="163"/>
                    <a:pt x="175" y="177"/>
                    <a:pt x="206" y="177"/>
                  </a:cubicBezTo>
                  <a:cubicBezTo>
                    <a:pt x="233" y="177"/>
                    <a:pt x="263" y="166"/>
                    <a:pt x="296" y="150"/>
                  </a:cubicBezTo>
                  <a:lnTo>
                    <a:pt x="296" y="150"/>
                  </a:lnTo>
                  <a:cubicBezTo>
                    <a:pt x="296" y="150"/>
                    <a:pt x="296" y="150"/>
                    <a:pt x="296" y="150"/>
                  </a:cubicBezTo>
                  <a:cubicBezTo>
                    <a:pt x="278" y="150"/>
                    <a:pt x="203" y="42"/>
                    <a:pt x="203" y="42"/>
                  </a:cubicBezTo>
                  <a:cubicBezTo>
                    <a:pt x="203" y="65"/>
                    <a:pt x="191" y="101"/>
                    <a:pt x="167" y="125"/>
                  </a:cubicBezTo>
                  <a:cubicBezTo>
                    <a:pt x="83" y="36"/>
                    <a:pt x="73" y="14"/>
                    <a:pt x="87" y="14"/>
                  </a:cubicBezTo>
                  <a:cubicBezTo>
                    <a:pt x="101" y="14"/>
                    <a:pt x="137" y="33"/>
                    <a:pt x="156" y="33"/>
                  </a:cubicBezTo>
                  <a:cubicBezTo>
                    <a:pt x="161" y="33"/>
                    <a:pt x="164" y="32"/>
                    <a:pt x="167" y="30"/>
                  </a:cubicBezTo>
                  <a:cubicBezTo>
                    <a:pt x="143" y="30"/>
                    <a:pt x="131" y="18"/>
                    <a:pt x="155" y="6"/>
                  </a:cubicBezTo>
                  <a:cubicBezTo>
                    <a:pt x="143" y="2"/>
                    <a:pt x="131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0" name="Google Shape;2942;p34"/>
            <p:cNvSpPr/>
            <p:nvPr/>
          </p:nvSpPr>
          <p:spPr>
            <a:xfrm>
              <a:off x="6524900" y="2357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1" name="Google Shape;2943;p34"/>
            <p:cNvSpPr/>
            <p:nvPr/>
          </p:nvSpPr>
          <p:spPr>
            <a:xfrm>
              <a:off x="6475500" y="23888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36"/>
                  </a:moveTo>
                  <a:cubicBezTo>
                    <a:pt x="0" y="0"/>
                    <a:pt x="0" y="36"/>
                    <a:pt x="0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2" name="Google Shape;2944;p34"/>
            <p:cNvSpPr/>
            <p:nvPr/>
          </p:nvSpPr>
          <p:spPr>
            <a:xfrm>
              <a:off x="6470725" y="238612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13"/>
                    <a:pt x="2" y="17"/>
                    <a:pt x="4" y="17"/>
                  </a:cubicBezTo>
                  <a:cubicBezTo>
                    <a:pt x="6" y="17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3" name="Google Shape;2945;p34"/>
            <p:cNvSpPr/>
            <p:nvPr/>
          </p:nvSpPr>
          <p:spPr>
            <a:xfrm>
              <a:off x="6473425" y="2387025"/>
              <a:ext cx="800" cy="550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cubicBezTo>
                    <a:pt x="20" y="17"/>
                    <a:pt x="28" y="22"/>
                    <a:pt x="29" y="22"/>
                  </a:cubicBezTo>
                  <a:cubicBezTo>
                    <a:pt x="32" y="22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4" name="Google Shape;2946;p34"/>
            <p:cNvSpPr/>
            <p:nvPr/>
          </p:nvSpPr>
          <p:spPr>
            <a:xfrm>
              <a:off x="6473425" y="2387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5" name="Google Shape;2947;p34"/>
            <p:cNvSpPr/>
            <p:nvPr/>
          </p:nvSpPr>
          <p:spPr>
            <a:xfrm>
              <a:off x="6477000" y="2387825"/>
              <a:ext cx="500" cy="1225"/>
            </a:xfrm>
            <a:custGeom>
              <a:avLst/>
              <a:gdLst/>
              <a:ahLst/>
              <a:cxnLst/>
              <a:rect l="l" t="t" r="r" b="b"/>
              <a:pathLst>
                <a:path w="20" h="49" extrusionOk="0">
                  <a:moveTo>
                    <a:pt x="4" y="1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12" y="40"/>
                    <a:pt x="12" y="40"/>
                  </a:cubicBezTo>
                  <a:cubicBezTo>
                    <a:pt x="14" y="46"/>
                    <a:pt x="15" y="48"/>
                    <a:pt x="16" y="48"/>
                  </a:cubicBezTo>
                  <a:cubicBezTo>
                    <a:pt x="19" y="48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6" name="Google Shape;2948;p34"/>
            <p:cNvSpPr/>
            <p:nvPr/>
          </p:nvSpPr>
          <p:spPr>
            <a:xfrm>
              <a:off x="6473125" y="2384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7" name="Google Shape;2949;p34"/>
            <p:cNvSpPr/>
            <p:nvPr/>
          </p:nvSpPr>
          <p:spPr>
            <a:xfrm>
              <a:off x="6473125" y="23858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8" name="Google Shape;2950;p34"/>
            <p:cNvSpPr/>
            <p:nvPr/>
          </p:nvSpPr>
          <p:spPr>
            <a:xfrm>
              <a:off x="6473125" y="2385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9" name="Google Shape;2951;p34"/>
            <p:cNvSpPr/>
            <p:nvPr/>
          </p:nvSpPr>
          <p:spPr>
            <a:xfrm>
              <a:off x="6473125" y="238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0" name="Google Shape;2952;p34"/>
            <p:cNvSpPr/>
            <p:nvPr/>
          </p:nvSpPr>
          <p:spPr>
            <a:xfrm>
              <a:off x="6474300" y="238490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17" y="1"/>
                  </a:moveTo>
                  <a:cubicBezTo>
                    <a:pt x="13" y="1"/>
                    <a:pt x="6" y="4"/>
                    <a:pt x="1" y="14"/>
                  </a:cubicBezTo>
                  <a:cubicBezTo>
                    <a:pt x="21" y="7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1" name="Google Shape;2953;p34"/>
            <p:cNvSpPr/>
            <p:nvPr/>
          </p:nvSpPr>
          <p:spPr>
            <a:xfrm>
              <a:off x="6472825" y="2384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2" name="Google Shape;2954;p34"/>
            <p:cNvSpPr/>
            <p:nvPr/>
          </p:nvSpPr>
          <p:spPr>
            <a:xfrm>
              <a:off x="6478475" y="2382775"/>
              <a:ext cx="200" cy="925"/>
            </a:xfrm>
            <a:custGeom>
              <a:avLst/>
              <a:gdLst/>
              <a:ahLst/>
              <a:cxnLst/>
              <a:rect l="l" t="t" r="r" b="b"/>
              <a:pathLst>
                <a:path w="8" h="37" extrusionOk="0">
                  <a:moveTo>
                    <a:pt x="4" y="0"/>
                  </a:moveTo>
                  <a:cubicBezTo>
                    <a:pt x="3" y="0"/>
                    <a:pt x="2" y="2"/>
                    <a:pt x="1" y="4"/>
                  </a:cubicBezTo>
                  <a:cubicBezTo>
                    <a:pt x="1" y="28"/>
                    <a:pt x="2" y="36"/>
                    <a:pt x="3" y="36"/>
                  </a:cubicBezTo>
                  <a:cubicBezTo>
                    <a:pt x="5" y="36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3" name="Google Shape;2955;p34"/>
            <p:cNvSpPr/>
            <p:nvPr/>
          </p:nvSpPr>
          <p:spPr>
            <a:xfrm>
              <a:off x="6476100" y="2381375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36"/>
                  </a:moveTo>
                  <a:cubicBezTo>
                    <a:pt x="0" y="0"/>
                    <a:pt x="0" y="0"/>
                    <a:pt x="2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4" name="Google Shape;2956;p34"/>
            <p:cNvSpPr/>
            <p:nvPr/>
          </p:nvSpPr>
          <p:spPr>
            <a:xfrm>
              <a:off x="6477000" y="2380125"/>
              <a:ext cx="525" cy="975"/>
            </a:xfrm>
            <a:custGeom>
              <a:avLst/>
              <a:gdLst/>
              <a:ahLst/>
              <a:cxnLst/>
              <a:rect l="l" t="t" r="r" b="b"/>
              <a:pathLst>
                <a:path w="21" h="39" extrusionOk="0">
                  <a:moveTo>
                    <a:pt x="8" y="0"/>
                  </a:moveTo>
                  <a:cubicBezTo>
                    <a:pt x="6" y="0"/>
                    <a:pt x="3" y="1"/>
                    <a:pt x="0" y="3"/>
                  </a:cubicBezTo>
                  <a:cubicBezTo>
                    <a:pt x="0" y="15"/>
                    <a:pt x="0" y="39"/>
                    <a:pt x="12" y="39"/>
                  </a:cubicBezTo>
                  <a:cubicBezTo>
                    <a:pt x="12" y="28"/>
                    <a:pt x="2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5" name="Google Shape;2957;p34"/>
            <p:cNvSpPr/>
            <p:nvPr/>
          </p:nvSpPr>
          <p:spPr>
            <a:xfrm>
              <a:off x="6483250" y="2379875"/>
              <a:ext cx="700" cy="1500"/>
            </a:xfrm>
            <a:custGeom>
              <a:avLst/>
              <a:gdLst/>
              <a:ahLst/>
              <a:cxnLst/>
              <a:rect l="l" t="t" r="r" b="b"/>
              <a:pathLst>
                <a:path w="28" h="60" extrusionOk="0">
                  <a:moveTo>
                    <a:pt x="0" y="1"/>
                  </a:moveTo>
                  <a:cubicBezTo>
                    <a:pt x="17" y="41"/>
                    <a:pt x="26" y="59"/>
                    <a:pt x="27" y="59"/>
                  </a:cubicBezTo>
                  <a:cubicBezTo>
                    <a:pt x="27" y="59"/>
                    <a:pt x="19" y="3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6" name="Google Shape;2958;p34"/>
            <p:cNvSpPr/>
            <p:nvPr/>
          </p:nvSpPr>
          <p:spPr>
            <a:xfrm>
              <a:off x="6486525" y="2374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4" y="0"/>
                  </a:moveTo>
                  <a:cubicBezTo>
                    <a:pt x="2" y="0"/>
                    <a:pt x="0" y="13"/>
                    <a:pt x="0" y="45"/>
                  </a:cubicBezTo>
                  <a:cubicBezTo>
                    <a:pt x="7" y="19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7" name="Google Shape;2959;p34"/>
            <p:cNvSpPr/>
            <p:nvPr/>
          </p:nvSpPr>
          <p:spPr>
            <a:xfrm>
              <a:off x="6544075" y="2357525"/>
              <a:ext cx="500" cy="350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" y="0"/>
                  </a:moveTo>
                  <a:cubicBezTo>
                    <a:pt x="0" y="0"/>
                    <a:pt x="5" y="4"/>
                    <a:pt x="20" y="14"/>
                  </a:cubicBezTo>
                  <a:cubicBezTo>
                    <a:pt x="13" y="7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8" name="Google Shape;2960;p34"/>
            <p:cNvSpPr/>
            <p:nvPr/>
          </p:nvSpPr>
          <p:spPr>
            <a:xfrm>
              <a:off x="6544250" y="2356075"/>
              <a:ext cx="175" cy="1025"/>
            </a:xfrm>
            <a:custGeom>
              <a:avLst/>
              <a:gdLst/>
              <a:ahLst/>
              <a:cxnLst/>
              <a:rect l="l" t="t" r="r" b="b"/>
              <a:pathLst>
                <a:path w="7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8"/>
                    <a:pt x="6" y="40"/>
                    <a:pt x="6" y="40"/>
                  </a:cubicBezTo>
                  <a:cubicBezTo>
                    <a:pt x="6" y="40"/>
                    <a:pt x="5" y="3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19" name="Google Shape;2961;p34"/>
            <p:cNvSpPr/>
            <p:nvPr/>
          </p:nvSpPr>
          <p:spPr>
            <a:xfrm>
              <a:off x="6501700" y="23641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48" y="49"/>
                  </a:moveTo>
                  <a:cubicBezTo>
                    <a:pt x="0" y="1"/>
                    <a:pt x="48" y="49"/>
                    <a:pt x="48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0" name="Google Shape;2962;p34"/>
            <p:cNvSpPr/>
            <p:nvPr/>
          </p:nvSpPr>
          <p:spPr>
            <a:xfrm>
              <a:off x="6506750" y="2363825"/>
              <a:ext cx="425" cy="1150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1" y="0"/>
                  </a:moveTo>
                  <a:cubicBezTo>
                    <a:pt x="1" y="8"/>
                    <a:pt x="16" y="45"/>
                    <a:pt x="16" y="45"/>
                  </a:cubicBezTo>
                  <a:cubicBezTo>
                    <a:pt x="17" y="45"/>
                    <a:pt x="13" y="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1" name="Google Shape;2963;p34"/>
            <p:cNvSpPr/>
            <p:nvPr/>
          </p:nvSpPr>
          <p:spPr>
            <a:xfrm>
              <a:off x="6508825" y="2361125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3" y="1"/>
                  </a:moveTo>
                  <a:cubicBezTo>
                    <a:pt x="13" y="1"/>
                    <a:pt x="13" y="8"/>
                    <a:pt x="8" y="11"/>
                  </a:cubicBezTo>
                  <a:lnTo>
                    <a:pt x="8" y="11"/>
                  </a:lnTo>
                  <a:cubicBezTo>
                    <a:pt x="7" y="11"/>
                    <a:pt x="6" y="11"/>
                    <a:pt x="6" y="11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4" y="13"/>
                    <a:pt x="6" y="12"/>
                    <a:pt x="8" y="11"/>
                  </a:cubicBezTo>
                  <a:lnTo>
                    <a:pt x="8" y="11"/>
                  </a:lnTo>
                  <a:cubicBezTo>
                    <a:pt x="15" y="13"/>
                    <a:pt x="22" y="23"/>
                    <a:pt x="23" y="23"/>
                  </a:cubicBezTo>
                  <a:cubicBezTo>
                    <a:pt x="24" y="23"/>
                    <a:pt x="21" y="1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2" name="Google Shape;2964;p34"/>
            <p:cNvSpPr/>
            <p:nvPr/>
          </p:nvSpPr>
          <p:spPr>
            <a:xfrm>
              <a:off x="6417150" y="23429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cubicBezTo>
                    <a:pt x="1" y="13"/>
                    <a:pt x="25" y="24"/>
                    <a:pt x="37" y="24"/>
                  </a:cubicBezTo>
                  <a:cubicBezTo>
                    <a:pt x="37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3" name="Google Shape;2965;p34"/>
            <p:cNvSpPr/>
            <p:nvPr/>
          </p:nvSpPr>
          <p:spPr>
            <a:xfrm>
              <a:off x="6416350" y="234010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cubicBezTo>
                    <a:pt x="0" y="0"/>
                    <a:pt x="11" y="29"/>
                    <a:pt x="12" y="29"/>
                  </a:cubicBezTo>
                  <a:cubicBezTo>
                    <a:pt x="12" y="29"/>
                    <a:pt x="11" y="26"/>
                    <a:pt x="9" y="20"/>
                  </a:cubicBezTo>
                  <a:cubicBezTo>
                    <a:pt x="3" y="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4" name="Google Shape;2966;p34"/>
            <p:cNvSpPr/>
            <p:nvPr/>
          </p:nvSpPr>
          <p:spPr>
            <a:xfrm>
              <a:off x="6416675" y="23386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5" y="1"/>
                  </a:moveTo>
                  <a:cubicBezTo>
                    <a:pt x="0" y="1"/>
                    <a:pt x="16" y="6"/>
                    <a:pt x="32" y="6"/>
                  </a:cubicBezTo>
                  <a:cubicBezTo>
                    <a:pt x="16" y="2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5" name="Google Shape;2967;p34"/>
            <p:cNvSpPr/>
            <p:nvPr/>
          </p:nvSpPr>
          <p:spPr>
            <a:xfrm>
              <a:off x="6416575" y="2338775"/>
              <a:ext cx="1075" cy="1400"/>
            </a:xfrm>
            <a:custGeom>
              <a:avLst/>
              <a:gdLst/>
              <a:ahLst/>
              <a:cxnLst/>
              <a:rect l="l" t="t" r="r" b="b"/>
              <a:pathLst>
                <a:path w="43" h="56" extrusionOk="0">
                  <a:moveTo>
                    <a:pt x="25" y="0"/>
                  </a:moveTo>
                  <a:cubicBezTo>
                    <a:pt x="0" y="0"/>
                    <a:pt x="1" y="39"/>
                    <a:pt x="12" y="50"/>
                  </a:cubicBezTo>
                  <a:cubicBezTo>
                    <a:pt x="20" y="53"/>
                    <a:pt x="25" y="55"/>
                    <a:pt x="28" y="55"/>
                  </a:cubicBezTo>
                  <a:cubicBezTo>
                    <a:pt x="43" y="55"/>
                    <a:pt x="6" y="12"/>
                    <a:pt x="36" y="2"/>
                  </a:cubicBezTo>
                  <a:cubicBezTo>
                    <a:pt x="32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6" name="Google Shape;2968;p34"/>
            <p:cNvSpPr/>
            <p:nvPr/>
          </p:nvSpPr>
          <p:spPr>
            <a:xfrm>
              <a:off x="6420125" y="23394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7" name="Google Shape;2969;p34"/>
            <p:cNvSpPr/>
            <p:nvPr/>
          </p:nvSpPr>
          <p:spPr>
            <a:xfrm>
              <a:off x="6420125" y="2337625"/>
              <a:ext cx="1225" cy="1200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49" y="48"/>
                  </a:moveTo>
                  <a:cubicBezTo>
                    <a:pt x="1" y="0"/>
                    <a:pt x="49" y="48"/>
                    <a:pt x="4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8" name="Google Shape;2970;p34"/>
            <p:cNvSpPr/>
            <p:nvPr/>
          </p:nvSpPr>
          <p:spPr>
            <a:xfrm>
              <a:off x="6419550" y="233762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lnTo>
                    <a:pt x="12" y="12"/>
                  </a:ln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9" name="Google Shape;2971;p34"/>
            <p:cNvSpPr/>
            <p:nvPr/>
          </p:nvSpPr>
          <p:spPr>
            <a:xfrm>
              <a:off x="6419650" y="2337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8" y="0"/>
                  </a:moveTo>
                  <a:cubicBezTo>
                    <a:pt x="0" y="0"/>
                    <a:pt x="3" y="16"/>
                    <a:pt x="5" y="16"/>
                  </a:cubicBezTo>
                  <a:cubicBezTo>
                    <a:pt x="7" y="16"/>
                    <a:pt x="8" y="1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0" name="Google Shape;2972;p34"/>
            <p:cNvSpPr/>
            <p:nvPr/>
          </p:nvSpPr>
          <p:spPr>
            <a:xfrm>
              <a:off x="6418950" y="2338225"/>
              <a:ext cx="900" cy="425"/>
            </a:xfrm>
            <a:custGeom>
              <a:avLst/>
              <a:gdLst/>
              <a:ahLst/>
              <a:cxnLst/>
              <a:rect l="l" t="t" r="r" b="b"/>
              <a:pathLst>
                <a:path w="36" h="17" extrusionOk="0">
                  <a:moveTo>
                    <a:pt x="0" y="0"/>
                  </a:moveTo>
                  <a:cubicBezTo>
                    <a:pt x="0" y="9"/>
                    <a:pt x="12" y="17"/>
                    <a:pt x="23" y="17"/>
                  </a:cubicBezTo>
                  <a:cubicBezTo>
                    <a:pt x="28" y="17"/>
                    <a:pt x="33" y="15"/>
                    <a:pt x="36" y="12"/>
                  </a:cubicBezTo>
                  <a:cubicBezTo>
                    <a:pt x="24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1" name="Google Shape;2973;p34"/>
            <p:cNvSpPr/>
            <p:nvPr/>
          </p:nvSpPr>
          <p:spPr>
            <a:xfrm>
              <a:off x="6415375" y="233822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36" y="0"/>
                  </a:moveTo>
                  <a:cubicBezTo>
                    <a:pt x="0" y="24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2" name="Google Shape;2974;p34"/>
            <p:cNvSpPr/>
            <p:nvPr/>
          </p:nvSpPr>
          <p:spPr>
            <a:xfrm>
              <a:off x="6420725" y="2336725"/>
              <a:ext cx="1075" cy="50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1"/>
                  </a:moveTo>
                  <a:cubicBezTo>
                    <a:pt x="8" y="8"/>
                    <a:pt x="37" y="19"/>
                    <a:pt x="40" y="19"/>
                  </a:cubicBezTo>
                  <a:cubicBezTo>
                    <a:pt x="42" y="19"/>
                    <a:pt x="33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3" name="Google Shape;2975;p34"/>
            <p:cNvSpPr/>
            <p:nvPr/>
          </p:nvSpPr>
          <p:spPr>
            <a:xfrm>
              <a:off x="6420125" y="23364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"/>
                  </a:moveTo>
                  <a:cubicBezTo>
                    <a:pt x="1" y="1"/>
                    <a:pt x="13" y="13"/>
                    <a:pt x="25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4" name="Google Shape;2976;p34"/>
            <p:cNvSpPr/>
            <p:nvPr/>
          </p:nvSpPr>
          <p:spPr>
            <a:xfrm>
              <a:off x="6418350" y="23370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8"/>
                    <a:pt x="21" y="27"/>
                    <a:pt x="23" y="27"/>
                  </a:cubicBezTo>
                  <a:cubicBezTo>
                    <a:pt x="24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5" name="Google Shape;2977;p34"/>
            <p:cNvSpPr/>
            <p:nvPr/>
          </p:nvSpPr>
          <p:spPr>
            <a:xfrm>
              <a:off x="6421925" y="23359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3" y="3"/>
                    <a:pt x="12" y="10"/>
                  </a:cubicBezTo>
                  <a:cubicBezTo>
                    <a:pt x="29" y="21"/>
                    <a:pt x="35" y="25"/>
                    <a:pt x="36" y="25"/>
                  </a:cubicBezTo>
                  <a:cubicBezTo>
                    <a:pt x="37" y="2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6" name="Google Shape;2978;p34"/>
            <p:cNvSpPr/>
            <p:nvPr/>
          </p:nvSpPr>
          <p:spPr>
            <a:xfrm>
              <a:off x="6422825" y="2334950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0" y="0"/>
                  </a:moveTo>
                  <a:cubicBezTo>
                    <a:pt x="72" y="7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7" name="Google Shape;2979;p34"/>
            <p:cNvSpPr/>
            <p:nvPr/>
          </p:nvSpPr>
          <p:spPr>
            <a:xfrm>
              <a:off x="6419550" y="233552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72" y="25"/>
                  </a:moveTo>
                  <a:cubicBezTo>
                    <a:pt x="0" y="1"/>
                    <a:pt x="72" y="25"/>
                    <a:pt x="72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8" name="Google Shape;2980;p34"/>
            <p:cNvSpPr/>
            <p:nvPr/>
          </p:nvSpPr>
          <p:spPr>
            <a:xfrm>
              <a:off x="6420725" y="23352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24"/>
                  </a:moveTo>
                  <a:cubicBezTo>
                    <a:pt x="1" y="24"/>
                    <a:pt x="13" y="0"/>
                    <a:pt x="1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9" name="Google Shape;2981;p34"/>
            <p:cNvSpPr/>
            <p:nvPr/>
          </p:nvSpPr>
          <p:spPr>
            <a:xfrm>
              <a:off x="6418050" y="233582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1"/>
                  </a:moveTo>
                  <a:cubicBezTo>
                    <a:pt x="9" y="9"/>
                    <a:pt x="23" y="12"/>
                    <a:pt x="34" y="20"/>
                  </a:cubicBezTo>
                  <a:lnTo>
                    <a:pt x="34" y="20"/>
                  </a:lnTo>
                  <a:cubicBezTo>
                    <a:pt x="26" y="10"/>
                    <a:pt x="15" y="1"/>
                    <a:pt x="1" y="1"/>
                  </a:cubicBezTo>
                  <a:close/>
                  <a:moveTo>
                    <a:pt x="34" y="20"/>
                  </a:moveTo>
                  <a:cubicBezTo>
                    <a:pt x="39" y="26"/>
                    <a:pt x="44" y="32"/>
                    <a:pt x="48" y="37"/>
                  </a:cubicBezTo>
                  <a:cubicBezTo>
                    <a:pt x="44" y="29"/>
                    <a:pt x="40" y="24"/>
                    <a:pt x="3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0" name="Google Shape;2982;p34"/>
            <p:cNvSpPr/>
            <p:nvPr/>
          </p:nvSpPr>
          <p:spPr>
            <a:xfrm>
              <a:off x="6419850" y="2335525"/>
              <a:ext cx="0" cy="1525"/>
            </a:xfrm>
            <a:custGeom>
              <a:avLst/>
              <a:gdLst/>
              <a:ahLst/>
              <a:cxnLst/>
              <a:rect l="l" t="t" r="r" b="b"/>
              <a:pathLst>
                <a:path h="61" extrusionOk="0">
                  <a:moveTo>
                    <a:pt x="0" y="1"/>
                  </a:moveTo>
                  <a:cubicBezTo>
                    <a:pt x="0" y="1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1" name="Google Shape;2983;p34"/>
            <p:cNvSpPr/>
            <p:nvPr/>
          </p:nvSpPr>
          <p:spPr>
            <a:xfrm>
              <a:off x="6420925" y="2334175"/>
              <a:ext cx="725" cy="525"/>
            </a:xfrm>
            <a:custGeom>
              <a:avLst/>
              <a:gdLst/>
              <a:ahLst/>
              <a:cxnLst/>
              <a:rect l="l" t="t" r="r" b="b"/>
              <a:pathLst>
                <a:path w="29" h="21" extrusionOk="0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5" y="21"/>
                    <a:pt x="25" y="21"/>
                  </a:cubicBezTo>
                  <a:cubicBezTo>
                    <a:pt x="26" y="21"/>
                    <a:pt x="27" y="20"/>
                    <a:pt x="28" y="19"/>
                  </a:cubicBezTo>
                  <a:cubicBezTo>
                    <a:pt x="14" y="5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2" name="Google Shape;2984;p34"/>
            <p:cNvSpPr/>
            <p:nvPr/>
          </p:nvSpPr>
          <p:spPr>
            <a:xfrm>
              <a:off x="6420775" y="2334475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2" y="0"/>
                  </a:moveTo>
                  <a:cubicBezTo>
                    <a:pt x="1" y="0"/>
                    <a:pt x="3" y="12"/>
                    <a:pt x="11" y="19"/>
                  </a:cubicBezTo>
                  <a:cubicBezTo>
                    <a:pt x="6" y="5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3" name="Google Shape;2985;p34"/>
            <p:cNvSpPr/>
            <p:nvPr/>
          </p:nvSpPr>
          <p:spPr>
            <a:xfrm>
              <a:off x="6421925" y="2334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4" name="Google Shape;2986;p34"/>
            <p:cNvSpPr/>
            <p:nvPr/>
          </p:nvSpPr>
          <p:spPr>
            <a:xfrm>
              <a:off x="6421325" y="233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5" name="Google Shape;2987;p34"/>
            <p:cNvSpPr/>
            <p:nvPr/>
          </p:nvSpPr>
          <p:spPr>
            <a:xfrm>
              <a:off x="6420800" y="2334850"/>
              <a:ext cx="550" cy="425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6" y="0"/>
                  </a:moveTo>
                  <a:cubicBezTo>
                    <a:pt x="0" y="0"/>
                    <a:pt x="6" y="16"/>
                    <a:pt x="22" y="16"/>
                  </a:cubicBezTo>
                  <a:cubicBezTo>
                    <a:pt x="14" y="4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6" name="Google Shape;2988;p34"/>
            <p:cNvSpPr/>
            <p:nvPr/>
          </p:nvSpPr>
          <p:spPr>
            <a:xfrm>
              <a:off x="6418050" y="2329875"/>
              <a:ext cx="3900" cy="2700"/>
            </a:xfrm>
            <a:custGeom>
              <a:avLst/>
              <a:gdLst/>
              <a:ahLst/>
              <a:cxnLst/>
              <a:rect l="l" t="t" r="r" b="b"/>
              <a:pathLst>
                <a:path w="156" h="108" extrusionOk="0">
                  <a:moveTo>
                    <a:pt x="1" y="1"/>
                  </a:moveTo>
                  <a:cubicBezTo>
                    <a:pt x="1" y="1"/>
                    <a:pt x="1" y="48"/>
                    <a:pt x="1" y="48"/>
                  </a:cubicBezTo>
                  <a:lnTo>
                    <a:pt x="12" y="48"/>
                  </a:lnTo>
                  <a:cubicBezTo>
                    <a:pt x="60" y="84"/>
                    <a:pt x="108" y="96"/>
                    <a:pt x="155" y="108"/>
                  </a:cubicBezTo>
                  <a:cubicBezTo>
                    <a:pt x="136" y="88"/>
                    <a:pt x="109" y="69"/>
                    <a:pt x="80" y="69"/>
                  </a:cubicBezTo>
                  <a:cubicBezTo>
                    <a:pt x="73" y="69"/>
                    <a:pt x="67" y="70"/>
                    <a:pt x="60" y="72"/>
                  </a:cubicBezTo>
                  <a:cubicBezTo>
                    <a:pt x="60" y="64"/>
                    <a:pt x="66" y="55"/>
                    <a:pt x="78" y="55"/>
                  </a:cubicBezTo>
                  <a:cubicBezTo>
                    <a:pt x="83" y="55"/>
                    <a:pt x="89" y="57"/>
                    <a:pt x="96" y="60"/>
                  </a:cubicBezTo>
                  <a:cubicBezTo>
                    <a:pt x="60" y="36"/>
                    <a:pt x="36" y="2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7" name="Google Shape;2989;p34"/>
            <p:cNvSpPr/>
            <p:nvPr/>
          </p:nvSpPr>
          <p:spPr>
            <a:xfrm>
              <a:off x="6421625" y="23330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8" name="Google Shape;2990;p34"/>
            <p:cNvSpPr/>
            <p:nvPr/>
          </p:nvSpPr>
          <p:spPr>
            <a:xfrm>
              <a:off x="6419550" y="2332850"/>
              <a:ext cx="2350" cy="1375"/>
            </a:xfrm>
            <a:custGeom>
              <a:avLst/>
              <a:gdLst/>
              <a:ahLst/>
              <a:cxnLst/>
              <a:rect l="l" t="t" r="r" b="b"/>
              <a:pathLst>
                <a:path w="94" h="55" extrusionOk="0">
                  <a:moveTo>
                    <a:pt x="0" y="1"/>
                  </a:moveTo>
                  <a:cubicBezTo>
                    <a:pt x="5" y="1"/>
                    <a:pt x="10" y="2"/>
                    <a:pt x="14" y="3"/>
                  </a:cubicBezTo>
                  <a:lnTo>
                    <a:pt x="14" y="3"/>
                  </a:ln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14" y="3"/>
                  </a:moveTo>
                  <a:cubicBezTo>
                    <a:pt x="32" y="21"/>
                    <a:pt x="66" y="54"/>
                    <a:pt x="75" y="54"/>
                  </a:cubicBezTo>
                  <a:cubicBezTo>
                    <a:pt x="78" y="54"/>
                    <a:pt x="78" y="49"/>
                    <a:pt x="72" y="37"/>
                  </a:cubicBezTo>
                  <a:cubicBezTo>
                    <a:pt x="94" y="25"/>
                    <a:pt x="85" y="14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49" name="Google Shape;2991;p34"/>
            <p:cNvSpPr/>
            <p:nvPr/>
          </p:nvSpPr>
          <p:spPr>
            <a:xfrm>
              <a:off x="6416575" y="2334950"/>
              <a:ext cx="2825" cy="425"/>
            </a:xfrm>
            <a:custGeom>
              <a:avLst/>
              <a:gdLst/>
              <a:ahLst/>
              <a:cxnLst/>
              <a:rect l="l" t="t" r="r" b="b"/>
              <a:pathLst>
                <a:path w="113" h="17" extrusionOk="0">
                  <a:moveTo>
                    <a:pt x="24" y="0"/>
                  </a:moveTo>
                  <a:cubicBezTo>
                    <a:pt x="24" y="0"/>
                    <a:pt x="1" y="15"/>
                    <a:pt x="16" y="15"/>
                  </a:cubicBezTo>
                  <a:cubicBezTo>
                    <a:pt x="20" y="15"/>
                    <a:pt x="26" y="14"/>
                    <a:pt x="36" y="12"/>
                  </a:cubicBezTo>
                  <a:cubicBezTo>
                    <a:pt x="36" y="10"/>
                    <a:pt x="40" y="9"/>
                    <a:pt x="47" y="9"/>
                  </a:cubicBezTo>
                  <a:cubicBezTo>
                    <a:pt x="67" y="9"/>
                    <a:pt x="110" y="16"/>
                    <a:pt x="112" y="16"/>
                  </a:cubicBezTo>
                  <a:cubicBezTo>
                    <a:pt x="113" y="16"/>
                    <a:pt x="91" y="1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0" name="Google Shape;2992;p34"/>
            <p:cNvSpPr/>
            <p:nvPr/>
          </p:nvSpPr>
          <p:spPr>
            <a:xfrm>
              <a:off x="6421325" y="2332550"/>
              <a:ext cx="3600" cy="925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48" y="13"/>
                  </a:moveTo>
                  <a:cubicBezTo>
                    <a:pt x="1" y="1"/>
                    <a:pt x="143" y="37"/>
                    <a:pt x="4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1" name="Google Shape;2993;p34"/>
            <p:cNvSpPr/>
            <p:nvPr/>
          </p:nvSpPr>
          <p:spPr>
            <a:xfrm>
              <a:off x="6422825" y="2332125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1" y="0"/>
                  </a:moveTo>
                  <a:cubicBezTo>
                    <a:pt x="0" y="0"/>
                    <a:pt x="0" y="2"/>
                    <a:pt x="0" y="6"/>
                  </a:cubicBezTo>
                  <a:cubicBezTo>
                    <a:pt x="3" y="15"/>
                    <a:pt x="4" y="18"/>
                    <a:pt x="5" y="18"/>
                  </a:cubicBezTo>
                  <a:cubicBezTo>
                    <a:pt x="6" y="18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2" name="Google Shape;2994;p34"/>
            <p:cNvSpPr/>
            <p:nvPr/>
          </p:nvSpPr>
          <p:spPr>
            <a:xfrm>
              <a:off x="6430250" y="2317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3" name="Google Shape;2995;p34"/>
            <p:cNvSpPr/>
            <p:nvPr/>
          </p:nvSpPr>
          <p:spPr>
            <a:xfrm>
              <a:off x="6429200" y="23175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0" y="0"/>
                    <a:pt x="35" y="6"/>
                    <a:pt x="43" y="6"/>
                  </a:cubicBezTo>
                  <a:cubicBezTo>
                    <a:pt x="15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4" name="Google Shape;2996;p34"/>
            <p:cNvSpPr/>
            <p:nvPr/>
          </p:nvSpPr>
          <p:spPr>
            <a:xfrm>
              <a:off x="6430250" y="231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5" name="Google Shape;2997;p34"/>
            <p:cNvSpPr/>
            <p:nvPr/>
          </p:nvSpPr>
          <p:spPr>
            <a:xfrm>
              <a:off x="6429650" y="23060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1" y="0"/>
                  </a:moveTo>
                  <a:cubicBezTo>
                    <a:pt x="1" y="7"/>
                    <a:pt x="5" y="14"/>
                    <a:pt x="6" y="14"/>
                  </a:cubicBezTo>
                  <a:cubicBezTo>
                    <a:pt x="7" y="14"/>
                    <a:pt x="6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6" name="Google Shape;2998;p34"/>
            <p:cNvSpPr/>
            <p:nvPr/>
          </p:nvSpPr>
          <p:spPr>
            <a:xfrm>
              <a:off x="6429375" y="2306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7" name="Google Shape;2999;p34"/>
            <p:cNvSpPr/>
            <p:nvPr/>
          </p:nvSpPr>
          <p:spPr>
            <a:xfrm>
              <a:off x="6429375" y="23057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8" name="Google Shape;3000;p34"/>
            <p:cNvSpPr/>
            <p:nvPr/>
          </p:nvSpPr>
          <p:spPr>
            <a:xfrm>
              <a:off x="6438000" y="228202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"/>
                  </a:moveTo>
                  <a:cubicBezTo>
                    <a:pt x="0" y="1"/>
                    <a:pt x="0" y="4"/>
                    <a:pt x="0" y="10"/>
                  </a:cubicBezTo>
                  <a:lnTo>
                    <a:pt x="12" y="10"/>
                  </a:ln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59" name="Google Shape;3001;p34"/>
            <p:cNvSpPr/>
            <p:nvPr/>
          </p:nvSpPr>
          <p:spPr>
            <a:xfrm>
              <a:off x="6422825" y="2310525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25"/>
                    <a:pt x="48" y="48"/>
                    <a:pt x="107" y="60"/>
                  </a:cubicBezTo>
                  <a:cubicBezTo>
                    <a:pt x="72" y="37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0" name="Google Shape;3002;p34"/>
            <p:cNvSpPr/>
            <p:nvPr/>
          </p:nvSpPr>
          <p:spPr>
            <a:xfrm>
              <a:off x="6416575" y="2266325"/>
              <a:ext cx="34550" cy="65375"/>
            </a:xfrm>
            <a:custGeom>
              <a:avLst/>
              <a:gdLst/>
              <a:ahLst/>
              <a:cxnLst/>
              <a:rect l="l" t="t" r="r" b="b"/>
              <a:pathLst>
                <a:path w="1382" h="2615" extrusionOk="0">
                  <a:moveTo>
                    <a:pt x="893" y="412"/>
                  </a:moveTo>
                  <a:lnTo>
                    <a:pt x="893" y="412"/>
                  </a:lnTo>
                  <a:cubicBezTo>
                    <a:pt x="896" y="414"/>
                    <a:pt x="898" y="417"/>
                    <a:pt x="900" y="419"/>
                  </a:cubicBezTo>
                  <a:lnTo>
                    <a:pt x="900" y="419"/>
                  </a:lnTo>
                  <a:cubicBezTo>
                    <a:pt x="898" y="417"/>
                    <a:pt x="896" y="414"/>
                    <a:pt x="893" y="412"/>
                  </a:cubicBezTo>
                  <a:close/>
                  <a:moveTo>
                    <a:pt x="1083" y="756"/>
                  </a:moveTo>
                  <a:cubicBezTo>
                    <a:pt x="1083" y="756"/>
                    <a:pt x="1083" y="756"/>
                    <a:pt x="1083" y="756"/>
                  </a:cubicBezTo>
                  <a:lnTo>
                    <a:pt x="1083" y="756"/>
                  </a:lnTo>
                  <a:cubicBezTo>
                    <a:pt x="1083" y="756"/>
                    <a:pt x="1083" y="757"/>
                    <a:pt x="1084" y="757"/>
                  </a:cubicBezTo>
                  <a:cubicBezTo>
                    <a:pt x="1084" y="756"/>
                    <a:pt x="1083" y="756"/>
                    <a:pt x="1083" y="756"/>
                  </a:cubicBezTo>
                  <a:close/>
                  <a:moveTo>
                    <a:pt x="572" y="923"/>
                  </a:moveTo>
                  <a:cubicBezTo>
                    <a:pt x="572" y="923"/>
                    <a:pt x="572" y="935"/>
                    <a:pt x="583" y="935"/>
                  </a:cubicBezTo>
                  <a:lnTo>
                    <a:pt x="572" y="923"/>
                  </a:lnTo>
                  <a:close/>
                  <a:moveTo>
                    <a:pt x="500" y="1245"/>
                  </a:moveTo>
                  <a:cubicBezTo>
                    <a:pt x="536" y="1269"/>
                    <a:pt x="512" y="1269"/>
                    <a:pt x="500" y="1269"/>
                  </a:cubicBezTo>
                  <a:cubicBezTo>
                    <a:pt x="488" y="1257"/>
                    <a:pt x="476" y="1245"/>
                    <a:pt x="500" y="1245"/>
                  </a:cubicBezTo>
                  <a:close/>
                  <a:moveTo>
                    <a:pt x="452" y="1578"/>
                  </a:moveTo>
                  <a:cubicBezTo>
                    <a:pt x="452" y="1578"/>
                    <a:pt x="452" y="1590"/>
                    <a:pt x="441" y="1590"/>
                  </a:cubicBezTo>
                  <a:cubicBezTo>
                    <a:pt x="429" y="1578"/>
                    <a:pt x="441" y="1578"/>
                    <a:pt x="452" y="1578"/>
                  </a:cubicBezTo>
                  <a:close/>
                  <a:moveTo>
                    <a:pt x="499" y="1928"/>
                  </a:moveTo>
                  <a:cubicBezTo>
                    <a:pt x="503" y="1931"/>
                    <a:pt x="507" y="1933"/>
                    <a:pt x="512" y="1936"/>
                  </a:cubicBezTo>
                  <a:cubicBezTo>
                    <a:pt x="512" y="1932"/>
                    <a:pt x="507" y="1930"/>
                    <a:pt x="499" y="1928"/>
                  </a:cubicBezTo>
                  <a:close/>
                  <a:moveTo>
                    <a:pt x="119" y="2066"/>
                  </a:moveTo>
                  <a:cubicBezTo>
                    <a:pt x="124" y="2069"/>
                    <a:pt x="129" y="2071"/>
                    <a:pt x="133" y="2071"/>
                  </a:cubicBezTo>
                  <a:lnTo>
                    <a:pt x="133" y="2071"/>
                  </a:lnTo>
                  <a:cubicBezTo>
                    <a:pt x="128" y="2070"/>
                    <a:pt x="124" y="2068"/>
                    <a:pt x="119" y="2066"/>
                  </a:cubicBezTo>
                  <a:close/>
                  <a:moveTo>
                    <a:pt x="1195" y="0"/>
                  </a:moveTo>
                  <a:cubicBezTo>
                    <a:pt x="1135" y="0"/>
                    <a:pt x="1118" y="48"/>
                    <a:pt x="1024" y="126"/>
                  </a:cubicBezTo>
                  <a:cubicBezTo>
                    <a:pt x="1072" y="138"/>
                    <a:pt x="1072" y="138"/>
                    <a:pt x="1036" y="138"/>
                  </a:cubicBezTo>
                  <a:cubicBezTo>
                    <a:pt x="1060" y="138"/>
                    <a:pt x="1072" y="150"/>
                    <a:pt x="1095" y="150"/>
                  </a:cubicBezTo>
                  <a:cubicBezTo>
                    <a:pt x="1060" y="161"/>
                    <a:pt x="1024" y="173"/>
                    <a:pt x="988" y="185"/>
                  </a:cubicBezTo>
                  <a:cubicBezTo>
                    <a:pt x="1000" y="185"/>
                    <a:pt x="1012" y="197"/>
                    <a:pt x="1024" y="209"/>
                  </a:cubicBezTo>
                  <a:cubicBezTo>
                    <a:pt x="1014" y="204"/>
                    <a:pt x="1008" y="201"/>
                    <a:pt x="1007" y="201"/>
                  </a:cubicBezTo>
                  <a:lnTo>
                    <a:pt x="1007" y="201"/>
                  </a:lnTo>
                  <a:cubicBezTo>
                    <a:pt x="1004" y="201"/>
                    <a:pt x="1010" y="207"/>
                    <a:pt x="1024" y="221"/>
                  </a:cubicBezTo>
                  <a:cubicBezTo>
                    <a:pt x="988" y="221"/>
                    <a:pt x="976" y="221"/>
                    <a:pt x="976" y="197"/>
                  </a:cubicBezTo>
                  <a:cubicBezTo>
                    <a:pt x="964" y="209"/>
                    <a:pt x="953" y="221"/>
                    <a:pt x="953" y="233"/>
                  </a:cubicBezTo>
                  <a:lnTo>
                    <a:pt x="953" y="233"/>
                  </a:lnTo>
                  <a:cubicBezTo>
                    <a:pt x="953" y="233"/>
                    <a:pt x="953" y="233"/>
                    <a:pt x="953" y="233"/>
                  </a:cubicBezTo>
                  <a:lnTo>
                    <a:pt x="953" y="233"/>
                  </a:lnTo>
                  <a:cubicBezTo>
                    <a:pt x="953" y="233"/>
                    <a:pt x="969" y="431"/>
                    <a:pt x="923" y="431"/>
                  </a:cubicBezTo>
                  <a:cubicBezTo>
                    <a:pt x="916" y="431"/>
                    <a:pt x="909" y="427"/>
                    <a:pt x="900" y="419"/>
                  </a:cubicBezTo>
                  <a:lnTo>
                    <a:pt x="900" y="419"/>
                  </a:lnTo>
                  <a:cubicBezTo>
                    <a:pt x="920" y="440"/>
                    <a:pt x="933" y="460"/>
                    <a:pt x="964" y="471"/>
                  </a:cubicBezTo>
                  <a:lnTo>
                    <a:pt x="941" y="471"/>
                  </a:lnTo>
                  <a:cubicBezTo>
                    <a:pt x="934" y="468"/>
                    <a:pt x="928" y="466"/>
                    <a:pt x="923" y="466"/>
                  </a:cubicBezTo>
                  <a:cubicBezTo>
                    <a:pt x="892" y="466"/>
                    <a:pt x="888" y="519"/>
                    <a:pt x="857" y="519"/>
                  </a:cubicBezTo>
                  <a:cubicBezTo>
                    <a:pt x="893" y="531"/>
                    <a:pt x="976" y="554"/>
                    <a:pt x="941" y="566"/>
                  </a:cubicBezTo>
                  <a:cubicBezTo>
                    <a:pt x="946" y="561"/>
                    <a:pt x="943" y="559"/>
                    <a:pt x="937" y="559"/>
                  </a:cubicBezTo>
                  <a:cubicBezTo>
                    <a:pt x="918" y="559"/>
                    <a:pt x="868" y="573"/>
                    <a:pt x="849" y="573"/>
                  </a:cubicBezTo>
                  <a:cubicBezTo>
                    <a:pt x="843" y="573"/>
                    <a:pt x="840" y="571"/>
                    <a:pt x="845" y="566"/>
                  </a:cubicBezTo>
                  <a:lnTo>
                    <a:pt x="845" y="566"/>
                  </a:lnTo>
                  <a:cubicBezTo>
                    <a:pt x="833" y="578"/>
                    <a:pt x="833" y="578"/>
                    <a:pt x="822" y="590"/>
                  </a:cubicBezTo>
                  <a:cubicBezTo>
                    <a:pt x="833" y="602"/>
                    <a:pt x="917" y="662"/>
                    <a:pt x="893" y="662"/>
                  </a:cubicBezTo>
                  <a:cubicBezTo>
                    <a:pt x="845" y="638"/>
                    <a:pt x="857" y="626"/>
                    <a:pt x="810" y="590"/>
                  </a:cubicBezTo>
                  <a:lnTo>
                    <a:pt x="810" y="590"/>
                  </a:lnTo>
                  <a:cubicBezTo>
                    <a:pt x="817" y="604"/>
                    <a:pt x="815" y="610"/>
                    <a:pt x="808" y="610"/>
                  </a:cubicBezTo>
                  <a:cubicBezTo>
                    <a:pt x="804" y="610"/>
                    <a:pt x="796" y="607"/>
                    <a:pt x="786" y="602"/>
                  </a:cubicBezTo>
                  <a:lnTo>
                    <a:pt x="786" y="602"/>
                  </a:lnTo>
                  <a:cubicBezTo>
                    <a:pt x="857" y="650"/>
                    <a:pt x="762" y="614"/>
                    <a:pt x="810" y="662"/>
                  </a:cubicBezTo>
                  <a:cubicBezTo>
                    <a:pt x="798" y="650"/>
                    <a:pt x="789" y="644"/>
                    <a:pt x="786" y="644"/>
                  </a:cubicBezTo>
                  <a:lnTo>
                    <a:pt x="786" y="644"/>
                  </a:lnTo>
                  <a:cubicBezTo>
                    <a:pt x="783" y="644"/>
                    <a:pt x="786" y="650"/>
                    <a:pt x="798" y="662"/>
                  </a:cubicBezTo>
                  <a:cubicBezTo>
                    <a:pt x="786" y="662"/>
                    <a:pt x="774" y="650"/>
                    <a:pt x="762" y="638"/>
                  </a:cubicBezTo>
                  <a:cubicBezTo>
                    <a:pt x="762" y="650"/>
                    <a:pt x="750" y="662"/>
                    <a:pt x="726" y="673"/>
                  </a:cubicBezTo>
                  <a:cubicBezTo>
                    <a:pt x="736" y="669"/>
                    <a:pt x="746" y="666"/>
                    <a:pt x="756" y="666"/>
                  </a:cubicBezTo>
                  <a:cubicBezTo>
                    <a:pt x="770" y="666"/>
                    <a:pt x="784" y="671"/>
                    <a:pt x="798" y="685"/>
                  </a:cubicBezTo>
                  <a:cubicBezTo>
                    <a:pt x="805" y="696"/>
                    <a:pt x="800" y="700"/>
                    <a:pt x="789" y="700"/>
                  </a:cubicBezTo>
                  <a:cubicBezTo>
                    <a:pt x="775" y="700"/>
                    <a:pt x="753" y="695"/>
                    <a:pt x="734" y="695"/>
                  </a:cubicBezTo>
                  <a:cubicBezTo>
                    <a:pt x="719" y="695"/>
                    <a:pt x="706" y="698"/>
                    <a:pt x="703" y="709"/>
                  </a:cubicBezTo>
                  <a:cubicBezTo>
                    <a:pt x="703" y="721"/>
                    <a:pt x="762" y="769"/>
                    <a:pt x="762" y="781"/>
                  </a:cubicBezTo>
                  <a:cubicBezTo>
                    <a:pt x="749" y="779"/>
                    <a:pt x="740" y="778"/>
                    <a:pt x="734" y="778"/>
                  </a:cubicBezTo>
                  <a:cubicBezTo>
                    <a:pt x="700" y="778"/>
                    <a:pt x="793" y="806"/>
                    <a:pt x="762" y="816"/>
                  </a:cubicBezTo>
                  <a:cubicBezTo>
                    <a:pt x="750" y="816"/>
                    <a:pt x="703" y="793"/>
                    <a:pt x="691" y="781"/>
                  </a:cubicBezTo>
                  <a:lnTo>
                    <a:pt x="691" y="781"/>
                  </a:lnTo>
                  <a:cubicBezTo>
                    <a:pt x="679" y="816"/>
                    <a:pt x="691" y="852"/>
                    <a:pt x="738" y="864"/>
                  </a:cubicBezTo>
                  <a:cubicBezTo>
                    <a:pt x="717" y="864"/>
                    <a:pt x="668" y="826"/>
                    <a:pt x="657" y="826"/>
                  </a:cubicBezTo>
                  <a:cubicBezTo>
                    <a:pt x="656" y="826"/>
                    <a:pt x="655" y="827"/>
                    <a:pt x="655" y="828"/>
                  </a:cubicBezTo>
                  <a:cubicBezTo>
                    <a:pt x="655" y="852"/>
                    <a:pt x="691" y="864"/>
                    <a:pt x="703" y="888"/>
                  </a:cubicBezTo>
                  <a:cubicBezTo>
                    <a:pt x="692" y="888"/>
                    <a:pt x="681" y="892"/>
                    <a:pt x="670" y="892"/>
                  </a:cubicBezTo>
                  <a:cubicBezTo>
                    <a:pt x="655" y="892"/>
                    <a:pt x="639" y="885"/>
                    <a:pt x="619" y="852"/>
                  </a:cubicBezTo>
                  <a:cubicBezTo>
                    <a:pt x="607" y="888"/>
                    <a:pt x="595" y="912"/>
                    <a:pt x="583" y="935"/>
                  </a:cubicBezTo>
                  <a:cubicBezTo>
                    <a:pt x="572" y="959"/>
                    <a:pt x="560" y="971"/>
                    <a:pt x="536" y="995"/>
                  </a:cubicBezTo>
                  <a:cubicBezTo>
                    <a:pt x="560" y="1007"/>
                    <a:pt x="583" y="1019"/>
                    <a:pt x="607" y="1043"/>
                  </a:cubicBezTo>
                  <a:cubicBezTo>
                    <a:pt x="600" y="1046"/>
                    <a:pt x="594" y="1047"/>
                    <a:pt x="589" y="1047"/>
                  </a:cubicBezTo>
                  <a:cubicBezTo>
                    <a:pt x="575" y="1047"/>
                    <a:pt x="565" y="1039"/>
                    <a:pt x="548" y="1031"/>
                  </a:cubicBezTo>
                  <a:lnTo>
                    <a:pt x="548" y="1031"/>
                  </a:lnTo>
                  <a:cubicBezTo>
                    <a:pt x="583" y="1054"/>
                    <a:pt x="595" y="1066"/>
                    <a:pt x="560" y="1090"/>
                  </a:cubicBezTo>
                  <a:cubicBezTo>
                    <a:pt x="560" y="1078"/>
                    <a:pt x="512" y="1031"/>
                    <a:pt x="476" y="1031"/>
                  </a:cubicBezTo>
                  <a:cubicBezTo>
                    <a:pt x="548" y="1066"/>
                    <a:pt x="476" y="1090"/>
                    <a:pt x="548" y="1126"/>
                  </a:cubicBezTo>
                  <a:cubicBezTo>
                    <a:pt x="536" y="1126"/>
                    <a:pt x="524" y="1126"/>
                    <a:pt x="524" y="1114"/>
                  </a:cubicBezTo>
                  <a:cubicBezTo>
                    <a:pt x="488" y="1114"/>
                    <a:pt x="583" y="1162"/>
                    <a:pt x="560" y="1174"/>
                  </a:cubicBezTo>
                  <a:cubicBezTo>
                    <a:pt x="524" y="1185"/>
                    <a:pt x="512" y="1185"/>
                    <a:pt x="560" y="1245"/>
                  </a:cubicBezTo>
                  <a:cubicBezTo>
                    <a:pt x="550" y="1240"/>
                    <a:pt x="544" y="1237"/>
                    <a:pt x="542" y="1237"/>
                  </a:cubicBezTo>
                  <a:lnTo>
                    <a:pt x="542" y="1237"/>
                  </a:lnTo>
                  <a:cubicBezTo>
                    <a:pt x="540" y="1237"/>
                    <a:pt x="546" y="1243"/>
                    <a:pt x="560" y="1257"/>
                  </a:cubicBezTo>
                  <a:cubicBezTo>
                    <a:pt x="452" y="1233"/>
                    <a:pt x="512" y="1233"/>
                    <a:pt x="393" y="1233"/>
                  </a:cubicBezTo>
                  <a:cubicBezTo>
                    <a:pt x="452" y="1245"/>
                    <a:pt x="464" y="1257"/>
                    <a:pt x="500" y="1293"/>
                  </a:cubicBezTo>
                  <a:cubicBezTo>
                    <a:pt x="484" y="1282"/>
                    <a:pt x="462" y="1273"/>
                    <a:pt x="451" y="1273"/>
                  </a:cubicBezTo>
                  <a:cubicBezTo>
                    <a:pt x="437" y="1273"/>
                    <a:pt x="438" y="1284"/>
                    <a:pt x="476" y="1316"/>
                  </a:cubicBezTo>
                  <a:cubicBezTo>
                    <a:pt x="464" y="1316"/>
                    <a:pt x="417" y="1376"/>
                    <a:pt x="417" y="1376"/>
                  </a:cubicBezTo>
                  <a:cubicBezTo>
                    <a:pt x="439" y="1399"/>
                    <a:pt x="452" y="1407"/>
                    <a:pt x="450" y="1407"/>
                  </a:cubicBezTo>
                  <a:cubicBezTo>
                    <a:pt x="448" y="1407"/>
                    <a:pt x="442" y="1404"/>
                    <a:pt x="429" y="1400"/>
                  </a:cubicBezTo>
                  <a:lnTo>
                    <a:pt x="429" y="1400"/>
                  </a:lnTo>
                  <a:cubicBezTo>
                    <a:pt x="465" y="1412"/>
                    <a:pt x="488" y="1424"/>
                    <a:pt x="476" y="1447"/>
                  </a:cubicBezTo>
                  <a:cubicBezTo>
                    <a:pt x="433" y="1455"/>
                    <a:pt x="447" y="1466"/>
                    <a:pt x="445" y="1466"/>
                  </a:cubicBezTo>
                  <a:cubicBezTo>
                    <a:pt x="445" y="1466"/>
                    <a:pt x="438" y="1461"/>
                    <a:pt x="405" y="1447"/>
                  </a:cubicBezTo>
                  <a:lnTo>
                    <a:pt x="405" y="1447"/>
                  </a:lnTo>
                  <a:cubicBezTo>
                    <a:pt x="441" y="1519"/>
                    <a:pt x="452" y="1495"/>
                    <a:pt x="429" y="1519"/>
                  </a:cubicBezTo>
                  <a:cubicBezTo>
                    <a:pt x="476" y="1531"/>
                    <a:pt x="536" y="1602"/>
                    <a:pt x="572" y="1626"/>
                  </a:cubicBezTo>
                  <a:cubicBezTo>
                    <a:pt x="560" y="1626"/>
                    <a:pt x="488" y="1590"/>
                    <a:pt x="476" y="1578"/>
                  </a:cubicBezTo>
                  <a:lnTo>
                    <a:pt x="476" y="1578"/>
                  </a:lnTo>
                  <a:cubicBezTo>
                    <a:pt x="491" y="1581"/>
                    <a:pt x="502" y="1583"/>
                    <a:pt x="507" y="1583"/>
                  </a:cubicBezTo>
                  <a:cubicBezTo>
                    <a:pt x="525" y="1583"/>
                    <a:pt x="500" y="1569"/>
                    <a:pt x="429" y="1543"/>
                  </a:cubicBezTo>
                  <a:lnTo>
                    <a:pt x="429" y="1543"/>
                  </a:lnTo>
                  <a:cubicBezTo>
                    <a:pt x="437" y="1547"/>
                    <a:pt x="439" y="1548"/>
                    <a:pt x="438" y="1548"/>
                  </a:cubicBezTo>
                  <a:cubicBezTo>
                    <a:pt x="435" y="1548"/>
                    <a:pt x="417" y="1543"/>
                    <a:pt x="393" y="1543"/>
                  </a:cubicBezTo>
                  <a:cubicBezTo>
                    <a:pt x="397" y="1551"/>
                    <a:pt x="400" y="1554"/>
                    <a:pt x="400" y="1554"/>
                  </a:cubicBezTo>
                  <a:cubicBezTo>
                    <a:pt x="400" y="1554"/>
                    <a:pt x="397" y="1551"/>
                    <a:pt x="388" y="1551"/>
                  </a:cubicBezTo>
                  <a:cubicBezTo>
                    <a:pt x="383" y="1551"/>
                    <a:pt x="377" y="1552"/>
                    <a:pt x="369" y="1555"/>
                  </a:cubicBezTo>
                  <a:cubicBezTo>
                    <a:pt x="405" y="1590"/>
                    <a:pt x="441" y="1638"/>
                    <a:pt x="476" y="1685"/>
                  </a:cubicBezTo>
                  <a:cubicBezTo>
                    <a:pt x="345" y="1590"/>
                    <a:pt x="429" y="1650"/>
                    <a:pt x="345" y="1590"/>
                  </a:cubicBezTo>
                  <a:lnTo>
                    <a:pt x="345" y="1590"/>
                  </a:lnTo>
                  <a:cubicBezTo>
                    <a:pt x="357" y="1602"/>
                    <a:pt x="369" y="1614"/>
                    <a:pt x="381" y="1638"/>
                  </a:cubicBezTo>
                  <a:cubicBezTo>
                    <a:pt x="369" y="1626"/>
                    <a:pt x="345" y="1626"/>
                    <a:pt x="333" y="1626"/>
                  </a:cubicBezTo>
                  <a:cubicBezTo>
                    <a:pt x="369" y="1638"/>
                    <a:pt x="381" y="1662"/>
                    <a:pt x="381" y="1685"/>
                  </a:cubicBezTo>
                  <a:cubicBezTo>
                    <a:pt x="369" y="1685"/>
                    <a:pt x="286" y="1757"/>
                    <a:pt x="357" y="1805"/>
                  </a:cubicBezTo>
                  <a:cubicBezTo>
                    <a:pt x="333" y="1793"/>
                    <a:pt x="310" y="1781"/>
                    <a:pt x="286" y="1769"/>
                  </a:cubicBezTo>
                  <a:lnTo>
                    <a:pt x="286" y="1769"/>
                  </a:lnTo>
                  <a:cubicBezTo>
                    <a:pt x="345" y="1805"/>
                    <a:pt x="393" y="1852"/>
                    <a:pt x="452" y="1888"/>
                  </a:cubicBezTo>
                  <a:cubicBezTo>
                    <a:pt x="393" y="1864"/>
                    <a:pt x="333" y="1828"/>
                    <a:pt x="274" y="1793"/>
                  </a:cubicBezTo>
                  <a:lnTo>
                    <a:pt x="274" y="1793"/>
                  </a:lnTo>
                  <a:cubicBezTo>
                    <a:pt x="214" y="1805"/>
                    <a:pt x="333" y="1840"/>
                    <a:pt x="333" y="1852"/>
                  </a:cubicBezTo>
                  <a:cubicBezTo>
                    <a:pt x="310" y="1840"/>
                    <a:pt x="286" y="1840"/>
                    <a:pt x="250" y="1840"/>
                  </a:cubicBezTo>
                  <a:cubicBezTo>
                    <a:pt x="250" y="1840"/>
                    <a:pt x="250" y="1840"/>
                    <a:pt x="250" y="1840"/>
                  </a:cubicBezTo>
                  <a:lnTo>
                    <a:pt x="250" y="1840"/>
                  </a:lnTo>
                  <a:cubicBezTo>
                    <a:pt x="286" y="1852"/>
                    <a:pt x="310" y="1864"/>
                    <a:pt x="333" y="1888"/>
                  </a:cubicBezTo>
                  <a:cubicBezTo>
                    <a:pt x="298" y="1876"/>
                    <a:pt x="274" y="1864"/>
                    <a:pt x="250" y="1840"/>
                  </a:cubicBezTo>
                  <a:lnTo>
                    <a:pt x="250" y="1840"/>
                  </a:lnTo>
                  <a:cubicBezTo>
                    <a:pt x="274" y="1864"/>
                    <a:pt x="286" y="1888"/>
                    <a:pt x="310" y="1900"/>
                  </a:cubicBezTo>
                  <a:cubicBezTo>
                    <a:pt x="286" y="1888"/>
                    <a:pt x="262" y="1876"/>
                    <a:pt x="226" y="1864"/>
                  </a:cubicBezTo>
                  <a:lnTo>
                    <a:pt x="226" y="1864"/>
                  </a:lnTo>
                  <a:cubicBezTo>
                    <a:pt x="214" y="1864"/>
                    <a:pt x="322" y="1983"/>
                    <a:pt x="322" y="1983"/>
                  </a:cubicBezTo>
                  <a:cubicBezTo>
                    <a:pt x="286" y="1959"/>
                    <a:pt x="250" y="1947"/>
                    <a:pt x="214" y="1947"/>
                  </a:cubicBezTo>
                  <a:cubicBezTo>
                    <a:pt x="286" y="1983"/>
                    <a:pt x="345" y="2031"/>
                    <a:pt x="405" y="2090"/>
                  </a:cubicBezTo>
                  <a:cubicBezTo>
                    <a:pt x="396" y="2081"/>
                    <a:pt x="388" y="2077"/>
                    <a:pt x="385" y="2077"/>
                  </a:cubicBezTo>
                  <a:lnTo>
                    <a:pt x="385" y="2077"/>
                  </a:lnTo>
                  <a:cubicBezTo>
                    <a:pt x="379" y="2077"/>
                    <a:pt x="383" y="2087"/>
                    <a:pt x="405" y="2102"/>
                  </a:cubicBezTo>
                  <a:cubicBezTo>
                    <a:pt x="294" y="2035"/>
                    <a:pt x="224" y="1958"/>
                    <a:pt x="137" y="1958"/>
                  </a:cubicBezTo>
                  <a:cubicBezTo>
                    <a:pt x="131" y="1958"/>
                    <a:pt x="125" y="1959"/>
                    <a:pt x="119" y="1959"/>
                  </a:cubicBezTo>
                  <a:cubicBezTo>
                    <a:pt x="143" y="1971"/>
                    <a:pt x="167" y="1995"/>
                    <a:pt x="191" y="2019"/>
                  </a:cubicBezTo>
                  <a:cubicBezTo>
                    <a:pt x="179" y="1995"/>
                    <a:pt x="167" y="1983"/>
                    <a:pt x="155" y="1959"/>
                  </a:cubicBezTo>
                  <a:lnTo>
                    <a:pt x="155" y="1959"/>
                  </a:lnTo>
                  <a:cubicBezTo>
                    <a:pt x="202" y="1971"/>
                    <a:pt x="238" y="2007"/>
                    <a:pt x="250" y="2055"/>
                  </a:cubicBezTo>
                  <a:cubicBezTo>
                    <a:pt x="226" y="2043"/>
                    <a:pt x="191" y="2031"/>
                    <a:pt x="167" y="2007"/>
                  </a:cubicBezTo>
                  <a:lnTo>
                    <a:pt x="167" y="2007"/>
                  </a:lnTo>
                  <a:cubicBezTo>
                    <a:pt x="174" y="2028"/>
                    <a:pt x="177" y="2040"/>
                    <a:pt x="173" y="2040"/>
                  </a:cubicBezTo>
                  <a:cubicBezTo>
                    <a:pt x="171" y="2040"/>
                    <a:pt x="165" y="2034"/>
                    <a:pt x="155" y="2019"/>
                  </a:cubicBezTo>
                  <a:lnTo>
                    <a:pt x="155" y="2019"/>
                  </a:lnTo>
                  <a:cubicBezTo>
                    <a:pt x="155" y="2019"/>
                    <a:pt x="164" y="2071"/>
                    <a:pt x="136" y="2071"/>
                  </a:cubicBezTo>
                  <a:cubicBezTo>
                    <a:pt x="135" y="2071"/>
                    <a:pt x="134" y="2071"/>
                    <a:pt x="133" y="2071"/>
                  </a:cubicBezTo>
                  <a:lnTo>
                    <a:pt x="133" y="2071"/>
                  </a:lnTo>
                  <a:cubicBezTo>
                    <a:pt x="202" y="2095"/>
                    <a:pt x="290" y="2129"/>
                    <a:pt x="357" y="2174"/>
                  </a:cubicBezTo>
                  <a:cubicBezTo>
                    <a:pt x="250" y="2174"/>
                    <a:pt x="262" y="2138"/>
                    <a:pt x="143" y="2102"/>
                  </a:cubicBezTo>
                  <a:lnTo>
                    <a:pt x="143" y="2102"/>
                  </a:lnTo>
                  <a:cubicBezTo>
                    <a:pt x="178" y="2120"/>
                    <a:pt x="181" y="2131"/>
                    <a:pt x="166" y="2131"/>
                  </a:cubicBezTo>
                  <a:cubicBezTo>
                    <a:pt x="160" y="2131"/>
                    <a:pt x="152" y="2129"/>
                    <a:pt x="143" y="2126"/>
                  </a:cubicBezTo>
                  <a:lnTo>
                    <a:pt x="143" y="2126"/>
                  </a:lnTo>
                  <a:cubicBezTo>
                    <a:pt x="155" y="2138"/>
                    <a:pt x="238" y="2197"/>
                    <a:pt x="250" y="2245"/>
                  </a:cubicBezTo>
                  <a:cubicBezTo>
                    <a:pt x="236" y="2237"/>
                    <a:pt x="223" y="2234"/>
                    <a:pt x="210" y="2234"/>
                  </a:cubicBezTo>
                  <a:cubicBezTo>
                    <a:pt x="173" y="2234"/>
                    <a:pt x="141" y="2259"/>
                    <a:pt x="109" y="2259"/>
                  </a:cubicBezTo>
                  <a:cubicBezTo>
                    <a:pt x="104" y="2259"/>
                    <a:pt x="100" y="2258"/>
                    <a:pt x="95" y="2257"/>
                  </a:cubicBezTo>
                  <a:lnTo>
                    <a:pt x="95" y="2257"/>
                  </a:lnTo>
                  <a:cubicBezTo>
                    <a:pt x="143" y="2281"/>
                    <a:pt x="226" y="2293"/>
                    <a:pt x="262" y="2376"/>
                  </a:cubicBezTo>
                  <a:cubicBezTo>
                    <a:pt x="256" y="2382"/>
                    <a:pt x="250" y="2385"/>
                    <a:pt x="244" y="2385"/>
                  </a:cubicBezTo>
                  <a:cubicBezTo>
                    <a:pt x="238" y="2385"/>
                    <a:pt x="232" y="2382"/>
                    <a:pt x="226" y="2376"/>
                  </a:cubicBezTo>
                  <a:lnTo>
                    <a:pt x="226" y="2376"/>
                  </a:lnTo>
                  <a:cubicBezTo>
                    <a:pt x="238" y="2400"/>
                    <a:pt x="250" y="2424"/>
                    <a:pt x="250" y="2459"/>
                  </a:cubicBezTo>
                  <a:cubicBezTo>
                    <a:pt x="0" y="2424"/>
                    <a:pt x="179" y="2424"/>
                    <a:pt x="191" y="2400"/>
                  </a:cubicBezTo>
                  <a:lnTo>
                    <a:pt x="191" y="2400"/>
                  </a:lnTo>
                  <a:cubicBezTo>
                    <a:pt x="184" y="2403"/>
                    <a:pt x="179" y="2405"/>
                    <a:pt x="176" y="2405"/>
                  </a:cubicBezTo>
                  <a:cubicBezTo>
                    <a:pt x="167" y="2405"/>
                    <a:pt x="167" y="2393"/>
                    <a:pt x="167" y="2376"/>
                  </a:cubicBezTo>
                  <a:cubicBezTo>
                    <a:pt x="143" y="2388"/>
                    <a:pt x="119" y="2412"/>
                    <a:pt x="95" y="2436"/>
                  </a:cubicBezTo>
                  <a:cubicBezTo>
                    <a:pt x="95" y="2436"/>
                    <a:pt x="250" y="2519"/>
                    <a:pt x="202" y="2543"/>
                  </a:cubicBezTo>
                  <a:cubicBezTo>
                    <a:pt x="202" y="2531"/>
                    <a:pt x="188" y="2528"/>
                    <a:pt x="174" y="2528"/>
                  </a:cubicBezTo>
                  <a:cubicBezTo>
                    <a:pt x="161" y="2528"/>
                    <a:pt x="149" y="2531"/>
                    <a:pt x="155" y="2531"/>
                  </a:cubicBezTo>
                  <a:cubicBezTo>
                    <a:pt x="156" y="2530"/>
                    <a:pt x="158" y="2530"/>
                    <a:pt x="160" y="2530"/>
                  </a:cubicBezTo>
                  <a:cubicBezTo>
                    <a:pt x="185" y="2530"/>
                    <a:pt x="229" y="2603"/>
                    <a:pt x="274" y="2614"/>
                  </a:cubicBezTo>
                  <a:cubicBezTo>
                    <a:pt x="262" y="2602"/>
                    <a:pt x="238" y="2578"/>
                    <a:pt x="226" y="2567"/>
                  </a:cubicBezTo>
                  <a:cubicBezTo>
                    <a:pt x="242" y="2567"/>
                    <a:pt x="258" y="2572"/>
                    <a:pt x="277" y="2572"/>
                  </a:cubicBezTo>
                  <a:cubicBezTo>
                    <a:pt x="287" y="2572"/>
                    <a:pt x="298" y="2571"/>
                    <a:pt x="310" y="2567"/>
                  </a:cubicBezTo>
                  <a:cubicBezTo>
                    <a:pt x="274" y="2555"/>
                    <a:pt x="250" y="2507"/>
                    <a:pt x="226" y="2495"/>
                  </a:cubicBezTo>
                  <a:lnTo>
                    <a:pt x="226" y="2495"/>
                  </a:lnTo>
                  <a:cubicBezTo>
                    <a:pt x="241" y="2500"/>
                    <a:pt x="250" y="2503"/>
                    <a:pt x="253" y="2503"/>
                  </a:cubicBezTo>
                  <a:cubicBezTo>
                    <a:pt x="258" y="2503"/>
                    <a:pt x="252" y="2497"/>
                    <a:pt x="238" y="2483"/>
                  </a:cubicBezTo>
                  <a:lnTo>
                    <a:pt x="238" y="2483"/>
                  </a:lnTo>
                  <a:cubicBezTo>
                    <a:pt x="247" y="2487"/>
                    <a:pt x="255" y="2489"/>
                    <a:pt x="264" y="2489"/>
                  </a:cubicBezTo>
                  <a:cubicBezTo>
                    <a:pt x="365" y="2489"/>
                    <a:pt x="471" y="2250"/>
                    <a:pt x="405" y="2174"/>
                  </a:cubicBezTo>
                  <a:lnTo>
                    <a:pt x="405" y="2174"/>
                  </a:lnTo>
                  <a:cubicBezTo>
                    <a:pt x="405" y="2174"/>
                    <a:pt x="406" y="2174"/>
                    <a:pt x="407" y="2174"/>
                  </a:cubicBezTo>
                  <a:cubicBezTo>
                    <a:pt x="422" y="2174"/>
                    <a:pt x="477" y="2055"/>
                    <a:pt x="500" y="2055"/>
                  </a:cubicBezTo>
                  <a:cubicBezTo>
                    <a:pt x="441" y="2055"/>
                    <a:pt x="512" y="2043"/>
                    <a:pt x="512" y="2043"/>
                  </a:cubicBezTo>
                  <a:cubicBezTo>
                    <a:pt x="512" y="2031"/>
                    <a:pt x="476" y="2019"/>
                    <a:pt x="464" y="2007"/>
                  </a:cubicBezTo>
                  <a:lnTo>
                    <a:pt x="512" y="2007"/>
                  </a:lnTo>
                  <a:cubicBezTo>
                    <a:pt x="500" y="1971"/>
                    <a:pt x="476" y="1947"/>
                    <a:pt x="452" y="1936"/>
                  </a:cubicBezTo>
                  <a:cubicBezTo>
                    <a:pt x="447" y="1930"/>
                    <a:pt x="461" y="1927"/>
                    <a:pt x="478" y="1927"/>
                  </a:cubicBezTo>
                  <a:cubicBezTo>
                    <a:pt x="485" y="1927"/>
                    <a:pt x="493" y="1927"/>
                    <a:pt x="499" y="1928"/>
                  </a:cubicBezTo>
                  <a:lnTo>
                    <a:pt x="499" y="1928"/>
                  </a:lnTo>
                  <a:cubicBezTo>
                    <a:pt x="484" y="1918"/>
                    <a:pt x="474" y="1907"/>
                    <a:pt x="464" y="1888"/>
                  </a:cubicBezTo>
                  <a:lnTo>
                    <a:pt x="464" y="1888"/>
                  </a:lnTo>
                  <a:cubicBezTo>
                    <a:pt x="503" y="1893"/>
                    <a:pt x="524" y="1901"/>
                    <a:pt x="529" y="1901"/>
                  </a:cubicBezTo>
                  <a:cubicBezTo>
                    <a:pt x="535" y="1901"/>
                    <a:pt x="520" y="1891"/>
                    <a:pt x="488" y="1852"/>
                  </a:cubicBezTo>
                  <a:cubicBezTo>
                    <a:pt x="512" y="1828"/>
                    <a:pt x="667" y="1709"/>
                    <a:pt x="643" y="1685"/>
                  </a:cubicBezTo>
                  <a:lnTo>
                    <a:pt x="643" y="1685"/>
                  </a:lnTo>
                  <a:cubicBezTo>
                    <a:pt x="667" y="1697"/>
                    <a:pt x="679" y="1697"/>
                    <a:pt x="691" y="1709"/>
                  </a:cubicBezTo>
                  <a:cubicBezTo>
                    <a:pt x="703" y="1697"/>
                    <a:pt x="595" y="1614"/>
                    <a:pt x="595" y="1614"/>
                  </a:cubicBezTo>
                  <a:lnTo>
                    <a:pt x="595" y="1614"/>
                  </a:lnTo>
                  <a:cubicBezTo>
                    <a:pt x="604" y="1616"/>
                    <a:pt x="612" y="1617"/>
                    <a:pt x="618" y="1617"/>
                  </a:cubicBezTo>
                  <a:cubicBezTo>
                    <a:pt x="694" y="1617"/>
                    <a:pt x="581" y="1494"/>
                    <a:pt x="691" y="1483"/>
                  </a:cubicBezTo>
                  <a:cubicBezTo>
                    <a:pt x="667" y="1471"/>
                    <a:pt x="655" y="1471"/>
                    <a:pt x="643" y="1447"/>
                  </a:cubicBezTo>
                  <a:cubicBezTo>
                    <a:pt x="673" y="1435"/>
                    <a:pt x="679" y="1435"/>
                    <a:pt x="677" y="1435"/>
                  </a:cubicBezTo>
                  <a:cubicBezTo>
                    <a:pt x="676" y="1435"/>
                    <a:pt x="667" y="1435"/>
                    <a:pt x="667" y="1424"/>
                  </a:cubicBezTo>
                  <a:lnTo>
                    <a:pt x="667" y="1424"/>
                  </a:lnTo>
                  <a:cubicBezTo>
                    <a:pt x="675" y="1435"/>
                    <a:pt x="688" y="1438"/>
                    <a:pt x="703" y="1438"/>
                  </a:cubicBezTo>
                  <a:cubicBezTo>
                    <a:pt x="716" y="1438"/>
                    <a:pt x="729" y="1436"/>
                    <a:pt x="743" y="1436"/>
                  </a:cubicBezTo>
                  <a:cubicBezTo>
                    <a:pt x="763" y="1436"/>
                    <a:pt x="783" y="1440"/>
                    <a:pt x="798" y="1459"/>
                  </a:cubicBezTo>
                  <a:cubicBezTo>
                    <a:pt x="798" y="1443"/>
                    <a:pt x="792" y="1427"/>
                    <a:pt x="778" y="1418"/>
                  </a:cubicBezTo>
                  <a:lnTo>
                    <a:pt x="778" y="1418"/>
                  </a:lnTo>
                  <a:cubicBezTo>
                    <a:pt x="788" y="1420"/>
                    <a:pt x="796" y="1421"/>
                    <a:pt x="802" y="1421"/>
                  </a:cubicBezTo>
                  <a:cubicBezTo>
                    <a:pt x="847" y="1421"/>
                    <a:pt x="781" y="1369"/>
                    <a:pt x="762" y="1340"/>
                  </a:cubicBezTo>
                  <a:cubicBezTo>
                    <a:pt x="762" y="1304"/>
                    <a:pt x="881" y="1328"/>
                    <a:pt x="774" y="1245"/>
                  </a:cubicBezTo>
                  <a:lnTo>
                    <a:pt x="774" y="1245"/>
                  </a:lnTo>
                  <a:cubicBezTo>
                    <a:pt x="777" y="1246"/>
                    <a:pt x="780" y="1247"/>
                    <a:pt x="784" y="1247"/>
                  </a:cubicBezTo>
                  <a:cubicBezTo>
                    <a:pt x="816" y="1247"/>
                    <a:pt x="848" y="1196"/>
                    <a:pt x="869" y="1185"/>
                  </a:cubicBezTo>
                  <a:cubicBezTo>
                    <a:pt x="869" y="1185"/>
                    <a:pt x="869" y="1090"/>
                    <a:pt x="857" y="1078"/>
                  </a:cubicBezTo>
                  <a:cubicBezTo>
                    <a:pt x="893" y="1066"/>
                    <a:pt x="976" y="1043"/>
                    <a:pt x="1000" y="983"/>
                  </a:cubicBezTo>
                  <a:cubicBezTo>
                    <a:pt x="1012" y="971"/>
                    <a:pt x="953" y="923"/>
                    <a:pt x="905" y="900"/>
                  </a:cubicBezTo>
                  <a:cubicBezTo>
                    <a:pt x="973" y="877"/>
                    <a:pt x="1073" y="758"/>
                    <a:pt x="1083" y="756"/>
                  </a:cubicBezTo>
                  <a:lnTo>
                    <a:pt x="1083" y="756"/>
                  </a:lnTo>
                  <a:cubicBezTo>
                    <a:pt x="1071" y="745"/>
                    <a:pt x="1048" y="745"/>
                    <a:pt x="1036" y="733"/>
                  </a:cubicBezTo>
                  <a:cubicBezTo>
                    <a:pt x="1036" y="722"/>
                    <a:pt x="1041" y="716"/>
                    <a:pt x="1047" y="716"/>
                  </a:cubicBezTo>
                  <a:cubicBezTo>
                    <a:pt x="1055" y="716"/>
                    <a:pt x="1065" y="725"/>
                    <a:pt x="1072" y="745"/>
                  </a:cubicBezTo>
                  <a:cubicBezTo>
                    <a:pt x="1083" y="721"/>
                    <a:pt x="1072" y="709"/>
                    <a:pt x="1048" y="709"/>
                  </a:cubicBezTo>
                  <a:lnTo>
                    <a:pt x="1048" y="709"/>
                  </a:lnTo>
                  <a:cubicBezTo>
                    <a:pt x="1072" y="709"/>
                    <a:pt x="1095" y="721"/>
                    <a:pt x="1107" y="733"/>
                  </a:cubicBezTo>
                  <a:cubicBezTo>
                    <a:pt x="1107" y="733"/>
                    <a:pt x="1095" y="696"/>
                    <a:pt x="1084" y="684"/>
                  </a:cubicBezTo>
                  <a:lnTo>
                    <a:pt x="1084" y="684"/>
                  </a:lnTo>
                  <a:cubicBezTo>
                    <a:pt x="1084" y="679"/>
                    <a:pt x="1087" y="676"/>
                    <a:pt x="1089" y="676"/>
                  </a:cubicBezTo>
                  <a:cubicBezTo>
                    <a:pt x="1092" y="676"/>
                    <a:pt x="1095" y="679"/>
                    <a:pt x="1095" y="685"/>
                  </a:cubicBezTo>
                  <a:cubicBezTo>
                    <a:pt x="1101" y="685"/>
                    <a:pt x="1107" y="688"/>
                    <a:pt x="1113" y="688"/>
                  </a:cubicBezTo>
                  <a:cubicBezTo>
                    <a:pt x="1119" y="688"/>
                    <a:pt x="1125" y="685"/>
                    <a:pt x="1131" y="673"/>
                  </a:cubicBezTo>
                  <a:cubicBezTo>
                    <a:pt x="1121" y="663"/>
                    <a:pt x="1077" y="636"/>
                    <a:pt x="1056" y="628"/>
                  </a:cubicBezTo>
                  <a:lnTo>
                    <a:pt x="1056" y="628"/>
                  </a:lnTo>
                  <a:cubicBezTo>
                    <a:pt x="1065" y="630"/>
                    <a:pt x="1073" y="631"/>
                    <a:pt x="1079" y="631"/>
                  </a:cubicBezTo>
                  <a:cubicBezTo>
                    <a:pt x="1157" y="631"/>
                    <a:pt x="1117" y="504"/>
                    <a:pt x="1095" y="483"/>
                  </a:cubicBezTo>
                  <a:lnTo>
                    <a:pt x="1095" y="483"/>
                  </a:lnTo>
                  <a:cubicBezTo>
                    <a:pt x="1121" y="491"/>
                    <a:pt x="1146" y="500"/>
                    <a:pt x="1171" y="500"/>
                  </a:cubicBezTo>
                  <a:cubicBezTo>
                    <a:pt x="1182" y="500"/>
                    <a:pt x="1192" y="498"/>
                    <a:pt x="1203" y="495"/>
                  </a:cubicBezTo>
                  <a:cubicBezTo>
                    <a:pt x="1191" y="471"/>
                    <a:pt x="1167" y="447"/>
                    <a:pt x="1143" y="435"/>
                  </a:cubicBezTo>
                  <a:cubicBezTo>
                    <a:pt x="1191" y="412"/>
                    <a:pt x="1298" y="435"/>
                    <a:pt x="1214" y="340"/>
                  </a:cubicBezTo>
                  <a:lnTo>
                    <a:pt x="1214" y="340"/>
                  </a:lnTo>
                  <a:cubicBezTo>
                    <a:pt x="1229" y="346"/>
                    <a:pt x="1240" y="348"/>
                    <a:pt x="1248" y="348"/>
                  </a:cubicBezTo>
                  <a:cubicBezTo>
                    <a:pt x="1273" y="348"/>
                    <a:pt x="1271" y="325"/>
                    <a:pt x="1262" y="316"/>
                  </a:cubicBezTo>
                  <a:cubicBezTo>
                    <a:pt x="1203" y="304"/>
                    <a:pt x="1334" y="138"/>
                    <a:pt x="1381" y="138"/>
                  </a:cubicBezTo>
                  <a:cubicBezTo>
                    <a:pt x="1369" y="126"/>
                    <a:pt x="1345" y="114"/>
                    <a:pt x="1322" y="102"/>
                  </a:cubicBezTo>
                  <a:cubicBezTo>
                    <a:pt x="1334" y="102"/>
                    <a:pt x="1357" y="90"/>
                    <a:pt x="1369" y="90"/>
                  </a:cubicBezTo>
                  <a:cubicBezTo>
                    <a:pt x="1357" y="78"/>
                    <a:pt x="1357" y="54"/>
                    <a:pt x="1345" y="42"/>
                  </a:cubicBezTo>
                  <a:cubicBezTo>
                    <a:pt x="1271" y="14"/>
                    <a:pt x="1227" y="0"/>
                    <a:pt x="1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1" name="Google Shape;3003;p34"/>
            <p:cNvSpPr/>
            <p:nvPr/>
          </p:nvSpPr>
          <p:spPr>
            <a:xfrm>
              <a:off x="6443950" y="228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2" name="Google Shape;3004;p34"/>
            <p:cNvSpPr/>
            <p:nvPr/>
          </p:nvSpPr>
          <p:spPr>
            <a:xfrm>
              <a:off x="6424000" y="23281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lnTo>
                    <a:pt x="1" y="12"/>
                  </a:lnTo>
                  <a:cubicBezTo>
                    <a:pt x="13" y="0"/>
                    <a:pt x="13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3" name="Google Shape;3005;p34"/>
            <p:cNvSpPr/>
            <p:nvPr/>
          </p:nvSpPr>
          <p:spPr>
            <a:xfrm>
              <a:off x="6437700" y="2279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4" name="Google Shape;3006;p34"/>
            <p:cNvSpPr/>
            <p:nvPr/>
          </p:nvSpPr>
          <p:spPr>
            <a:xfrm>
              <a:off x="6423400" y="23310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"/>
                    <a:pt x="13" y="6"/>
                    <a:pt x="14" y="6"/>
                  </a:cubicBezTo>
                  <a:cubicBezTo>
                    <a:pt x="17" y="6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5" name="Google Shape;3007;p34"/>
            <p:cNvSpPr/>
            <p:nvPr/>
          </p:nvSpPr>
          <p:spPr>
            <a:xfrm>
              <a:off x="6417650" y="2331525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10" y="1"/>
                  </a:moveTo>
                  <a:cubicBezTo>
                    <a:pt x="5" y="1"/>
                    <a:pt x="1" y="2"/>
                    <a:pt x="5" y="6"/>
                  </a:cubicBezTo>
                  <a:cubicBezTo>
                    <a:pt x="36" y="6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6" name="Google Shape;3008;p34"/>
            <p:cNvSpPr/>
            <p:nvPr/>
          </p:nvSpPr>
          <p:spPr>
            <a:xfrm>
              <a:off x="6420275" y="2330375"/>
              <a:ext cx="1025" cy="675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5" y="0"/>
                  </a:moveTo>
                  <a:cubicBezTo>
                    <a:pt x="0" y="0"/>
                    <a:pt x="28" y="26"/>
                    <a:pt x="36" y="26"/>
                  </a:cubicBezTo>
                  <a:cubicBezTo>
                    <a:pt x="40" y="26"/>
                    <a:pt x="40" y="21"/>
                    <a:pt x="31" y="5"/>
                  </a:cubicBezTo>
                  <a:cubicBezTo>
                    <a:pt x="23" y="1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7" name="Google Shape;3009;p34"/>
            <p:cNvSpPr/>
            <p:nvPr/>
          </p:nvSpPr>
          <p:spPr>
            <a:xfrm>
              <a:off x="6420425" y="2330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3" y="12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8" name="Google Shape;3010;p34"/>
            <p:cNvSpPr/>
            <p:nvPr/>
          </p:nvSpPr>
          <p:spPr>
            <a:xfrm>
              <a:off x="6423525" y="2329150"/>
              <a:ext cx="950" cy="600"/>
            </a:xfrm>
            <a:custGeom>
              <a:avLst/>
              <a:gdLst/>
              <a:ahLst/>
              <a:cxnLst/>
              <a:rect l="l" t="t" r="r" b="b"/>
              <a:pathLst>
                <a:path w="38" h="24" extrusionOk="0">
                  <a:moveTo>
                    <a:pt x="7" y="0"/>
                  </a:moveTo>
                  <a:lnTo>
                    <a:pt x="7" y="0"/>
                  </a:lnTo>
                  <a:cubicBezTo>
                    <a:pt x="6" y="0"/>
                    <a:pt x="6" y="2"/>
                    <a:pt x="8" y="6"/>
                  </a:cubicBezTo>
                  <a:cubicBezTo>
                    <a:pt x="0" y="6"/>
                    <a:pt x="17" y="11"/>
                    <a:pt x="27" y="14"/>
                  </a:cubicBezTo>
                  <a:lnTo>
                    <a:pt x="27" y="14"/>
                  </a:lnTo>
                  <a:cubicBezTo>
                    <a:pt x="20" y="8"/>
                    <a:pt x="10" y="0"/>
                    <a:pt x="7" y="0"/>
                  </a:cubicBezTo>
                  <a:close/>
                  <a:moveTo>
                    <a:pt x="27" y="14"/>
                  </a:moveTo>
                  <a:lnTo>
                    <a:pt x="27" y="14"/>
                  </a:lnTo>
                  <a:cubicBezTo>
                    <a:pt x="33" y="19"/>
                    <a:pt x="37" y="24"/>
                    <a:pt x="37" y="24"/>
                  </a:cubicBezTo>
                  <a:cubicBezTo>
                    <a:pt x="37" y="24"/>
                    <a:pt x="36" y="22"/>
                    <a:pt x="32" y="18"/>
                  </a:cubicBezTo>
                  <a:cubicBezTo>
                    <a:pt x="36" y="18"/>
                    <a:pt x="33" y="16"/>
                    <a:pt x="27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69" name="Google Shape;3011;p34"/>
            <p:cNvSpPr/>
            <p:nvPr/>
          </p:nvSpPr>
          <p:spPr>
            <a:xfrm>
              <a:off x="6418775" y="2329400"/>
              <a:ext cx="800" cy="500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" y="1"/>
                  </a:moveTo>
                  <a:cubicBezTo>
                    <a:pt x="1" y="1"/>
                    <a:pt x="8" y="6"/>
                    <a:pt x="31" y="20"/>
                  </a:cubicBezTo>
                  <a:cubicBezTo>
                    <a:pt x="24" y="1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0" name="Google Shape;3012;p34"/>
            <p:cNvSpPr/>
            <p:nvPr/>
          </p:nvSpPr>
          <p:spPr>
            <a:xfrm>
              <a:off x="6419250" y="232840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0" y="36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1" name="Google Shape;3013;p34"/>
            <p:cNvSpPr/>
            <p:nvPr/>
          </p:nvSpPr>
          <p:spPr>
            <a:xfrm>
              <a:off x="6421225" y="232475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1" y="1"/>
                  </a:moveTo>
                  <a:cubicBezTo>
                    <a:pt x="5" y="1"/>
                    <a:pt x="0" y="12"/>
                    <a:pt x="4" y="12"/>
                  </a:cubicBezTo>
                  <a:cubicBezTo>
                    <a:pt x="6" y="12"/>
                    <a:pt x="10" y="10"/>
                    <a:pt x="16" y="3"/>
                  </a:cubicBezTo>
                  <a:cubicBezTo>
                    <a:pt x="15" y="2"/>
                    <a:pt x="13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2" name="Google Shape;3014;p34"/>
            <p:cNvSpPr/>
            <p:nvPr/>
          </p:nvSpPr>
          <p:spPr>
            <a:xfrm>
              <a:off x="6418650" y="23251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0"/>
                  </a:moveTo>
                  <a:cubicBezTo>
                    <a:pt x="0" y="4"/>
                    <a:pt x="4" y="6"/>
                    <a:pt x="12" y="6"/>
                  </a:cubicBezTo>
                  <a:cubicBezTo>
                    <a:pt x="28" y="6"/>
                    <a:pt x="6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3" name="Google Shape;3015;p34"/>
            <p:cNvSpPr/>
            <p:nvPr/>
          </p:nvSpPr>
          <p:spPr>
            <a:xfrm>
              <a:off x="6418350" y="2323550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8" y="0"/>
                  </a:moveTo>
                  <a:cubicBezTo>
                    <a:pt x="5" y="0"/>
                    <a:pt x="3" y="1"/>
                    <a:pt x="0" y="4"/>
                  </a:cubicBezTo>
                  <a:cubicBezTo>
                    <a:pt x="9" y="12"/>
                    <a:pt x="17" y="21"/>
                    <a:pt x="26" y="21"/>
                  </a:cubicBezTo>
                  <a:cubicBezTo>
                    <a:pt x="29" y="21"/>
                    <a:pt x="33" y="19"/>
                    <a:pt x="36" y="16"/>
                  </a:cubicBezTo>
                  <a:cubicBezTo>
                    <a:pt x="27" y="16"/>
                    <a:pt x="17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4" name="Google Shape;3016;p34"/>
            <p:cNvSpPr/>
            <p:nvPr/>
          </p:nvSpPr>
          <p:spPr>
            <a:xfrm>
              <a:off x="6422825" y="2319750"/>
              <a:ext cx="1275" cy="700"/>
            </a:xfrm>
            <a:custGeom>
              <a:avLst/>
              <a:gdLst/>
              <a:ahLst/>
              <a:cxnLst/>
              <a:rect l="l" t="t" r="r" b="b"/>
              <a:pathLst>
                <a:path w="51" h="28" extrusionOk="0">
                  <a:moveTo>
                    <a:pt x="0" y="1"/>
                  </a:moveTo>
                  <a:cubicBezTo>
                    <a:pt x="30" y="19"/>
                    <a:pt x="48" y="28"/>
                    <a:pt x="49" y="28"/>
                  </a:cubicBezTo>
                  <a:cubicBezTo>
                    <a:pt x="51" y="28"/>
                    <a:pt x="36" y="1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5" name="Google Shape;3017;p34"/>
            <p:cNvSpPr/>
            <p:nvPr/>
          </p:nvSpPr>
          <p:spPr>
            <a:xfrm>
              <a:off x="6421025" y="23141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24" y="13"/>
                    <a:pt x="13" y="13"/>
                    <a:pt x="13" y="13"/>
                  </a:cubicBezTo>
                  <a:cubicBezTo>
                    <a:pt x="24" y="13"/>
                    <a:pt x="2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6" name="Google Shape;3018;p34"/>
            <p:cNvSpPr/>
            <p:nvPr/>
          </p:nvSpPr>
          <p:spPr>
            <a:xfrm>
              <a:off x="6451925" y="2268350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6" y="1"/>
                  </a:moveTo>
                  <a:lnTo>
                    <a:pt x="16" y="1"/>
                  </a:lnTo>
                  <a:cubicBezTo>
                    <a:pt x="16" y="1"/>
                    <a:pt x="12" y="3"/>
                    <a:pt x="3" y="9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3" y="1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7" name="Google Shape;3019;p34"/>
            <p:cNvSpPr/>
            <p:nvPr/>
          </p:nvSpPr>
          <p:spPr>
            <a:xfrm>
              <a:off x="6450800" y="2267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24"/>
                  </a:moveTo>
                  <a:cubicBezTo>
                    <a:pt x="0" y="0"/>
                    <a:pt x="0" y="0"/>
                    <a:pt x="48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8" name="Google Shape;3020;p34"/>
            <p:cNvSpPr/>
            <p:nvPr/>
          </p:nvSpPr>
          <p:spPr>
            <a:xfrm>
              <a:off x="6425500" y="229772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1"/>
                  </a:moveTo>
                  <a:cubicBezTo>
                    <a:pt x="0" y="1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9" name="Google Shape;3021;p34"/>
            <p:cNvSpPr/>
            <p:nvPr/>
          </p:nvSpPr>
          <p:spPr>
            <a:xfrm>
              <a:off x="6429650" y="22950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13" y="1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0" name="Google Shape;3022;p34"/>
            <p:cNvSpPr/>
            <p:nvPr/>
          </p:nvSpPr>
          <p:spPr>
            <a:xfrm>
              <a:off x="6429075" y="22947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12" y="1"/>
                    <a:pt x="24" y="13"/>
                    <a:pt x="24" y="13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1" name="Google Shape;3023;p34"/>
            <p:cNvSpPr/>
            <p:nvPr/>
          </p:nvSpPr>
          <p:spPr>
            <a:xfrm>
              <a:off x="6429075" y="229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2" name="Google Shape;3024;p34"/>
            <p:cNvSpPr/>
            <p:nvPr/>
          </p:nvSpPr>
          <p:spPr>
            <a:xfrm>
              <a:off x="6429000" y="2291175"/>
              <a:ext cx="675" cy="625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3" y="1"/>
                  </a:moveTo>
                  <a:cubicBezTo>
                    <a:pt x="3" y="1"/>
                    <a:pt x="3" y="7"/>
                    <a:pt x="3" y="15"/>
                  </a:cubicBezTo>
                  <a:lnTo>
                    <a:pt x="3" y="15"/>
                  </a:lnTo>
                  <a:cubicBezTo>
                    <a:pt x="6" y="13"/>
                    <a:pt x="12" y="13"/>
                    <a:pt x="16" y="13"/>
                  </a:cubicBezTo>
                  <a:cubicBezTo>
                    <a:pt x="24" y="13"/>
                    <a:pt x="27" y="13"/>
                    <a:pt x="3" y="1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1" y="17"/>
                    <a:pt x="1" y="20"/>
                    <a:pt x="3" y="25"/>
                  </a:cubicBezTo>
                  <a:cubicBezTo>
                    <a:pt x="3" y="22"/>
                    <a:pt x="3" y="18"/>
                    <a:pt x="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3" name="Google Shape;3025;p34"/>
            <p:cNvSpPr/>
            <p:nvPr/>
          </p:nvSpPr>
          <p:spPr>
            <a:xfrm>
              <a:off x="6197100" y="2466600"/>
              <a:ext cx="1000" cy="1725"/>
            </a:xfrm>
            <a:custGeom>
              <a:avLst/>
              <a:gdLst/>
              <a:ahLst/>
              <a:cxnLst/>
              <a:rect l="l" t="t" r="r" b="b"/>
              <a:pathLst>
                <a:path w="40" h="69" extrusionOk="0">
                  <a:moveTo>
                    <a:pt x="15" y="1"/>
                  </a:moveTo>
                  <a:cubicBezTo>
                    <a:pt x="7" y="1"/>
                    <a:pt x="1" y="10"/>
                    <a:pt x="2" y="10"/>
                  </a:cubicBezTo>
                  <a:cubicBezTo>
                    <a:pt x="2" y="10"/>
                    <a:pt x="3" y="10"/>
                    <a:pt x="4" y="9"/>
                  </a:cubicBezTo>
                  <a:cubicBezTo>
                    <a:pt x="4" y="68"/>
                    <a:pt x="28" y="44"/>
                    <a:pt x="40" y="56"/>
                  </a:cubicBezTo>
                  <a:cubicBezTo>
                    <a:pt x="34" y="12"/>
                    <a:pt x="24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4" name="Google Shape;3026;p34"/>
            <p:cNvSpPr/>
            <p:nvPr/>
          </p:nvSpPr>
          <p:spPr>
            <a:xfrm>
              <a:off x="6209000" y="2412950"/>
              <a:ext cx="3275" cy="4475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8" y="1"/>
                  </a:moveTo>
                  <a:lnTo>
                    <a:pt x="128" y="1"/>
                  </a:lnTo>
                  <a:cubicBezTo>
                    <a:pt x="127" y="1"/>
                    <a:pt x="120" y="14"/>
                    <a:pt x="112" y="35"/>
                  </a:cubicBezTo>
                  <a:cubicBezTo>
                    <a:pt x="84" y="63"/>
                    <a:pt x="57" y="90"/>
                    <a:pt x="47" y="90"/>
                  </a:cubicBezTo>
                  <a:cubicBezTo>
                    <a:pt x="41" y="90"/>
                    <a:pt x="44" y="76"/>
                    <a:pt x="64" y="35"/>
                  </a:cubicBezTo>
                  <a:lnTo>
                    <a:pt x="64" y="35"/>
                  </a:lnTo>
                  <a:cubicBezTo>
                    <a:pt x="15" y="128"/>
                    <a:pt x="0" y="172"/>
                    <a:pt x="11" y="172"/>
                  </a:cubicBezTo>
                  <a:cubicBezTo>
                    <a:pt x="21" y="172"/>
                    <a:pt x="50" y="138"/>
                    <a:pt x="92" y="72"/>
                  </a:cubicBezTo>
                  <a:lnTo>
                    <a:pt x="92" y="72"/>
                  </a:lnTo>
                  <a:cubicBezTo>
                    <a:pt x="71" y="108"/>
                    <a:pt x="52" y="157"/>
                    <a:pt x="52" y="178"/>
                  </a:cubicBezTo>
                  <a:cubicBezTo>
                    <a:pt x="114" y="47"/>
                    <a:pt x="130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5" name="Google Shape;3027;p34"/>
            <p:cNvSpPr/>
            <p:nvPr/>
          </p:nvSpPr>
          <p:spPr>
            <a:xfrm>
              <a:off x="6208800" y="2417400"/>
              <a:ext cx="1500" cy="2100"/>
            </a:xfrm>
            <a:custGeom>
              <a:avLst/>
              <a:gdLst/>
              <a:ahLst/>
              <a:cxnLst/>
              <a:rect l="l" t="t" r="r" b="b"/>
              <a:pathLst>
                <a:path w="60" h="84" extrusionOk="0">
                  <a:moveTo>
                    <a:pt x="60" y="0"/>
                  </a:moveTo>
                  <a:cubicBezTo>
                    <a:pt x="55" y="0"/>
                    <a:pt x="54" y="3"/>
                    <a:pt x="55" y="5"/>
                  </a:cubicBezTo>
                  <a:lnTo>
                    <a:pt x="55" y="5"/>
                  </a:lnTo>
                  <a:cubicBezTo>
                    <a:pt x="57" y="4"/>
                    <a:pt x="58" y="2"/>
                    <a:pt x="60" y="0"/>
                  </a:cubicBezTo>
                  <a:close/>
                  <a:moveTo>
                    <a:pt x="55" y="5"/>
                  </a:moveTo>
                  <a:cubicBezTo>
                    <a:pt x="34" y="29"/>
                    <a:pt x="23" y="61"/>
                    <a:pt x="0" y="83"/>
                  </a:cubicBezTo>
                  <a:cubicBezTo>
                    <a:pt x="36" y="72"/>
                    <a:pt x="48" y="36"/>
                    <a:pt x="60" y="12"/>
                  </a:cubicBezTo>
                  <a:cubicBezTo>
                    <a:pt x="60" y="12"/>
                    <a:pt x="56" y="9"/>
                    <a:pt x="5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6" name="Google Shape;3028;p34"/>
            <p:cNvSpPr/>
            <p:nvPr/>
          </p:nvSpPr>
          <p:spPr>
            <a:xfrm>
              <a:off x="6209000" y="2419000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2" y="2"/>
                    <a:pt x="16" y="8"/>
                  </a:cubicBezTo>
                  <a:cubicBezTo>
                    <a:pt x="4" y="26"/>
                    <a:pt x="0" y="33"/>
                    <a:pt x="1" y="33"/>
                  </a:cubicBezTo>
                  <a:cubicBezTo>
                    <a:pt x="4" y="33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7" name="Google Shape;3029;p34"/>
            <p:cNvSpPr/>
            <p:nvPr/>
          </p:nvSpPr>
          <p:spPr>
            <a:xfrm>
              <a:off x="6212975" y="2410125"/>
              <a:ext cx="3300" cy="3425"/>
            </a:xfrm>
            <a:custGeom>
              <a:avLst/>
              <a:gdLst/>
              <a:ahLst/>
              <a:cxnLst/>
              <a:rect l="l" t="t" r="r" b="b"/>
              <a:pathLst>
                <a:path w="132" h="137" extrusionOk="0">
                  <a:moveTo>
                    <a:pt x="96" y="0"/>
                  </a:moveTo>
                  <a:cubicBezTo>
                    <a:pt x="60" y="0"/>
                    <a:pt x="11" y="126"/>
                    <a:pt x="0" y="136"/>
                  </a:cubicBezTo>
                  <a:cubicBezTo>
                    <a:pt x="12" y="124"/>
                    <a:pt x="131" y="29"/>
                    <a:pt x="107" y="5"/>
                  </a:cubicBezTo>
                  <a:cubicBezTo>
                    <a:pt x="104" y="2"/>
                    <a:pt x="100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8" name="Google Shape;3030;p34"/>
            <p:cNvSpPr/>
            <p:nvPr/>
          </p:nvSpPr>
          <p:spPr>
            <a:xfrm>
              <a:off x="6234300" y="2389275"/>
              <a:ext cx="650" cy="2525"/>
            </a:xfrm>
            <a:custGeom>
              <a:avLst/>
              <a:gdLst/>
              <a:ahLst/>
              <a:cxnLst/>
              <a:rect l="l" t="t" r="r" b="b"/>
              <a:pathLst>
                <a:path w="26" h="101" extrusionOk="0">
                  <a:moveTo>
                    <a:pt x="25" y="0"/>
                  </a:moveTo>
                  <a:cubicBezTo>
                    <a:pt x="25" y="1"/>
                    <a:pt x="1" y="101"/>
                    <a:pt x="1" y="101"/>
                  </a:cubicBezTo>
                  <a:cubicBezTo>
                    <a:pt x="1" y="101"/>
                    <a:pt x="5" y="85"/>
                    <a:pt x="16" y="42"/>
                  </a:cubicBezTo>
                  <a:cubicBezTo>
                    <a:pt x="23" y="12"/>
                    <a:pt x="26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9" name="Google Shape;3031;p34"/>
            <p:cNvSpPr/>
            <p:nvPr/>
          </p:nvSpPr>
          <p:spPr>
            <a:xfrm>
              <a:off x="6242425" y="23843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" y="36"/>
                  </a:moveTo>
                  <a:cubicBezTo>
                    <a:pt x="13" y="24"/>
                    <a:pt x="25" y="12"/>
                    <a:pt x="37" y="1"/>
                  </a:cubicBezTo>
                  <a:cubicBezTo>
                    <a:pt x="25" y="12"/>
                    <a:pt x="13" y="24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0" name="Google Shape;3032;p34"/>
            <p:cNvSpPr/>
            <p:nvPr/>
          </p:nvSpPr>
          <p:spPr>
            <a:xfrm>
              <a:off x="6243325" y="2381975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" y="96"/>
                  </a:moveTo>
                  <a:cubicBezTo>
                    <a:pt x="36" y="60"/>
                    <a:pt x="60" y="36"/>
                    <a:pt x="96" y="0"/>
                  </a:cubicBezTo>
                  <a:cubicBezTo>
                    <a:pt x="72" y="24"/>
                    <a:pt x="36" y="60"/>
                    <a:pt x="1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1" name="Google Shape;3033;p34"/>
            <p:cNvSpPr/>
            <p:nvPr/>
          </p:nvSpPr>
          <p:spPr>
            <a:xfrm>
              <a:off x="6241550" y="2385850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4" y="0"/>
                  </a:moveTo>
                  <a:cubicBezTo>
                    <a:pt x="12" y="0"/>
                    <a:pt x="12" y="0"/>
                    <a:pt x="0" y="12"/>
                  </a:cubicBezTo>
                  <a:cubicBezTo>
                    <a:pt x="0" y="15"/>
                    <a:pt x="0" y="17"/>
                    <a:pt x="1" y="17"/>
                  </a:cubicBezTo>
                  <a:cubicBezTo>
                    <a:pt x="2" y="17"/>
                    <a:pt x="7" y="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2" name="Google Shape;3034;p34"/>
            <p:cNvSpPr/>
            <p:nvPr/>
          </p:nvSpPr>
          <p:spPr>
            <a:xfrm>
              <a:off x="6242125" y="23852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0"/>
                  </a:moveTo>
                  <a:cubicBezTo>
                    <a:pt x="13" y="12"/>
                    <a:pt x="1" y="12"/>
                    <a:pt x="1" y="24"/>
                  </a:cubicBezTo>
                  <a:cubicBezTo>
                    <a:pt x="13" y="0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3" name="Google Shape;3035;p34"/>
            <p:cNvSpPr/>
            <p:nvPr/>
          </p:nvSpPr>
          <p:spPr>
            <a:xfrm>
              <a:off x="6241550" y="2385250"/>
              <a:ext cx="900" cy="900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12" y="24"/>
                    <a:pt x="0" y="36"/>
                  </a:cubicBezTo>
                  <a:cubicBezTo>
                    <a:pt x="24" y="24"/>
                    <a:pt x="24" y="12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4" name="Google Shape;3036;p34"/>
            <p:cNvSpPr/>
            <p:nvPr/>
          </p:nvSpPr>
          <p:spPr>
            <a:xfrm>
              <a:off x="6230225" y="2391200"/>
              <a:ext cx="2400" cy="925"/>
            </a:xfrm>
            <a:custGeom>
              <a:avLst/>
              <a:gdLst/>
              <a:ahLst/>
              <a:cxnLst/>
              <a:rect l="l" t="t" r="r" b="b"/>
              <a:pathLst>
                <a:path w="96" h="37" extrusionOk="0">
                  <a:moveTo>
                    <a:pt x="96" y="0"/>
                  </a:moveTo>
                  <a:cubicBezTo>
                    <a:pt x="48" y="24"/>
                    <a:pt x="48" y="0"/>
                    <a:pt x="1" y="36"/>
                  </a:cubicBezTo>
                  <a:cubicBezTo>
                    <a:pt x="36" y="36"/>
                    <a:pt x="60" y="24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5" name="Google Shape;3037;p34"/>
            <p:cNvSpPr/>
            <p:nvPr/>
          </p:nvSpPr>
          <p:spPr>
            <a:xfrm>
              <a:off x="6231125" y="2389700"/>
              <a:ext cx="2100" cy="1825"/>
            </a:xfrm>
            <a:custGeom>
              <a:avLst/>
              <a:gdLst/>
              <a:ahLst/>
              <a:cxnLst/>
              <a:rect l="l" t="t" r="r" b="b"/>
              <a:pathLst>
                <a:path w="84" h="73" extrusionOk="0">
                  <a:moveTo>
                    <a:pt x="84" y="1"/>
                  </a:moveTo>
                  <a:lnTo>
                    <a:pt x="84" y="1"/>
                  </a:lnTo>
                  <a:cubicBezTo>
                    <a:pt x="48" y="25"/>
                    <a:pt x="24" y="48"/>
                    <a:pt x="0" y="72"/>
                  </a:cubicBezTo>
                  <a:cubicBezTo>
                    <a:pt x="36" y="60"/>
                    <a:pt x="60" y="37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6" name="Google Shape;3038;p34"/>
            <p:cNvSpPr/>
            <p:nvPr/>
          </p:nvSpPr>
          <p:spPr>
            <a:xfrm>
              <a:off x="6241100" y="2379600"/>
              <a:ext cx="5225" cy="3600"/>
            </a:xfrm>
            <a:custGeom>
              <a:avLst/>
              <a:gdLst/>
              <a:ahLst/>
              <a:cxnLst/>
              <a:rect l="l" t="t" r="r" b="b"/>
              <a:pathLst>
                <a:path w="209" h="144" extrusionOk="0">
                  <a:moveTo>
                    <a:pt x="209" y="0"/>
                  </a:moveTo>
                  <a:cubicBezTo>
                    <a:pt x="73" y="68"/>
                    <a:pt x="0" y="144"/>
                    <a:pt x="17" y="144"/>
                  </a:cubicBezTo>
                  <a:cubicBezTo>
                    <a:pt x="20" y="144"/>
                    <a:pt x="29" y="140"/>
                    <a:pt x="42" y="131"/>
                  </a:cubicBezTo>
                  <a:cubicBezTo>
                    <a:pt x="42" y="131"/>
                    <a:pt x="42" y="131"/>
                    <a:pt x="54" y="119"/>
                  </a:cubicBezTo>
                  <a:cubicBezTo>
                    <a:pt x="102" y="83"/>
                    <a:pt x="161" y="48"/>
                    <a:pt x="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7" name="Google Shape;3039;p34"/>
            <p:cNvSpPr/>
            <p:nvPr/>
          </p:nvSpPr>
          <p:spPr>
            <a:xfrm>
              <a:off x="6236775" y="2386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3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8" name="Google Shape;3040;p34"/>
            <p:cNvSpPr/>
            <p:nvPr/>
          </p:nvSpPr>
          <p:spPr>
            <a:xfrm>
              <a:off x="6249275" y="2377200"/>
              <a:ext cx="2125" cy="925"/>
            </a:xfrm>
            <a:custGeom>
              <a:avLst/>
              <a:gdLst/>
              <a:ahLst/>
              <a:cxnLst/>
              <a:rect l="l" t="t" r="r" b="b"/>
              <a:pathLst>
                <a:path w="85" h="37" extrusionOk="0">
                  <a:moveTo>
                    <a:pt x="84" y="1"/>
                  </a:moveTo>
                  <a:lnTo>
                    <a:pt x="84" y="1"/>
                  </a:lnTo>
                  <a:cubicBezTo>
                    <a:pt x="60" y="13"/>
                    <a:pt x="25" y="25"/>
                    <a:pt x="1" y="37"/>
                  </a:cubicBezTo>
                  <a:cubicBezTo>
                    <a:pt x="25" y="37"/>
                    <a:pt x="84" y="13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99" name="Google Shape;3041;p34"/>
            <p:cNvSpPr/>
            <p:nvPr/>
          </p:nvSpPr>
          <p:spPr>
            <a:xfrm>
              <a:off x="6237375" y="23864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0" name="Google Shape;3042;p34"/>
            <p:cNvSpPr/>
            <p:nvPr/>
          </p:nvSpPr>
          <p:spPr>
            <a:xfrm>
              <a:off x="6236450" y="2384950"/>
              <a:ext cx="2425" cy="1575"/>
            </a:xfrm>
            <a:custGeom>
              <a:avLst/>
              <a:gdLst/>
              <a:ahLst/>
              <a:cxnLst/>
              <a:rect l="l" t="t" r="r" b="b"/>
              <a:pathLst>
                <a:path w="97" h="63" extrusionOk="0">
                  <a:moveTo>
                    <a:pt x="97" y="0"/>
                  </a:moveTo>
                  <a:lnTo>
                    <a:pt x="97" y="0"/>
                  </a:lnTo>
                  <a:cubicBezTo>
                    <a:pt x="95" y="2"/>
                    <a:pt x="92" y="3"/>
                    <a:pt x="90" y="4"/>
                  </a:cubicBezTo>
                  <a:lnTo>
                    <a:pt x="90" y="4"/>
                  </a:lnTo>
                  <a:cubicBezTo>
                    <a:pt x="92" y="3"/>
                    <a:pt x="95" y="2"/>
                    <a:pt x="97" y="0"/>
                  </a:cubicBezTo>
                  <a:close/>
                  <a:moveTo>
                    <a:pt x="90" y="4"/>
                  </a:moveTo>
                  <a:cubicBezTo>
                    <a:pt x="26" y="41"/>
                    <a:pt x="0" y="63"/>
                    <a:pt x="19" y="63"/>
                  </a:cubicBezTo>
                  <a:cubicBezTo>
                    <a:pt x="23" y="63"/>
                    <a:pt x="29" y="62"/>
                    <a:pt x="37" y="60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60" y="37"/>
                    <a:pt x="71" y="17"/>
                    <a:pt x="9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1" name="Google Shape;3043;p34"/>
            <p:cNvSpPr/>
            <p:nvPr/>
          </p:nvSpPr>
          <p:spPr>
            <a:xfrm>
              <a:off x="6254350" y="2371250"/>
              <a:ext cx="6575" cy="3300"/>
            </a:xfrm>
            <a:custGeom>
              <a:avLst/>
              <a:gdLst/>
              <a:ahLst/>
              <a:cxnLst/>
              <a:rect l="l" t="t" r="r" b="b"/>
              <a:pathLst>
                <a:path w="263" h="132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48"/>
                    <a:pt x="60" y="96"/>
                    <a:pt x="0" y="132"/>
                  </a:cubicBezTo>
                  <a:cubicBezTo>
                    <a:pt x="60" y="96"/>
                    <a:pt x="250" y="96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2" name="Google Shape;3044;p34"/>
            <p:cNvSpPr/>
            <p:nvPr/>
          </p:nvSpPr>
          <p:spPr>
            <a:xfrm>
              <a:off x="6221300" y="2394625"/>
              <a:ext cx="550" cy="475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0" y="0"/>
                  </a:moveTo>
                  <a:cubicBezTo>
                    <a:pt x="18" y="0"/>
                    <a:pt x="12" y="6"/>
                    <a:pt x="1" y="18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12" y="13"/>
                    <a:pt x="12" y="18"/>
                    <a:pt x="12" y="18"/>
                  </a:cubicBezTo>
                  <a:cubicBezTo>
                    <a:pt x="18" y="6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3" name="Google Shape;3045;p34"/>
            <p:cNvSpPr/>
            <p:nvPr/>
          </p:nvSpPr>
          <p:spPr>
            <a:xfrm>
              <a:off x="6261625" y="2369775"/>
              <a:ext cx="2275" cy="1500"/>
            </a:xfrm>
            <a:custGeom>
              <a:avLst/>
              <a:gdLst/>
              <a:ahLst/>
              <a:cxnLst/>
              <a:rect l="l" t="t" r="r" b="b"/>
              <a:pathLst>
                <a:path w="91" h="60" extrusionOk="0">
                  <a:moveTo>
                    <a:pt x="90" y="0"/>
                  </a:moveTo>
                  <a:lnTo>
                    <a:pt x="90" y="0"/>
                  </a:lnTo>
                  <a:cubicBezTo>
                    <a:pt x="66" y="12"/>
                    <a:pt x="43" y="36"/>
                    <a:pt x="19" y="48"/>
                  </a:cubicBezTo>
                  <a:cubicBezTo>
                    <a:pt x="4" y="55"/>
                    <a:pt x="0" y="59"/>
                    <a:pt x="5" y="59"/>
                  </a:cubicBezTo>
                  <a:cubicBezTo>
                    <a:pt x="14" y="59"/>
                    <a:pt x="58" y="41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4" name="Google Shape;3046;p34"/>
            <p:cNvSpPr/>
            <p:nvPr/>
          </p:nvSpPr>
          <p:spPr>
            <a:xfrm>
              <a:off x="6268325" y="2367675"/>
              <a:ext cx="1525" cy="825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60" y="1"/>
                  </a:moveTo>
                  <a:lnTo>
                    <a:pt x="60" y="1"/>
                  </a:lnTo>
                  <a:cubicBezTo>
                    <a:pt x="22" y="20"/>
                    <a:pt x="1" y="32"/>
                    <a:pt x="2" y="32"/>
                  </a:cubicBezTo>
                  <a:cubicBezTo>
                    <a:pt x="3" y="32"/>
                    <a:pt x="22" y="2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5" name="Google Shape;3047;p34"/>
            <p:cNvSpPr/>
            <p:nvPr/>
          </p:nvSpPr>
          <p:spPr>
            <a:xfrm>
              <a:off x="6393350" y="2616225"/>
              <a:ext cx="25" cy="1525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0" y="60"/>
                  </a:moveTo>
                  <a:cubicBezTo>
                    <a:pt x="0" y="36"/>
                    <a:pt x="0" y="1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6" name="Google Shape;3048;p34"/>
            <p:cNvSpPr/>
            <p:nvPr/>
          </p:nvSpPr>
          <p:spPr>
            <a:xfrm>
              <a:off x="6394250" y="260492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8"/>
                    <a:pt x="6" y="17"/>
                    <a:pt x="10" y="17"/>
                  </a:cubicBezTo>
                  <a:cubicBezTo>
                    <a:pt x="11" y="17"/>
                    <a:pt x="12" y="15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7" name="Google Shape;3049;p34"/>
            <p:cNvSpPr/>
            <p:nvPr/>
          </p:nvSpPr>
          <p:spPr>
            <a:xfrm>
              <a:off x="6432925" y="2522175"/>
              <a:ext cx="1825" cy="2700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72" y="0"/>
                  </a:moveTo>
                  <a:lnTo>
                    <a:pt x="1" y="107"/>
                  </a:lnTo>
                  <a:cubicBezTo>
                    <a:pt x="25" y="83"/>
                    <a:pt x="49" y="48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8" name="Google Shape;3050;p34"/>
            <p:cNvSpPr/>
            <p:nvPr/>
          </p:nvSpPr>
          <p:spPr>
            <a:xfrm>
              <a:off x="6215050" y="25507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2" y="0"/>
                  </a:moveTo>
                  <a:cubicBezTo>
                    <a:pt x="1" y="0"/>
                    <a:pt x="12" y="12"/>
                    <a:pt x="12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09" name="Google Shape;3051;p34"/>
            <p:cNvSpPr/>
            <p:nvPr/>
          </p:nvSpPr>
          <p:spPr>
            <a:xfrm>
              <a:off x="6294000" y="2360250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33" y="0"/>
                  </a:moveTo>
                  <a:lnTo>
                    <a:pt x="33" y="0"/>
                  </a:lnTo>
                  <a:cubicBezTo>
                    <a:pt x="4" y="6"/>
                    <a:pt x="1" y="9"/>
                    <a:pt x="7" y="9"/>
                  </a:cubicBezTo>
                  <a:cubicBezTo>
                    <a:pt x="13" y="9"/>
                    <a:pt x="27" y="6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0" name="Google Shape;3052;p34"/>
            <p:cNvSpPr/>
            <p:nvPr/>
          </p:nvSpPr>
          <p:spPr>
            <a:xfrm>
              <a:off x="6287075" y="2358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3" y="13"/>
                    <a:pt x="1" y="13"/>
                  </a:cubicBezTo>
                  <a:cubicBezTo>
                    <a:pt x="13" y="13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1" name="Google Shape;3053;p34"/>
            <p:cNvSpPr/>
            <p:nvPr/>
          </p:nvSpPr>
          <p:spPr>
            <a:xfrm>
              <a:off x="6292450" y="2360250"/>
              <a:ext cx="1800" cy="325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72" y="0"/>
                  </a:moveTo>
                  <a:cubicBezTo>
                    <a:pt x="60" y="0"/>
                    <a:pt x="36" y="0"/>
                    <a:pt x="0" y="12"/>
                  </a:cubicBezTo>
                  <a:cubicBezTo>
                    <a:pt x="24" y="12"/>
                    <a:pt x="48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2" name="Google Shape;3054;p34"/>
            <p:cNvSpPr/>
            <p:nvPr/>
          </p:nvSpPr>
          <p:spPr>
            <a:xfrm>
              <a:off x="6291550" y="236082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0" y="1"/>
                  </a:moveTo>
                  <a:cubicBezTo>
                    <a:pt x="0" y="7"/>
                    <a:pt x="0" y="10"/>
                    <a:pt x="6" y="10"/>
                  </a:cubicBezTo>
                  <a:cubicBezTo>
                    <a:pt x="12" y="10"/>
                    <a:pt x="24" y="7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3" name="Google Shape;3055;p34"/>
            <p:cNvSpPr/>
            <p:nvPr/>
          </p:nvSpPr>
          <p:spPr>
            <a:xfrm>
              <a:off x="6294225" y="2359950"/>
              <a:ext cx="2400" cy="450"/>
            </a:xfrm>
            <a:custGeom>
              <a:avLst/>
              <a:gdLst/>
              <a:ahLst/>
              <a:cxnLst/>
              <a:rect l="l" t="t" r="r" b="b"/>
              <a:pathLst>
                <a:path w="96" h="18" extrusionOk="0">
                  <a:moveTo>
                    <a:pt x="96" y="0"/>
                  </a:moveTo>
                  <a:cubicBezTo>
                    <a:pt x="72" y="0"/>
                    <a:pt x="36" y="12"/>
                    <a:pt x="1" y="12"/>
                  </a:cubicBezTo>
                  <a:cubicBezTo>
                    <a:pt x="11" y="16"/>
                    <a:pt x="21" y="17"/>
                    <a:pt x="32" y="17"/>
                  </a:cubicBezTo>
                  <a:cubicBezTo>
                    <a:pt x="56" y="17"/>
                    <a:pt x="79" y="9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4" name="Google Shape;3056;p34"/>
            <p:cNvSpPr/>
            <p:nvPr/>
          </p:nvSpPr>
          <p:spPr>
            <a:xfrm>
              <a:off x="6442150" y="2439725"/>
              <a:ext cx="3600" cy="5375"/>
            </a:xfrm>
            <a:custGeom>
              <a:avLst/>
              <a:gdLst/>
              <a:ahLst/>
              <a:cxnLst/>
              <a:rect l="l" t="t" r="r" b="b"/>
              <a:pathLst>
                <a:path w="144" h="215" extrusionOk="0">
                  <a:moveTo>
                    <a:pt x="84" y="0"/>
                  </a:moveTo>
                  <a:cubicBezTo>
                    <a:pt x="1" y="48"/>
                    <a:pt x="1" y="83"/>
                    <a:pt x="72" y="143"/>
                  </a:cubicBezTo>
                  <a:cubicBezTo>
                    <a:pt x="72" y="145"/>
                    <a:pt x="74" y="151"/>
                    <a:pt x="76" y="157"/>
                  </a:cubicBezTo>
                  <a:lnTo>
                    <a:pt x="76" y="157"/>
                  </a:lnTo>
                  <a:cubicBezTo>
                    <a:pt x="75" y="156"/>
                    <a:pt x="74" y="155"/>
                    <a:pt x="72" y="155"/>
                  </a:cubicBezTo>
                  <a:lnTo>
                    <a:pt x="72" y="155"/>
                  </a:lnTo>
                  <a:cubicBezTo>
                    <a:pt x="84" y="182"/>
                    <a:pt x="88" y="192"/>
                    <a:pt x="88" y="192"/>
                  </a:cubicBezTo>
                  <a:cubicBezTo>
                    <a:pt x="89" y="192"/>
                    <a:pt x="81" y="171"/>
                    <a:pt x="76" y="157"/>
                  </a:cubicBezTo>
                  <a:lnTo>
                    <a:pt x="76" y="157"/>
                  </a:lnTo>
                  <a:cubicBezTo>
                    <a:pt x="98" y="169"/>
                    <a:pt x="121" y="192"/>
                    <a:pt x="144" y="214"/>
                  </a:cubicBezTo>
                  <a:cubicBezTo>
                    <a:pt x="108" y="143"/>
                    <a:pt x="84" y="72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5" name="Google Shape;3057;p34"/>
            <p:cNvSpPr/>
            <p:nvPr/>
          </p:nvSpPr>
          <p:spPr>
            <a:xfrm>
              <a:off x="6355850" y="2700450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2" y="1"/>
                  </a:moveTo>
                  <a:cubicBezTo>
                    <a:pt x="12" y="13"/>
                    <a:pt x="0" y="25"/>
                    <a:pt x="0" y="25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14" y="33"/>
                    <a:pt x="30" y="1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6" name="Google Shape;3058;p34"/>
            <p:cNvSpPr/>
            <p:nvPr/>
          </p:nvSpPr>
          <p:spPr>
            <a:xfrm>
              <a:off x="6308800" y="272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7" name="Google Shape;3059;p34"/>
            <p:cNvSpPr/>
            <p:nvPr/>
          </p:nvSpPr>
          <p:spPr>
            <a:xfrm>
              <a:off x="6285300" y="2716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8" name="Google Shape;3060;p34"/>
            <p:cNvSpPr/>
            <p:nvPr/>
          </p:nvSpPr>
          <p:spPr>
            <a:xfrm>
              <a:off x="6288275" y="2722200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19" name="Google Shape;3061;p34"/>
            <p:cNvSpPr/>
            <p:nvPr/>
          </p:nvSpPr>
          <p:spPr>
            <a:xfrm>
              <a:off x="6355850" y="2680225"/>
              <a:ext cx="775" cy="825"/>
            </a:xfrm>
            <a:custGeom>
              <a:avLst/>
              <a:gdLst/>
              <a:ahLst/>
              <a:cxnLst/>
              <a:rect l="l" t="t" r="r" b="b"/>
              <a:pathLst>
                <a:path w="31" h="33" extrusionOk="0">
                  <a:moveTo>
                    <a:pt x="12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30"/>
                    <a:pt x="2" y="32"/>
                    <a:pt x="5" y="32"/>
                  </a:cubicBezTo>
                  <a:cubicBezTo>
                    <a:pt x="14" y="32"/>
                    <a:pt x="30" y="9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0" name="Google Shape;3062;p34"/>
            <p:cNvSpPr/>
            <p:nvPr/>
          </p:nvSpPr>
          <p:spPr>
            <a:xfrm>
              <a:off x="6264450" y="26742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1" name="Google Shape;3063;p34"/>
            <p:cNvSpPr/>
            <p:nvPr/>
          </p:nvSpPr>
          <p:spPr>
            <a:xfrm>
              <a:off x="6306125" y="2787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3" y="1"/>
                    <a:pt x="13" y="13"/>
                    <a:pt x="1" y="13"/>
                  </a:cubicBezTo>
                  <a:lnTo>
                    <a:pt x="13" y="13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2" name="Google Shape;3064;p34"/>
            <p:cNvSpPr/>
            <p:nvPr/>
          </p:nvSpPr>
          <p:spPr>
            <a:xfrm>
              <a:off x="6285300" y="2696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3" name="Google Shape;3065;p34"/>
            <p:cNvSpPr/>
            <p:nvPr/>
          </p:nvSpPr>
          <p:spPr>
            <a:xfrm>
              <a:off x="6198375" y="2435350"/>
              <a:ext cx="400" cy="275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4" y="0"/>
                  </a:moveTo>
                  <a:cubicBezTo>
                    <a:pt x="11" y="0"/>
                    <a:pt x="1" y="11"/>
                    <a:pt x="6" y="11"/>
                  </a:cubicBezTo>
                  <a:cubicBezTo>
                    <a:pt x="7" y="11"/>
                    <a:pt x="9" y="10"/>
                    <a:pt x="13" y="8"/>
                  </a:cubicBezTo>
                  <a:cubicBezTo>
                    <a:pt x="16" y="2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4" name="Google Shape;3066;p34"/>
            <p:cNvSpPr/>
            <p:nvPr/>
          </p:nvSpPr>
          <p:spPr>
            <a:xfrm>
              <a:off x="6195400" y="2474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cubicBezTo>
                    <a:pt x="1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5" name="Google Shape;3067;p34"/>
            <p:cNvSpPr/>
            <p:nvPr/>
          </p:nvSpPr>
          <p:spPr>
            <a:xfrm>
              <a:off x="6308800" y="2701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3"/>
                    <a:pt x="1" y="13"/>
                    <a:pt x="1" y="13"/>
                  </a:cubicBezTo>
                  <a:cubicBezTo>
                    <a:pt x="13" y="13"/>
                    <a:pt x="13" y="13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6" name="Google Shape;3068;p34"/>
            <p:cNvSpPr/>
            <p:nvPr/>
          </p:nvSpPr>
          <p:spPr>
            <a:xfrm>
              <a:off x="6288275" y="27019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2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7" name="Google Shape;3069;p34"/>
            <p:cNvSpPr/>
            <p:nvPr/>
          </p:nvSpPr>
          <p:spPr>
            <a:xfrm>
              <a:off x="6329950" y="27951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" name="Google Shape;3070;p34"/>
            <p:cNvSpPr/>
            <p:nvPr/>
          </p:nvSpPr>
          <p:spPr>
            <a:xfrm>
              <a:off x="6372800" y="2760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12"/>
                    <a:pt x="1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9" name="Google Shape;3071;p34"/>
            <p:cNvSpPr/>
            <p:nvPr/>
          </p:nvSpPr>
          <p:spPr>
            <a:xfrm>
              <a:off x="6432900" y="25069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26" y="1"/>
                  </a:moveTo>
                  <a:cubicBezTo>
                    <a:pt x="11" y="16"/>
                    <a:pt x="1" y="26"/>
                    <a:pt x="4" y="26"/>
                  </a:cubicBezTo>
                  <a:cubicBezTo>
                    <a:pt x="5" y="26"/>
                    <a:pt x="12" y="22"/>
                    <a:pt x="26" y="13"/>
                  </a:cubicBezTo>
                  <a:cubicBezTo>
                    <a:pt x="26" y="13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0" name="Google Shape;3072;p34"/>
            <p:cNvSpPr/>
            <p:nvPr/>
          </p:nvSpPr>
          <p:spPr>
            <a:xfrm>
              <a:off x="6345125" y="23513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1" name="Google Shape;3073;p34"/>
            <p:cNvSpPr/>
            <p:nvPr/>
          </p:nvSpPr>
          <p:spPr>
            <a:xfrm>
              <a:off x="6263875" y="27257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13"/>
                    <a:pt x="0" y="25"/>
                    <a:pt x="0" y="37"/>
                  </a:cubicBezTo>
                  <a:cubicBezTo>
                    <a:pt x="0" y="25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2" name="Google Shape;3074;p34"/>
            <p:cNvSpPr/>
            <p:nvPr/>
          </p:nvSpPr>
          <p:spPr>
            <a:xfrm>
              <a:off x="6193925" y="2510250"/>
              <a:ext cx="325" cy="1225"/>
            </a:xfrm>
            <a:custGeom>
              <a:avLst/>
              <a:gdLst/>
              <a:ahLst/>
              <a:cxnLst/>
              <a:rect l="l" t="t" r="r" b="b"/>
              <a:pathLst>
                <a:path w="13" h="49" extrusionOk="0">
                  <a:moveTo>
                    <a:pt x="0" y="1"/>
                  </a:moveTo>
                  <a:cubicBezTo>
                    <a:pt x="0" y="13"/>
                    <a:pt x="0" y="37"/>
                    <a:pt x="12" y="49"/>
                  </a:cubicBezTo>
                  <a:cubicBezTo>
                    <a:pt x="12" y="25"/>
                    <a:pt x="0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3" name="Google Shape;3075;p34"/>
            <p:cNvSpPr/>
            <p:nvPr/>
          </p:nvSpPr>
          <p:spPr>
            <a:xfrm>
              <a:off x="6444850" y="2487625"/>
              <a:ext cx="150" cy="1225"/>
            </a:xfrm>
            <a:custGeom>
              <a:avLst/>
              <a:gdLst/>
              <a:ahLst/>
              <a:cxnLst/>
              <a:rect l="l" t="t" r="r" b="b"/>
              <a:pathLst>
                <a:path w="6" h="49" extrusionOk="0">
                  <a:moveTo>
                    <a:pt x="5" y="1"/>
                  </a:moveTo>
                  <a:cubicBezTo>
                    <a:pt x="5" y="1"/>
                    <a:pt x="0" y="34"/>
                    <a:pt x="0" y="49"/>
                  </a:cubicBezTo>
                  <a:cubicBezTo>
                    <a:pt x="5" y="13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4" name="Google Shape;3076;p34"/>
            <p:cNvSpPr/>
            <p:nvPr/>
          </p:nvSpPr>
          <p:spPr>
            <a:xfrm>
              <a:off x="6445425" y="2480200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8"/>
                  </a:moveTo>
                  <a:cubicBezTo>
                    <a:pt x="1" y="36"/>
                    <a:pt x="1" y="12"/>
                    <a:pt x="1" y="0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24"/>
                    <a:pt x="1" y="36"/>
                    <a:pt x="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5" name="Google Shape;3077;p34"/>
            <p:cNvSpPr/>
            <p:nvPr/>
          </p:nvSpPr>
          <p:spPr>
            <a:xfrm>
              <a:off x="6373100" y="2759275"/>
              <a:ext cx="600" cy="1050"/>
            </a:xfrm>
            <a:custGeom>
              <a:avLst/>
              <a:gdLst/>
              <a:ahLst/>
              <a:cxnLst/>
              <a:rect l="l" t="t" r="r" b="b"/>
              <a:pathLst>
                <a:path w="24" h="42" extrusionOk="0">
                  <a:moveTo>
                    <a:pt x="19" y="1"/>
                  </a:moveTo>
                  <a:cubicBezTo>
                    <a:pt x="18" y="1"/>
                    <a:pt x="16" y="2"/>
                    <a:pt x="13" y="5"/>
                  </a:cubicBezTo>
                  <a:cubicBezTo>
                    <a:pt x="13" y="17"/>
                    <a:pt x="1" y="29"/>
                    <a:pt x="1" y="41"/>
                  </a:cubicBezTo>
                  <a:cubicBezTo>
                    <a:pt x="19" y="14"/>
                    <a:pt x="23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6" name="Google Shape;3078;p34"/>
            <p:cNvSpPr/>
            <p:nvPr/>
          </p:nvSpPr>
          <p:spPr>
            <a:xfrm>
              <a:off x="6393350" y="2611050"/>
              <a:ext cx="300" cy="725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7" y="0"/>
                  </a:moveTo>
                  <a:cubicBezTo>
                    <a:pt x="6" y="0"/>
                    <a:pt x="4" y="2"/>
                    <a:pt x="0" y="5"/>
                  </a:cubicBezTo>
                  <a:cubicBezTo>
                    <a:pt x="0" y="17"/>
                    <a:pt x="0" y="29"/>
                    <a:pt x="0" y="29"/>
                  </a:cubicBezTo>
                  <a:cubicBezTo>
                    <a:pt x="9" y="11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7" name="Google Shape;3079;p34"/>
            <p:cNvSpPr/>
            <p:nvPr/>
          </p:nvSpPr>
          <p:spPr>
            <a:xfrm>
              <a:off x="6394250" y="2642125"/>
              <a:ext cx="600" cy="4200"/>
            </a:xfrm>
            <a:custGeom>
              <a:avLst/>
              <a:gdLst/>
              <a:ahLst/>
              <a:cxnLst/>
              <a:rect l="l" t="t" r="r" b="b"/>
              <a:pathLst>
                <a:path w="24" h="168" extrusionOk="0">
                  <a:moveTo>
                    <a:pt x="0" y="1"/>
                  </a:moveTo>
                  <a:cubicBezTo>
                    <a:pt x="0" y="84"/>
                    <a:pt x="0" y="143"/>
                    <a:pt x="24" y="167"/>
                  </a:cubicBezTo>
                  <a:cubicBezTo>
                    <a:pt x="12" y="119"/>
                    <a:pt x="0" y="6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8" name="Google Shape;3080;p34"/>
            <p:cNvSpPr/>
            <p:nvPr/>
          </p:nvSpPr>
          <p:spPr>
            <a:xfrm>
              <a:off x="6316550" y="2354000"/>
              <a:ext cx="3000" cy="325"/>
            </a:xfrm>
            <a:custGeom>
              <a:avLst/>
              <a:gdLst/>
              <a:ahLst/>
              <a:cxnLst/>
              <a:rect l="l" t="t" r="r" b="b"/>
              <a:pathLst>
                <a:path w="120" h="13" extrusionOk="0">
                  <a:moveTo>
                    <a:pt x="1" y="0"/>
                  </a:moveTo>
                  <a:cubicBezTo>
                    <a:pt x="60" y="12"/>
                    <a:pt x="96" y="12"/>
                    <a:pt x="120" y="12"/>
                  </a:cubicBezTo>
                  <a:cubicBezTo>
                    <a:pt x="84" y="12"/>
                    <a:pt x="36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39" name="Google Shape;3081;p34"/>
            <p:cNvSpPr/>
            <p:nvPr/>
          </p:nvSpPr>
          <p:spPr>
            <a:xfrm>
              <a:off x="6344825" y="2351025"/>
              <a:ext cx="1525" cy="900"/>
            </a:xfrm>
            <a:custGeom>
              <a:avLst/>
              <a:gdLst/>
              <a:ahLst/>
              <a:cxnLst/>
              <a:rect l="l" t="t" r="r" b="b"/>
              <a:pathLst>
                <a:path w="61" h="36" extrusionOk="0">
                  <a:moveTo>
                    <a:pt x="1" y="0"/>
                  </a:moveTo>
                  <a:cubicBezTo>
                    <a:pt x="13" y="0"/>
                    <a:pt x="13" y="0"/>
                    <a:pt x="24" y="12"/>
                  </a:cubicBezTo>
                  <a:cubicBezTo>
                    <a:pt x="24" y="12"/>
                    <a:pt x="24" y="24"/>
                    <a:pt x="13" y="24"/>
                  </a:cubicBezTo>
                  <a:cubicBezTo>
                    <a:pt x="36" y="24"/>
                    <a:pt x="48" y="24"/>
                    <a:pt x="60" y="36"/>
                  </a:cubicBezTo>
                  <a:cubicBezTo>
                    <a:pt x="48" y="24"/>
                    <a:pt x="48" y="12"/>
                    <a:pt x="36" y="12"/>
                  </a:cubicBezTo>
                  <a:lnTo>
                    <a:pt x="48" y="12"/>
                  </a:lnTo>
                  <a:cubicBezTo>
                    <a:pt x="60" y="12"/>
                    <a:pt x="60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0" name="Google Shape;3082;p34"/>
            <p:cNvSpPr/>
            <p:nvPr/>
          </p:nvSpPr>
          <p:spPr>
            <a:xfrm>
              <a:off x="6323200" y="2354625"/>
              <a:ext cx="5175" cy="275"/>
            </a:xfrm>
            <a:custGeom>
              <a:avLst/>
              <a:gdLst/>
              <a:ahLst/>
              <a:cxnLst/>
              <a:rect l="l" t="t" r="r" b="b"/>
              <a:pathLst>
                <a:path w="207" h="11" extrusionOk="0">
                  <a:moveTo>
                    <a:pt x="6" y="0"/>
                  </a:moveTo>
                  <a:cubicBezTo>
                    <a:pt x="0" y="0"/>
                    <a:pt x="40" y="3"/>
                    <a:pt x="175" y="11"/>
                  </a:cubicBezTo>
                  <a:cubicBezTo>
                    <a:pt x="207" y="1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1" name="Google Shape;3083;p34"/>
            <p:cNvSpPr/>
            <p:nvPr/>
          </p:nvSpPr>
          <p:spPr>
            <a:xfrm>
              <a:off x="6315650" y="23540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25" y="0"/>
                    <a:pt x="1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5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2" name="Google Shape;3084;p34"/>
            <p:cNvSpPr/>
            <p:nvPr/>
          </p:nvSpPr>
          <p:spPr>
            <a:xfrm>
              <a:off x="6317750" y="2352500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0" y="1"/>
                  </a:moveTo>
                  <a:cubicBezTo>
                    <a:pt x="24" y="1"/>
                    <a:pt x="48" y="13"/>
                    <a:pt x="72" y="13"/>
                  </a:cubicBezTo>
                  <a:lnTo>
                    <a:pt x="84" y="13"/>
                  </a:lnTo>
                  <a:cubicBezTo>
                    <a:pt x="60" y="13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3" name="Google Shape;3085;p34"/>
            <p:cNvSpPr/>
            <p:nvPr/>
          </p:nvSpPr>
          <p:spPr>
            <a:xfrm>
              <a:off x="6307325" y="2351900"/>
              <a:ext cx="7275" cy="175"/>
            </a:xfrm>
            <a:custGeom>
              <a:avLst/>
              <a:gdLst/>
              <a:ahLst/>
              <a:cxnLst/>
              <a:rect l="l" t="t" r="r" b="b"/>
              <a:pathLst>
                <a:path w="291" h="7" extrusionOk="0">
                  <a:moveTo>
                    <a:pt x="12" y="1"/>
                  </a:moveTo>
                  <a:cubicBezTo>
                    <a:pt x="0" y="5"/>
                    <a:pt x="43" y="6"/>
                    <a:pt x="89" y="6"/>
                  </a:cubicBezTo>
                  <a:cubicBezTo>
                    <a:pt x="182" y="6"/>
                    <a:pt x="290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4" name="Google Shape;3086;p34"/>
            <p:cNvSpPr/>
            <p:nvPr/>
          </p:nvSpPr>
          <p:spPr>
            <a:xfrm>
              <a:off x="6316250" y="235220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36" y="13"/>
                    <a:pt x="60" y="13"/>
                  </a:cubicBezTo>
                  <a:cubicBezTo>
                    <a:pt x="36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5" name="Google Shape;3087;p34"/>
            <p:cNvSpPr/>
            <p:nvPr/>
          </p:nvSpPr>
          <p:spPr>
            <a:xfrm>
              <a:off x="6443350" y="24480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8"/>
                    <a:pt x="26" y="11"/>
                    <a:pt x="32" y="12"/>
                  </a:cubicBezTo>
                  <a:lnTo>
                    <a:pt x="32" y="12"/>
                  </a:lnTo>
                  <a:cubicBezTo>
                    <a:pt x="21" y="9"/>
                    <a:pt x="11" y="0"/>
                    <a:pt x="1" y="0"/>
                  </a:cubicBezTo>
                  <a:close/>
                  <a:moveTo>
                    <a:pt x="32" y="12"/>
                  </a:moveTo>
                  <a:lnTo>
                    <a:pt x="32" y="12"/>
                  </a:lnTo>
                  <a:cubicBezTo>
                    <a:pt x="33" y="12"/>
                    <a:pt x="35" y="12"/>
                    <a:pt x="36" y="12"/>
                  </a:cubicBezTo>
                  <a:cubicBezTo>
                    <a:pt x="36" y="12"/>
                    <a:pt x="35" y="12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6" name="Google Shape;3088;p34"/>
            <p:cNvSpPr/>
            <p:nvPr/>
          </p:nvSpPr>
          <p:spPr>
            <a:xfrm>
              <a:off x="6441575" y="24337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3"/>
                    <a:pt x="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7" name="Google Shape;3089;p34"/>
            <p:cNvSpPr/>
            <p:nvPr/>
          </p:nvSpPr>
          <p:spPr>
            <a:xfrm>
              <a:off x="6438075" y="2425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4" y="0"/>
                  </a:moveTo>
                  <a:cubicBezTo>
                    <a:pt x="1" y="0"/>
                    <a:pt x="7" y="12"/>
                    <a:pt x="21" y="19"/>
                  </a:cubicBezTo>
                  <a:cubicBezTo>
                    <a:pt x="12" y="5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8" name="Google Shape;3090;p34"/>
            <p:cNvSpPr/>
            <p:nvPr/>
          </p:nvSpPr>
          <p:spPr>
            <a:xfrm>
              <a:off x="6201050" y="24260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2"/>
                  </a:moveTo>
                  <a:cubicBezTo>
                    <a:pt x="1" y="12"/>
                    <a:pt x="1" y="24"/>
                    <a:pt x="1" y="24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49" name="Google Shape;3091;p34"/>
            <p:cNvSpPr/>
            <p:nvPr/>
          </p:nvSpPr>
          <p:spPr>
            <a:xfrm>
              <a:off x="6349600" y="2355175"/>
              <a:ext cx="1800" cy="625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0" y="1"/>
                  </a:moveTo>
                  <a:cubicBezTo>
                    <a:pt x="24" y="13"/>
                    <a:pt x="48" y="13"/>
                    <a:pt x="72" y="25"/>
                  </a:cubicBezTo>
                  <a:cubicBezTo>
                    <a:pt x="48" y="13"/>
                    <a:pt x="2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0" name="Google Shape;3092;p34"/>
            <p:cNvSpPr/>
            <p:nvPr/>
          </p:nvSpPr>
          <p:spPr>
            <a:xfrm>
              <a:off x="6258800" y="266592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13" y="13"/>
                    <a:pt x="25" y="13"/>
                    <a:pt x="48" y="13"/>
                  </a:cubicBezTo>
                  <a:cubicBezTo>
                    <a:pt x="36" y="13"/>
                    <a:pt x="2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1" name="Google Shape;3093;p34"/>
            <p:cNvSpPr/>
            <p:nvPr/>
          </p:nvSpPr>
          <p:spPr>
            <a:xfrm>
              <a:off x="6293325" y="2355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2" name="Google Shape;3094;p34"/>
            <p:cNvSpPr/>
            <p:nvPr/>
          </p:nvSpPr>
          <p:spPr>
            <a:xfrm>
              <a:off x="6305550" y="2584675"/>
              <a:ext cx="2400" cy="375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6"/>
                    <a:pt x="16" y="9"/>
                    <a:pt x="30" y="9"/>
                  </a:cubicBezTo>
                  <a:lnTo>
                    <a:pt x="30" y="9"/>
                  </a:lnTo>
                  <a:cubicBezTo>
                    <a:pt x="21" y="7"/>
                    <a:pt x="11" y="4"/>
                    <a:pt x="0" y="0"/>
                  </a:cubicBezTo>
                  <a:close/>
                  <a:moveTo>
                    <a:pt x="95" y="0"/>
                  </a:moveTo>
                  <a:cubicBezTo>
                    <a:pt x="71" y="6"/>
                    <a:pt x="51" y="9"/>
                    <a:pt x="34" y="9"/>
                  </a:cubicBezTo>
                  <a:cubicBezTo>
                    <a:pt x="33" y="9"/>
                    <a:pt x="31" y="9"/>
                    <a:pt x="30" y="9"/>
                  </a:cubicBezTo>
                  <a:lnTo>
                    <a:pt x="30" y="9"/>
                  </a:lnTo>
                  <a:cubicBezTo>
                    <a:pt x="44" y="13"/>
                    <a:pt x="55" y="14"/>
                    <a:pt x="63" y="14"/>
                  </a:cubicBezTo>
                  <a:cubicBezTo>
                    <a:pt x="82" y="14"/>
                    <a:pt x="88" y="7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3" name="Google Shape;3095;p34"/>
            <p:cNvSpPr/>
            <p:nvPr/>
          </p:nvSpPr>
          <p:spPr>
            <a:xfrm>
              <a:off x="6292150" y="2360400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4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12" y="6"/>
                  </a:ln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4" name="Google Shape;3096;p34"/>
            <p:cNvSpPr/>
            <p:nvPr/>
          </p:nvSpPr>
          <p:spPr>
            <a:xfrm>
              <a:off x="6252850" y="2642725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1" y="0"/>
                  </a:moveTo>
                  <a:cubicBezTo>
                    <a:pt x="13" y="60"/>
                    <a:pt x="13" y="107"/>
                    <a:pt x="24" y="119"/>
                  </a:cubicBezTo>
                  <a:cubicBezTo>
                    <a:pt x="13" y="84"/>
                    <a:pt x="13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5" name="Google Shape;3097;p34"/>
            <p:cNvSpPr/>
            <p:nvPr/>
          </p:nvSpPr>
          <p:spPr>
            <a:xfrm>
              <a:off x="6197500" y="2486750"/>
              <a:ext cx="25" cy="1500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24"/>
                    <a:pt x="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6" name="Google Shape;3098;p34"/>
            <p:cNvSpPr/>
            <p:nvPr/>
          </p:nvSpPr>
          <p:spPr>
            <a:xfrm>
              <a:off x="6196300" y="248020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36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7" name="Google Shape;3099;p34"/>
            <p:cNvSpPr/>
            <p:nvPr/>
          </p:nvSpPr>
          <p:spPr>
            <a:xfrm>
              <a:off x="6250175" y="2610275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36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8" name="Google Shape;3100;p34"/>
            <p:cNvSpPr/>
            <p:nvPr/>
          </p:nvSpPr>
          <p:spPr>
            <a:xfrm>
              <a:off x="6244225" y="258617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12" y="24"/>
                    <a:pt x="12" y="24"/>
                  </a:cubicBezTo>
                  <a:cubicBezTo>
                    <a:pt x="12" y="36"/>
                    <a:pt x="24" y="36"/>
                    <a:pt x="24" y="36"/>
                  </a:cubicBezTo>
                  <a:cubicBezTo>
                    <a:pt x="24" y="24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59" name="Google Shape;3101;p34"/>
            <p:cNvSpPr/>
            <p:nvPr/>
          </p:nvSpPr>
          <p:spPr>
            <a:xfrm>
              <a:off x="6293025" y="2356375"/>
              <a:ext cx="2125" cy="550"/>
            </a:xfrm>
            <a:custGeom>
              <a:avLst/>
              <a:gdLst/>
              <a:ahLst/>
              <a:cxnLst/>
              <a:rect l="l" t="t" r="r" b="b"/>
              <a:pathLst>
                <a:path w="85" h="22" extrusionOk="0">
                  <a:moveTo>
                    <a:pt x="72" y="0"/>
                  </a:moveTo>
                  <a:cubicBezTo>
                    <a:pt x="72" y="1"/>
                    <a:pt x="72" y="1"/>
                    <a:pt x="72" y="1"/>
                  </a:cubicBezTo>
                  <a:lnTo>
                    <a:pt x="72" y="1"/>
                  </a:lnTo>
                  <a:cubicBezTo>
                    <a:pt x="76" y="1"/>
                    <a:pt x="80" y="0"/>
                    <a:pt x="84" y="0"/>
                  </a:cubicBezTo>
                  <a:close/>
                  <a:moveTo>
                    <a:pt x="72" y="1"/>
                  </a:moveTo>
                  <a:lnTo>
                    <a:pt x="72" y="1"/>
                  </a:lnTo>
                  <a:cubicBezTo>
                    <a:pt x="43" y="3"/>
                    <a:pt x="22" y="12"/>
                    <a:pt x="1" y="12"/>
                  </a:cubicBezTo>
                  <a:cubicBezTo>
                    <a:pt x="1" y="18"/>
                    <a:pt x="7" y="21"/>
                    <a:pt x="16" y="21"/>
                  </a:cubicBezTo>
                  <a:cubicBezTo>
                    <a:pt x="25" y="21"/>
                    <a:pt x="37" y="18"/>
                    <a:pt x="49" y="12"/>
                  </a:cubicBezTo>
                  <a:cubicBezTo>
                    <a:pt x="60" y="12"/>
                    <a:pt x="60" y="12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0" name="Google Shape;3102;p34"/>
            <p:cNvSpPr/>
            <p:nvPr/>
          </p:nvSpPr>
          <p:spPr>
            <a:xfrm>
              <a:off x="6285600" y="23587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1"/>
                  </a:moveTo>
                  <a:cubicBezTo>
                    <a:pt x="36" y="13"/>
                    <a:pt x="24" y="13"/>
                    <a:pt x="0" y="24"/>
                  </a:cubicBezTo>
                  <a:cubicBezTo>
                    <a:pt x="24" y="24"/>
                    <a:pt x="36" y="13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1" name="Google Shape;3103;p34"/>
            <p:cNvSpPr/>
            <p:nvPr/>
          </p:nvSpPr>
          <p:spPr>
            <a:xfrm>
              <a:off x="6301075" y="25885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cubicBezTo>
                    <a:pt x="0" y="12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2" name="Google Shape;3104;p34"/>
            <p:cNvSpPr/>
            <p:nvPr/>
          </p:nvSpPr>
          <p:spPr>
            <a:xfrm>
              <a:off x="6445150" y="2473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3" name="Google Shape;3105;p34"/>
            <p:cNvSpPr/>
            <p:nvPr/>
          </p:nvSpPr>
          <p:spPr>
            <a:xfrm>
              <a:off x="6291250" y="2360550"/>
              <a:ext cx="1050" cy="275"/>
            </a:xfrm>
            <a:custGeom>
              <a:avLst/>
              <a:gdLst/>
              <a:ahLst/>
              <a:cxnLst/>
              <a:rect l="l" t="t" r="r" b="b"/>
              <a:pathLst>
                <a:path w="42" h="11" extrusionOk="0">
                  <a:moveTo>
                    <a:pt x="1" y="0"/>
                  </a:moveTo>
                  <a:cubicBezTo>
                    <a:pt x="16" y="8"/>
                    <a:pt x="26" y="11"/>
                    <a:pt x="31" y="11"/>
                  </a:cubicBezTo>
                  <a:cubicBezTo>
                    <a:pt x="42" y="11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4" name="Google Shape;3106;p34"/>
            <p:cNvSpPr/>
            <p:nvPr/>
          </p:nvSpPr>
          <p:spPr>
            <a:xfrm>
              <a:off x="6189450" y="2348800"/>
              <a:ext cx="257800" cy="446925"/>
            </a:xfrm>
            <a:custGeom>
              <a:avLst/>
              <a:gdLst/>
              <a:ahLst/>
              <a:cxnLst/>
              <a:rect l="l" t="t" r="r" b="b"/>
              <a:pathLst>
                <a:path w="10312" h="17877" extrusionOk="0">
                  <a:moveTo>
                    <a:pt x="5384" y="9"/>
                  </a:moveTo>
                  <a:cubicBezTo>
                    <a:pt x="5388" y="9"/>
                    <a:pt x="5412" y="12"/>
                    <a:pt x="5442" y="18"/>
                  </a:cubicBezTo>
                  <a:cubicBezTo>
                    <a:pt x="5394" y="12"/>
                    <a:pt x="5379" y="9"/>
                    <a:pt x="5384" y="9"/>
                  </a:cubicBezTo>
                  <a:close/>
                  <a:moveTo>
                    <a:pt x="4620" y="161"/>
                  </a:moveTo>
                  <a:cubicBezTo>
                    <a:pt x="4620" y="161"/>
                    <a:pt x="4620" y="161"/>
                    <a:pt x="4618" y="161"/>
                  </a:cubicBezTo>
                  <a:lnTo>
                    <a:pt x="4618" y="161"/>
                  </a:lnTo>
                  <a:cubicBezTo>
                    <a:pt x="4620" y="161"/>
                    <a:pt x="4621" y="161"/>
                    <a:pt x="4620" y="161"/>
                  </a:cubicBezTo>
                  <a:close/>
                  <a:moveTo>
                    <a:pt x="5323" y="178"/>
                  </a:moveTo>
                  <a:cubicBezTo>
                    <a:pt x="5345" y="180"/>
                    <a:pt x="5367" y="182"/>
                    <a:pt x="5387" y="182"/>
                  </a:cubicBezTo>
                  <a:cubicBezTo>
                    <a:pt x="5396" y="182"/>
                    <a:pt x="5405" y="182"/>
                    <a:pt x="5413" y="181"/>
                  </a:cubicBezTo>
                  <a:lnTo>
                    <a:pt x="5413" y="181"/>
                  </a:lnTo>
                  <a:cubicBezTo>
                    <a:pt x="5383" y="179"/>
                    <a:pt x="5353" y="178"/>
                    <a:pt x="5323" y="178"/>
                  </a:cubicBezTo>
                  <a:close/>
                  <a:moveTo>
                    <a:pt x="6087" y="200"/>
                  </a:moveTo>
                  <a:cubicBezTo>
                    <a:pt x="6109" y="200"/>
                    <a:pt x="6131" y="203"/>
                    <a:pt x="6156" y="208"/>
                  </a:cubicBezTo>
                  <a:cubicBezTo>
                    <a:pt x="6120" y="220"/>
                    <a:pt x="6097" y="232"/>
                    <a:pt x="6073" y="256"/>
                  </a:cubicBezTo>
                  <a:cubicBezTo>
                    <a:pt x="6073" y="257"/>
                    <a:pt x="6071" y="258"/>
                    <a:pt x="6067" y="258"/>
                  </a:cubicBezTo>
                  <a:cubicBezTo>
                    <a:pt x="6045" y="258"/>
                    <a:pt x="5969" y="230"/>
                    <a:pt x="5989" y="220"/>
                  </a:cubicBezTo>
                  <a:cubicBezTo>
                    <a:pt x="6024" y="206"/>
                    <a:pt x="6055" y="200"/>
                    <a:pt x="6087" y="200"/>
                  </a:cubicBezTo>
                  <a:close/>
                  <a:moveTo>
                    <a:pt x="6478" y="280"/>
                  </a:moveTo>
                  <a:cubicBezTo>
                    <a:pt x="6500" y="285"/>
                    <a:pt x="6522" y="293"/>
                    <a:pt x="6544" y="303"/>
                  </a:cubicBezTo>
                  <a:lnTo>
                    <a:pt x="6544" y="303"/>
                  </a:lnTo>
                  <a:cubicBezTo>
                    <a:pt x="6522" y="291"/>
                    <a:pt x="6503" y="280"/>
                    <a:pt x="6478" y="280"/>
                  </a:cubicBezTo>
                  <a:close/>
                  <a:moveTo>
                    <a:pt x="6544" y="303"/>
                  </a:moveTo>
                  <a:lnTo>
                    <a:pt x="6544" y="303"/>
                  </a:lnTo>
                  <a:cubicBezTo>
                    <a:pt x="6552" y="307"/>
                    <a:pt x="6560" y="311"/>
                    <a:pt x="6569" y="314"/>
                  </a:cubicBezTo>
                  <a:lnTo>
                    <a:pt x="6569" y="314"/>
                  </a:lnTo>
                  <a:cubicBezTo>
                    <a:pt x="6561" y="310"/>
                    <a:pt x="6552" y="306"/>
                    <a:pt x="6544" y="303"/>
                  </a:cubicBezTo>
                  <a:close/>
                  <a:moveTo>
                    <a:pt x="5325" y="52"/>
                  </a:moveTo>
                  <a:cubicBezTo>
                    <a:pt x="5422" y="52"/>
                    <a:pt x="5494" y="68"/>
                    <a:pt x="5501" y="113"/>
                  </a:cubicBezTo>
                  <a:cubicBezTo>
                    <a:pt x="5507" y="159"/>
                    <a:pt x="5469" y="177"/>
                    <a:pt x="5413" y="181"/>
                  </a:cubicBezTo>
                  <a:lnTo>
                    <a:pt x="5413" y="181"/>
                  </a:lnTo>
                  <a:cubicBezTo>
                    <a:pt x="5605" y="192"/>
                    <a:pt x="5800" y="232"/>
                    <a:pt x="5966" y="268"/>
                  </a:cubicBezTo>
                  <a:cubicBezTo>
                    <a:pt x="5942" y="272"/>
                    <a:pt x="5913" y="274"/>
                    <a:pt x="5881" y="274"/>
                  </a:cubicBezTo>
                  <a:cubicBezTo>
                    <a:pt x="5754" y="274"/>
                    <a:pt x="5582" y="244"/>
                    <a:pt x="5525" y="244"/>
                  </a:cubicBezTo>
                  <a:cubicBezTo>
                    <a:pt x="5473" y="244"/>
                    <a:pt x="5113" y="319"/>
                    <a:pt x="4915" y="319"/>
                  </a:cubicBezTo>
                  <a:cubicBezTo>
                    <a:pt x="4841" y="319"/>
                    <a:pt x="4790" y="309"/>
                    <a:pt x="4787" y="280"/>
                  </a:cubicBezTo>
                  <a:cubicBezTo>
                    <a:pt x="4772" y="212"/>
                    <a:pt x="4827" y="192"/>
                    <a:pt x="4903" y="192"/>
                  </a:cubicBezTo>
                  <a:cubicBezTo>
                    <a:pt x="4948" y="192"/>
                    <a:pt x="5000" y="199"/>
                    <a:pt x="5049" y="208"/>
                  </a:cubicBezTo>
                  <a:cubicBezTo>
                    <a:pt x="5134" y="187"/>
                    <a:pt x="5226" y="178"/>
                    <a:pt x="5319" y="178"/>
                  </a:cubicBezTo>
                  <a:cubicBezTo>
                    <a:pt x="5321" y="178"/>
                    <a:pt x="5322" y="178"/>
                    <a:pt x="5323" y="178"/>
                  </a:cubicBezTo>
                  <a:lnTo>
                    <a:pt x="5323" y="178"/>
                  </a:lnTo>
                  <a:cubicBezTo>
                    <a:pt x="5283" y="174"/>
                    <a:pt x="5241" y="167"/>
                    <a:pt x="5204" y="161"/>
                  </a:cubicBezTo>
                  <a:cubicBezTo>
                    <a:pt x="5090" y="184"/>
                    <a:pt x="4983" y="187"/>
                    <a:pt x="4872" y="187"/>
                  </a:cubicBezTo>
                  <a:cubicBezTo>
                    <a:pt x="4835" y="187"/>
                    <a:pt x="4797" y="187"/>
                    <a:pt x="4758" y="187"/>
                  </a:cubicBezTo>
                  <a:cubicBezTo>
                    <a:pt x="4683" y="187"/>
                    <a:pt x="4604" y="188"/>
                    <a:pt x="4519" y="196"/>
                  </a:cubicBezTo>
                  <a:lnTo>
                    <a:pt x="4519" y="196"/>
                  </a:lnTo>
                  <a:cubicBezTo>
                    <a:pt x="4546" y="192"/>
                    <a:pt x="4607" y="166"/>
                    <a:pt x="4618" y="161"/>
                  </a:cubicBezTo>
                  <a:lnTo>
                    <a:pt x="4618" y="161"/>
                  </a:lnTo>
                  <a:cubicBezTo>
                    <a:pt x="4601" y="166"/>
                    <a:pt x="4499" y="185"/>
                    <a:pt x="4471" y="194"/>
                  </a:cubicBezTo>
                  <a:lnTo>
                    <a:pt x="4471" y="194"/>
                  </a:lnTo>
                  <a:cubicBezTo>
                    <a:pt x="4463" y="193"/>
                    <a:pt x="4454" y="193"/>
                    <a:pt x="4446" y="193"/>
                  </a:cubicBezTo>
                  <a:cubicBezTo>
                    <a:pt x="4358" y="193"/>
                    <a:pt x="4270" y="216"/>
                    <a:pt x="4192" y="256"/>
                  </a:cubicBezTo>
                  <a:cubicBezTo>
                    <a:pt x="4370" y="137"/>
                    <a:pt x="4596" y="172"/>
                    <a:pt x="4727" y="125"/>
                  </a:cubicBezTo>
                  <a:cubicBezTo>
                    <a:pt x="4784" y="125"/>
                    <a:pt x="5115" y="52"/>
                    <a:pt x="5325" y="52"/>
                  </a:cubicBezTo>
                  <a:close/>
                  <a:moveTo>
                    <a:pt x="3992" y="322"/>
                  </a:moveTo>
                  <a:cubicBezTo>
                    <a:pt x="3999" y="322"/>
                    <a:pt x="4006" y="324"/>
                    <a:pt x="4013" y="327"/>
                  </a:cubicBezTo>
                  <a:cubicBezTo>
                    <a:pt x="3989" y="327"/>
                    <a:pt x="3965" y="327"/>
                    <a:pt x="3942" y="339"/>
                  </a:cubicBezTo>
                  <a:cubicBezTo>
                    <a:pt x="3958" y="331"/>
                    <a:pt x="3975" y="322"/>
                    <a:pt x="3992" y="322"/>
                  </a:cubicBezTo>
                  <a:close/>
                  <a:moveTo>
                    <a:pt x="6180" y="196"/>
                  </a:moveTo>
                  <a:lnTo>
                    <a:pt x="6180" y="196"/>
                  </a:lnTo>
                  <a:cubicBezTo>
                    <a:pt x="6335" y="208"/>
                    <a:pt x="6478" y="220"/>
                    <a:pt x="6573" y="315"/>
                  </a:cubicBezTo>
                  <a:cubicBezTo>
                    <a:pt x="6572" y="315"/>
                    <a:pt x="6570" y="314"/>
                    <a:pt x="6569" y="314"/>
                  </a:cubicBezTo>
                  <a:lnTo>
                    <a:pt x="6569" y="314"/>
                  </a:lnTo>
                  <a:cubicBezTo>
                    <a:pt x="6586" y="322"/>
                    <a:pt x="6603" y="331"/>
                    <a:pt x="6620" y="339"/>
                  </a:cubicBezTo>
                  <a:cubicBezTo>
                    <a:pt x="6370" y="268"/>
                    <a:pt x="6180" y="196"/>
                    <a:pt x="6180" y="196"/>
                  </a:cubicBezTo>
                  <a:close/>
                  <a:moveTo>
                    <a:pt x="4846" y="351"/>
                  </a:moveTo>
                  <a:lnTo>
                    <a:pt x="4846" y="351"/>
                  </a:lnTo>
                  <a:cubicBezTo>
                    <a:pt x="4942" y="363"/>
                    <a:pt x="4906" y="363"/>
                    <a:pt x="4835" y="363"/>
                  </a:cubicBezTo>
                  <a:lnTo>
                    <a:pt x="4846" y="351"/>
                  </a:lnTo>
                  <a:close/>
                  <a:moveTo>
                    <a:pt x="3846" y="422"/>
                  </a:moveTo>
                  <a:cubicBezTo>
                    <a:pt x="3821" y="429"/>
                    <a:pt x="3793" y="432"/>
                    <a:pt x="3764" y="434"/>
                  </a:cubicBezTo>
                  <a:lnTo>
                    <a:pt x="3764" y="434"/>
                  </a:lnTo>
                  <a:cubicBezTo>
                    <a:pt x="3795" y="433"/>
                    <a:pt x="3821" y="431"/>
                    <a:pt x="3846" y="422"/>
                  </a:cubicBezTo>
                  <a:close/>
                  <a:moveTo>
                    <a:pt x="3764" y="434"/>
                  </a:moveTo>
                  <a:cubicBezTo>
                    <a:pt x="3753" y="434"/>
                    <a:pt x="3740" y="434"/>
                    <a:pt x="3727" y="434"/>
                  </a:cubicBezTo>
                  <a:cubicBezTo>
                    <a:pt x="3730" y="435"/>
                    <a:pt x="3732" y="436"/>
                    <a:pt x="3735" y="437"/>
                  </a:cubicBezTo>
                  <a:lnTo>
                    <a:pt x="3735" y="437"/>
                  </a:lnTo>
                  <a:cubicBezTo>
                    <a:pt x="3745" y="436"/>
                    <a:pt x="3755" y="435"/>
                    <a:pt x="3764" y="434"/>
                  </a:cubicBezTo>
                  <a:close/>
                  <a:moveTo>
                    <a:pt x="7835" y="744"/>
                  </a:moveTo>
                  <a:lnTo>
                    <a:pt x="7835" y="744"/>
                  </a:lnTo>
                  <a:cubicBezTo>
                    <a:pt x="7918" y="780"/>
                    <a:pt x="7990" y="827"/>
                    <a:pt x="8061" y="875"/>
                  </a:cubicBezTo>
                  <a:cubicBezTo>
                    <a:pt x="8036" y="854"/>
                    <a:pt x="8030" y="848"/>
                    <a:pt x="8033" y="848"/>
                  </a:cubicBezTo>
                  <a:lnTo>
                    <a:pt x="8033" y="848"/>
                  </a:lnTo>
                  <a:cubicBezTo>
                    <a:pt x="8038" y="848"/>
                    <a:pt x="8067" y="865"/>
                    <a:pt x="8080" y="865"/>
                  </a:cubicBezTo>
                  <a:cubicBezTo>
                    <a:pt x="8082" y="865"/>
                    <a:pt x="8084" y="864"/>
                    <a:pt x="8085" y="863"/>
                  </a:cubicBezTo>
                  <a:cubicBezTo>
                    <a:pt x="8002" y="827"/>
                    <a:pt x="7918" y="780"/>
                    <a:pt x="7835" y="744"/>
                  </a:cubicBezTo>
                  <a:close/>
                  <a:moveTo>
                    <a:pt x="8058" y="879"/>
                  </a:moveTo>
                  <a:cubicBezTo>
                    <a:pt x="8062" y="879"/>
                    <a:pt x="8073" y="884"/>
                    <a:pt x="8097" y="899"/>
                  </a:cubicBezTo>
                  <a:cubicBezTo>
                    <a:pt x="8099" y="905"/>
                    <a:pt x="8097" y="907"/>
                    <a:pt x="8094" y="907"/>
                  </a:cubicBezTo>
                  <a:cubicBezTo>
                    <a:pt x="8083" y="907"/>
                    <a:pt x="8050" y="879"/>
                    <a:pt x="8058" y="879"/>
                  </a:cubicBezTo>
                  <a:close/>
                  <a:moveTo>
                    <a:pt x="8056" y="912"/>
                  </a:moveTo>
                  <a:cubicBezTo>
                    <a:pt x="8063" y="912"/>
                    <a:pt x="8090" y="922"/>
                    <a:pt x="8097" y="922"/>
                  </a:cubicBezTo>
                  <a:cubicBezTo>
                    <a:pt x="8097" y="934"/>
                    <a:pt x="8109" y="934"/>
                    <a:pt x="8109" y="946"/>
                  </a:cubicBezTo>
                  <a:cubicBezTo>
                    <a:pt x="8060" y="919"/>
                    <a:pt x="8051" y="912"/>
                    <a:pt x="8056" y="912"/>
                  </a:cubicBezTo>
                  <a:close/>
                  <a:moveTo>
                    <a:pt x="2453" y="1053"/>
                  </a:moveTo>
                  <a:lnTo>
                    <a:pt x="2453" y="1053"/>
                  </a:lnTo>
                  <a:cubicBezTo>
                    <a:pt x="2447" y="1063"/>
                    <a:pt x="2441" y="1073"/>
                    <a:pt x="2434" y="1082"/>
                  </a:cubicBezTo>
                  <a:lnTo>
                    <a:pt x="2434" y="1082"/>
                  </a:lnTo>
                  <a:cubicBezTo>
                    <a:pt x="2444" y="1074"/>
                    <a:pt x="2451" y="1064"/>
                    <a:pt x="2453" y="1053"/>
                  </a:cubicBezTo>
                  <a:close/>
                  <a:moveTo>
                    <a:pt x="2356" y="1126"/>
                  </a:moveTo>
                  <a:cubicBezTo>
                    <a:pt x="2359" y="1126"/>
                    <a:pt x="2353" y="1136"/>
                    <a:pt x="2346" y="1149"/>
                  </a:cubicBezTo>
                  <a:lnTo>
                    <a:pt x="2322" y="1149"/>
                  </a:lnTo>
                  <a:cubicBezTo>
                    <a:pt x="2344" y="1133"/>
                    <a:pt x="2353" y="1126"/>
                    <a:pt x="2356" y="1126"/>
                  </a:cubicBezTo>
                  <a:close/>
                  <a:moveTo>
                    <a:pt x="2596" y="1030"/>
                  </a:moveTo>
                  <a:lnTo>
                    <a:pt x="2596" y="1030"/>
                  </a:lnTo>
                  <a:cubicBezTo>
                    <a:pt x="2535" y="1060"/>
                    <a:pt x="2473" y="1100"/>
                    <a:pt x="2412" y="1141"/>
                  </a:cubicBezTo>
                  <a:lnTo>
                    <a:pt x="2412" y="1141"/>
                  </a:lnTo>
                  <a:cubicBezTo>
                    <a:pt x="2423" y="1141"/>
                    <a:pt x="2382" y="1164"/>
                    <a:pt x="2382" y="1173"/>
                  </a:cubicBezTo>
                  <a:cubicBezTo>
                    <a:pt x="2453" y="1125"/>
                    <a:pt x="2525" y="1077"/>
                    <a:pt x="2596" y="1030"/>
                  </a:cubicBezTo>
                  <a:close/>
                  <a:moveTo>
                    <a:pt x="1581" y="1316"/>
                  </a:moveTo>
                  <a:cubicBezTo>
                    <a:pt x="1572" y="1320"/>
                    <a:pt x="1563" y="1325"/>
                    <a:pt x="1554" y="1331"/>
                  </a:cubicBezTo>
                  <a:lnTo>
                    <a:pt x="1554" y="1331"/>
                  </a:lnTo>
                  <a:cubicBezTo>
                    <a:pt x="1563" y="1326"/>
                    <a:pt x="1572" y="1322"/>
                    <a:pt x="1581" y="1317"/>
                  </a:cubicBezTo>
                  <a:lnTo>
                    <a:pt x="1581" y="1317"/>
                  </a:lnTo>
                  <a:cubicBezTo>
                    <a:pt x="1581" y="1317"/>
                    <a:pt x="1581" y="1317"/>
                    <a:pt x="1581" y="1316"/>
                  </a:cubicBezTo>
                  <a:close/>
                  <a:moveTo>
                    <a:pt x="9031" y="1632"/>
                  </a:moveTo>
                  <a:cubicBezTo>
                    <a:pt x="9031" y="1632"/>
                    <a:pt x="9037" y="1639"/>
                    <a:pt x="9046" y="1646"/>
                  </a:cubicBezTo>
                  <a:lnTo>
                    <a:pt x="9046" y="1646"/>
                  </a:lnTo>
                  <a:cubicBezTo>
                    <a:pt x="9036" y="1636"/>
                    <a:pt x="9032" y="1632"/>
                    <a:pt x="9031" y="1632"/>
                  </a:cubicBezTo>
                  <a:close/>
                  <a:moveTo>
                    <a:pt x="1232" y="2082"/>
                  </a:moveTo>
                  <a:cubicBezTo>
                    <a:pt x="1230" y="2085"/>
                    <a:pt x="1228" y="2087"/>
                    <a:pt x="1227" y="2089"/>
                  </a:cubicBezTo>
                  <a:cubicBezTo>
                    <a:pt x="1230" y="2086"/>
                    <a:pt x="1232" y="2083"/>
                    <a:pt x="1232" y="2082"/>
                  </a:cubicBezTo>
                  <a:close/>
                  <a:moveTo>
                    <a:pt x="9950" y="3005"/>
                  </a:moveTo>
                  <a:cubicBezTo>
                    <a:pt x="9956" y="3014"/>
                    <a:pt x="9961" y="3023"/>
                    <a:pt x="9967" y="3033"/>
                  </a:cubicBezTo>
                  <a:lnTo>
                    <a:pt x="9967" y="3033"/>
                  </a:lnTo>
                  <a:cubicBezTo>
                    <a:pt x="9964" y="3018"/>
                    <a:pt x="9958" y="3009"/>
                    <a:pt x="9950" y="3005"/>
                  </a:cubicBezTo>
                  <a:close/>
                  <a:moveTo>
                    <a:pt x="488" y="3064"/>
                  </a:moveTo>
                  <a:cubicBezTo>
                    <a:pt x="496" y="3064"/>
                    <a:pt x="508" y="3073"/>
                    <a:pt x="524" y="3089"/>
                  </a:cubicBezTo>
                  <a:cubicBezTo>
                    <a:pt x="499" y="3148"/>
                    <a:pt x="480" y="3178"/>
                    <a:pt x="470" y="3178"/>
                  </a:cubicBezTo>
                  <a:cubicBezTo>
                    <a:pt x="461" y="3178"/>
                    <a:pt x="459" y="3157"/>
                    <a:pt x="465" y="3113"/>
                  </a:cubicBezTo>
                  <a:cubicBezTo>
                    <a:pt x="465" y="3113"/>
                    <a:pt x="465" y="3113"/>
                    <a:pt x="465" y="3101"/>
                  </a:cubicBezTo>
                  <a:cubicBezTo>
                    <a:pt x="471" y="3076"/>
                    <a:pt x="478" y="3064"/>
                    <a:pt x="488" y="3064"/>
                  </a:cubicBezTo>
                  <a:close/>
                  <a:moveTo>
                    <a:pt x="411" y="3353"/>
                  </a:moveTo>
                  <a:cubicBezTo>
                    <a:pt x="411" y="3353"/>
                    <a:pt x="410" y="3361"/>
                    <a:pt x="405" y="3387"/>
                  </a:cubicBezTo>
                  <a:cubicBezTo>
                    <a:pt x="405" y="3379"/>
                    <a:pt x="410" y="3353"/>
                    <a:pt x="411" y="3353"/>
                  </a:cubicBezTo>
                  <a:close/>
                  <a:moveTo>
                    <a:pt x="417" y="3363"/>
                  </a:moveTo>
                  <a:cubicBezTo>
                    <a:pt x="417" y="3371"/>
                    <a:pt x="413" y="3393"/>
                    <a:pt x="412" y="3393"/>
                  </a:cubicBezTo>
                  <a:cubicBezTo>
                    <a:pt x="412" y="3393"/>
                    <a:pt x="413" y="3385"/>
                    <a:pt x="417" y="3363"/>
                  </a:cubicBezTo>
                  <a:close/>
                  <a:moveTo>
                    <a:pt x="10049" y="3304"/>
                  </a:moveTo>
                  <a:cubicBezTo>
                    <a:pt x="10049" y="3316"/>
                    <a:pt x="10061" y="3316"/>
                    <a:pt x="10061" y="3316"/>
                  </a:cubicBezTo>
                  <a:cubicBezTo>
                    <a:pt x="10085" y="3375"/>
                    <a:pt x="10073" y="3304"/>
                    <a:pt x="10085" y="3423"/>
                  </a:cubicBezTo>
                  <a:cubicBezTo>
                    <a:pt x="10026" y="3423"/>
                    <a:pt x="10014" y="3387"/>
                    <a:pt x="10049" y="3304"/>
                  </a:cubicBezTo>
                  <a:close/>
                  <a:moveTo>
                    <a:pt x="393" y="3387"/>
                  </a:moveTo>
                  <a:cubicBezTo>
                    <a:pt x="417" y="3387"/>
                    <a:pt x="393" y="3423"/>
                    <a:pt x="370" y="3470"/>
                  </a:cubicBezTo>
                  <a:cubicBezTo>
                    <a:pt x="363" y="3473"/>
                    <a:pt x="357" y="3474"/>
                    <a:pt x="353" y="3474"/>
                  </a:cubicBezTo>
                  <a:cubicBezTo>
                    <a:pt x="318" y="3474"/>
                    <a:pt x="404" y="3387"/>
                    <a:pt x="393" y="3387"/>
                  </a:cubicBezTo>
                  <a:close/>
                  <a:moveTo>
                    <a:pt x="227" y="4983"/>
                  </a:moveTo>
                  <a:cubicBezTo>
                    <a:pt x="231" y="5011"/>
                    <a:pt x="232" y="5020"/>
                    <a:pt x="232" y="5020"/>
                  </a:cubicBezTo>
                  <a:cubicBezTo>
                    <a:pt x="231" y="5020"/>
                    <a:pt x="227" y="4997"/>
                    <a:pt x="227" y="4983"/>
                  </a:cubicBezTo>
                  <a:close/>
                  <a:moveTo>
                    <a:pt x="10228" y="4983"/>
                  </a:moveTo>
                  <a:cubicBezTo>
                    <a:pt x="10228" y="4994"/>
                    <a:pt x="10228" y="4994"/>
                    <a:pt x="10228" y="4994"/>
                  </a:cubicBezTo>
                  <a:cubicBezTo>
                    <a:pt x="10228" y="4994"/>
                    <a:pt x="10228" y="4994"/>
                    <a:pt x="10228" y="5006"/>
                  </a:cubicBezTo>
                  <a:cubicBezTo>
                    <a:pt x="10220" y="5015"/>
                    <a:pt x="10217" y="5023"/>
                    <a:pt x="10216" y="5023"/>
                  </a:cubicBezTo>
                  <a:cubicBezTo>
                    <a:pt x="10216" y="5023"/>
                    <a:pt x="10216" y="5022"/>
                    <a:pt x="10216" y="5018"/>
                  </a:cubicBezTo>
                  <a:cubicBezTo>
                    <a:pt x="10216" y="4994"/>
                    <a:pt x="10216" y="4983"/>
                    <a:pt x="10228" y="4983"/>
                  </a:cubicBezTo>
                  <a:close/>
                  <a:moveTo>
                    <a:pt x="227" y="4923"/>
                  </a:moveTo>
                  <a:lnTo>
                    <a:pt x="227" y="4923"/>
                  </a:lnTo>
                  <a:cubicBezTo>
                    <a:pt x="227" y="4923"/>
                    <a:pt x="247" y="5033"/>
                    <a:pt x="241" y="5033"/>
                  </a:cubicBezTo>
                  <a:cubicBezTo>
                    <a:pt x="240" y="5033"/>
                    <a:pt x="240" y="5032"/>
                    <a:pt x="239" y="5030"/>
                  </a:cubicBezTo>
                  <a:cubicBezTo>
                    <a:pt x="239" y="5024"/>
                    <a:pt x="239" y="5020"/>
                    <a:pt x="239" y="5018"/>
                  </a:cubicBezTo>
                  <a:cubicBezTo>
                    <a:pt x="239" y="4994"/>
                    <a:pt x="227" y="4959"/>
                    <a:pt x="227" y="4923"/>
                  </a:cubicBezTo>
                  <a:close/>
                  <a:moveTo>
                    <a:pt x="10241" y="5609"/>
                  </a:moveTo>
                  <a:cubicBezTo>
                    <a:pt x="10241" y="5609"/>
                    <a:pt x="10240" y="5611"/>
                    <a:pt x="10240" y="5614"/>
                  </a:cubicBezTo>
                  <a:lnTo>
                    <a:pt x="10240" y="5614"/>
                  </a:lnTo>
                  <a:cubicBezTo>
                    <a:pt x="10241" y="5610"/>
                    <a:pt x="10241" y="5609"/>
                    <a:pt x="10241" y="5609"/>
                  </a:cubicBezTo>
                  <a:close/>
                  <a:moveTo>
                    <a:pt x="9920" y="5761"/>
                  </a:moveTo>
                  <a:cubicBezTo>
                    <a:pt x="9920" y="5761"/>
                    <a:pt x="9920" y="5763"/>
                    <a:pt x="9919" y="5768"/>
                  </a:cubicBezTo>
                  <a:lnTo>
                    <a:pt x="9919" y="5768"/>
                  </a:lnTo>
                  <a:cubicBezTo>
                    <a:pt x="9920" y="5763"/>
                    <a:pt x="9920" y="5761"/>
                    <a:pt x="9920" y="5761"/>
                  </a:cubicBezTo>
                  <a:close/>
                  <a:moveTo>
                    <a:pt x="9704" y="6328"/>
                  </a:moveTo>
                  <a:cubicBezTo>
                    <a:pt x="9700" y="6335"/>
                    <a:pt x="9698" y="6343"/>
                    <a:pt x="9696" y="6350"/>
                  </a:cubicBezTo>
                  <a:lnTo>
                    <a:pt x="9696" y="6350"/>
                  </a:lnTo>
                  <a:cubicBezTo>
                    <a:pt x="9699" y="6343"/>
                    <a:pt x="9702" y="6335"/>
                    <a:pt x="9704" y="6328"/>
                  </a:cubicBezTo>
                  <a:close/>
                  <a:moveTo>
                    <a:pt x="8764" y="8217"/>
                  </a:moveTo>
                  <a:cubicBezTo>
                    <a:pt x="8746" y="8243"/>
                    <a:pt x="8731" y="8270"/>
                    <a:pt x="8716" y="8292"/>
                  </a:cubicBezTo>
                  <a:cubicBezTo>
                    <a:pt x="8734" y="8269"/>
                    <a:pt x="8750" y="8243"/>
                    <a:pt x="8764" y="8217"/>
                  </a:cubicBezTo>
                  <a:close/>
                  <a:moveTo>
                    <a:pt x="1198" y="8370"/>
                  </a:moveTo>
                  <a:cubicBezTo>
                    <a:pt x="1211" y="8403"/>
                    <a:pt x="1222" y="8434"/>
                    <a:pt x="1239" y="8459"/>
                  </a:cubicBezTo>
                  <a:cubicBezTo>
                    <a:pt x="1230" y="8429"/>
                    <a:pt x="1215" y="8399"/>
                    <a:pt x="1198" y="8370"/>
                  </a:cubicBezTo>
                  <a:close/>
                  <a:moveTo>
                    <a:pt x="8299" y="9007"/>
                  </a:moveTo>
                  <a:cubicBezTo>
                    <a:pt x="8295" y="9011"/>
                    <a:pt x="8291" y="9015"/>
                    <a:pt x="8288" y="9020"/>
                  </a:cubicBezTo>
                  <a:lnTo>
                    <a:pt x="8288" y="9020"/>
                  </a:lnTo>
                  <a:cubicBezTo>
                    <a:pt x="8292" y="9015"/>
                    <a:pt x="8296" y="9011"/>
                    <a:pt x="8299" y="9007"/>
                  </a:cubicBezTo>
                  <a:close/>
                  <a:moveTo>
                    <a:pt x="2215" y="9281"/>
                  </a:moveTo>
                  <a:cubicBezTo>
                    <a:pt x="2217" y="9288"/>
                    <a:pt x="2220" y="9295"/>
                    <a:pt x="2222" y="9302"/>
                  </a:cubicBezTo>
                  <a:lnTo>
                    <a:pt x="2222" y="9302"/>
                  </a:lnTo>
                  <a:cubicBezTo>
                    <a:pt x="2219" y="9292"/>
                    <a:pt x="2217" y="9284"/>
                    <a:pt x="2215" y="9281"/>
                  </a:cubicBezTo>
                  <a:close/>
                  <a:moveTo>
                    <a:pt x="8371" y="9626"/>
                  </a:moveTo>
                  <a:cubicBezTo>
                    <a:pt x="8360" y="9669"/>
                    <a:pt x="8349" y="9712"/>
                    <a:pt x="8330" y="9755"/>
                  </a:cubicBezTo>
                  <a:lnTo>
                    <a:pt x="8330" y="9755"/>
                  </a:lnTo>
                  <a:cubicBezTo>
                    <a:pt x="8330" y="9755"/>
                    <a:pt x="8329" y="9755"/>
                    <a:pt x="8329" y="9755"/>
                  </a:cubicBezTo>
                  <a:lnTo>
                    <a:pt x="8329" y="9755"/>
                  </a:lnTo>
                  <a:cubicBezTo>
                    <a:pt x="8327" y="9755"/>
                    <a:pt x="8323" y="9758"/>
                    <a:pt x="8321" y="9761"/>
                  </a:cubicBezTo>
                  <a:lnTo>
                    <a:pt x="8321" y="9761"/>
                  </a:lnTo>
                  <a:cubicBezTo>
                    <a:pt x="8314" y="9725"/>
                    <a:pt x="8337" y="9670"/>
                    <a:pt x="8371" y="9626"/>
                  </a:cubicBezTo>
                  <a:close/>
                  <a:moveTo>
                    <a:pt x="8321" y="9761"/>
                  </a:moveTo>
                  <a:cubicBezTo>
                    <a:pt x="8322" y="9764"/>
                    <a:pt x="8322" y="9766"/>
                    <a:pt x="8323" y="9769"/>
                  </a:cubicBezTo>
                  <a:cubicBezTo>
                    <a:pt x="8320" y="9766"/>
                    <a:pt x="8320" y="9763"/>
                    <a:pt x="8321" y="9761"/>
                  </a:cubicBezTo>
                  <a:close/>
                  <a:moveTo>
                    <a:pt x="8330" y="9755"/>
                  </a:moveTo>
                  <a:cubicBezTo>
                    <a:pt x="8333" y="9755"/>
                    <a:pt x="8333" y="9759"/>
                    <a:pt x="8323" y="9769"/>
                  </a:cubicBezTo>
                  <a:cubicBezTo>
                    <a:pt x="8325" y="9764"/>
                    <a:pt x="8328" y="9760"/>
                    <a:pt x="8330" y="9755"/>
                  </a:cubicBezTo>
                  <a:close/>
                  <a:moveTo>
                    <a:pt x="4178" y="10380"/>
                  </a:moveTo>
                  <a:lnTo>
                    <a:pt x="4178" y="10380"/>
                  </a:lnTo>
                  <a:cubicBezTo>
                    <a:pt x="4179" y="10383"/>
                    <a:pt x="4179" y="10386"/>
                    <a:pt x="4180" y="10388"/>
                  </a:cubicBezTo>
                  <a:cubicBezTo>
                    <a:pt x="4179" y="10385"/>
                    <a:pt x="4179" y="10383"/>
                    <a:pt x="4178" y="10380"/>
                  </a:cubicBezTo>
                  <a:close/>
                  <a:moveTo>
                    <a:pt x="7840" y="10492"/>
                  </a:moveTo>
                  <a:cubicBezTo>
                    <a:pt x="7839" y="10492"/>
                    <a:pt x="7837" y="10493"/>
                    <a:pt x="7835" y="10495"/>
                  </a:cubicBezTo>
                  <a:cubicBezTo>
                    <a:pt x="7835" y="10531"/>
                    <a:pt x="7835" y="10543"/>
                    <a:pt x="7847" y="10543"/>
                  </a:cubicBezTo>
                  <a:cubicBezTo>
                    <a:pt x="7847" y="10513"/>
                    <a:pt x="7847" y="10492"/>
                    <a:pt x="7840" y="10492"/>
                  </a:cubicBezTo>
                  <a:close/>
                  <a:moveTo>
                    <a:pt x="6181" y="11040"/>
                  </a:moveTo>
                  <a:cubicBezTo>
                    <a:pt x="6184" y="11040"/>
                    <a:pt x="6187" y="11041"/>
                    <a:pt x="6192" y="11043"/>
                  </a:cubicBezTo>
                  <a:cubicBezTo>
                    <a:pt x="6180" y="11055"/>
                    <a:pt x="6168" y="11067"/>
                    <a:pt x="6168" y="11079"/>
                  </a:cubicBezTo>
                  <a:cubicBezTo>
                    <a:pt x="6168" y="11059"/>
                    <a:pt x="6168" y="11040"/>
                    <a:pt x="6181" y="11040"/>
                  </a:cubicBezTo>
                  <a:close/>
                  <a:moveTo>
                    <a:pt x="4061" y="11757"/>
                  </a:moveTo>
                  <a:lnTo>
                    <a:pt x="4061" y="11757"/>
                  </a:lnTo>
                  <a:cubicBezTo>
                    <a:pt x="4073" y="11769"/>
                    <a:pt x="4061" y="11781"/>
                    <a:pt x="4049" y="11793"/>
                  </a:cubicBezTo>
                  <a:cubicBezTo>
                    <a:pt x="4049" y="11781"/>
                    <a:pt x="4049" y="11769"/>
                    <a:pt x="4061" y="11757"/>
                  </a:cubicBezTo>
                  <a:close/>
                  <a:moveTo>
                    <a:pt x="2620" y="12174"/>
                  </a:moveTo>
                  <a:cubicBezTo>
                    <a:pt x="2615" y="12183"/>
                    <a:pt x="2615" y="12193"/>
                    <a:pt x="2619" y="12202"/>
                  </a:cubicBezTo>
                  <a:lnTo>
                    <a:pt x="2619" y="12202"/>
                  </a:lnTo>
                  <a:cubicBezTo>
                    <a:pt x="2620" y="12193"/>
                    <a:pt x="2620" y="12184"/>
                    <a:pt x="2620" y="12174"/>
                  </a:cubicBezTo>
                  <a:close/>
                  <a:moveTo>
                    <a:pt x="7744" y="12217"/>
                  </a:moveTo>
                  <a:cubicBezTo>
                    <a:pt x="7747" y="12217"/>
                    <a:pt x="7743" y="12225"/>
                    <a:pt x="7728" y="12245"/>
                  </a:cubicBezTo>
                  <a:cubicBezTo>
                    <a:pt x="7710" y="12263"/>
                    <a:pt x="7685" y="12329"/>
                    <a:pt x="7669" y="12329"/>
                  </a:cubicBezTo>
                  <a:cubicBezTo>
                    <a:pt x="7663" y="12329"/>
                    <a:pt x="7659" y="12322"/>
                    <a:pt x="7656" y="12305"/>
                  </a:cubicBezTo>
                  <a:cubicBezTo>
                    <a:pt x="7654" y="12306"/>
                    <a:pt x="7653" y="12307"/>
                    <a:pt x="7652" y="12307"/>
                  </a:cubicBezTo>
                  <a:cubicBezTo>
                    <a:pt x="7644" y="12307"/>
                    <a:pt x="7734" y="12217"/>
                    <a:pt x="7744" y="12217"/>
                  </a:cubicBezTo>
                  <a:close/>
                  <a:moveTo>
                    <a:pt x="7335" y="12364"/>
                  </a:moveTo>
                  <a:cubicBezTo>
                    <a:pt x="7311" y="12376"/>
                    <a:pt x="7335" y="12400"/>
                    <a:pt x="7335" y="12400"/>
                  </a:cubicBezTo>
                  <a:cubicBezTo>
                    <a:pt x="7359" y="12388"/>
                    <a:pt x="7335" y="12364"/>
                    <a:pt x="7335" y="12364"/>
                  </a:cubicBezTo>
                  <a:close/>
                  <a:moveTo>
                    <a:pt x="4251" y="12460"/>
                  </a:moveTo>
                  <a:cubicBezTo>
                    <a:pt x="4241" y="12473"/>
                    <a:pt x="4233" y="12483"/>
                    <a:pt x="4228" y="12491"/>
                  </a:cubicBezTo>
                  <a:lnTo>
                    <a:pt x="4228" y="12491"/>
                  </a:lnTo>
                  <a:cubicBezTo>
                    <a:pt x="4236" y="12485"/>
                    <a:pt x="4243" y="12475"/>
                    <a:pt x="4251" y="12460"/>
                  </a:cubicBezTo>
                  <a:close/>
                  <a:moveTo>
                    <a:pt x="4195" y="12528"/>
                  </a:moveTo>
                  <a:cubicBezTo>
                    <a:pt x="4203" y="12528"/>
                    <a:pt x="4196" y="12535"/>
                    <a:pt x="4188" y="12535"/>
                  </a:cubicBezTo>
                  <a:cubicBezTo>
                    <a:pt x="4185" y="12535"/>
                    <a:pt x="4182" y="12534"/>
                    <a:pt x="4180" y="12531"/>
                  </a:cubicBezTo>
                  <a:cubicBezTo>
                    <a:pt x="4187" y="12529"/>
                    <a:pt x="4192" y="12528"/>
                    <a:pt x="4195" y="12528"/>
                  </a:cubicBezTo>
                  <a:close/>
                  <a:moveTo>
                    <a:pt x="4418" y="12555"/>
                  </a:moveTo>
                  <a:lnTo>
                    <a:pt x="4418" y="12555"/>
                  </a:lnTo>
                  <a:cubicBezTo>
                    <a:pt x="4435" y="12558"/>
                    <a:pt x="4448" y="12562"/>
                    <a:pt x="4458" y="12565"/>
                  </a:cubicBezTo>
                  <a:lnTo>
                    <a:pt x="4458" y="12565"/>
                  </a:lnTo>
                  <a:cubicBezTo>
                    <a:pt x="4455" y="12561"/>
                    <a:pt x="4443" y="12558"/>
                    <a:pt x="4418" y="12555"/>
                  </a:cubicBezTo>
                  <a:close/>
                  <a:moveTo>
                    <a:pt x="4394" y="12555"/>
                  </a:moveTo>
                  <a:cubicBezTo>
                    <a:pt x="4391" y="12559"/>
                    <a:pt x="4388" y="12562"/>
                    <a:pt x="4384" y="12565"/>
                  </a:cubicBezTo>
                  <a:lnTo>
                    <a:pt x="4384" y="12565"/>
                  </a:lnTo>
                  <a:cubicBezTo>
                    <a:pt x="4392" y="12562"/>
                    <a:pt x="4398" y="12559"/>
                    <a:pt x="4394" y="12555"/>
                  </a:cubicBezTo>
                  <a:close/>
                  <a:moveTo>
                    <a:pt x="4384" y="12565"/>
                  </a:moveTo>
                  <a:cubicBezTo>
                    <a:pt x="4379" y="12567"/>
                    <a:pt x="4373" y="12570"/>
                    <a:pt x="4370" y="12573"/>
                  </a:cubicBezTo>
                  <a:lnTo>
                    <a:pt x="4370" y="12573"/>
                  </a:lnTo>
                  <a:cubicBezTo>
                    <a:pt x="4375" y="12571"/>
                    <a:pt x="4380" y="12568"/>
                    <a:pt x="4384" y="12565"/>
                  </a:cubicBezTo>
                  <a:close/>
                  <a:moveTo>
                    <a:pt x="4275" y="256"/>
                  </a:moveTo>
                  <a:cubicBezTo>
                    <a:pt x="4299" y="256"/>
                    <a:pt x="4263" y="280"/>
                    <a:pt x="4227" y="303"/>
                  </a:cubicBezTo>
                  <a:lnTo>
                    <a:pt x="4215" y="303"/>
                  </a:lnTo>
                  <a:cubicBezTo>
                    <a:pt x="4203" y="315"/>
                    <a:pt x="4203" y="315"/>
                    <a:pt x="4192" y="315"/>
                  </a:cubicBezTo>
                  <a:cubicBezTo>
                    <a:pt x="4192" y="327"/>
                    <a:pt x="4192" y="327"/>
                    <a:pt x="4227" y="327"/>
                  </a:cubicBezTo>
                  <a:cubicBezTo>
                    <a:pt x="4092" y="375"/>
                    <a:pt x="3949" y="447"/>
                    <a:pt x="3817" y="447"/>
                  </a:cubicBezTo>
                  <a:cubicBezTo>
                    <a:pt x="3789" y="447"/>
                    <a:pt x="3762" y="444"/>
                    <a:pt x="3735" y="437"/>
                  </a:cubicBezTo>
                  <a:lnTo>
                    <a:pt x="3735" y="437"/>
                  </a:lnTo>
                  <a:cubicBezTo>
                    <a:pt x="3661" y="443"/>
                    <a:pt x="3587" y="452"/>
                    <a:pt x="3549" y="506"/>
                  </a:cubicBezTo>
                  <a:cubicBezTo>
                    <a:pt x="3584" y="506"/>
                    <a:pt x="3632" y="494"/>
                    <a:pt x="3680" y="494"/>
                  </a:cubicBezTo>
                  <a:cubicBezTo>
                    <a:pt x="3537" y="565"/>
                    <a:pt x="3406" y="649"/>
                    <a:pt x="3263" y="696"/>
                  </a:cubicBezTo>
                  <a:cubicBezTo>
                    <a:pt x="3270" y="698"/>
                    <a:pt x="3277" y="698"/>
                    <a:pt x="3285" y="698"/>
                  </a:cubicBezTo>
                  <a:cubicBezTo>
                    <a:pt x="3403" y="698"/>
                    <a:pt x="3644" y="541"/>
                    <a:pt x="3644" y="541"/>
                  </a:cubicBezTo>
                  <a:cubicBezTo>
                    <a:pt x="3668" y="546"/>
                    <a:pt x="3693" y="548"/>
                    <a:pt x="3717" y="548"/>
                  </a:cubicBezTo>
                  <a:cubicBezTo>
                    <a:pt x="3799" y="548"/>
                    <a:pt x="3881" y="528"/>
                    <a:pt x="3968" y="528"/>
                  </a:cubicBezTo>
                  <a:cubicBezTo>
                    <a:pt x="3983" y="528"/>
                    <a:pt x="3998" y="528"/>
                    <a:pt x="4013" y="530"/>
                  </a:cubicBezTo>
                  <a:cubicBezTo>
                    <a:pt x="4001" y="494"/>
                    <a:pt x="4037" y="482"/>
                    <a:pt x="4073" y="470"/>
                  </a:cubicBezTo>
                  <a:cubicBezTo>
                    <a:pt x="4061" y="470"/>
                    <a:pt x="4049" y="470"/>
                    <a:pt x="4037" y="458"/>
                  </a:cubicBezTo>
                  <a:cubicBezTo>
                    <a:pt x="4120" y="387"/>
                    <a:pt x="4358" y="411"/>
                    <a:pt x="4418" y="351"/>
                  </a:cubicBezTo>
                  <a:lnTo>
                    <a:pt x="4418" y="351"/>
                  </a:lnTo>
                  <a:cubicBezTo>
                    <a:pt x="4394" y="375"/>
                    <a:pt x="4727" y="363"/>
                    <a:pt x="4537" y="399"/>
                  </a:cubicBezTo>
                  <a:cubicBezTo>
                    <a:pt x="4731" y="374"/>
                    <a:pt x="4928" y="362"/>
                    <a:pt x="5126" y="362"/>
                  </a:cubicBezTo>
                  <a:cubicBezTo>
                    <a:pt x="5511" y="362"/>
                    <a:pt x="5902" y="407"/>
                    <a:pt x="6287" y="494"/>
                  </a:cubicBezTo>
                  <a:cubicBezTo>
                    <a:pt x="7097" y="684"/>
                    <a:pt x="7871" y="1065"/>
                    <a:pt x="8478" y="1565"/>
                  </a:cubicBezTo>
                  <a:cubicBezTo>
                    <a:pt x="8704" y="1863"/>
                    <a:pt x="9073" y="2054"/>
                    <a:pt x="9228" y="2363"/>
                  </a:cubicBezTo>
                  <a:cubicBezTo>
                    <a:pt x="9204" y="2311"/>
                    <a:pt x="9197" y="2291"/>
                    <a:pt x="9200" y="2291"/>
                  </a:cubicBezTo>
                  <a:lnTo>
                    <a:pt x="9200" y="2291"/>
                  </a:lnTo>
                  <a:cubicBezTo>
                    <a:pt x="9204" y="2291"/>
                    <a:pt x="9230" y="2337"/>
                    <a:pt x="9252" y="2387"/>
                  </a:cubicBezTo>
                  <a:cubicBezTo>
                    <a:pt x="9240" y="2387"/>
                    <a:pt x="9240" y="2375"/>
                    <a:pt x="9228" y="2363"/>
                  </a:cubicBezTo>
                  <a:lnTo>
                    <a:pt x="9228" y="2363"/>
                  </a:lnTo>
                  <a:cubicBezTo>
                    <a:pt x="9228" y="2435"/>
                    <a:pt x="9252" y="2482"/>
                    <a:pt x="9299" y="2530"/>
                  </a:cubicBezTo>
                  <a:cubicBezTo>
                    <a:pt x="9299" y="2518"/>
                    <a:pt x="9311" y="2506"/>
                    <a:pt x="9311" y="2494"/>
                  </a:cubicBezTo>
                  <a:cubicBezTo>
                    <a:pt x="9333" y="2523"/>
                    <a:pt x="9341" y="2531"/>
                    <a:pt x="9344" y="2531"/>
                  </a:cubicBezTo>
                  <a:cubicBezTo>
                    <a:pt x="9348" y="2531"/>
                    <a:pt x="9347" y="2521"/>
                    <a:pt x="9357" y="2521"/>
                  </a:cubicBezTo>
                  <a:cubicBezTo>
                    <a:pt x="9367" y="2521"/>
                    <a:pt x="9387" y="2530"/>
                    <a:pt x="9430" y="2566"/>
                  </a:cubicBezTo>
                  <a:cubicBezTo>
                    <a:pt x="9407" y="2720"/>
                    <a:pt x="9764" y="3101"/>
                    <a:pt x="9776" y="3137"/>
                  </a:cubicBezTo>
                  <a:cubicBezTo>
                    <a:pt x="9808" y="3223"/>
                    <a:pt x="9918" y="3629"/>
                    <a:pt x="9895" y="3629"/>
                  </a:cubicBezTo>
                  <a:cubicBezTo>
                    <a:pt x="9893" y="3629"/>
                    <a:pt x="9889" y="3624"/>
                    <a:pt x="9883" y="3613"/>
                  </a:cubicBezTo>
                  <a:lnTo>
                    <a:pt x="9883" y="3613"/>
                  </a:lnTo>
                  <a:cubicBezTo>
                    <a:pt x="10085" y="4066"/>
                    <a:pt x="10038" y="4518"/>
                    <a:pt x="10002" y="5042"/>
                  </a:cubicBezTo>
                  <a:cubicBezTo>
                    <a:pt x="9990" y="5304"/>
                    <a:pt x="9978" y="5542"/>
                    <a:pt x="9918" y="5768"/>
                  </a:cubicBezTo>
                  <a:cubicBezTo>
                    <a:pt x="9918" y="5768"/>
                    <a:pt x="9918" y="5768"/>
                    <a:pt x="9919" y="5768"/>
                  </a:cubicBezTo>
                  <a:lnTo>
                    <a:pt x="9919" y="5768"/>
                  </a:lnTo>
                  <a:cubicBezTo>
                    <a:pt x="9912" y="5797"/>
                    <a:pt x="9890" y="5902"/>
                    <a:pt x="9878" y="5902"/>
                  </a:cubicBezTo>
                  <a:cubicBezTo>
                    <a:pt x="9874" y="5902"/>
                    <a:pt x="9871" y="5888"/>
                    <a:pt x="9871" y="5852"/>
                  </a:cubicBezTo>
                  <a:cubicBezTo>
                    <a:pt x="9847" y="6018"/>
                    <a:pt x="9764" y="6161"/>
                    <a:pt x="9764" y="6328"/>
                  </a:cubicBezTo>
                  <a:cubicBezTo>
                    <a:pt x="9787" y="6311"/>
                    <a:pt x="9815" y="6288"/>
                    <a:pt x="9819" y="6288"/>
                  </a:cubicBezTo>
                  <a:lnTo>
                    <a:pt x="9819" y="6288"/>
                  </a:lnTo>
                  <a:cubicBezTo>
                    <a:pt x="9822" y="6288"/>
                    <a:pt x="9796" y="6314"/>
                    <a:pt x="9704" y="6399"/>
                  </a:cubicBezTo>
                  <a:cubicBezTo>
                    <a:pt x="9696" y="6383"/>
                    <a:pt x="9693" y="6367"/>
                    <a:pt x="9696" y="6350"/>
                  </a:cubicBezTo>
                  <a:lnTo>
                    <a:pt x="9696" y="6350"/>
                  </a:lnTo>
                  <a:cubicBezTo>
                    <a:pt x="9608" y="6612"/>
                    <a:pt x="9581" y="6788"/>
                    <a:pt x="9418" y="7054"/>
                  </a:cubicBezTo>
                  <a:cubicBezTo>
                    <a:pt x="9442" y="7054"/>
                    <a:pt x="9454" y="7042"/>
                    <a:pt x="9466" y="7042"/>
                  </a:cubicBezTo>
                  <a:lnTo>
                    <a:pt x="9466" y="7042"/>
                  </a:lnTo>
                  <a:cubicBezTo>
                    <a:pt x="9466" y="7042"/>
                    <a:pt x="9381" y="7205"/>
                    <a:pt x="9385" y="7205"/>
                  </a:cubicBezTo>
                  <a:cubicBezTo>
                    <a:pt x="9387" y="7205"/>
                    <a:pt x="9393" y="7196"/>
                    <a:pt x="9407" y="7173"/>
                  </a:cubicBezTo>
                  <a:lnTo>
                    <a:pt x="9407" y="7173"/>
                  </a:lnTo>
                  <a:cubicBezTo>
                    <a:pt x="9359" y="7257"/>
                    <a:pt x="9037" y="7769"/>
                    <a:pt x="9049" y="7769"/>
                  </a:cubicBezTo>
                  <a:cubicBezTo>
                    <a:pt x="9058" y="7769"/>
                    <a:pt x="8898" y="8020"/>
                    <a:pt x="8880" y="8020"/>
                  </a:cubicBezTo>
                  <a:cubicBezTo>
                    <a:pt x="8874" y="8020"/>
                    <a:pt x="8883" y="7993"/>
                    <a:pt x="8918" y="7923"/>
                  </a:cubicBezTo>
                  <a:lnTo>
                    <a:pt x="8918" y="7923"/>
                  </a:lnTo>
                  <a:cubicBezTo>
                    <a:pt x="8844" y="8016"/>
                    <a:pt x="8813" y="8123"/>
                    <a:pt x="8764" y="8217"/>
                  </a:cubicBezTo>
                  <a:lnTo>
                    <a:pt x="8764" y="8217"/>
                  </a:lnTo>
                  <a:cubicBezTo>
                    <a:pt x="8775" y="8201"/>
                    <a:pt x="8786" y="8187"/>
                    <a:pt x="8799" y="8173"/>
                  </a:cubicBezTo>
                  <a:lnTo>
                    <a:pt x="8799" y="8173"/>
                  </a:lnTo>
                  <a:cubicBezTo>
                    <a:pt x="8633" y="8507"/>
                    <a:pt x="8478" y="8793"/>
                    <a:pt x="8275" y="9078"/>
                  </a:cubicBezTo>
                  <a:cubicBezTo>
                    <a:pt x="8275" y="9059"/>
                    <a:pt x="8275" y="9039"/>
                    <a:pt x="8288" y="9020"/>
                  </a:cubicBezTo>
                  <a:lnTo>
                    <a:pt x="8288" y="9020"/>
                  </a:lnTo>
                  <a:cubicBezTo>
                    <a:pt x="8096" y="9258"/>
                    <a:pt x="8070" y="9608"/>
                    <a:pt x="7918" y="9947"/>
                  </a:cubicBezTo>
                  <a:cubicBezTo>
                    <a:pt x="7934" y="9927"/>
                    <a:pt x="7944" y="9918"/>
                    <a:pt x="7950" y="9918"/>
                  </a:cubicBezTo>
                  <a:cubicBezTo>
                    <a:pt x="7987" y="9918"/>
                    <a:pt x="7883" y="10223"/>
                    <a:pt x="7883" y="10233"/>
                  </a:cubicBezTo>
                  <a:cubicBezTo>
                    <a:pt x="7859" y="10328"/>
                    <a:pt x="7847" y="10436"/>
                    <a:pt x="7847" y="10543"/>
                  </a:cubicBezTo>
                  <a:cubicBezTo>
                    <a:pt x="7847" y="10674"/>
                    <a:pt x="7859" y="10805"/>
                    <a:pt x="7871" y="10924"/>
                  </a:cubicBezTo>
                  <a:cubicBezTo>
                    <a:pt x="7811" y="11340"/>
                    <a:pt x="7918" y="11674"/>
                    <a:pt x="7799" y="12067"/>
                  </a:cubicBezTo>
                  <a:cubicBezTo>
                    <a:pt x="7787" y="12102"/>
                    <a:pt x="7621" y="12352"/>
                    <a:pt x="7442" y="12400"/>
                  </a:cubicBezTo>
                  <a:cubicBezTo>
                    <a:pt x="7525" y="12364"/>
                    <a:pt x="7585" y="12317"/>
                    <a:pt x="7632" y="12257"/>
                  </a:cubicBezTo>
                  <a:lnTo>
                    <a:pt x="7632" y="12257"/>
                  </a:lnTo>
                  <a:cubicBezTo>
                    <a:pt x="7525" y="12305"/>
                    <a:pt x="7442" y="12352"/>
                    <a:pt x="7335" y="12400"/>
                  </a:cubicBezTo>
                  <a:cubicBezTo>
                    <a:pt x="7263" y="12436"/>
                    <a:pt x="7192" y="12472"/>
                    <a:pt x="7109" y="12507"/>
                  </a:cubicBezTo>
                  <a:cubicBezTo>
                    <a:pt x="6978" y="12543"/>
                    <a:pt x="6656" y="12519"/>
                    <a:pt x="6442" y="12555"/>
                  </a:cubicBezTo>
                  <a:cubicBezTo>
                    <a:pt x="6442" y="12555"/>
                    <a:pt x="6442" y="12543"/>
                    <a:pt x="6442" y="12543"/>
                  </a:cubicBezTo>
                  <a:cubicBezTo>
                    <a:pt x="6442" y="12519"/>
                    <a:pt x="6442" y="12495"/>
                    <a:pt x="6442" y="12483"/>
                  </a:cubicBezTo>
                  <a:cubicBezTo>
                    <a:pt x="6406" y="12483"/>
                    <a:pt x="6391" y="12463"/>
                    <a:pt x="6375" y="12463"/>
                  </a:cubicBezTo>
                  <a:cubicBezTo>
                    <a:pt x="6372" y="12463"/>
                    <a:pt x="6370" y="12464"/>
                    <a:pt x="6367" y="12465"/>
                  </a:cubicBezTo>
                  <a:lnTo>
                    <a:pt x="6367" y="12465"/>
                  </a:lnTo>
                  <a:cubicBezTo>
                    <a:pt x="6506" y="12353"/>
                    <a:pt x="6323" y="12054"/>
                    <a:pt x="6335" y="12007"/>
                  </a:cubicBezTo>
                  <a:lnTo>
                    <a:pt x="6335" y="12007"/>
                  </a:lnTo>
                  <a:cubicBezTo>
                    <a:pt x="6341" y="12008"/>
                    <a:pt x="6346" y="12009"/>
                    <a:pt x="6352" y="12009"/>
                  </a:cubicBezTo>
                  <a:cubicBezTo>
                    <a:pt x="6462" y="12009"/>
                    <a:pt x="6424" y="11799"/>
                    <a:pt x="6373" y="11799"/>
                  </a:cubicBezTo>
                  <a:cubicBezTo>
                    <a:pt x="6368" y="11799"/>
                    <a:pt x="6363" y="11801"/>
                    <a:pt x="6359" y="11805"/>
                  </a:cubicBezTo>
                  <a:cubicBezTo>
                    <a:pt x="6382" y="11686"/>
                    <a:pt x="6466" y="11543"/>
                    <a:pt x="6382" y="11436"/>
                  </a:cubicBezTo>
                  <a:cubicBezTo>
                    <a:pt x="6489" y="11269"/>
                    <a:pt x="6311" y="10900"/>
                    <a:pt x="6454" y="10626"/>
                  </a:cubicBezTo>
                  <a:lnTo>
                    <a:pt x="6454" y="10626"/>
                  </a:lnTo>
                  <a:cubicBezTo>
                    <a:pt x="6449" y="10631"/>
                    <a:pt x="6445" y="10633"/>
                    <a:pt x="6441" y="10633"/>
                  </a:cubicBezTo>
                  <a:cubicBezTo>
                    <a:pt x="6430" y="10633"/>
                    <a:pt x="6423" y="10612"/>
                    <a:pt x="6397" y="10612"/>
                  </a:cubicBezTo>
                  <a:cubicBezTo>
                    <a:pt x="6393" y="10612"/>
                    <a:pt x="6388" y="10613"/>
                    <a:pt x="6382" y="10614"/>
                  </a:cubicBezTo>
                  <a:cubicBezTo>
                    <a:pt x="6394" y="10578"/>
                    <a:pt x="6466" y="10424"/>
                    <a:pt x="6370" y="10400"/>
                  </a:cubicBezTo>
                  <a:cubicBezTo>
                    <a:pt x="6204" y="10436"/>
                    <a:pt x="6216" y="10638"/>
                    <a:pt x="6156" y="10674"/>
                  </a:cubicBezTo>
                  <a:cubicBezTo>
                    <a:pt x="6228" y="10721"/>
                    <a:pt x="6132" y="11090"/>
                    <a:pt x="6132" y="11090"/>
                  </a:cubicBezTo>
                  <a:cubicBezTo>
                    <a:pt x="6144" y="11102"/>
                    <a:pt x="6144" y="11102"/>
                    <a:pt x="6156" y="11102"/>
                  </a:cubicBezTo>
                  <a:cubicBezTo>
                    <a:pt x="6120" y="11186"/>
                    <a:pt x="6144" y="11305"/>
                    <a:pt x="6156" y="11329"/>
                  </a:cubicBezTo>
                  <a:cubicBezTo>
                    <a:pt x="6143" y="11355"/>
                    <a:pt x="6129" y="11371"/>
                    <a:pt x="6120" y="11371"/>
                  </a:cubicBezTo>
                  <a:cubicBezTo>
                    <a:pt x="6113" y="11371"/>
                    <a:pt x="6108" y="11361"/>
                    <a:pt x="6108" y="11340"/>
                  </a:cubicBezTo>
                  <a:cubicBezTo>
                    <a:pt x="6097" y="11376"/>
                    <a:pt x="6097" y="11424"/>
                    <a:pt x="6108" y="11460"/>
                  </a:cubicBezTo>
                  <a:cubicBezTo>
                    <a:pt x="6108" y="11448"/>
                    <a:pt x="6120" y="11436"/>
                    <a:pt x="6120" y="11412"/>
                  </a:cubicBezTo>
                  <a:cubicBezTo>
                    <a:pt x="6156" y="11626"/>
                    <a:pt x="6192" y="11841"/>
                    <a:pt x="6180" y="12031"/>
                  </a:cubicBezTo>
                  <a:cubicBezTo>
                    <a:pt x="6175" y="12024"/>
                    <a:pt x="6171" y="12022"/>
                    <a:pt x="6169" y="12022"/>
                  </a:cubicBezTo>
                  <a:lnTo>
                    <a:pt x="6169" y="12022"/>
                  </a:lnTo>
                  <a:cubicBezTo>
                    <a:pt x="6152" y="12022"/>
                    <a:pt x="6228" y="12214"/>
                    <a:pt x="6228" y="12245"/>
                  </a:cubicBezTo>
                  <a:cubicBezTo>
                    <a:pt x="6215" y="12225"/>
                    <a:pt x="6205" y="12216"/>
                    <a:pt x="6196" y="12216"/>
                  </a:cubicBezTo>
                  <a:cubicBezTo>
                    <a:pt x="6152" y="12216"/>
                    <a:pt x="6142" y="12414"/>
                    <a:pt x="6132" y="12424"/>
                  </a:cubicBezTo>
                  <a:cubicBezTo>
                    <a:pt x="6142" y="12431"/>
                    <a:pt x="6150" y="12434"/>
                    <a:pt x="6157" y="12434"/>
                  </a:cubicBezTo>
                  <a:cubicBezTo>
                    <a:pt x="6188" y="12434"/>
                    <a:pt x="6201" y="12384"/>
                    <a:pt x="6192" y="12364"/>
                  </a:cubicBezTo>
                  <a:cubicBezTo>
                    <a:pt x="6204" y="12353"/>
                    <a:pt x="6211" y="12348"/>
                    <a:pt x="6216" y="12348"/>
                  </a:cubicBezTo>
                  <a:cubicBezTo>
                    <a:pt x="6245" y="12348"/>
                    <a:pt x="6151" y="12544"/>
                    <a:pt x="6134" y="12544"/>
                  </a:cubicBezTo>
                  <a:cubicBezTo>
                    <a:pt x="6132" y="12544"/>
                    <a:pt x="6131" y="12540"/>
                    <a:pt x="6132" y="12531"/>
                  </a:cubicBezTo>
                  <a:lnTo>
                    <a:pt x="6132" y="12531"/>
                  </a:lnTo>
                  <a:cubicBezTo>
                    <a:pt x="6120" y="12531"/>
                    <a:pt x="6132" y="12579"/>
                    <a:pt x="6144" y="12591"/>
                  </a:cubicBezTo>
                  <a:cubicBezTo>
                    <a:pt x="6138" y="12591"/>
                    <a:pt x="6091" y="12597"/>
                    <a:pt x="6043" y="12597"/>
                  </a:cubicBezTo>
                  <a:cubicBezTo>
                    <a:pt x="5995" y="12597"/>
                    <a:pt x="5948" y="12591"/>
                    <a:pt x="5942" y="12567"/>
                  </a:cubicBezTo>
                  <a:cubicBezTo>
                    <a:pt x="5942" y="12567"/>
                    <a:pt x="5942" y="12579"/>
                    <a:pt x="5942" y="12579"/>
                  </a:cubicBezTo>
                  <a:lnTo>
                    <a:pt x="5882" y="12579"/>
                  </a:lnTo>
                  <a:cubicBezTo>
                    <a:pt x="5882" y="12579"/>
                    <a:pt x="5576" y="12620"/>
                    <a:pt x="5433" y="12620"/>
                  </a:cubicBezTo>
                  <a:cubicBezTo>
                    <a:pt x="5404" y="12620"/>
                    <a:pt x="5382" y="12618"/>
                    <a:pt x="5370" y="12614"/>
                  </a:cubicBezTo>
                  <a:cubicBezTo>
                    <a:pt x="5370" y="12614"/>
                    <a:pt x="5370" y="12626"/>
                    <a:pt x="5370" y="12626"/>
                  </a:cubicBezTo>
                  <a:cubicBezTo>
                    <a:pt x="5370" y="12626"/>
                    <a:pt x="5227" y="12626"/>
                    <a:pt x="5358" y="12579"/>
                  </a:cubicBezTo>
                  <a:lnTo>
                    <a:pt x="5358" y="12579"/>
                  </a:lnTo>
                  <a:cubicBezTo>
                    <a:pt x="5283" y="12585"/>
                    <a:pt x="5181" y="12601"/>
                    <a:pt x="5083" y="12601"/>
                  </a:cubicBezTo>
                  <a:cubicBezTo>
                    <a:pt x="4994" y="12601"/>
                    <a:pt x="4908" y="12588"/>
                    <a:pt x="4846" y="12543"/>
                  </a:cubicBezTo>
                  <a:cubicBezTo>
                    <a:pt x="4799" y="12543"/>
                    <a:pt x="4882" y="12603"/>
                    <a:pt x="4823" y="12603"/>
                  </a:cubicBezTo>
                  <a:cubicBezTo>
                    <a:pt x="4849" y="12594"/>
                    <a:pt x="4740" y="12566"/>
                    <a:pt x="4709" y="12566"/>
                  </a:cubicBezTo>
                  <a:cubicBezTo>
                    <a:pt x="4698" y="12566"/>
                    <a:pt x="4697" y="12569"/>
                    <a:pt x="4715" y="12579"/>
                  </a:cubicBezTo>
                  <a:cubicBezTo>
                    <a:pt x="4706" y="12582"/>
                    <a:pt x="4697" y="12583"/>
                    <a:pt x="4689" y="12583"/>
                  </a:cubicBezTo>
                  <a:cubicBezTo>
                    <a:pt x="4667" y="12583"/>
                    <a:pt x="4650" y="12572"/>
                    <a:pt x="4632" y="12555"/>
                  </a:cubicBezTo>
                  <a:cubicBezTo>
                    <a:pt x="4692" y="12543"/>
                    <a:pt x="4715" y="12531"/>
                    <a:pt x="4692" y="12483"/>
                  </a:cubicBezTo>
                  <a:lnTo>
                    <a:pt x="4692" y="12483"/>
                  </a:lnTo>
                  <a:cubicBezTo>
                    <a:pt x="4680" y="12531"/>
                    <a:pt x="4513" y="12567"/>
                    <a:pt x="4501" y="12579"/>
                  </a:cubicBezTo>
                  <a:cubicBezTo>
                    <a:pt x="4493" y="12579"/>
                    <a:pt x="4484" y="12573"/>
                    <a:pt x="4458" y="12565"/>
                  </a:cubicBezTo>
                  <a:lnTo>
                    <a:pt x="4458" y="12565"/>
                  </a:lnTo>
                  <a:cubicBezTo>
                    <a:pt x="4470" y="12577"/>
                    <a:pt x="4391" y="12593"/>
                    <a:pt x="4382" y="12603"/>
                  </a:cubicBezTo>
                  <a:cubicBezTo>
                    <a:pt x="4362" y="12588"/>
                    <a:pt x="4363" y="12579"/>
                    <a:pt x="4370" y="12573"/>
                  </a:cubicBezTo>
                  <a:lnTo>
                    <a:pt x="4370" y="12573"/>
                  </a:lnTo>
                  <a:cubicBezTo>
                    <a:pt x="4355" y="12579"/>
                    <a:pt x="4336" y="12581"/>
                    <a:pt x="4318" y="12581"/>
                  </a:cubicBezTo>
                  <a:cubicBezTo>
                    <a:pt x="4297" y="12581"/>
                    <a:pt x="4277" y="12579"/>
                    <a:pt x="4263" y="12579"/>
                  </a:cubicBezTo>
                  <a:cubicBezTo>
                    <a:pt x="4251" y="12555"/>
                    <a:pt x="4275" y="12567"/>
                    <a:pt x="4192" y="12543"/>
                  </a:cubicBezTo>
                  <a:cubicBezTo>
                    <a:pt x="4227" y="12519"/>
                    <a:pt x="4227" y="12519"/>
                    <a:pt x="4263" y="12519"/>
                  </a:cubicBezTo>
                  <a:cubicBezTo>
                    <a:pt x="4226" y="12519"/>
                    <a:pt x="4210" y="12519"/>
                    <a:pt x="4228" y="12491"/>
                  </a:cubicBezTo>
                  <a:lnTo>
                    <a:pt x="4228" y="12491"/>
                  </a:lnTo>
                  <a:cubicBezTo>
                    <a:pt x="4224" y="12494"/>
                    <a:pt x="4220" y="12495"/>
                    <a:pt x="4215" y="12495"/>
                  </a:cubicBezTo>
                  <a:cubicBezTo>
                    <a:pt x="4203" y="12507"/>
                    <a:pt x="4203" y="12507"/>
                    <a:pt x="4203" y="12519"/>
                  </a:cubicBezTo>
                  <a:lnTo>
                    <a:pt x="4168" y="12519"/>
                  </a:lnTo>
                  <a:cubicBezTo>
                    <a:pt x="4168" y="12507"/>
                    <a:pt x="4168" y="12507"/>
                    <a:pt x="4180" y="12495"/>
                  </a:cubicBezTo>
                  <a:lnTo>
                    <a:pt x="4144" y="12495"/>
                  </a:lnTo>
                  <a:cubicBezTo>
                    <a:pt x="4144" y="12485"/>
                    <a:pt x="4145" y="12327"/>
                    <a:pt x="4168" y="12305"/>
                  </a:cubicBezTo>
                  <a:cubicBezTo>
                    <a:pt x="4049" y="12210"/>
                    <a:pt x="4120" y="12043"/>
                    <a:pt x="4096" y="11900"/>
                  </a:cubicBezTo>
                  <a:lnTo>
                    <a:pt x="4096" y="11900"/>
                  </a:lnTo>
                  <a:cubicBezTo>
                    <a:pt x="4085" y="11916"/>
                    <a:pt x="4076" y="11922"/>
                    <a:pt x="4068" y="11922"/>
                  </a:cubicBezTo>
                  <a:cubicBezTo>
                    <a:pt x="4043" y="11922"/>
                    <a:pt x="4029" y="11861"/>
                    <a:pt x="3996" y="11861"/>
                  </a:cubicBezTo>
                  <a:cubicBezTo>
                    <a:pt x="3985" y="11861"/>
                    <a:pt x="3971" y="11868"/>
                    <a:pt x="3953" y="11888"/>
                  </a:cubicBezTo>
                  <a:cubicBezTo>
                    <a:pt x="3942" y="11864"/>
                    <a:pt x="3930" y="11841"/>
                    <a:pt x="3930" y="11817"/>
                  </a:cubicBezTo>
                  <a:lnTo>
                    <a:pt x="4025" y="11817"/>
                  </a:lnTo>
                  <a:cubicBezTo>
                    <a:pt x="3977" y="11852"/>
                    <a:pt x="3989" y="11864"/>
                    <a:pt x="4084" y="11876"/>
                  </a:cubicBezTo>
                  <a:lnTo>
                    <a:pt x="4096" y="11876"/>
                  </a:lnTo>
                  <a:cubicBezTo>
                    <a:pt x="4096" y="11876"/>
                    <a:pt x="4096" y="11876"/>
                    <a:pt x="4096" y="11864"/>
                  </a:cubicBezTo>
                  <a:cubicBezTo>
                    <a:pt x="4108" y="11817"/>
                    <a:pt x="4001" y="11543"/>
                    <a:pt x="3989" y="11495"/>
                  </a:cubicBezTo>
                  <a:lnTo>
                    <a:pt x="3989" y="11495"/>
                  </a:lnTo>
                  <a:cubicBezTo>
                    <a:pt x="4010" y="11509"/>
                    <a:pt x="4031" y="11515"/>
                    <a:pt x="4052" y="11515"/>
                  </a:cubicBezTo>
                  <a:cubicBezTo>
                    <a:pt x="4067" y="11515"/>
                    <a:pt x="4082" y="11512"/>
                    <a:pt x="4096" y="11507"/>
                  </a:cubicBezTo>
                  <a:lnTo>
                    <a:pt x="4096" y="11507"/>
                  </a:lnTo>
                  <a:cubicBezTo>
                    <a:pt x="4030" y="11552"/>
                    <a:pt x="4140" y="11627"/>
                    <a:pt x="4145" y="11627"/>
                  </a:cubicBezTo>
                  <a:cubicBezTo>
                    <a:pt x="4145" y="11627"/>
                    <a:pt x="4145" y="11627"/>
                    <a:pt x="4144" y="11626"/>
                  </a:cubicBezTo>
                  <a:cubicBezTo>
                    <a:pt x="4120" y="11519"/>
                    <a:pt x="4132" y="11483"/>
                    <a:pt x="4073" y="11376"/>
                  </a:cubicBezTo>
                  <a:cubicBezTo>
                    <a:pt x="4108" y="11376"/>
                    <a:pt x="4120" y="11388"/>
                    <a:pt x="4108" y="11436"/>
                  </a:cubicBezTo>
                  <a:cubicBezTo>
                    <a:pt x="4168" y="11376"/>
                    <a:pt x="4025" y="11364"/>
                    <a:pt x="4073" y="11317"/>
                  </a:cubicBezTo>
                  <a:lnTo>
                    <a:pt x="4073" y="11317"/>
                  </a:lnTo>
                  <a:cubicBezTo>
                    <a:pt x="4073" y="11318"/>
                    <a:pt x="4073" y="11318"/>
                    <a:pt x="4073" y="11318"/>
                  </a:cubicBezTo>
                  <a:cubicBezTo>
                    <a:pt x="4080" y="11318"/>
                    <a:pt x="4163" y="11054"/>
                    <a:pt x="4037" y="11031"/>
                  </a:cubicBezTo>
                  <a:cubicBezTo>
                    <a:pt x="4073" y="11031"/>
                    <a:pt x="4096" y="11031"/>
                    <a:pt x="4132" y="11043"/>
                  </a:cubicBezTo>
                  <a:cubicBezTo>
                    <a:pt x="4049" y="11007"/>
                    <a:pt x="3989" y="10948"/>
                    <a:pt x="3918" y="10912"/>
                  </a:cubicBezTo>
                  <a:cubicBezTo>
                    <a:pt x="3943" y="10903"/>
                    <a:pt x="3968" y="10899"/>
                    <a:pt x="3994" y="10899"/>
                  </a:cubicBezTo>
                  <a:cubicBezTo>
                    <a:pt x="4040" y="10899"/>
                    <a:pt x="4086" y="10913"/>
                    <a:pt x="4132" y="10936"/>
                  </a:cubicBezTo>
                  <a:cubicBezTo>
                    <a:pt x="4157" y="10868"/>
                    <a:pt x="4156" y="10849"/>
                    <a:pt x="4143" y="10849"/>
                  </a:cubicBezTo>
                  <a:cubicBezTo>
                    <a:pt x="4124" y="10849"/>
                    <a:pt x="4083" y="10888"/>
                    <a:pt x="4061" y="10888"/>
                  </a:cubicBezTo>
                  <a:cubicBezTo>
                    <a:pt x="4055" y="10888"/>
                    <a:pt x="4050" y="10885"/>
                    <a:pt x="4049" y="10876"/>
                  </a:cubicBezTo>
                  <a:cubicBezTo>
                    <a:pt x="4073" y="10840"/>
                    <a:pt x="4108" y="10817"/>
                    <a:pt x="4120" y="10781"/>
                  </a:cubicBezTo>
                  <a:lnTo>
                    <a:pt x="4120" y="10781"/>
                  </a:lnTo>
                  <a:cubicBezTo>
                    <a:pt x="4111" y="10784"/>
                    <a:pt x="4103" y="10785"/>
                    <a:pt x="4095" y="10785"/>
                  </a:cubicBezTo>
                  <a:cubicBezTo>
                    <a:pt x="4073" y="10785"/>
                    <a:pt x="4055" y="10772"/>
                    <a:pt x="4037" y="10745"/>
                  </a:cubicBezTo>
                  <a:cubicBezTo>
                    <a:pt x="4061" y="10745"/>
                    <a:pt x="4096" y="10757"/>
                    <a:pt x="4120" y="10757"/>
                  </a:cubicBezTo>
                  <a:cubicBezTo>
                    <a:pt x="4103" y="10740"/>
                    <a:pt x="4085" y="10722"/>
                    <a:pt x="4068" y="10705"/>
                  </a:cubicBezTo>
                  <a:lnTo>
                    <a:pt x="4068" y="10705"/>
                  </a:lnTo>
                  <a:cubicBezTo>
                    <a:pt x="4072" y="10707"/>
                    <a:pt x="4076" y="10708"/>
                    <a:pt x="4080" y="10708"/>
                  </a:cubicBezTo>
                  <a:cubicBezTo>
                    <a:pt x="4114" y="10708"/>
                    <a:pt x="4141" y="10627"/>
                    <a:pt x="4132" y="10590"/>
                  </a:cubicBezTo>
                  <a:cubicBezTo>
                    <a:pt x="4144" y="10590"/>
                    <a:pt x="3989" y="10531"/>
                    <a:pt x="4001" y="10459"/>
                  </a:cubicBezTo>
                  <a:lnTo>
                    <a:pt x="4001" y="10459"/>
                  </a:lnTo>
                  <a:cubicBezTo>
                    <a:pt x="4014" y="10468"/>
                    <a:pt x="4028" y="10472"/>
                    <a:pt x="4042" y="10472"/>
                  </a:cubicBezTo>
                  <a:cubicBezTo>
                    <a:pt x="4068" y="10472"/>
                    <a:pt x="4093" y="10459"/>
                    <a:pt x="4108" y="10436"/>
                  </a:cubicBezTo>
                  <a:cubicBezTo>
                    <a:pt x="3989" y="10376"/>
                    <a:pt x="3882" y="10328"/>
                    <a:pt x="3894" y="10197"/>
                  </a:cubicBezTo>
                  <a:lnTo>
                    <a:pt x="3894" y="10197"/>
                  </a:lnTo>
                  <a:cubicBezTo>
                    <a:pt x="3965" y="10269"/>
                    <a:pt x="4049" y="10328"/>
                    <a:pt x="4120" y="10400"/>
                  </a:cubicBezTo>
                  <a:cubicBezTo>
                    <a:pt x="4136" y="10384"/>
                    <a:pt x="4151" y="10349"/>
                    <a:pt x="4163" y="10349"/>
                  </a:cubicBezTo>
                  <a:cubicBezTo>
                    <a:pt x="4169" y="10349"/>
                    <a:pt x="4174" y="10357"/>
                    <a:pt x="4178" y="10380"/>
                  </a:cubicBezTo>
                  <a:lnTo>
                    <a:pt x="4178" y="10380"/>
                  </a:lnTo>
                  <a:cubicBezTo>
                    <a:pt x="4175" y="10330"/>
                    <a:pt x="4233" y="10233"/>
                    <a:pt x="4120" y="10221"/>
                  </a:cubicBezTo>
                  <a:lnTo>
                    <a:pt x="4120" y="10221"/>
                  </a:lnTo>
                  <a:cubicBezTo>
                    <a:pt x="4132" y="10257"/>
                    <a:pt x="4156" y="10293"/>
                    <a:pt x="4168" y="10328"/>
                  </a:cubicBezTo>
                  <a:cubicBezTo>
                    <a:pt x="4084" y="10305"/>
                    <a:pt x="4049" y="10257"/>
                    <a:pt x="4049" y="10186"/>
                  </a:cubicBezTo>
                  <a:cubicBezTo>
                    <a:pt x="4084" y="10186"/>
                    <a:pt x="4120" y="10197"/>
                    <a:pt x="4144" y="10209"/>
                  </a:cubicBezTo>
                  <a:cubicBezTo>
                    <a:pt x="4122" y="10198"/>
                    <a:pt x="4182" y="10052"/>
                    <a:pt x="4220" y="10043"/>
                  </a:cubicBezTo>
                  <a:lnTo>
                    <a:pt x="4220" y="10043"/>
                  </a:lnTo>
                  <a:cubicBezTo>
                    <a:pt x="4222" y="10043"/>
                    <a:pt x="4225" y="10043"/>
                    <a:pt x="4227" y="10043"/>
                  </a:cubicBezTo>
                  <a:cubicBezTo>
                    <a:pt x="4226" y="10042"/>
                    <a:pt x="4225" y="10042"/>
                    <a:pt x="4223" y="10042"/>
                  </a:cubicBezTo>
                  <a:cubicBezTo>
                    <a:pt x="4222" y="10042"/>
                    <a:pt x="4221" y="10042"/>
                    <a:pt x="4220" y="10043"/>
                  </a:cubicBezTo>
                  <a:lnTo>
                    <a:pt x="4220" y="10043"/>
                  </a:lnTo>
                  <a:cubicBezTo>
                    <a:pt x="4137" y="10041"/>
                    <a:pt x="4023" y="10005"/>
                    <a:pt x="3965" y="9947"/>
                  </a:cubicBezTo>
                  <a:cubicBezTo>
                    <a:pt x="4008" y="9908"/>
                    <a:pt x="4038" y="9894"/>
                    <a:pt x="4062" y="9894"/>
                  </a:cubicBezTo>
                  <a:cubicBezTo>
                    <a:pt x="4115" y="9894"/>
                    <a:pt x="4138" y="9960"/>
                    <a:pt x="4204" y="9960"/>
                  </a:cubicBezTo>
                  <a:cubicBezTo>
                    <a:pt x="4207" y="9960"/>
                    <a:pt x="4211" y="9960"/>
                    <a:pt x="4215" y="9959"/>
                  </a:cubicBezTo>
                  <a:cubicBezTo>
                    <a:pt x="4216" y="9960"/>
                    <a:pt x="4217" y="9961"/>
                    <a:pt x="4218" y="9961"/>
                  </a:cubicBezTo>
                  <a:cubicBezTo>
                    <a:pt x="4236" y="9961"/>
                    <a:pt x="4204" y="9731"/>
                    <a:pt x="4215" y="9685"/>
                  </a:cubicBezTo>
                  <a:lnTo>
                    <a:pt x="4215" y="9685"/>
                  </a:lnTo>
                  <a:cubicBezTo>
                    <a:pt x="4219" y="9691"/>
                    <a:pt x="4226" y="9693"/>
                    <a:pt x="4235" y="9693"/>
                  </a:cubicBezTo>
                  <a:cubicBezTo>
                    <a:pt x="4285" y="9693"/>
                    <a:pt x="4405" y="9620"/>
                    <a:pt x="4465" y="9590"/>
                  </a:cubicBezTo>
                  <a:cubicBezTo>
                    <a:pt x="4356" y="9418"/>
                    <a:pt x="4639" y="9343"/>
                    <a:pt x="4742" y="9343"/>
                  </a:cubicBezTo>
                  <a:cubicBezTo>
                    <a:pt x="4796" y="9343"/>
                    <a:pt x="4802" y="9363"/>
                    <a:pt x="4680" y="9400"/>
                  </a:cubicBezTo>
                  <a:cubicBezTo>
                    <a:pt x="4704" y="9400"/>
                    <a:pt x="4739" y="9424"/>
                    <a:pt x="4727" y="9435"/>
                  </a:cubicBezTo>
                  <a:cubicBezTo>
                    <a:pt x="4835" y="9435"/>
                    <a:pt x="4989" y="9424"/>
                    <a:pt x="4965" y="9388"/>
                  </a:cubicBezTo>
                  <a:lnTo>
                    <a:pt x="4965" y="9388"/>
                  </a:lnTo>
                  <a:cubicBezTo>
                    <a:pt x="4965" y="9388"/>
                    <a:pt x="4965" y="9388"/>
                    <a:pt x="4964" y="9388"/>
                  </a:cubicBezTo>
                  <a:cubicBezTo>
                    <a:pt x="4955" y="9388"/>
                    <a:pt x="4957" y="9283"/>
                    <a:pt x="5039" y="9283"/>
                  </a:cubicBezTo>
                  <a:cubicBezTo>
                    <a:pt x="5052" y="9283"/>
                    <a:pt x="5067" y="9286"/>
                    <a:pt x="5085" y="9293"/>
                  </a:cubicBezTo>
                  <a:cubicBezTo>
                    <a:pt x="5085" y="9314"/>
                    <a:pt x="5089" y="9323"/>
                    <a:pt x="5092" y="9327"/>
                  </a:cubicBezTo>
                  <a:lnTo>
                    <a:pt x="5092" y="9327"/>
                  </a:lnTo>
                  <a:cubicBezTo>
                    <a:pt x="5091" y="9326"/>
                    <a:pt x="5088" y="9326"/>
                    <a:pt x="5083" y="9326"/>
                  </a:cubicBezTo>
                  <a:cubicBezTo>
                    <a:pt x="5078" y="9326"/>
                    <a:pt x="5071" y="9326"/>
                    <a:pt x="5061" y="9328"/>
                  </a:cubicBezTo>
                  <a:cubicBezTo>
                    <a:pt x="5079" y="9340"/>
                    <a:pt x="5093" y="9346"/>
                    <a:pt x="5108" y="9346"/>
                  </a:cubicBezTo>
                  <a:cubicBezTo>
                    <a:pt x="5123" y="9346"/>
                    <a:pt x="5138" y="9340"/>
                    <a:pt x="5156" y="9328"/>
                  </a:cubicBezTo>
                  <a:lnTo>
                    <a:pt x="5156" y="9328"/>
                  </a:lnTo>
                  <a:cubicBezTo>
                    <a:pt x="5155" y="9329"/>
                    <a:pt x="5154" y="9329"/>
                    <a:pt x="5153" y="9329"/>
                  </a:cubicBezTo>
                  <a:cubicBezTo>
                    <a:pt x="5135" y="9329"/>
                    <a:pt x="5137" y="9239"/>
                    <a:pt x="5213" y="9239"/>
                  </a:cubicBezTo>
                  <a:cubicBezTo>
                    <a:pt x="5224" y="9239"/>
                    <a:pt x="5237" y="9241"/>
                    <a:pt x="5251" y="9245"/>
                  </a:cubicBezTo>
                  <a:cubicBezTo>
                    <a:pt x="5239" y="9221"/>
                    <a:pt x="5216" y="9209"/>
                    <a:pt x="5204" y="9197"/>
                  </a:cubicBezTo>
                  <a:lnTo>
                    <a:pt x="5204" y="9197"/>
                  </a:lnTo>
                  <a:cubicBezTo>
                    <a:pt x="5216" y="9227"/>
                    <a:pt x="5186" y="9227"/>
                    <a:pt x="5159" y="9227"/>
                  </a:cubicBezTo>
                  <a:cubicBezTo>
                    <a:pt x="5132" y="9227"/>
                    <a:pt x="5108" y="9227"/>
                    <a:pt x="5132" y="9257"/>
                  </a:cubicBezTo>
                  <a:cubicBezTo>
                    <a:pt x="5096" y="9233"/>
                    <a:pt x="5061" y="9197"/>
                    <a:pt x="5025" y="9185"/>
                  </a:cubicBezTo>
                  <a:cubicBezTo>
                    <a:pt x="5025" y="9196"/>
                    <a:pt x="5006" y="9217"/>
                    <a:pt x="4993" y="9220"/>
                  </a:cubicBezTo>
                  <a:lnTo>
                    <a:pt x="4993" y="9220"/>
                  </a:lnTo>
                  <a:cubicBezTo>
                    <a:pt x="4992" y="9219"/>
                    <a:pt x="4991" y="9218"/>
                    <a:pt x="4990" y="9218"/>
                  </a:cubicBezTo>
                  <a:cubicBezTo>
                    <a:pt x="4990" y="9218"/>
                    <a:pt x="4989" y="9219"/>
                    <a:pt x="4989" y="9221"/>
                  </a:cubicBezTo>
                  <a:cubicBezTo>
                    <a:pt x="4990" y="9221"/>
                    <a:pt x="4992" y="9221"/>
                    <a:pt x="4993" y="9220"/>
                  </a:cubicBezTo>
                  <a:lnTo>
                    <a:pt x="4993" y="9220"/>
                  </a:lnTo>
                  <a:cubicBezTo>
                    <a:pt x="4997" y="9226"/>
                    <a:pt x="5001" y="9238"/>
                    <a:pt x="5001" y="9245"/>
                  </a:cubicBezTo>
                  <a:cubicBezTo>
                    <a:pt x="4983" y="9278"/>
                    <a:pt x="4958" y="9289"/>
                    <a:pt x="4933" y="9289"/>
                  </a:cubicBezTo>
                  <a:cubicBezTo>
                    <a:pt x="4877" y="9289"/>
                    <a:pt x="4822" y="9229"/>
                    <a:pt x="4846" y="9221"/>
                  </a:cubicBezTo>
                  <a:cubicBezTo>
                    <a:pt x="4842" y="9221"/>
                    <a:pt x="4838" y="9221"/>
                    <a:pt x="4833" y="9221"/>
                  </a:cubicBezTo>
                  <a:cubicBezTo>
                    <a:pt x="4700" y="9221"/>
                    <a:pt x="4323" y="9376"/>
                    <a:pt x="4323" y="9376"/>
                  </a:cubicBezTo>
                  <a:cubicBezTo>
                    <a:pt x="4299" y="9400"/>
                    <a:pt x="4287" y="9412"/>
                    <a:pt x="4263" y="9435"/>
                  </a:cubicBezTo>
                  <a:cubicBezTo>
                    <a:pt x="4287" y="9427"/>
                    <a:pt x="4290" y="9408"/>
                    <a:pt x="4300" y="9408"/>
                  </a:cubicBezTo>
                  <a:cubicBezTo>
                    <a:pt x="4305" y="9408"/>
                    <a:pt x="4311" y="9412"/>
                    <a:pt x="4323" y="9424"/>
                  </a:cubicBezTo>
                  <a:cubicBezTo>
                    <a:pt x="3715" y="9578"/>
                    <a:pt x="4013" y="10174"/>
                    <a:pt x="3799" y="10495"/>
                  </a:cubicBezTo>
                  <a:cubicBezTo>
                    <a:pt x="3802" y="10492"/>
                    <a:pt x="3805" y="10490"/>
                    <a:pt x="3807" y="10490"/>
                  </a:cubicBezTo>
                  <a:cubicBezTo>
                    <a:pt x="3839" y="10490"/>
                    <a:pt x="3795" y="10758"/>
                    <a:pt x="3906" y="10769"/>
                  </a:cubicBezTo>
                  <a:cubicBezTo>
                    <a:pt x="3942" y="10769"/>
                    <a:pt x="3858" y="10840"/>
                    <a:pt x="3846" y="10852"/>
                  </a:cubicBezTo>
                  <a:cubicBezTo>
                    <a:pt x="3870" y="10864"/>
                    <a:pt x="3894" y="10888"/>
                    <a:pt x="3906" y="10900"/>
                  </a:cubicBezTo>
                  <a:cubicBezTo>
                    <a:pt x="3899" y="10920"/>
                    <a:pt x="3889" y="10928"/>
                    <a:pt x="3875" y="10928"/>
                  </a:cubicBezTo>
                  <a:cubicBezTo>
                    <a:pt x="3864" y="10928"/>
                    <a:pt x="3850" y="10923"/>
                    <a:pt x="3834" y="10912"/>
                  </a:cubicBezTo>
                  <a:lnTo>
                    <a:pt x="3834" y="10912"/>
                  </a:lnTo>
                  <a:cubicBezTo>
                    <a:pt x="3965" y="11102"/>
                    <a:pt x="3715" y="11614"/>
                    <a:pt x="3834" y="11721"/>
                  </a:cubicBezTo>
                  <a:cubicBezTo>
                    <a:pt x="3822" y="11727"/>
                    <a:pt x="3811" y="11730"/>
                    <a:pt x="3800" y="11730"/>
                  </a:cubicBezTo>
                  <a:cubicBezTo>
                    <a:pt x="3790" y="11730"/>
                    <a:pt x="3781" y="11727"/>
                    <a:pt x="3775" y="11721"/>
                  </a:cubicBezTo>
                  <a:lnTo>
                    <a:pt x="3775" y="11721"/>
                  </a:lnTo>
                  <a:cubicBezTo>
                    <a:pt x="3775" y="11745"/>
                    <a:pt x="4013" y="11876"/>
                    <a:pt x="3882" y="11888"/>
                  </a:cubicBezTo>
                  <a:cubicBezTo>
                    <a:pt x="3870" y="11900"/>
                    <a:pt x="3834" y="11995"/>
                    <a:pt x="3894" y="12055"/>
                  </a:cubicBezTo>
                  <a:cubicBezTo>
                    <a:pt x="3882" y="12174"/>
                    <a:pt x="3942" y="12245"/>
                    <a:pt x="3882" y="12376"/>
                  </a:cubicBezTo>
                  <a:cubicBezTo>
                    <a:pt x="3903" y="12402"/>
                    <a:pt x="3916" y="12405"/>
                    <a:pt x="3921" y="12405"/>
                  </a:cubicBezTo>
                  <a:cubicBezTo>
                    <a:pt x="3922" y="12405"/>
                    <a:pt x="3923" y="12404"/>
                    <a:pt x="3923" y="12404"/>
                  </a:cubicBezTo>
                  <a:lnTo>
                    <a:pt x="3923" y="12404"/>
                  </a:lnTo>
                  <a:cubicBezTo>
                    <a:pt x="3926" y="12404"/>
                    <a:pt x="3913" y="12411"/>
                    <a:pt x="3894" y="12495"/>
                  </a:cubicBezTo>
                  <a:cubicBezTo>
                    <a:pt x="3882" y="12483"/>
                    <a:pt x="3620" y="12448"/>
                    <a:pt x="3334" y="12400"/>
                  </a:cubicBezTo>
                  <a:lnTo>
                    <a:pt x="3370" y="12400"/>
                  </a:lnTo>
                  <a:cubicBezTo>
                    <a:pt x="3334" y="12394"/>
                    <a:pt x="3313" y="12391"/>
                    <a:pt x="3303" y="12391"/>
                  </a:cubicBezTo>
                  <a:cubicBezTo>
                    <a:pt x="3293" y="12391"/>
                    <a:pt x="3293" y="12394"/>
                    <a:pt x="3299" y="12400"/>
                  </a:cubicBezTo>
                  <a:cubicBezTo>
                    <a:pt x="2982" y="12347"/>
                    <a:pt x="2656" y="12276"/>
                    <a:pt x="2619" y="12202"/>
                  </a:cubicBezTo>
                  <a:lnTo>
                    <a:pt x="2619" y="12202"/>
                  </a:lnTo>
                  <a:cubicBezTo>
                    <a:pt x="2618" y="12215"/>
                    <a:pt x="2615" y="12226"/>
                    <a:pt x="2608" y="12233"/>
                  </a:cubicBezTo>
                  <a:cubicBezTo>
                    <a:pt x="2477" y="12233"/>
                    <a:pt x="2453" y="11710"/>
                    <a:pt x="2477" y="11626"/>
                  </a:cubicBezTo>
                  <a:lnTo>
                    <a:pt x="2477" y="11626"/>
                  </a:lnTo>
                  <a:cubicBezTo>
                    <a:pt x="2498" y="11756"/>
                    <a:pt x="2505" y="11802"/>
                    <a:pt x="2507" y="11802"/>
                  </a:cubicBezTo>
                  <a:cubicBezTo>
                    <a:pt x="2511" y="11802"/>
                    <a:pt x="2506" y="11724"/>
                    <a:pt x="2513" y="11650"/>
                  </a:cubicBezTo>
                  <a:cubicBezTo>
                    <a:pt x="2513" y="11686"/>
                    <a:pt x="2525" y="11721"/>
                    <a:pt x="2537" y="11769"/>
                  </a:cubicBezTo>
                  <a:cubicBezTo>
                    <a:pt x="2525" y="11650"/>
                    <a:pt x="2525" y="11495"/>
                    <a:pt x="2525" y="11460"/>
                  </a:cubicBezTo>
                  <a:cubicBezTo>
                    <a:pt x="2525" y="11401"/>
                    <a:pt x="2502" y="11150"/>
                    <a:pt x="2501" y="11150"/>
                  </a:cubicBezTo>
                  <a:cubicBezTo>
                    <a:pt x="2501" y="11150"/>
                    <a:pt x="2501" y="11150"/>
                    <a:pt x="2501" y="11150"/>
                  </a:cubicBezTo>
                  <a:lnTo>
                    <a:pt x="2501" y="11150"/>
                  </a:lnTo>
                  <a:cubicBezTo>
                    <a:pt x="2513" y="10983"/>
                    <a:pt x="2394" y="10852"/>
                    <a:pt x="2441" y="10674"/>
                  </a:cubicBezTo>
                  <a:lnTo>
                    <a:pt x="2441" y="10674"/>
                  </a:lnTo>
                  <a:cubicBezTo>
                    <a:pt x="2441" y="10675"/>
                    <a:pt x="2440" y="10675"/>
                    <a:pt x="2440" y="10675"/>
                  </a:cubicBezTo>
                  <a:cubicBezTo>
                    <a:pt x="2429" y="10675"/>
                    <a:pt x="2429" y="10471"/>
                    <a:pt x="2429" y="10459"/>
                  </a:cubicBezTo>
                  <a:cubicBezTo>
                    <a:pt x="2419" y="10318"/>
                    <a:pt x="2398" y="10136"/>
                    <a:pt x="2330" y="10015"/>
                  </a:cubicBezTo>
                  <a:lnTo>
                    <a:pt x="2330" y="10015"/>
                  </a:lnTo>
                  <a:cubicBezTo>
                    <a:pt x="2331" y="10016"/>
                    <a:pt x="2333" y="10017"/>
                    <a:pt x="2334" y="10019"/>
                  </a:cubicBezTo>
                  <a:cubicBezTo>
                    <a:pt x="2323" y="9997"/>
                    <a:pt x="2293" y="9859"/>
                    <a:pt x="2287" y="9841"/>
                  </a:cubicBezTo>
                  <a:lnTo>
                    <a:pt x="2287" y="9841"/>
                  </a:lnTo>
                  <a:cubicBezTo>
                    <a:pt x="2334" y="9901"/>
                    <a:pt x="2346" y="9972"/>
                    <a:pt x="2358" y="10031"/>
                  </a:cubicBezTo>
                  <a:cubicBezTo>
                    <a:pt x="2406" y="9888"/>
                    <a:pt x="2298" y="9733"/>
                    <a:pt x="2263" y="9590"/>
                  </a:cubicBezTo>
                  <a:lnTo>
                    <a:pt x="2263" y="9590"/>
                  </a:lnTo>
                  <a:cubicBezTo>
                    <a:pt x="2275" y="9626"/>
                    <a:pt x="2310" y="9674"/>
                    <a:pt x="2322" y="9697"/>
                  </a:cubicBezTo>
                  <a:cubicBezTo>
                    <a:pt x="2333" y="9563"/>
                    <a:pt x="2260" y="9418"/>
                    <a:pt x="2222" y="9302"/>
                  </a:cubicBezTo>
                  <a:lnTo>
                    <a:pt x="2222" y="9302"/>
                  </a:lnTo>
                  <a:cubicBezTo>
                    <a:pt x="2239" y="9367"/>
                    <a:pt x="2270" y="9543"/>
                    <a:pt x="2239" y="9543"/>
                  </a:cubicBezTo>
                  <a:cubicBezTo>
                    <a:pt x="2227" y="9543"/>
                    <a:pt x="2227" y="9531"/>
                    <a:pt x="2215" y="9531"/>
                  </a:cubicBezTo>
                  <a:lnTo>
                    <a:pt x="2215" y="9531"/>
                  </a:lnTo>
                  <a:cubicBezTo>
                    <a:pt x="2251" y="9578"/>
                    <a:pt x="2275" y="9626"/>
                    <a:pt x="2263" y="9650"/>
                  </a:cubicBezTo>
                  <a:cubicBezTo>
                    <a:pt x="2215" y="9626"/>
                    <a:pt x="2215" y="9578"/>
                    <a:pt x="2203" y="9519"/>
                  </a:cubicBezTo>
                  <a:cubicBezTo>
                    <a:pt x="2072" y="9412"/>
                    <a:pt x="1894" y="8745"/>
                    <a:pt x="1810" y="8685"/>
                  </a:cubicBezTo>
                  <a:cubicBezTo>
                    <a:pt x="1810" y="8685"/>
                    <a:pt x="1810" y="8684"/>
                    <a:pt x="1810" y="8684"/>
                  </a:cubicBezTo>
                  <a:cubicBezTo>
                    <a:pt x="1810" y="8684"/>
                    <a:pt x="1809" y="8758"/>
                    <a:pt x="1790" y="8758"/>
                  </a:cubicBezTo>
                  <a:cubicBezTo>
                    <a:pt x="1789" y="8758"/>
                    <a:pt x="1788" y="8757"/>
                    <a:pt x="1787" y="8757"/>
                  </a:cubicBezTo>
                  <a:cubicBezTo>
                    <a:pt x="1751" y="8721"/>
                    <a:pt x="1536" y="8245"/>
                    <a:pt x="1465" y="8161"/>
                  </a:cubicBezTo>
                  <a:cubicBezTo>
                    <a:pt x="1465" y="8161"/>
                    <a:pt x="1477" y="8161"/>
                    <a:pt x="1477" y="8150"/>
                  </a:cubicBezTo>
                  <a:cubicBezTo>
                    <a:pt x="1322" y="7983"/>
                    <a:pt x="1013" y="7638"/>
                    <a:pt x="1084" y="7459"/>
                  </a:cubicBezTo>
                  <a:cubicBezTo>
                    <a:pt x="917" y="7257"/>
                    <a:pt x="786" y="7066"/>
                    <a:pt x="703" y="6816"/>
                  </a:cubicBezTo>
                  <a:lnTo>
                    <a:pt x="703" y="6816"/>
                  </a:lnTo>
                  <a:cubicBezTo>
                    <a:pt x="715" y="6852"/>
                    <a:pt x="727" y="6888"/>
                    <a:pt x="739" y="6923"/>
                  </a:cubicBezTo>
                  <a:cubicBezTo>
                    <a:pt x="548" y="6578"/>
                    <a:pt x="370" y="6102"/>
                    <a:pt x="370" y="5673"/>
                  </a:cubicBezTo>
                  <a:cubicBezTo>
                    <a:pt x="366" y="5706"/>
                    <a:pt x="362" y="5719"/>
                    <a:pt x="358" y="5719"/>
                  </a:cubicBezTo>
                  <a:cubicBezTo>
                    <a:pt x="346" y="5719"/>
                    <a:pt x="331" y="5630"/>
                    <a:pt x="322" y="5578"/>
                  </a:cubicBezTo>
                  <a:cubicBezTo>
                    <a:pt x="298" y="5578"/>
                    <a:pt x="286" y="5423"/>
                    <a:pt x="274" y="5256"/>
                  </a:cubicBezTo>
                  <a:cubicBezTo>
                    <a:pt x="274" y="5090"/>
                    <a:pt x="274" y="4911"/>
                    <a:pt x="263" y="4852"/>
                  </a:cubicBezTo>
                  <a:cubicBezTo>
                    <a:pt x="286" y="4816"/>
                    <a:pt x="322" y="4816"/>
                    <a:pt x="263" y="4756"/>
                  </a:cubicBezTo>
                  <a:cubicBezTo>
                    <a:pt x="263" y="4780"/>
                    <a:pt x="263" y="4804"/>
                    <a:pt x="263" y="4828"/>
                  </a:cubicBezTo>
                  <a:lnTo>
                    <a:pt x="251" y="4828"/>
                  </a:lnTo>
                  <a:cubicBezTo>
                    <a:pt x="251" y="4685"/>
                    <a:pt x="358" y="4078"/>
                    <a:pt x="227" y="3982"/>
                  </a:cubicBezTo>
                  <a:lnTo>
                    <a:pt x="227" y="3982"/>
                  </a:lnTo>
                  <a:cubicBezTo>
                    <a:pt x="263" y="3994"/>
                    <a:pt x="286" y="4018"/>
                    <a:pt x="310" y="4042"/>
                  </a:cubicBezTo>
                  <a:cubicBezTo>
                    <a:pt x="251" y="3875"/>
                    <a:pt x="215" y="3709"/>
                    <a:pt x="191" y="3542"/>
                  </a:cubicBezTo>
                  <a:lnTo>
                    <a:pt x="191" y="3542"/>
                  </a:lnTo>
                  <a:cubicBezTo>
                    <a:pt x="209" y="3566"/>
                    <a:pt x="231" y="3573"/>
                    <a:pt x="253" y="3573"/>
                  </a:cubicBezTo>
                  <a:cubicBezTo>
                    <a:pt x="280" y="3573"/>
                    <a:pt x="307" y="3563"/>
                    <a:pt x="328" y="3563"/>
                  </a:cubicBezTo>
                  <a:cubicBezTo>
                    <a:pt x="360" y="3563"/>
                    <a:pt x="380" y="3584"/>
                    <a:pt x="370" y="3685"/>
                  </a:cubicBezTo>
                  <a:cubicBezTo>
                    <a:pt x="393" y="3601"/>
                    <a:pt x="417" y="3518"/>
                    <a:pt x="429" y="3435"/>
                  </a:cubicBezTo>
                  <a:cubicBezTo>
                    <a:pt x="452" y="3377"/>
                    <a:pt x="576" y="3084"/>
                    <a:pt x="584" y="2882"/>
                  </a:cubicBezTo>
                  <a:lnTo>
                    <a:pt x="584" y="2882"/>
                  </a:lnTo>
                  <a:cubicBezTo>
                    <a:pt x="585" y="2884"/>
                    <a:pt x="587" y="2885"/>
                    <a:pt x="589" y="2885"/>
                  </a:cubicBezTo>
                  <a:cubicBezTo>
                    <a:pt x="627" y="2885"/>
                    <a:pt x="814" y="2646"/>
                    <a:pt x="834" y="2625"/>
                  </a:cubicBezTo>
                  <a:lnTo>
                    <a:pt x="834" y="2625"/>
                  </a:lnTo>
                  <a:cubicBezTo>
                    <a:pt x="798" y="2649"/>
                    <a:pt x="774" y="2673"/>
                    <a:pt x="751" y="2697"/>
                  </a:cubicBezTo>
                  <a:cubicBezTo>
                    <a:pt x="870" y="2530"/>
                    <a:pt x="858" y="2339"/>
                    <a:pt x="989" y="2173"/>
                  </a:cubicBezTo>
                  <a:lnTo>
                    <a:pt x="989" y="2173"/>
                  </a:lnTo>
                  <a:cubicBezTo>
                    <a:pt x="977" y="2220"/>
                    <a:pt x="998" y="2238"/>
                    <a:pt x="1027" y="2238"/>
                  </a:cubicBezTo>
                  <a:cubicBezTo>
                    <a:pt x="1057" y="2238"/>
                    <a:pt x="1096" y="2220"/>
                    <a:pt x="1120" y="2196"/>
                  </a:cubicBezTo>
                  <a:cubicBezTo>
                    <a:pt x="1132" y="2065"/>
                    <a:pt x="1155" y="1923"/>
                    <a:pt x="1215" y="1804"/>
                  </a:cubicBezTo>
                  <a:cubicBezTo>
                    <a:pt x="1275" y="1684"/>
                    <a:pt x="1394" y="1565"/>
                    <a:pt x="1489" y="1458"/>
                  </a:cubicBezTo>
                  <a:lnTo>
                    <a:pt x="1489" y="1458"/>
                  </a:lnTo>
                  <a:cubicBezTo>
                    <a:pt x="1454" y="1550"/>
                    <a:pt x="1354" y="1852"/>
                    <a:pt x="1293" y="1852"/>
                  </a:cubicBezTo>
                  <a:cubicBezTo>
                    <a:pt x="1291" y="1852"/>
                    <a:pt x="1289" y="1852"/>
                    <a:pt x="1286" y="1851"/>
                  </a:cubicBezTo>
                  <a:cubicBezTo>
                    <a:pt x="1275" y="1863"/>
                    <a:pt x="1263" y="1887"/>
                    <a:pt x="1263" y="1911"/>
                  </a:cubicBezTo>
                  <a:cubicBezTo>
                    <a:pt x="1286" y="1911"/>
                    <a:pt x="1298" y="1899"/>
                    <a:pt x="1310" y="1875"/>
                  </a:cubicBezTo>
                  <a:lnTo>
                    <a:pt x="1310" y="1875"/>
                  </a:lnTo>
                  <a:cubicBezTo>
                    <a:pt x="1263" y="1970"/>
                    <a:pt x="1251" y="2006"/>
                    <a:pt x="1215" y="2101"/>
                  </a:cubicBezTo>
                  <a:cubicBezTo>
                    <a:pt x="1222" y="2087"/>
                    <a:pt x="1229" y="2081"/>
                    <a:pt x="1231" y="2081"/>
                  </a:cubicBezTo>
                  <a:lnTo>
                    <a:pt x="1231" y="2081"/>
                  </a:lnTo>
                  <a:cubicBezTo>
                    <a:pt x="1232" y="2081"/>
                    <a:pt x="1232" y="2082"/>
                    <a:pt x="1232" y="2082"/>
                  </a:cubicBezTo>
                  <a:lnTo>
                    <a:pt x="1232" y="2082"/>
                  </a:lnTo>
                  <a:cubicBezTo>
                    <a:pt x="1255" y="2055"/>
                    <a:pt x="1336" y="2003"/>
                    <a:pt x="1358" y="1970"/>
                  </a:cubicBezTo>
                  <a:cubicBezTo>
                    <a:pt x="1360" y="1970"/>
                    <a:pt x="1361" y="1970"/>
                    <a:pt x="1363" y="1970"/>
                  </a:cubicBezTo>
                  <a:cubicBezTo>
                    <a:pt x="1396" y="1970"/>
                    <a:pt x="1287" y="2101"/>
                    <a:pt x="1298" y="2101"/>
                  </a:cubicBezTo>
                  <a:cubicBezTo>
                    <a:pt x="1322" y="2065"/>
                    <a:pt x="1346" y="2042"/>
                    <a:pt x="1382" y="2006"/>
                  </a:cubicBezTo>
                  <a:lnTo>
                    <a:pt x="1382" y="2006"/>
                  </a:lnTo>
                  <a:cubicBezTo>
                    <a:pt x="1370" y="2030"/>
                    <a:pt x="1358" y="2042"/>
                    <a:pt x="1358" y="2054"/>
                  </a:cubicBezTo>
                  <a:cubicBezTo>
                    <a:pt x="1382" y="2018"/>
                    <a:pt x="1417" y="1994"/>
                    <a:pt x="1465" y="1982"/>
                  </a:cubicBezTo>
                  <a:cubicBezTo>
                    <a:pt x="1453" y="1946"/>
                    <a:pt x="1560" y="1935"/>
                    <a:pt x="1560" y="1839"/>
                  </a:cubicBezTo>
                  <a:cubicBezTo>
                    <a:pt x="1513" y="1815"/>
                    <a:pt x="1727" y="1613"/>
                    <a:pt x="1691" y="1601"/>
                  </a:cubicBezTo>
                  <a:lnTo>
                    <a:pt x="1691" y="1601"/>
                  </a:lnTo>
                  <a:cubicBezTo>
                    <a:pt x="1632" y="1661"/>
                    <a:pt x="1596" y="1708"/>
                    <a:pt x="1548" y="1756"/>
                  </a:cubicBezTo>
                  <a:lnTo>
                    <a:pt x="1548" y="1756"/>
                  </a:lnTo>
                  <a:cubicBezTo>
                    <a:pt x="1545" y="1759"/>
                    <a:pt x="1541" y="1763"/>
                    <a:pt x="1536" y="1768"/>
                  </a:cubicBezTo>
                  <a:cubicBezTo>
                    <a:pt x="1477" y="1804"/>
                    <a:pt x="1477" y="1851"/>
                    <a:pt x="1465" y="1875"/>
                  </a:cubicBezTo>
                  <a:cubicBezTo>
                    <a:pt x="1453" y="1887"/>
                    <a:pt x="1441" y="1899"/>
                    <a:pt x="1441" y="1911"/>
                  </a:cubicBezTo>
                  <a:cubicBezTo>
                    <a:pt x="1353" y="1867"/>
                    <a:pt x="1673" y="1486"/>
                    <a:pt x="1740" y="1486"/>
                  </a:cubicBezTo>
                  <a:cubicBezTo>
                    <a:pt x="1745" y="1486"/>
                    <a:pt x="1749" y="1489"/>
                    <a:pt x="1751" y="1494"/>
                  </a:cubicBezTo>
                  <a:cubicBezTo>
                    <a:pt x="1739" y="1518"/>
                    <a:pt x="1739" y="1554"/>
                    <a:pt x="1751" y="1589"/>
                  </a:cubicBezTo>
                  <a:cubicBezTo>
                    <a:pt x="1763" y="1530"/>
                    <a:pt x="1882" y="1411"/>
                    <a:pt x="1941" y="1399"/>
                  </a:cubicBezTo>
                  <a:lnTo>
                    <a:pt x="1941" y="1399"/>
                  </a:lnTo>
                  <a:cubicBezTo>
                    <a:pt x="1917" y="1423"/>
                    <a:pt x="1894" y="1458"/>
                    <a:pt x="1870" y="1482"/>
                  </a:cubicBezTo>
                  <a:cubicBezTo>
                    <a:pt x="1894" y="1470"/>
                    <a:pt x="1965" y="1423"/>
                    <a:pt x="2048" y="1363"/>
                  </a:cubicBezTo>
                  <a:lnTo>
                    <a:pt x="2048" y="1363"/>
                  </a:lnTo>
                  <a:cubicBezTo>
                    <a:pt x="2025" y="1399"/>
                    <a:pt x="2001" y="1423"/>
                    <a:pt x="1977" y="1446"/>
                  </a:cubicBezTo>
                  <a:cubicBezTo>
                    <a:pt x="2067" y="1387"/>
                    <a:pt x="2106" y="1360"/>
                    <a:pt x="2089" y="1360"/>
                  </a:cubicBezTo>
                  <a:cubicBezTo>
                    <a:pt x="2086" y="1360"/>
                    <a:pt x="2080" y="1361"/>
                    <a:pt x="2072" y="1363"/>
                  </a:cubicBezTo>
                  <a:cubicBezTo>
                    <a:pt x="2200" y="1278"/>
                    <a:pt x="2353" y="1180"/>
                    <a:pt x="2354" y="1180"/>
                  </a:cubicBezTo>
                  <a:lnTo>
                    <a:pt x="2354" y="1180"/>
                  </a:lnTo>
                  <a:cubicBezTo>
                    <a:pt x="2355" y="1180"/>
                    <a:pt x="2332" y="1195"/>
                    <a:pt x="2275" y="1232"/>
                  </a:cubicBezTo>
                  <a:cubicBezTo>
                    <a:pt x="2334" y="1196"/>
                    <a:pt x="2370" y="1184"/>
                    <a:pt x="2382" y="1173"/>
                  </a:cubicBezTo>
                  <a:cubicBezTo>
                    <a:pt x="2382" y="1173"/>
                    <a:pt x="2382" y="1161"/>
                    <a:pt x="2382" y="1149"/>
                  </a:cubicBezTo>
                  <a:cubicBezTo>
                    <a:pt x="2386" y="1147"/>
                    <a:pt x="2389" y="1146"/>
                    <a:pt x="2392" y="1145"/>
                  </a:cubicBezTo>
                  <a:lnTo>
                    <a:pt x="2392" y="1145"/>
                  </a:lnTo>
                  <a:cubicBezTo>
                    <a:pt x="2389" y="1151"/>
                    <a:pt x="2385" y="1156"/>
                    <a:pt x="2382" y="1161"/>
                  </a:cubicBezTo>
                  <a:cubicBezTo>
                    <a:pt x="2392" y="1154"/>
                    <a:pt x="2402" y="1147"/>
                    <a:pt x="2412" y="1141"/>
                  </a:cubicBezTo>
                  <a:lnTo>
                    <a:pt x="2412" y="1141"/>
                  </a:lnTo>
                  <a:cubicBezTo>
                    <a:pt x="2412" y="1141"/>
                    <a:pt x="2412" y="1141"/>
                    <a:pt x="2412" y="1141"/>
                  </a:cubicBezTo>
                  <a:cubicBezTo>
                    <a:pt x="2409" y="1141"/>
                    <a:pt x="2403" y="1142"/>
                    <a:pt x="2392" y="1145"/>
                  </a:cubicBezTo>
                  <a:lnTo>
                    <a:pt x="2392" y="1145"/>
                  </a:lnTo>
                  <a:cubicBezTo>
                    <a:pt x="2406" y="1124"/>
                    <a:pt x="2420" y="1103"/>
                    <a:pt x="2434" y="1082"/>
                  </a:cubicBezTo>
                  <a:lnTo>
                    <a:pt x="2434" y="1082"/>
                  </a:lnTo>
                  <a:cubicBezTo>
                    <a:pt x="2409" y="1103"/>
                    <a:pt x="2365" y="1115"/>
                    <a:pt x="2319" y="1115"/>
                  </a:cubicBezTo>
                  <a:cubicBezTo>
                    <a:pt x="2227" y="1115"/>
                    <a:pt x="2130" y="1066"/>
                    <a:pt x="2179" y="946"/>
                  </a:cubicBezTo>
                  <a:cubicBezTo>
                    <a:pt x="2209" y="936"/>
                    <a:pt x="2491" y="826"/>
                    <a:pt x="2574" y="826"/>
                  </a:cubicBezTo>
                  <a:cubicBezTo>
                    <a:pt x="2590" y="826"/>
                    <a:pt x="2598" y="830"/>
                    <a:pt x="2596" y="839"/>
                  </a:cubicBezTo>
                  <a:cubicBezTo>
                    <a:pt x="2596" y="851"/>
                    <a:pt x="2520" y="971"/>
                    <a:pt x="2565" y="971"/>
                  </a:cubicBezTo>
                  <a:cubicBezTo>
                    <a:pt x="2567" y="971"/>
                    <a:pt x="2570" y="971"/>
                    <a:pt x="2572" y="970"/>
                  </a:cubicBezTo>
                  <a:cubicBezTo>
                    <a:pt x="2560" y="911"/>
                    <a:pt x="2930" y="815"/>
                    <a:pt x="2965" y="792"/>
                  </a:cubicBezTo>
                  <a:lnTo>
                    <a:pt x="2965" y="792"/>
                  </a:lnTo>
                  <a:cubicBezTo>
                    <a:pt x="2906" y="803"/>
                    <a:pt x="2834" y="827"/>
                    <a:pt x="2775" y="839"/>
                  </a:cubicBezTo>
                  <a:cubicBezTo>
                    <a:pt x="2799" y="823"/>
                    <a:pt x="2881" y="795"/>
                    <a:pt x="2870" y="795"/>
                  </a:cubicBezTo>
                  <a:cubicBezTo>
                    <a:pt x="2865" y="795"/>
                    <a:pt x="2842" y="801"/>
                    <a:pt x="2787" y="815"/>
                  </a:cubicBezTo>
                  <a:cubicBezTo>
                    <a:pt x="2880" y="757"/>
                    <a:pt x="3224" y="493"/>
                    <a:pt x="3328" y="493"/>
                  </a:cubicBezTo>
                  <a:cubicBezTo>
                    <a:pt x="3330" y="493"/>
                    <a:pt x="3332" y="494"/>
                    <a:pt x="3334" y="494"/>
                  </a:cubicBezTo>
                  <a:cubicBezTo>
                    <a:pt x="3668" y="375"/>
                    <a:pt x="3882" y="363"/>
                    <a:pt x="4144" y="315"/>
                  </a:cubicBezTo>
                  <a:cubicBezTo>
                    <a:pt x="4132" y="315"/>
                    <a:pt x="4144" y="303"/>
                    <a:pt x="4156" y="291"/>
                  </a:cubicBezTo>
                  <a:cubicBezTo>
                    <a:pt x="4156" y="291"/>
                    <a:pt x="4156" y="291"/>
                    <a:pt x="4168" y="280"/>
                  </a:cubicBezTo>
                  <a:cubicBezTo>
                    <a:pt x="4170" y="282"/>
                    <a:pt x="4175" y="283"/>
                    <a:pt x="4181" y="283"/>
                  </a:cubicBezTo>
                  <a:cubicBezTo>
                    <a:pt x="4209" y="283"/>
                    <a:pt x="4265" y="265"/>
                    <a:pt x="4275" y="256"/>
                  </a:cubicBezTo>
                  <a:close/>
                  <a:moveTo>
                    <a:pt x="5334" y="12636"/>
                  </a:moveTo>
                  <a:cubicBezTo>
                    <a:pt x="5344" y="12636"/>
                    <a:pt x="5345" y="12643"/>
                    <a:pt x="5311" y="12650"/>
                  </a:cubicBezTo>
                  <a:cubicBezTo>
                    <a:pt x="5316" y="12640"/>
                    <a:pt x="5327" y="12636"/>
                    <a:pt x="5334" y="12636"/>
                  </a:cubicBezTo>
                  <a:close/>
                  <a:moveTo>
                    <a:pt x="5370" y="12626"/>
                  </a:moveTo>
                  <a:cubicBezTo>
                    <a:pt x="5380" y="12626"/>
                    <a:pt x="5382" y="12634"/>
                    <a:pt x="5369" y="12637"/>
                  </a:cubicBezTo>
                  <a:lnTo>
                    <a:pt x="5369" y="12637"/>
                  </a:lnTo>
                  <a:cubicBezTo>
                    <a:pt x="5369" y="12637"/>
                    <a:pt x="5369" y="12636"/>
                    <a:pt x="5368" y="12636"/>
                  </a:cubicBezTo>
                  <a:lnTo>
                    <a:pt x="5368" y="12636"/>
                  </a:lnTo>
                  <a:cubicBezTo>
                    <a:pt x="5368" y="12636"/>
                    <a:pt x="5367" y="12637"/>
                    <a:pt x="5366" y="12638"/>
                  </a:cubicBezTo>
                  <a:lnTo>
                    <a:pt x="5366" y="12638"/>
                  </a:lnTo>
                  <a:cubicBezTo>
                    <a:pt x="5367" y="12638"/>
                    <a:pt x="5368" y="12637"/>
                    <a:pt x="5369" y="12637"/>
                  </a:cubicBezTo>
                  <a:lnTo>
                    <a:pt x="5369" y="12637"/>
                  </a:lnTo>
                  <a:cubicBezTo>
                    <a:pt x="5369" y="12639"/>
                    <a:pt x="5366" y="12643"/>
                    <a:pt x="5358" y="12650"/>
                  </a:cubicBezTo>
                  <a:cubicBezTo>
                    <a:pt x="5358" y="12645"/>
                    <a:pt x="5363" y="12640"/>
                    <a:pt x="5366" y="12638"/>
                  </a:cubicBezTo>
                  <a:lnTo>
                    <a:pt x="5366" y="12638"/>
                  </a:lnTo>
                  <a:cubicBezTo>
                    <a:pt x="5364" y="12638"/>
                    <a:pt x="5361" y="12638"/>
                    <a:pt x="5358" y="12638"/>
                  </a:cubicBezTo>
                  <a:cubicBezTo>
                    <a:pt x="5358" y="12626"/>
                    <a:pt x="5370" y="12626"/>
                    <a:pt x="5370" y="12626"/>
                  </a:cubicBezTo>
                  <a:close/>
                  <a:moveTo>
                    <a:pt x="2879" y="12668"/>
                  </a:moveTo>
                  <a:lnTo>
                    <a:pt x="2879" y="12668"/>
                  </a:lnTo>
                  <a:cubicBezTo>
                    <a:pt x="2889" y="12668"/>
                    <a:pt x="2900" y="12699"/>
                    <a:pt x="2878" y="12699"/>
                  </a:cubicBezTo>
                  <a:cubicBezTo>
                    <a:pt x="2876" y="12699"/>
                    <a:pt x="2873" y="12699"/>
                    <a:pt x="2870" y="12698"/>
                  </a:cubicBezTo>
                  <a:cubicBezTo>
                    <a:pt x="2870" y="12676"/>
                    <a:pt x="2874" y="12668"/>
                    <a:pt x="2879" y="12668"/>
                  </a:cubicBezTo>
                  <a:close/>
                  <a:moveTo>
                    <a:pt x="3016" y="12827"/>
                  </a:moveTo>
                  <a:cubicBezTo>
                    <a:pt x="3019" y="12827"/>
                    <a:pt x="3022" y="12828"/>
                    <a:pt x="3025" y="12829"/>
                  </a:cubicBezTo>
                  <a:cubicBezTo>
                    <a:pt x="3022" y="12828"/>
                    <a:pt x="3019" y="12827"/>
                    <a:pt x="3016" y="12827"/>
                  </a:cubicBezTo>
                  <a:close/>
                  <a:moveTo>
                    <a:pt x="5549" y="12912"/>
                  </a:moveTo>
                  <a:cubicBezTo>
                    <a:pt x="5585" y="12912"/>
                    <a:pt x="5620" y="12924"/>
                    <a:pt x="5656" y="12924"/>
                  </a:cubicBezTo>
                  <a:cubicBezTo>
                    <a:pt x="5605" y="12946"/>
                    <a:pt x="5571" y="12958"/>
                    <a:pt x="5552" y="12958"/>
                  </a:cubicBezTo>
                  <a:cubicBezTo>
                    <a:pt x="5531" y="12958"/>
                    <a:pt x="5530" y="12943"/>
                    <a:pt x="5549" y="12912"/>
                  </a:cubicBezTo>
                  <a:close/>
                  <a:moveTo>
                    <a:pt x="6107" y="12943"/>
                  </a:moveTo>
                  <a:lnTo>
                    <a:pt x="6107" y="12943"/>
                  </a:lnTo>
                  <a:cubicBezTo>
                    <a:pt x="6083" y="12948"/>
                    <a:pt x="6060" y="12954"/>
                    <a:pt x="6037" y="12960"/>
                  </a:cubicBezTo>
                  <a:cubicBezTo>
                    <a:pt x="6070" y="12953"/>
                    <a:pt x="6093" y="12948"/>
                    <a:pt x="6107" y="12943"/>
                  </a:cubicBezTo>
                  <a:close/>
                  <a:moveTo>
                    <a:pt x="4070" y="12995"/>
                  </a:moveTo>
                  <a:cubicBezTo>
                    <a:pt x="4071" y="12995"/>
                    <a:pt x="4072" y="12995"/>
                    <a:pt x="4073" y="12995"/>
                  </a:cubicBezTo>
                  <a:cubicBezTo>
                    <a:pt x="4072" y="12995"/>
                    <a:pt x="4071" y="12995"/>
                    <a:pt x="4070" y="12995"/>
                  </a:cubicBezTo>
                  <a:close/>
                  <a:moveTo>
                    <a:pt x="6500" y="13237"/>
                  </a:moveTo>
                  <a:cubicBezTo>
                    <a:pt x="6501" y="13237"/>
                    <a:pt x="6507" y="13239"/>
                    <a:pt x="6513" y="13245"/>
                  </a:cubicBezTo>
                  <a:cubicBezTo>
                    <a:pt x="6501" y="13239"/>
                    <a:pt x="6498" y="13237"/>
                    <a:pt x="6500" y="13237"/>
                  </a:cubicBezTo>
                  <a:close/>
                  <a:moveTo>
                    <a:pt x="6513" y="13376"/>
                  </a:moveTo>
                  <a:lnTo>
                    <a:pt x="6513" y="13376"/>
                  </a:lnTo>
                  <a:cubicBezTo>
                    <a:pt x="6516" y="13380"/>
                    <a:pt x="6520" y="13382"/>
                    <a:pt x="6525" y="13384"/>
                  </a:cubicBezTo>
                  <a:lnTo>
                    <a:pt x="6525" y="13384"/>
                  </a:lnTo>
                  <a:cubicBezTo>
                    <a:pt x="6522" y="13381"/>
                    <a:pt x="6518" y="13379"/>
                    <a:pt x="6513" y="13376"/>
                  </a:cubicBezTo>
                  <a:close/>
                  <a:moveTo>
                    <a:pt x="3053" y="13399"/>
                  </a:moveTo>
                  <a:lnTo>
                    <a:pt x="3053" y="13399"/>
                  </a:lnTo>
                  <a:cubicBezTo>
                    <a:pt x="3052" y="13411"/>
                    <a:pt x="3050" y="13419"/>
                    <a:pt x="3049" y="13424"/>
                  </a:cubicBezTo>
                  <a:cubicBezTo>
                    <a:pt x="3052" y="13414"/>
                    <a:pt x="3053" y="13406"/>
                    <a:pt x="3053" y="13399"/>
                  </a:cubicBezTo>
                  <a:close/>
                  <a:moveTo>
                    <a:pt x="5858" y="13448"/>
                  </a:moveTo>
                  <a:lnTo>
                    <a:pt x="5858" y="13448"/>
                  </a:lnTo>
                  <a:cubicBezTo>
                    <a:pt x="5857" y="13448"/>
                    <a:pt x="5857" y="13449"/>
                    <a:pt x="5859" y="13451"/>
                  </a:cubicBezTo>
                  <a:lnTo>
                    <a:pt x="5859" y="13451"/>
                  </a:lnTo>
                  <a:cubicBezTo>
                    <a:pt x="5858" y="13450"/>
                    <a:pt x="5858" y="13449"/>
                    <a:pt x="5858" y="13448"/>
                  </a:cubicBezTo>
                  <a:close/>
                  <a:moveTo>
                    <a:pt x="6208" y="13685"/>
                  </a:moveTo>
                  <a:cubicBezTo>
                    <a:pt x="6211" y="13689"/>
                    <a:pt x="6213" y="13694"/>
                    <a:pt x="6216" y="13698"/>
                  </a:cubicBezTo>
                  <a:cubicBezTo>
                    <a:pt x="6214" y="13692"/>
                    <a:pt x="6211" y="13687"/>
                    <a:pt x="6208" y="13685"/>
                  </a:cubicBezTo>
                  <a:close/>
                  <a:moveTo>
                    <a:pt x="5406" y="13841"/>
                  </a:moveTo>
                  <a:cubicBezTo>
                    <a:pt x="5406" y="13847"/>
                    <a:pt x="5403" y="13850"/>
                    <a:pt x="5399" y="13850"/>
                  </a:cubicBezTo>
                  <a:cubicBezTo>
                    <a:pt x="5394" y="13850"/>
                    <a:pt x="5388" y="13847"/>
                    <a:pt x="5382" y="13841"/>
                  </a:cubicBezTo>
                  <a:close/>
                  <a:moveTo>
                    <a:pt x="4967" y="14019"/>
                  </a:moveTo>
                  <a:cubicBezTo>
                    <a:pt x="4968" y="14019"/>
                    <a:pt x="4971" y="14025"/>
                    <a:pt x="4977" y="14031"/>
                  </a:cubicBezTo>
                  <a:cubicBezTo>
                    <a:pt x="4977" y="14039"/>
                    <a:pt x="4977" y="14053"/>
                    <a:pt x="4973" y="14053"/>
                  </a:cubicBezTo>
                  <a:cubicBezTo>
                    <a:pt x="4972" y="14053"/>
                    <a:pt x="4969" y="14051"/>
                    <a:pt x="4965" y="14043"/>
                  </a:cubicBezTo>
                  <a:cubicBezTo>
                    <a:pt x="4965" y="14025"/>
                    <a:pt x="4965" y="14019"/>
                    <a:pt x="4967" y="14019"/>
                  </a:cubicBezTo>
                  <a:close/>
                  <a:moveTo>
                    <a:pt x="6513" y="14186"/>
                  </a:moveTo>
                  <a:lnTo>
                    <a:pt x="6513" y="14186"/>
                  </a:lnTo>
                  <a:cubicBezTo>
                    <a:pt x="6519" y="14192"/>
                    <a:pt x="6527" y="14194"/>
                    <a:pt x="6535" y="14196"/>
                  </a:cubicBezTo>
                  <a:lnTo>
                    <a:pt x="6535" y="14196"/>
                  </a:lnTo>
                  <a:cubicBezTo>
                    <a:pt x="6531" y="14193"/>
                    <a:pt x="6523" y="14189"/>
                    <a:pt x="6513" y="14186"/>
                  </a:cubicBezTo>
                  <a:close/>
                  <a:moveTo>
                    <a:pt x="3869" y="14193"/>
                  </a:moveTo>
                  <a:cubicBezTo>
                    <a:pt x="3865" y="14195"/>
                    <a:pt x="3862" y="14196"/>
                    <a:pt x="3858" y="14198"/>
                  </a:cubicBezTo>
                  <a:cubicBezTo>
                    <a:pt x="3865" y="14198"/>
                    <a:pt x="3868" y="14196"/>
                    <a:pt x="3869" y="14193"/>
                  </a:cubicBezTo>
                  <a:close/>
                  <a:moveTo>
                    <a:pt x="3804" y="14204"/>
                  </a:moveTo>
                  <a:cubicBezTo>
                    <a:pt x="3807" y="14208"/>
                    <a:pt x="3809" y="14210"/>
                    <a:pt x="3811" y="14210"/>
                  </a:cubicBezTo>
                  <a:cubicBezTo>
                    <a:pt x="3809" y="14207"/>
                    <a:pt x="3807" y="14205"/>
                    <a:pt x="3804" y="14204"/>
                  </a:cubicBezTo>
                  <a:close/>
                  <a:moveTo>
                    <a:pt x="2941" y="14194"/>
                  </a:moveTo>
                  <a:cubicBezTo>
                    <a:pt x="2962" y="14194"/>
                    <a:pt x="2929" y="14220"/>
                    <a:pt x="2916" y="14220"/>
                  </a:cubicBezTo>
                  <a:cubicBezTo>
                    <a:pt x="2910" y="14220"/>
                    <a:pt x="2908" y="14214"/>
                    <a:pt x="2918" y="14198"/>
                  </a:cubicBezTo>
                  <a:cubicBezTo>
                    <a:pt x="2929" y="14195"/>
                    <a:pt x="2936" y="14194"/>
                    <a:pt x="2941" y="14194"/>
                  </a:cubicBezTo>
                  <a:close/>
                  <a:moveTo>
                    <a:pt x="4062" y="14215"/>
                  </a:moveTo>
                  <a:cubicBezTo>
                    <a:pt x="4065" y="14218"/>
                    <a:pt x="4069" y="14220"/>
                    <a:pt x="4073" y="14222"/>
                  </a:cubicBezTo>
                  <a:cubicBezTo>
                    <a:pt x="4070" y="14219"/>
                    <a:pt x="4066" y="14217"/>
                    <a:pt x="4062" y="14215"/>
                  </a:cubicBezTo>
                  <a:close/>
                  <a:moveTo>
                    <a:pt x="5858" y="14257"/>
                  </a:moveTo>
                  <a:lnTo>
                    <a:pt x="5858" y="14257"/>
                  </a:lnTo>
                  <a:cubicBezTo>
                    <a:pt x="5857" y="14257"/>
                    <a:pt x="5857" y="14259"/>
                    <a:pt x="5859" y="14261"/>
                  </a:cubicBezTo>
                  <a:lnTo>
                    <a:pt x="5859" y="14261"/>
                  </a:lnTo>
                  <a:cubicBezTo>
                    <a:pt x="5858" y="14260"/>
                    <a:pt x="5858" y="14259"/>
                    <a:pt x="5858" y="14257"/>
                  </a:cubicBezTo>
                  <a:close/>
                  <a:moveTo>
                    <a:pt x="2994" y="14300"/>
                  </a:moveTo>
                  <a:lnTo>
                    <a:pt x="2994" y="14300"/>
                  </a:lnTo>
                  <a:cubicBezTo>
                    <a:pt x="2996" y="14305"/>
                    <a:pt x="2998" y="14311"/>
                    <a:pt x="3001" y="14317"/>
                  </a:cubicBezTo>
                  <a:cubicBezTo>
                    <a:pt x="2999" y="14311"/>
                    <a:pt x="2996" y="14305"/>
                    <a:pt x="2994" y="14300"/>
                  </a:cubicBezTo>
                  <a:close/>
                  <a:moveTo>
                    <a:pt x="6206" y="14500"/>
                  </a:moveTo>
                  <a:cubicBezTo>
                    <a:pt x="6209" y="14507"/>
                    <a:pt x="6213" y="14513"/>
                    <a:pt x="6216" y="14519"/>
                  </a:cubicBezTo>
                  <a:cubicBezTo>
                    <a:pt x="6214" y="14511"/>
                    <a:pt x="6211" y="14504"/>
                    <a:pt x="6206" y="14500"/>
                  </a:cubicBezTo>
                  <a:close/>
                  <a:moveTo>
                    <a:pt x="5406" y="14650"/>
                  </a:moveTo>
                  <a:cubicBezTo>
                    <a:pt x="5406" y="14656"/>
                    <a:pt x="5403" y="14659"/>
                    <a:pt x="5399" y="14659"/>
                  </a:cubicBezTo>
                  <a:cubicBezTo>
                    <a:pt x="5394" y="14659"/>
                    <a:pt x="5388" y="14656"/>
                    <a:pt x="5382" y="14650"/>
                  </a:cubicBezTo>
                  <a:close/>
                  <a:moveTo>
                    <a:pt x="3835" y="14734"/>
                  </a:moveTo>
                  <a:cubicBezTo>
                    <a:pt x="3835" y="14734"/>
                    <a:pt x="3835" y="14734"/>
                    <a:pt x="3835" y="14734"/>
                  </a:cubicBezTo>
                  <a:lnTo>
                    <a:pt x="3835" y="14734"/>
                  </a:lnTo>
                  <a:cubicBezTo>
                    <a:pt x="3840" y="14734"/>
                    <a:pt x="3843" y="14734"/>
                    <a:pt x="3845" y="14735"/>
                  </a:cubicBezTo>
                  <a:lnTo>
                    <a:pt x="3845" y="14735"/>
                  </a:lnTo>
                  <a:cubicBezTo>
                    <a:pt x="3846" y="14734"/>
                    <a:pt x="3846" y="14734"/>
                    <a:pt x="3846" y="14734"/>
                  </a:cubicBezTo>
                  <a:close/>
                  <a:moveTo>
                    <a:pt x="4967" y="14829"/>
                  </a:moveTo>
                  <a:cubicBezTo>
                    <a:pt x="4968" y="14829"/>
                    <a:pt x="4971" y="14835"/>
                    <a:pt x="4977" y="14841"/>
                  </a:cubicBezTo>
                  <a:cubicBezTo>
                    <a:pt x="4977" y="14849"/>
                    <a:pt x="4977" y="14863"/>
                    <a:pt x="4973" y="14863"/>
                  </a:cubicBezTo>
                  <a:cubicBezTo>
                    <a:pt x="4972" y="14863"/>
                    <a:pt x="4969" y="14860"/>
                    <a:pt x="4965" y="14853"/>
                  </a:cubicBezTo>
                  <a:cubicBezTo>
                    <a:pt x="4965" y="14835"/>
                    <a:pt x="4965" y="14829"/>
                    <a:pt x="4967" y="14829"/>
                  </a:cubicBezTo>
                  <a:close/>
                  <a:moveTo>
                    <a:pt x="3876" y="15003"/>
                  </a:moveTo>
                  <a:cubicBezTo>
                    <a:pt x="3874" y="15004"/>
                    <a:pt x="3872" y="15006"/>
                    <a:pt x="3870" y="15008"/>
                  </a:cubicBezTo>
                  <a:cubicBezTo>
                    <a:pt x="3875" y="15008"/>
                    <a:pt x="3877" y="15006"/>
                    <a:pt x="3876" y="15003"/>
                  </a:cubicBezTo>
                  <a:close/>
                  <a:moveTo>
                    <a:pt x="3806" y="15015"/>
                  </a:moveTo>
                  <a:cubicBezTo>
                    <a:pt x="3808" y="15018"/>
                    <a:pt x="3810" y="15020"/>
                    <a:pt x="3810" y="15020"/>
                  </a:cubicBezTo>
                  <a:cubicBezTo>
                    <a:pt x="3810" y="15020"/>
                    <a:pt x="3811" y="15020"/>
                    <a:pt x="3811" y="15019"/>
                  </a:cubicBezTo>
                  <a:cubicBezTo>
                    <a:pt x="3810" y="15018"/>
                    <a:pt x="3808" y="15016"/>
                    <a:pt x="3806" y="15015"/>
                  </a:cubicBezTo>
                  <a:close/>
                  <a:moveTo>
                    <a:pt x="4062" y="15025"/>
                  </a:moveTo>
                  <a:cubicBezTo>
                    <a:pt x="4065" y="15027"/>
                    <a:pt x="4069" y="15030"/>
                    <a:pt x="4073" y="15031"/>
                  </a:cubicBezTo>
                  <a:cubicBezTo>
                    <a:pt x="4070" y="15029"/>
                    <a:pt x="4066" y="15026"/>
                    <a:pt x="4062" y="15025"/>
                  </a:cubicBezTo>
                  <a:close/>
                  <a:moveTo>
                    <a:pt x="6537" y="15031"/>
                  </a:moveTo>
                  <a:cubicBezTo>
                    <a:pt x="6543" y="15031"/>
                    <a:pt x="6553" y="15035"/>
                    <a:pt x="6563" y="15036"/>
                  </a:cubicBezTo>
                  <a:lnTo>
                    <a:pt x="6563" y="15036"/>
                  </a:lnTo>
                  <a:cubicBezTo>
                    <a:pt x="6560" y="15033"/>
                    <a:pt x="6551" y="15031"/>
                    <a:pt x="6537" y="15031"/>
                  </a:cubicBezTo>
                  <a:close/>
                  <a:moveTo>
                    <a:pt x="5894" y="15103"/>
                  </a:moveTo>
                  <a:cubicBezTo>
                    <a:pt x="5889" y="15103"/>
                    <a:pt x="5889" y="15105"/>
                    <a:pt x="5892" y="15108"/>
                  </a:cubicBezTo>
                  <a:lnTo>
                    <a:pt x="5892" y="15108"/>
                  </a:lnTo>
                  <a:cubicBezTo>
                    <a:pt x="5892" y="15107"/>
                    <a:pt x="5893" y="15105"/>
                    <a:pt x="5894" y="15103"/>
                  </a:cubicBezTo>
                  <a:close/>
                  <a:moveTo>
                    <a:pt x="6234" y="15341"/>
                  </a:moveTo>
                  <a:cubicBezTo>
                    <a:pt x="6236" y="15345"/>
                    <a:pt x="6238" y="15349"/>
                    <a:pt x="6239" y="15353"/>
                  </a:cubicBezTo>
                  <a:cubicBezTo>
                    <a:pt x="6238" y="15348"/>
                    <a:pt x="6236" y="15344"/>
                    <a:pt x="6234" y="15341"/>
                  </a:cubicBezTo>
                  <a:close/>
                  <a:moveTo>
                    <a:pt x="6692" y="14781"/>
                  </a:moveTo>
                  <a:cubicBezTo>
                    <a:pt x="6692" y="14805"/>
                    <a:pt x="6692" y="14829"/>
                    <a:pt x="6692" y="14865"/>
                  </a:cubicBezTo>
                  <a:cubicBezTo>
                    <a:pt x="6668" y="14841"/>
                    <a:pt x="6644" y="14817"/>
                    <a:pt x="6620" y="14805"/>
                  </a:cubicBezTo>
                  <a:lnTo>
                    <a:pt x="6620" y="14805"/>
                  </a:lnTo>
                  <a:cubicBezTo>
                    <a:pt x="6632" y="14841"/>
                    <a:pt x="6609" y="14900"/>
                    <a:pt x="6609" y="14924"/>
                  </a:cubicBezTo>
                  <a:cubicBezTo>
                    <a:pt x="6603" y="14906"/>
                    <a:pt x="6600" y="14897"/>
                    <a:pt x="6598" y="14897"/>
                  </a:cubicBezTo>
                  <a:cubicBezTo>
                    <a:pt x="6597" y="14897"/>
                    <a:pt x="6597" y="14906"/>
                    <a:pt x="6597" y="14924"/>
                  </a:cubicBezTo>
                  <a:cubicBezTo>
                    <a:pt x="6579" y="14887"/>
                    <a:pt x="6547" y="14872"/>
                    <a:pt x="6507" y="14872"/>
                  </a:cubicBezTo>
                  <a:cubicBezTo>
                    <a:pt x="6346" y="14872"/>
                    <a:pt x="6045" y="15111"/>
                    <a:pt x="5934" y="15111"/>
                  </a:cubicBezTo>
                  <a:cubicBezTo>
                    <a:pt x="5922" y="15111"/>
                    <a:pt x="5913" y="15108"/>
                    <a:pt x="5906" y="15103"/>
                  </a:cubicBezTo>
                  <a:lnTo>
                    <a:pt x="5906" y="15103"/>
                  </a:lnTo>
                  <a:cubicBezTo>
                    <a:pt x="5922" y="15119"/>
                    <a:pt x="5923" y="15124"/>
                    <a:pt x="5919" y="15124"/>
                  </a:cubicBezTo>
                  <a:cubicBezTo>
                    <a:pt x="5913" y="15124"/>
                    <a:pt x="5897" y="15115"/>
                    <a:pt x="5892" y="15108"/>
                  </a:cubicBezTo>
                  <a:lnTo>
                    <a:pt x="5892" y="15108"/>
                  </a:lnTo>
                  <a:cubicBezTo>
                    <a:pt x="5884" y="15129"/>
                    <a:pt x="5894" y="15140"/>
                    <a:pt x="5894" y="15162"/>
                  </a:cubicBezTo>
                  <a:cubicBezTo>
                    <a:pt x="5870" y="15162"/>
                    <a:pt x="5858" y="15150"/>
                    <a:pt x="5847" y="15139"/>
                  </a:cubicBezTo>
                  <a:cubicBezTo>
                    <a:pt x="5823" y="15174"/>
                    <a:pt x="5823" y="15198"/>
                    <a:pt x="5823" y="15234"/>
                  </a:cubicBezTo>
                  <a:cubicBezTo>
                    <a:pt x="5823" y="15238"/>
                    <a:pt x="5821" y="15239"/>
                    <a:pt x="5819" y="15239"/>
                  </a:cubicBezTo>
                  <a:cubicBezTo>
                    <a:pt x="5808" y="15239"/>
                    <a:pt x="5775" y="15196"/>
                    <a:pt x="5775" y="15186"/>
                  </a:cubicBezTo>
                  <a:cubicBezTo>
                    <a:pt x="5763" y="15210"/>
                    <a:pt x="5763" y="15234"/>
                    <a:pt x="5763" y="15258"/>
                  </a:cubicBezTo>
                  <a:cubicBezTo>
                    <a:pt x="5763" y="15258"/>
                    <a:pt x="5800" y="15472"/>
                    <a:pt x="5834" y="15472"/>
                  </a:cubicBezTo>
                  <a:cubicBezTo>
                    <a:pt x="5838" y="15472"/>
                    <a:pt x="5842" y="15468"/>
                    <a:pt x="5847" y="15460"/>
                  </a:cubicBezTo>
                  <a:cubicBezTo>
                    <a:pt x="5823" y="15436"/>
                    <a:pt x="5823" y="15412"/>
                    <a:pt x="5811" y="15377"/>
                  </a:cubicBezTo>
                  <a:lnTo>
                    <a:pt x="5811" y="15377"/>
                  </a:lnTo>
                  <a:cubicBezTo>
                    <a:pt x="5835" y="15400"/>
                    <a:pt x="5858" y="15424"/>
                    <a:pt x="5882" y="15448"/>
                  </a:cubicBezTo>
                  <a:cubicBezTo>
                    <a:pt x="5858" y="15412"/>
                    <a:pt x="5858" y="15389"/>
                    <a:pt x="5870" y="15353"/>
                  </a:cubicBezTo>
                  <a:lnTo>
                    <a:pt x="5870" y="15353"/>
                  </a:lnTo>
                  <a:cubicBezTo>
                    <a:pt x="5870" y="15389"/>
                    <a:pt x="5882" y="15412"/>
                    <a:pt x="5882" y="15448"/>
                  </a:cubicBezTo>
                  <a:cubicBezTo>
                    <a:pt x="5890" y="15424"/>
                    <a:pt x="5893" y="15405"/>
                    <a:pt x="5894" y="15384"/>
                  </a:cubicBezTo>
                  <a:lnTo>
                    <a:pt x="5894" y="15384"/>
                  </a:lnTo>
                  <a:cubicBezTo>
                    <a:pt x="5899" y="15413"/>
                    <a:pt x="5919" y="15440"/>
                    <a:pt x="5940" y="15440"/>
                  </a:cubicBezTo>
                  <a:cubicBezTo>
                    <a:pt x="5948" y="15440"/>
                    <a:pt x="5957" y="15435"/>
                    <a:pt x="5966" y="15424"/>
                  </a:cubicBezTo>
                  <a:lnTo>
                    <a:pt x="5966" y="15424"/>
                  </a:lnTo>
                  <a:cubicBezTo>
                    <a:pt x="5965" y="15425"/>
                    <a:pt x="5965" y="15425"/>
                    <a:pt x="5964" y="15425"/>
                  </a:cubicBezTo>
                  <a:cubicBezTo>
                    <a:pt x="5954" y="15425"/>
                    <a:pt x="5955" y="15281"/>
                    <a:pt x="5978" y="15281"/>
                  </a:cubicBezTo>
                  <a:cubicBezTo>
                    <a:pt x="5989" y="15317"/>
                    <a:pt x="6001" y="15353"/>
                    <a:pt x="6025" y="15389"/>
                  </a:cubicBezTo>
                  <a:cubicBezTo>
                    <a:pt x="6013" y="15305"/>
                    <a:pt x="6013" y="15222"/>
                    <a:pt x="6013" y="15139"/>
                  </a:cubicBezTo>
                  <a:lnTo>
                    <a:pt x="6013" y="15139"/>
                  </a:lnTo>
                  <a:cubicBezTo>
                    <a:pt x="6023" y="15153"/>
                    <a:pt x="6029" y="15160"/>
                    <a:pt x="6033" y="15160"/>
                  </a:cubicBezTo>
                  <a:cubicBezTo>
                    <a:pt x="6039" y="15160"/>
                    <a:pt x="6042" y="15147"/>
                    <a:pt x="6049" y="15127"/>
                  </a:cubicBezTo>
                  <a:cubicBezTo>
                    <a:pt x="6049" y="15162"/>
                    <a:pt x="6073" y="15448"/>
                    <a:pt x="6073" y="15448"/>
                  </a:cubicBezTo>
                  <a:lnTo>
                    <a:pt x="6120" y="15448"/>
                  </a:lnTo>
                  <a:cubicBezTo>
                    <a:pt x="6120" y="15412"/>
                    <a:pt x="6120" y="15377"/>
                    <a:pt x="6132" y="15341"/>
                  </a:cubicBezTo>
                  <a:lnTo>
                    <a:pt x="6132" y="15341"/>
                  </a:lnTo>
                  <a:cubicBezTo>
                    <a:pt x="6120" y="15365"/>
                    <a:pt x="6108" y="15389"/>
                    <a:pt x="6097" y="15412"/>
                  </a:cubicBezTo>
                  <a:cubicBezTo>
                    <a:pt x="6073" y="15353"/>
                    <a:pt x="6073" y="15305"/>
                    <a:pt x="6108" y="15269"/>
                  </a:cubicBezTo>
                  <a:cubicBezTo>
                    <a:pt x="6132" y="15293"/>
                    <a:pt x="6132" y="15329"/>
                    <a:pt x="6144" y="15365"/>
                  </a:cubicBezTo>
                  <a:cubicBezTo>
                    <a:pt x="6144" y="15365"/>
                    <a:pt x="6187" y="15334"/>
                    <a:pt x="6215" y="15334"/>
                  </a:cubicBezTo>
                  <a:cubicBezTo>
                    <a:pt x="6223" y="15334"/>
                    <a:pt x="6229" y="15336"/>
                    <a:pt x="6234" y="15341"/>
                  </a:cubicBezTo>
                  <a:lnTo>
                    <a:pt x="6234" y="15341"/>
                  </a:lnTo>
                  <a:cubicBezTo>
                    <a:pt x="6199" y="15271"/>
                    <a:pt x="6156" y="15182"/>
                    <a:pt x="6156" y="15103"/>
                  </a:cubicBezTo>
                  <a:lnTo>
                    <a:pt x="6156" y="15103"/>
                  </a:lnTo>
                  <a:cubicBezTo>
                    <a:pt x="6239" y="15162"/>
                    <a:pt x="6204" y="15222"/>
                    <a:pt x="6263" y="15293"/>
                  </a:cubicBezTo>
                  <a:cubicBezTo>
                    <a:pt x="6255" y="15262"/>
                    <a:pt x="6254" y="15251"/>
                    <a:pt x="6256" y="15251"/>
                  </a:cubicBezTo>
                  <a:lnTo>
                    <a:pt x="6256" y="15251"/>
                  </a:lnTo>
                  <a:cubicBezTo>
                    <a:pt x="6261" y="15251"/>
                    <a:pt x="6279" y="15293"/>
                    <a:pt x="6287" y="15293"/>
                  </a:cubicBezTo>
                  <a:cubicBezTo>
                    <a:pt x="6287" y="15269"/>
                    <a:pt x="6299" y="15139"/>
                    <a:pt x="6311" y="15115"/>
                  </a:cubicBezTo>
                  <a:cubicBezTo>
                    <a:pt x="6323" y="15150"/>
                    <a:pt x="6454" y="15174"/>
                    <a:pt x="6478" y="15210"/>
                  </a:cubicBezTo>
                  <a:cubicBezTo>
                    <a:pt x="6478" y="15210"/>
                    <a:pt x="6478" y="15211"/>
                    <a:pt x="6479" y="15211"/>
                  </a:cubicBezTo>
                  <a:cubicBezTo>
                    <a:pt x="6487" y="15211"/>
                    <a:pt x="6495" y="15121"/>
                    <a:pt x="6479" y="15121"/>
                  </a:cubicBezTo>
                  <a:lnTo>
                    <a:pt x="6479" y="15121"/>
                  </a:lnTo>
                  <a:cubicBezTo>
                    <a:pt x="6474" y="15121"/>
                    <a:pt x="6466" y="15132"/>
                    <a:pt x="6454" y="15162"/>
                  </a:cubicBezTo>
                  <a:cubicBezTo>
                    <a:pt x="6420" y="15078"/>
                    <a:pt x="6458" y="14969"/>
                    <a:pt x="6513" y="14969"/>
                  </a:cubicBezTo>
                  <a:cubicBezTo>
                    <a:pt x="6536" y="14969"/>
                    <a:pt x="6561" y="14987"/>
                    <a:pt x="6585" y="15031"/>
                  </a:cubicBezTo>
                  <a:cubicBezTo>
                    <a:pt x="6581" y="15035"/>
                    <a:pt x="6575" y="15037"/>
                    <a:pt x="6570" y="15037"/>
                  </a:cubicBezTo>
                  <a:cubicBezTo>
                    <a:pt x="6567" y="15037"/>
                    <a:pt x="6565" y="15036"/>
                    <a:pt x="6563" y="15036"/>
                  </a:cubicBezTo>
                  <a:lnTo>
                    <a:pt x="6563" y="15036"/>
                  </a:lnTo>
                  <a:cubicBezTo>
                    <a:pt x="6567" y="15041"/>
                    <a:pt x="6559" y="15048"/>
                    <a:pt x="6537" y="15055"/>
                  </a:cubicBezTo>
                  <a:cubicBezTo>
                    <a:pt x="6553" y="15059"/>
                    <a:pt x="6568" y="15060"/>
                    <a:pt x="6582" y="15060"/>
                  </a:cubicBezTo>
                  <a:cubicBezTo>
                    <a:pt x="6610" y="15060"/>
                    <a:pt x="6636" y="15055"/>
                    <a:pt x="6668" y="15055"/>
                  </a:cubicBezTo>
                  <a:cubicBezTo>
                    <a:pt x="6668" y="15055"/>
                    <a:pt x="6613" y="14900"/>
                    <a:pt x="6673" y="14900"/>
                  </a:cubicBezTo>
                  <a:cubicBezTo>
                    <a:pt x="6675" y="14900"/>
                    <a:pt x="6678" y="14900"/>
                    <a:pt x="6680" y="14900"/>
                  </a:cubicBezTo>
                  <a:lnTo>
                    <a:pt x="6692" y="14900"/>
                  </a:lnTo>
                  <a:cubicBezTo>
                    <a:pt x="6716" y="14877"/>
                    <a:pt x="6728" y="14829"/>
                    <a:pt x="6692" y="14781"/>
                  </a:cubicBezTo>
                  <a:close/>
                  <a:moveTo>
                    <a:pt x="5413" y="15487"/>
                  </a:moveTo>
                  <a:cubicBezTo>
                    <a:pt x="5418" y="15487"/>
                    <a:pt x="5424" y="15490"/>
                    <a:pt x="5430" y="15496"/>
                  </a:cubicBezTo>
                  <a:cubicBezTo>
                    <a:pt x="5430" y="15500"/>
                    <a:pt x="5428" y="15501"/>
                    <a:pt x="5426" y="15501"/>
                  </a:cubicBezTo>
                  <a:cubicBezTo>
                    <a:pt x="5422" y="15501"/>
                    <a:pt x="5414" y="15496"/>
                    <a:pt x="5406" y="15496"/>
                  </a:cubicBezTo>
                  <a:cubicBezTo>
                    <a:pt x="5406" y="15490"/>
                    <a:pt x="5409" y="15487"/>
                    <a:pt x="5413" y="15487"/>
                  </a:cubicBezTo>
                  <a:close/>
                  <a:moveTo>
                    <a:pt x="3918" y="15520"/>
                  </a:moveTo>
                  <a:cubicBezTo>
                    <a:pt x="3917" y="15522"/>
                    <a:pt x="3916" y="15524"/>
                    <a:pt x="3915" y="15526"/>
                  </a:cubicBezTo>
                  <a:lnTo>
                    <a:pt x="3915" y="15526"/>
                  </a:lnTo>
                  <a:cubicBezTo>
                    <a:pt x="3917" y="15524"/>
                    <a:pt x="3918" y="15521"/>
                    <a:pt x="3918" y="15520"/>
                  </a:cubicBezTo>
                  <a:close/>
                  <a:moveTo>
                    <a:pt x="2926" y="15629"/>
                  </a:moveTo>
                  <a:lnTo>
                    <a:pt x="2926" y="15629"/>
                  </a:lnTo>
                  <a:cubicBezTo>
                    <a:pt x="2928" y="15629"/>
                    <a:pt x="2926" y="15650"/>
                    <a:pt x="2918" y="15650"/>
                  </a:cubicBezTo>
                  <a:cubicBezTo>
                    <a:pt x="2922" y="15635"/>
                    <a:pt x="2924" y="15629"/>
                    <a:pt x="2926" y="15629"/>
                  </a:cubicBezTo>
                  <a:close/>
                  <a:moveTo>
                    <a:pt x="4990" y="15667"/>
                  </a:moveTo>
                  <a:cubicBezTo>
                    <a:pt x="4991" y="15667"/>
                    <a:pt x="4994" y="15674"/>
                    <a:pt x="5001" y="15674"/>
                  </a:cubicBezTo>
                  <a:cubicBezTo>
                    <a:pt x="5001" y="15683"/>
                    <a:pt x="5001" y="15696"/>
                    <a:pt x="4997" y="15696"/>
                  </a:cubicBezTo>
                  <a:cubicBezTo>
                    <a:pt x="4996" y="15696"/>
                    <a:pt x="4993" y="15694"/>
                    <a:pt x="4989" y="15686"/>
                  </a:cubicBezTo>
                  <a:cubicBezTo>
                    <a:pt x="4989" y="15671"/>
                    <a:pt x="4989" y="15667"/>
                    <a:pt x="4990" y="15667"/>
                  </a:cubicBezTo>
                  <a:close/>
                  <a:moveTo>
                    <a:pt x="4274" y="15839"/>
                  </a:moveTo>
                  <a:cubicBezTo>
                    <a:pt x="4273" y="15840"/>
                    <a:pt x="4273" y="15841"/>
                    <a:pt x="4275" y="15841"/>
                  </a:cubicBezTo>
                  <a:cubicBezTo>
                    <a:pt x="4275" y="15840"/>
                    <a:pt x="4274" y="15839"/>
                    <a:pt x="4274" y="15839"/>
                  </a:cubicBezTo>
                  <a:close/>
                  <a:moveTo>
                    <a:pt x="3823" y="15852"/>
                  </a:moveTo>
                  <a:cubicBezTo>
                    <a:pt x="3828" y="15860"/>
                    <a:pt x="3832" y="15865"/>
                    <a:pt x="3834" y="15865"/>
                  </a:cubicBezTo>
                  <a:cubicBezTo>
                    <a:pt x="3833" y="15860"/>
                    <a:pt x="3829" y="15856"/>
                    <a:pt x="3823" y="15852"/>
                  </a:cubicBezTo>
                  <a:close/>
                  <a:moveTo>
                    <a:pt x="2858" y="15698"/>
                  </a:moveTo>
                  <a:cubicBezTo>
                    <a:pt x="2870" y="15710"/>
                    <a:pt x="2953" y="15841"/>
                    <a:pt x="2965" y="15865"/>
                  </a:cubicBezTo>
                  <a:cubicBezTo>
                    <a:pt x="2954" y="15868"/>
                    <a:pt x="2944" y="15869"/>
                    <a:pt x="2935" y="15869"/>
                  </a:cubicBezTo>
                  <a:cubicBezTo>
                    <a:pt x="2906" y="15869"/>
                    <a:pt x="2888" y="15854"/>
                    <a:pt x="2870" y="15817"/>
                  </a:cubicBezTo>
                  <a:cubicBezTo>
                    <a:pt x="2870" y="15817"/>
                    <a:pt x="2870" y="15805"/>
                    <a:pt x="2858" y="15781"/>
                  </a:cubicBezTo>
                  <a:cubicBezTo>
                    <a:pt x="2831" y="15823"/>
                    <a:pt x="2819" y="15838"/>
                    <a:pt x="2815" y="15838"/>
                  </a:cubicBezTo>
                  <a:cubicBezTo>
                    <a:pt x="2804" y="15838"/>
                    <a:pt x="2827" y="15770"/>
                    <a:pt x="2810" y="15746"/>
                  </a:cubicBezTo>
                  <a:cubicBezTo>
                    <a:pt x="2834" y="15734"/>
                    <a:pt x="2870" y="15710"/>
                    <a:pt x="2858" y="15698"/>
                  </a:cubicBezTo>
                  <a:close/>
                  <a:moveTo>
                    <a:pt x="7561" y="15996"/>
                  </a:moveTo>
                  <a:lnTo>
                    <a:pt x="7561" y="15996"/>
                  </a:lnTo>
                  <a:cubicBezTo>
                    <a:pt x="7559" y="15996"/>
                    <a:pt x="7557" y="15997"/>
                    <a:pt x="7554" y="16000"/>
                  </a:cubicBezTo>
                  <a:lnTo>
                    <a:pt x="7554" y="16000"/>
                  </a:lnTo>
                  <a:cubicBezTo>
                    <a:pt x="7556" y="15998"/>
                    <a:pt x="7559" y="15997"/>
                    <a:pt x="7561" y="15996"/>
                  </a:cubicBezTo>
                  <a:close/>
                  <a:moveTo>
                    <a:pt x="7492" y="16128"/>
                  </a:moveTo>
                  <a:cubicBezTo>
                    <a:pt x="7493" y="16128"/>
                    <a:pt x="7496" y="16133"/>
                    <a:pt x="7502" y="16139"/>
                  </a:cubicBezTo>
                  <a:lnTo>
                    <a:pt x="7490" y="16162"/>
                  </a:lnTo>
                  <a:cubicBezTo>
                    <a:pt x="7490" y="16136"/>
                    <a:pt x="7490" y="16128"/>
                    <a:pt x="7492" y="16128"/>
                  </a:cubicBezTo>
                  <a:close/>
                  <a:moveTo>
                    <a:pt x="3772" y="16569"/>
                  </a:moveTo>
                  <a:cubicBezTo>
                    <a:pt x="3781" y="16569"/>
                    <a:pt x="3791" y="16571"/>
                    <a:pt x="3799" y="16579"/>
                  </a:cubicBezTo>
                  <a:cubicBezTo>
                    <a:pt x="3788" y="16595"/>
                    <a:pt x="3777" y="16602"/>
                    <a:pt x="3766" y="16602"/>
                  </a:cubicBezTo>
                  <a:cubicBezTo>
                    <a:pt x="3753" y="16602"/>
                    <a:pt x="3740" y="16592"/>
                    <a:pt x="3727" y="16579"/>
                  </a:cubicBezTo>
                  <a:cubicBezTo>
                    <a:pt x="3735" y="16579"/>
                    <a:pt x="3754" y="16569"/>
                    <a:pt x="3772" y="16569"/>
                  </a:cubicBezTo>
                  <a:close/>
                  <a:moveTo>
                    <a:pt x="2775" y="12662"/>
                  </a:moveTo>
                  <a:cubicBezTo>
                    <a:pt x="2810" y="12662"/>
                    <a:pt x="2834" y="12674"/>
                    <a:pt x="2858" y="12698"/>
                  </a:cubicBezTo>
                  <a:lnTo>
                    <a:pt x="2822" y="12698"/>
                  </a:lnTo>
                  <a:cubicBezTo>
                    <a:pt x="3001" y="12757"/>
                    <a:pt x="3120" y="12793"/>
                    <a:pt x="3275" y="12829"/>
                  </a:cubicBezTo>
                  <a:cubicBezTo>
                    <a:pt x="3239" y="12841"/>
                    <a:pt x="3203" y="12841"/>
                    <a:pt x="3168" y="12853"/>
                  </a:cubicBezTo>
                  <a:cubicBezTo>
                    <a:pt x="3334" y="12853"/>
                    <a:pt x="3465" y="12948"/>
                    <a:pt x="3632" y="12948"/>
                  </a:cubicBezTo>
                  <a:cubicBezTo>
                    <a:pt x="3322" y="12900"/>
                    <a:pt x="3572" y="12900"/>
                    <a:pt x="3430" y="12853"/>
                  </a:cubicBezTo>
                  <a:cubicBezTo>
                    <a:pt x="3667" y="12853"/>
                    <a:pt x="3845" y="12983"/>
                    <a:pt x="4070" y="12995"/>
                  </a:cubicBezTo>
                  <a:lnTo>
                    <a:pt x="4070" y="12995"/>
                  </a:lnTo>
                  <a:cubicBezTo>
                    <a:pt x="4059" y="12994"/>
                    <a:pt x="4047" y="12984"/>
                    <a:pt x="4025" y="12984"/>
                  </a:cubicBezTo>
                  <a:cubicBezTo>
                    <a:pt x="4078" y="12984"/>
                    <a:pt x="4147" y="12981"/>
                    <a:pt x="4208" y="12981"/>
                  </a:cubicBezTo>
                  <a:cubicBezTo>
                    <a:pt x="4269" y="12981"/>
                    <a:pt x="4323" y="12984"/>
                    <a:pt x="4346" y="12995"/>
                  </a:cubicBezTo>
                  <a:cubicBezTo>
                    <a:pt x="4339" y="12988"/>
                    <a:pt x="4332" y="12985"/>
                    <a:pt x="4327" y="12984"/>
                  </a:cubicBezTo>
                  <a:lnTo>
                    <a:pt x="4327" y="12984"/>
                  </a:lnTo>
                  <a:cubicBezTo>
                    <a:pt x="4342" y="12986"/>
                    <a:pt x="4360" y="12987"/>
                    <a:pt x="4380" y="12987"/>
                  </a:cubicBezTo>
                  <a:cubicBezTo>
                    <a:pt x="4556" y="12987"/>
                    <a:pt x="4903" y="12912"/>
                    <a:pt x="4977" y="12912"/>
                  </a:cubicBezTo>
                  <a:cubicBezTo>
                    <a:pt x="4930" y="12924"/>
                    <a:pt x="4894" y="12948"/>
                    <a:pt x="4846" y="12960"/>
                  </a:cubicBezTo>
                  <a:cubicBezTo>
                    <a:pt x="4894" y="12960"/>
                    <a:pt x="4954" y="12948"/>
                    <a:pt x="5001" y="12948"/>
                  </a:cubicBezTo>
                  <a:cubicBezTo>
                    <a:pt x="4989" y="12960"/>
                    <a:pt x="4977" y="12972"/>
                    <a:pt x="4977" y="12984"/>
                  </a:cubicBezTo>
                  <a:cubicBezTo>
                    <a:pt x="5098" y="12962"/>
                    <a:pt x="5194" y="12956"/>
                    <a:pt x="5285" y="12956"/>
                  </a:cubicBezTo>
                  <a:cubicBezTo>
                    <a:pt x="5399" y="12956"/>
                    <a:pt x="5503" y="12966"/>
                    <a:pt x="5631" y="12966"/>
                  </a:cubicBezTo>
                  <a:cubicBezTo>
                    <a:pt x="5682" y="12966"/>
                    <a:pt x="5738" y="12964"/>
                    <a:pt x="5799" y="12960"/>
                  </a:cubicBezTo>
                  <a:cubicBezTo>
                    <a:pt x="5600" y="12960"/>
                    <a:pt x="5931" y="12928"/>
                    <a:pt x="6068" y="12928"/>
                  </a:cubicBezTo>
                  <a:cubicBezTo>
                    <a:pt x="6117" y="12928"/>
                    <a:pt x="6141" y="12932"/>
                    <a:pt x="6107" y="12943"/>
                  </a:cubicBezTo>
                  <a:lnTo>
                    <a:pt x="6107" y="12943"/>
                  </a:lnTo>
                  <a:cubicBezTo>
                    <a:pt x="6402" y="12879"/>
                    <a:pt x="6684" y="12895"/>
                    <a:pt x="7037" y="12829"/>
                  </a:cubicBezTo>
                  <a:lnTo>
                    <a:pt x="7037" y="12829"/>
                  </a:lnTo>
                  <a:cubicBezTo>
                    <a:pt x="7013" y="12841"/>
                    <a:pt x="6990" y="12853"/>
                    <a:pt x="6966" y="12864"/>
                  </a:cubicBezTo>
                  <a:cubicBezTo>
                    <a:pt x="7085" y="12853"/>
                    <a:pt x="7216" y="12781"/>
                    <a:pt x="7359" y="12757"/>
                  </a:cubicBezTo>
                  <a:lnTo>
                    <a:pt x="7359" y="12757"/>
                  </a:lnTo>
                  <a:cubicBezTo>
                    <a:pt x="7216" y="12829"/>
                    <a:pt x="7311" y="13638"/>
                    <a:pt x="7275" y="13746"/>
                  </a:cubicBezTo>
                  <a:cubicBezTo>
                    <a:pt x="7279" y="13750"/>
                    <a:pt x="7283" y="13751"/>
                    <a:pt x="7285" y="13751"/>
                  </a:cubicBezTo>
                  <a:cubicBezTo>
                    <a:pt x="7305" y="13751"/>
                    <a:pt x="7294" y="13659"/>
                    <a:pt x="7316" y="13659"/>
                  </a:cubicBezTo>
                  <a:cubicBezTo>
                    <a:pt x="7318" y="13659"/>
                    <a:pt x="7320" y="13660"/>
                    <a:pt x="7323" y="13662"/>
                  </a:cubicBezTo>
                  <a:cubicBezTo>
                    <a:pt x="7335" y="13686"/>
                    <a:pt x="7263" y="14055"/>
                    <a:pt x="7263" y="14055"/>
                  </a:cubicBezTo>
                  <a:cubicBezTo>
                    <a:pt x="7310" y="14055"/>
                    <a:pt x="7277" y="14171"/>
                    <a:pt x="7254" y="14171"/>
                  </a:cubicBezTo>
                  <a:cubicBezTo>
                    <a:pt x="7248" y="14171"/>
                    <a:pt x="7242" y="14162"/>
                    <a:pt x="7240" y="14138"/>
                  </a:cubicBezTo>
                  <a:cubicBezTo>
                    <a:pt x="7228" y="14210"/>
                    <a:pt x="7228" y="14269"/>
                    <a:pt x="7240" y="14329"/>
                  </a:cubicBezTo>
                  <a:cubicBezTo>
                    <a:pt x="7240" y="14305"/>
                    <a:pt x="7251" y="14281"/>
                    <a:pt x="7251" y="14269"/>
                  </a:cubicBezTo>
                  <a:cubicBezTo>
                    <a:pt x="7287" y="14579"/>
                    <a:pt x="7287" y="14865"/>
                    <a:pt x="7299" y="15127"/>
                  </a:cubicBezTo>
                  <a:cubicBezTo>
                    <a:pt x="7335" y="15198"/>
                    <a:pt x="7359" y="15472"/>
                    <a:pt x="7359" y="15591"/>
                  </a:cubicBezTo>
                  <a:cubicBezTo>
                    <a:pt x="7353" y="15577"/>
                    <a:pt x="7348" y="15572"/>
                    <a:pt x="7343" y="15572"/>
                  </a:cubicBezTo>
                  <a:cubicBezTo>
                    <a:pt x="7333" y="15572"/>
                    <a:pt x="7324" y="15593"/>
                    <a:pt x="7312" y="15593"/>
                  </a:cubicBezTo>
                  <a:cubicBezTo>
                    <a:pt x="7305" y="15593"/>
                    <a:pt x="7297" y="15587"/>
                    <a:pt x="7287" y="15567"/>
                  </a:cubicBezTo>
                  <a:lnTo>
                    <a:pt x="7287" y="15567"/>
                  </a:lnTo>
                  <a:cubicBezTo>
                    <a:pt x="7263" y="15639"/>
                    <a:pt x="7335" y="15829"/>
                    <a:pt x="7251" y="15865"/>
                  </a:cubicBezTo>
                  <a:cubicBezTo>
                    <a:pt x="7261" y="15876"/>
                    <a:pt x="7270" y="15881"/>
                    <a:pt x="7278" y="15881"/>
                  </a:cubicBezTo>
                  <a:cubicBezTo>
                    <a:pt x="7311" y="15881"/>
                    <a:pt x="7332" y="15801"/>
                    <a:pt x="7323" y="15781"/>
                  </a:cubicBezTo>
                  <a:lnTo>
                    <a:pt x="7323" y="15781"/>
                  </a:lnTo>
                  <a:cubicBezTo>
                    <a:pt x="7371" y="15805"/>
                    <a:pt x="7382" y="15841"/>
                    <a:pt x="7359" y="15889"/>
                  </a:cubicBezTo>
                  <a:cubicBezTo>
                    <a:pt x="7359" y="15889"/>
                    <a:pt x="7246" y="16073"/>
                    <a:pt x="7226" y="16073"/>
                  </a:cubicBezTo>
                  <a:cubicBezTo>
                    <a:pt x="7221" y="16073"/>
                    <a:pt x="7221" y="16065"/>
                    <a:pt x="7228" y="16043"/>
                  </a:cubicBezTo>
                  <a:lnTo>
                    <a:pt x="7228" y="16043"/>
                  </a:lnTo>
                  <a:cubicBezTo>
                    <a:pt x="7204" y="16079"/>
                    <a:pt x="7144" y="16222"/>
                    <a:pt x="7192" y="16258"/>
                  </a:cubicBezTo>
                  <a:cubicBezTo>
                    <a:pt x="7204" y="16222"/>
                    <a:pt x="7216" y="16198"/>
                    <a:pt x="7228" y="16162"/>
                  </a:cubicBezTo>
                  <a:lnTo>
                    <a:pt x="7228" y="16162"/>
                  </a:lnTo>
                  <a:cubicBezTo>
                    <a:pt x="7240" y="16246"/>
                    <a:pt x="7216" y="16317"/>
                    <a:pt x="7156" y="16377"/>
                  </a:cubicBezTo>
                  <a:cubicBezTo>
                    <a:pt x="7144" y="16353"/>
                    <a:pt x="7144" y="16341"/>
                    <a:pt x="7144" y="16329"/>
                  </a:cubicBezTo>
                  <a:cubicBezTo>
                    <a:pt x="7132" y="16341"/>
                    <a:pt x="7121" y="16365"/>
                    <a:pt x="7097" y="16377"/>
                  </a:cubicBezTo>
                  <a:cubicBezTo>
                    <a:pt x="7121" y="16305"/>
                    <a:pt x="7132" y="16246"/>
                    <a:pt x="7156" y="16186"/>
                  </a:cubicBezTo>
                  <a:lnTo>
                    <a:pt x="7156" y="16186"/>
                  </a:lnTo>
                  <a:cubicBezTo>
                    <a:pt x="7085" y="16210"/>
                    <a:pt x="7025" y="16401"/>
                    <a:pt x="6966" y="16436"/>
                  </a:cubicBezTo>
                  <a:cubicBezTo>
                    <a:pt x="6966" y="16424"/>
                    <a:pt x="6966" y="16401"/>
                    <a:pt x="6966" y="16377"/>
                  </a:cubicBezTo>
                  <a:cubicBezTo>
                    <a:pt x="6942" y="16412"/>
                    <a:pt x="6918" y="16424"/>
                    <a:pt x="6894" y="16436"/>
                  </a:cubicBezTo>
                  <a:cubicBezTo>
                    <a:pt x="6894" y="16448"/>
                    <a:pt x="6882" y="16484"/>
                    <a:pt x="6930" y="16484"/>
                  </a:cubicBezTo>
                  <a:cubicBezTo>
                    <a:pt x="6898" y="16516"/>
                    <a:pt x="6872" y="16525"/>
                    <a:pt x="6847" y="16525"/>
                  </a:cubicBezTo>
                  <a:cubicBezTo>
                    <a:pt x="6811" y="16525"/>
                    <a:pt x="6779" y="16507"/>
                    <a:pt x="6738" y="16507"/>
                  </a:cubicBezTo>
                  <a:cubicBezTo>
                    <a:pt x="6732" y="16507"/>
                    <a:pt x="6726" y="16507"/>
                    <a:pt x="6720" y="16508"/>
                  </a:cubicBezTo>
                  <a:lnTo>
                    <a:pt x="6720" y="16508"/>
                  </a:lnTo>
                  <a:cubicBezTo>
                    <a:pt x="6717" y="16507"/>
                    <a:pt x="6715" y="16507"/>
                    <a:pt x="6712" y="16507"/>
                  </a:cubicBezTo>
                  <a:cubicBezTo>
                    <a:pt x="6704" y="16507"/>
                    <a:pt x="6694" y="16511"/>
                    <a:pt x="6680" y="16520"/>
                  </a:cubicBezTo>
                  <a:cubicBezTo>
                    <a:pt x="6694" y="16513"/>
                    <a:pt x="6707" y="16510"/>
                    <a:pt x="6720" y="16508"/>
                  </a:cubicBezTo>
                  <a:lnTo>
                    <a:pt x="6720" y="16508"/>
                  </a:lnTo>
                  <a:cubicBezTo>
                    <a:pt x="6728" y="16511"/>
                    <a:pt x="6734" y="16520"/>
                    <a:pt x="6740" y="16532"/>
                  </a:cubicBezTo>
                  <a:cubicBezTo>
                    <a:pt x="6720" y="16527"/>
                    <a:pt x="6700" y="16524"/>
                    <a:pt x="6680" y="16524"/>
                  </a:cubicBezTo>
                  <a:cubicBezTo>
                    <a:pt x="6652" y="16524"/>
                    <a:pt x="6625" y="16530"/>
                    <a:pt x="6597" y="16543"/>
                  </a:cubicBezTo>
                  <a:cubicBezTo>
                    <a:pt x="6618" y="16587"/>
                    <a:pt x="6472" y="16640"/>
                    <a:pt x="6373" y="16640"/>
                  </a:cubicBezTo>
                  <a:cubicBezTo>
                    <a:pt x="6364" y="16640"/>
                    <a:pt x="6355" y="16640"/>
                    <a:pt x="6347" y="16639"/>
                  </a:cubicBezTo>
                  <a:cubicBezTo>
                    <a:pt x="6359" y="16615"/>
                    <a:pt x="6382" y="16603"/>
                    <a:pt x="6406" y="16591"/>
                  </a:cubicBezTo>
                  <a:cubicBezTo>
                    <a:pt x="6393" y="16587"/>
                    <a:pt x="6382" y="16585"/>
                    <a:pt x="6374" y="16585"/>
                  </a:cubicBezTo>
                  <a:cubicBezTo>
                    <a:pt x="6357" y="16585"/>
                    <a:pt x="6350" y="16592"/>
                    <a:pt x="6347" y="16592"/>
                  </a:cubicBezTo>
                  <a:cubicBezTo>
                    <a:pt x="6345" y="16592"/>
                    <a:pt x="6347" y="16585"/>
                    <a:pt x="6347" y="16555"/>
                  </a:cubicBezTo>
                  <a:lnTo>
                    <a:pt x="6347" y="16555"/>
                  </a:lnTo>
                  <a:cubicBezTo>
                    <a:pt x="6245" y="16598"/>
                    <a:pt x="6179" y="16604"/>
                    <a:pt x="6111" y="16604"/>
                  </a:cubicBezTo>
                  <a:cubicBezTo>
                    <a:pt x="6083" y="16604"/>
                    <a:pt x="6056" y="16603"/>
                    <a:pt x="6025" y="16603"/>
                  </a:cubicBezTo>
                  <a:cubicBezTo>
                    <a:pt x="6042" y="16586"/>
                    <a:pt x="6058" y="16583"/>
                    <a:pt x="6071" y="16583"/>
                  </a:cubicBezTo>
                  <a:cubicBezTo>
                    <a:pt x="6081" y="16583"/>
                    <a:pt x="6089" y="16584"/>
                    <a:pt x="6097" y="16584"/>
                  </a:cubicBezTo>
                  <a:cubicBezTo>
                    <a:pt x="6111" y="16584"/>
                    <a:pt x="6123" y="16580"/>
                    <a:pt x="6132" y="16555"/>
                  </a:cubicBezTo>
                  <a:cubicBezTo>
                    <a:pt x="6108" y="16543"/>
                    <a:pt x="5978" y="16555"/>
                    <a:pt x="5978" y="16532"/>
                  </a:cubicBezTo>
                  <a:cubicBezTo>
                    <a:pt x="5978" y="16543"/>
                    <a:pt x="5978" y="16555"/>
                    <a:pt x="5978" y="16555"/>
                  </a:cubicBezTo>
                  <a:cubicBezTo>
                    <a:pt x="5978" y="16555"/>
                    <a:pt x="5978" y="16555"/>
                    <a:pt x="5978" y="16567"/>
                  </a:cubicBezTo>
                  <a:cubicBezTo>
                    <a:pt x="5978" y="16553"/>
                    <a:pt x="5982" y="16548"/>
                    <a:pt x="5990" y="16548"/>
                  </a:cubicBezTo>
                  <a:cubicBezTo>
                    <a:pt x="5996" y="16548"/>
                    <a:pt x="6003" y="16550"/>
                    <a:pt x="6013" y="16555"/>
                  </a:cubicBezTo>
                  <a:cubicBezTo>
                    <a:pt x="5947" y="16588"/>
                    <a:pt x="5921" y="16596"/>
                    <a:pt x="5893" y="16596"/>
                  </a:cubicBezTo>
                  <a:cubicBezTo>
                    <a:pt x="5871" y="16596"/>
                    <a:pt x="5847" y="16591"/>
                    <a:pt x="5799" y="16591"/>
                  </a:cubicBezTo>
                  <a:cubicBezTo>
                    <a:pt x="5799" y="16555"/>
                    <a:pt x="5823" y="16532"/>
                    <a:pt x="5858" y="16520"/>
                  </a:cubicBezTo>
                  <a:cubicBezTo>
                    <a:pt x="5747" y="16520"/>
                    <a:pt x="5567" y="16551"/>
                    <a:pt x="5442" y="16551"/>
                  </a:cubicBezTo>
                  <a:cubicBezTo>
                    <a:pt x="5380" y="16551"/>
                    <a:pt x="5331" y="16543"/>
                    <a:pt x="5311" y="16520"/>
                  </a:cubicBezTo>
                  <a:cubicBezTo>
                    <a:pt x="5272" y="16529"/>
                    <a:pt x="5156" y="16547"/>
                    <a:pt x="5113" y="16547"/>
                  </a:cubicBezTo>
                  <a:cubicBezTo>
                    <a:pt x="5103" y="16547"/>
                    <a:pt x="5096" y="16546"/>
                    <a:pt x="5096" y="16543"/>
                  </a:cubicBezTo>
                  <a:cubicBezTo>
                    <a:pt x="5096" y="16543"/>
                    <a:pt x="4954" y="16555"/>
                    <a:pt x="4846" y="16555"/>
                  </a:cubicBezTo>
                  <a:cubicBezTo>
                    <a:pt x="4846" y="16547"/>
                    <a:pt x="4846" y="16539"/>
                    <a:pt x="4842" y="16539"/>
                  </a:cubicBezTo>
                  <a:cubicBezTo>
                    <a:pt x="4840" y="16539"/>
                    <a:pt x="4838" y="16540"/>
                    <a:pt x="4835" y="16543"/>
                  </a:cubicBezTo>
                  <a:cubicBezTo>
                    <a:pt x="4835" y="16543"/>
                    <a:pt x="4835" y="16543"/>
                    <a:pt x="4823" y="16555"/>
                  </a:cubicBezTo>
                  <a:lnTo>
                    <a:pt x="4823" y="16555"/>
                  </a:lnTo>
                  <a:cubicBezTo>
                    <a:pt x="4758" y="16553"/>
                    <a:pt x="4719" y="16530"/>
                    <a:pt x="4787" y="16496"/>
                  </a:cubicBezTo>
                  <a:lnTo>
                    <a:pt x="4787" y="16496"/>
                  </a:lnTo>
                  <a:cubicBezTo>
                    <a:pt x="4765" y="16506"/>
                    <a:pt x="4487" y="16536"/>
                    <a:pt x="4463" y="16542"/>
                  </a:cubicBezTo>
                  <a:lnTo>
                    <a:pt x="4463" y="16542"/>
                  </a:lnTo>
                  <a:cubicBezTo>
                    <a:pt x="4451" y="16538"/>
                    <a:pt x="4439" y="16536"/>
                    <a:pt x="4426" y="16536"/>
                  </a:cubicBezTo>
                  <a:cubicBezTo>
                    <a:pt x="4365" y="16536"/>
                    <a:pt x="4293" y="16580"/>
                    <a:pt x="4230" y="16580"/>
                  </a:cubicBezTo>
                  <a:cubicBezTo>
                    <a:pt x="4212" y="16580"/>
                    <a:pt x="4195" y="16576"/>
                    <a:pt x="4180" y="16567"/>
                  </a:cubicBezTo>
                  <a:lnTo>
                    <a:pt x="4180" y="16567"/>
                  </a:lnTo>
                  <a:cubicBezTo>
                    <a:pt x="4192" y="16579"/>
                    <a:pt x="4180" y="16579"/>
                    <a:pt x="4144" y="16591"/>
                  </a:cubicBezTo>
                  <a:cubicBezTo>
                    <a:pt x="4073" y="16591"/>
                    <a:pt x="3942" y="16591"/>
                    <a:pt x="3953" y="16615"/>
                  </a:cubicBezTo>
                  <a:cubicBezTo>
                    <a:pt x="3930" y="16615"/>
                    <a:pt x="3906" y="16627"/>
                    <a:pt x="3882" y="16639"/>
                  </a:cubicBezTo>
                  <a:cubicBezTo>
                    <a:pt x="3882" y="16602"/>
                    <a:pt x="3896" y="16587"/>
                    <a:pt x="3929" y="16587"/>
                  </a:cubicBezTo>
                  <a:cubicBezTo>
                    <a:pt x="3939" y="16587"/>
                    <a:pt x="3951" y="16588"/>
                    <a:pt x="3965" y="16591"/>
                  </a:cubicBezTo>
                  <a:cubicBezTo>
                    <a:pt x="3943" y="16565"/>
                    <a:pt x="3918" y="16558"/>
                    <a:pt x="3891" y="16558"/>
                  </a:cubicBezTo>
                  <a:cubicBezTo>
                    <a:pt x="3862" y="16558"/>
                    <a:pt x="3831" y="16566"/>
                    <a:pt x="3801" y="16566"/>
                  </a:cubicBezTo>
                  <a:cubicBezTo>
                    <a:pt x="3784" y="16566"/>
                    <a:pt x="3767" y="16563"/>
                    <a:pt x="3751" y="16555"/>
                  </a:cubicBezTo>
                  <a:cubicBezTo>
                    <a:pt x="3775" y="16555"/>
                    <a:pt x="3799" y="16543"/>
                    <a:pt x="3822" y="16543"/>
                  </a:cubicBezTo>
                  <a:cubicBezTo>
                    <a:pt x="3775" y="16520"/>
                    <a:pt x="3727" y="16484"/>
                    <a:pt x="3668" y="16460"/>
                  </a:cubicBezTo>
                  <a:lnTo>
                    <a:pt x="3668" y="16460"/>
                  </a:lnTo>
                  <a:cubicBezTo>
                    <a:pt x="3703" y="16547"/>
                    <a:pt x="3698" y="16581"/>
                    <a:pt x="3677" y="16581"/>
                  </a:cubicBezTo>
                  <a:cubicBezTo>
                    <a:pt x="3654" y="16581"/>
                    <a:pt x="3615" y="16544"/>
                    <a:pt x="3584" y="16496"/>
                  </a:cubicBezTo>
                  <a:cubicBezTo>
                    <a:pt x="3553" y="16496"/>
                    <a:pt x="3519" y="16515"/>
                    <a:pt x="3495" y="16515"/>
                  </a:cubicBezTo>
                  <a:cubicBezTo>
                    <a:pt x="3473" y="16515"/>
                    <a:pt x="3460" y="16499"/>
                    <a:pt x="3465" y="16436"/>
                  </a:cubicBezTo>
                  <a:lnTo>
                    <a:pt x="3465" y="16436"/>
                  </a:lnTo>
                  <a:cubicBezTo>
                    <a:pt x="3461" y="16436"/>
                    <a:pt x="3433" y="16441"/>
                    <a:pt x="3398" y="16441"/>
                  </a:cubicBezTo>
                  <a:cubicBezTo>
                    <a:pt x="3334" y="16441"/>
                    <a:pt x="3247" y="16426"/>
                    <a:pt x="3239" y="16341"/>
                  </a:cubicBezTo>
                  <a:cubicBezTo>
                    <a:pt x="3156" y="16329"/>
                    <a:pt x="2965" y="16174"/>
                    <a:pt x="3072" y="16091"/>
                  </a:cubicBezTo>
                  <a:cubicBezTo>
                    <a:pt x="3001" y="15996"/>
                    <a:pt x="3001" y="15960"/>
                    <a:pt x="2977" y="15877"/>
                  </a:cubicBezTo>
                  <a:lnTo>
                    <a:pt x="2977" y="15877"/>
                  </a:lnTo>
                  <a:cubicBezTo>
                    <a:pt x="2989" y="15889"/>
                    <a:pt x="3096" y="15889"/>
                    <a:pt x="3203" y="15912"/>
                  </a:cubicBezTo>
                  <a:cubicBezTo>
                    <a:pt x="3191" y="15895"/>
                    <a:pt x="3188" y="15886"/>
                    <a:pt x="3191" y="15886"/>
                  </a:cubicBezTo>
                  <a:lnTo>
                    <a:pt x="3191" y="15886"/>
                  </a:lnTo>
                  <a:cubicBezTo>
                    <a:pt x="3194" y="15886"/>
                    <a:pt x="3203" y="15895"/>
                    <a:pt x="3215" y="15912"/>
                  </a:cubicBezTo>
                  <a:cubicBezTo>
                    <a:pt x="3203" y="15889"/>
                    <a:pt x="3203" y="15865"/>
                    <a:pt x="3191" y="15853"/>
                  </a:cubicBezTo>
                  <a:lnTo>
                    <a:pt x="3191" y="15853"/>
                  </a:lnTo>
                  <a:cubicBezTo>
                    <a:pt x="3227" y="15865"/>
                    <a:pt x="3263" y="15889"/>
                    <a:pt x="3299" y="15924"/>
                  </a:cubicBezTo>
                  <a:cubicBezTo>
                    <a:pt x="3311" y="15924"/>
                    <a:pt x="3322" y="15877"/>
                    <a:pt x="3322" y="15877"/>
                  </a:cubicBezTo>
                  <a:cubicBezTo>
                    <a:pt x="3358" y="15901"/>
                    <a:pt x="3358" y="15924"/>
                    <a:pt x="3334" y="15936"/>
                  </a:cubicBezTo>
                  <a:cubicBezTo>
                    <a:pt x="3338" y="15940"/>
                    <a:pt x="3344" y="15942"/>
                    <a:pt x="3351" y="15942"/>
                  </a:cubicBezTo>
                  <a:cubicBezTo>
                    <a:pt x="3408" y="15942"/>
                    <a:pt x="3566" y="15828"/>
                    <a:pt x="3635" y="15828"/>
                  </a:cubicBezTo>
                  <a:cubicBezTo>
                    <a:pt x="3638" y="15828"/>
                    <a:pt x="3641" y="15829"/>
                    <a:pt x="3644" y="15829"/>
                  </a:cubicBezTo>
                  <a:cubicBezTo>
                    <a:pt x="3644" y="15841"/>
                    <a:pt x="3656" y="15865"/>
                    <a:pt x="3656" y="15877"/>
                  </a:cubicBezTo>
                  <a:cubicBezTo>
                    <a:pt x="3680" y="15853"/>
                    <a:pt x="3692" y="15829"/>
                    <a:pt x="3692" y="15793"/>
                  </a:cubicBezTo>
                  <a:cubicBezTo>
                    <a:pt x="3699" y="15808"/>
                    <a:pt x="3706" y="15818"/>
                    <a:pt x="3714" y="15818"/>
                  </a:cubicBezTo>
                  <a:cubicBezTo>
                    <a:pt x="3718" y="15818"/>
                    <a:pt x="3723" y="15814"/>
                    <a:pt x="3727" y="15805"/>
                  </a:cubicBezTo>
                  <a:lnTo>
                    <a:pt x="3727" y="15805"/>
                  </a:lnTo>
                  <a:cubicBezTo>
                    <a:pt x="3717" y="15846"/>
                    <a:pt x="3793" y="15835"/>
                    <a:pt x="3823" y="15852"/>
                  </a:cubicBezTo>
                  <a:lnTo>
                    <a:pt x="3823" y="15852"/>
                  </a:lnTo>
                  <a:cubicBezTo>
                    <a:pt x="3806" y="15824"/>
                    <a:pt x="3780" y="15755"/>
                    <a:pt x="3810" y="15755"/>
                  </a:cubicBezTo>
                  <a:cubicBezTo>
                    <a:pt x="3813" y="15755"/>
                    <a:pt x="3818" y="15756"/>
                    <a:pt x="3822" y="15758"/>
                  </a:cubicBezTo>
                  <a:cubicBezTo>
                    <a:pt x="3799" y="15758"/>
                    <a:pt x="3930" y="15841"/>
                    <a:pt x="3882" y="15841"/>
                  </a:cubicBezTo>
                  <a:lnTo>
                    <a:pt x="3930" y="15841"/>
                  </a:lnTo>
                  <a:cubicBezTo>
                    <a:pt x="3939" y="15814"/>
                    <a:pt x="3934" y="15801"/>
                    <a:pt x="3926" y="15801"/>
                  </a:cubicBezTo>
                  <a:cubicBezTo>
                    <a:pt x="3924" y="15801"/>
                    <a:pt x="3921" y="15802"/>
                    <a:pt x="3918" y="15805"/>
                  </a:cubicBezTo>
                  <a:cubicBezTo>
                    <a:pt x="3930" y="15770"/>
                    <a:pt x="3953" y="15746"/>
                    <a:pt x="3977" y="15746"/>
                  </a:cubicBezTo>
                  <a:cubicBezTo>
                    <a:pt x="3977" y="15758"/>
                    <a:pt x="3977" y="15770"/>
                    <a:pt x="3977" y="15781"/>
                  </a:cubicBezTo>
                  <a:cubicBezTo>
                    <a:pt x="3977" y="15776"/>
                    <a:pt x="3980" y="15773"/>
                    <a:pt x="3985" y="15773"/>
                  </a:cubicBezTo>
                  <a:cubicBezTo>
                    <a:pt x="3989" y="15773"/>
                    <a:pt x="3995" y="15776"/>
                    <a:pt x="4001" y="15781"/>
                  </a:cubicBezTo>
                  <a:cubicBezTo>
                    <a:pt x="3989" y="15817"/>
                    <a:pt x="3965" y="15841"/>
                    <a:pt x="3942" y="15853"/>
                  </a:cubicBezTo>
                  <a:cubicBezTo>
                    <a:pt x="3951" y="15848"/>
                    <a:pt x="3957" y="15845"/>
                    <a:pt x="3961" y="15845"/>
                  </a:cubicBezTo>
                  <a:cubicBezTo>
                    <a:pt x="3967" y="15845"/>
                    <a:pt x="3970" y="15851"/>
                    <a:pt x="3977" y="15865"/>
                  </a:cubicBezTo>
                  <a:cubicBezTo>
                    <a:pt x="3977" y="15835"/>
                    <a:pt x="3982" y="15828"/>
                    <a:pt x="3988" y="15828"/>
                  </a:cubicBezTo>
                  <a:cubicBezTo>
                    <a:pt x="3994" y="15828"/>
                    <a:pt x="4001" y="15834"/>
                    <a:pt x="4008" y="15834"/>
                  </a:cubicBezTo>
                  <a:cubicBezTo>
                    <a:pt x="4015" y="15834"/>
                    <a:pt x="4021" y="15828"/>
                    <a:pt x="4025" y="15805"/>
                  </a:cubicBezTo>
                  <a:cubicBezTo>
                    <a:pt x="4025" y="15831"/>
                    <a:pt x="4025" y="15843"/>
                    <a:pt x="4029" y="15843"/>
                  </a:cubicBezTo>
                  <a:cubicBezTo>
                    <a:pt x="4032" y="15843"/>
                    <a:pt x="4038" y="15834"/>
                    <a:pt x="4049" y="15817"/>
                  </a:cubicBezTo>
                  <a:lnTo>
                    <a:pt x="4049" y="15817"/>
                  </a:lnTo>
                  <a:cubicBezTo>
                    <a:pt x="4049" y="15841"/>
                    <a:pt x="4049" y="15853"/>
                    <a:pt x="4037" y="15865"/>
                  </a:cubicBezTo>
                  <a:cubicBezTo>
                    <a:pt x="4061" y="15865"/>
                    <a:pt x="4084" y="15865"/>
                    <a:pt x="4096" y="15877"/>
                  </a:cubicBezTo>
                  <a:cubicBezTo>
                    <a:pt x="4073" y="15853"/>
                    <a:pt x="4061" y="15841"/>
                    <a:pt x="4061" y="15805"/>
                  </a:cubicBezTo>
                  <a:cubicBezTo>
                    <a:pt x="4068" y="15798"/>
                    <a:pt x="4074" y="15795"/>
                    <a:pt x="4080" y="15795"/>
                  </a:cubicBezTo>
                  <a:cubicBezTo>
                    <a:pt x="4107" y="15795"/>
                    <a:pt x="4116" y="15868"/>
                    <a:pt x="4154" y="15868"/>
                  </a:cubicBezTo>
                  <a:cubicBezTo>
                    <a:pt x="4158" y="15868"/>
                    <a:pt x="4163" y="15867"/>
                    <a:pt x="4168" y="15865"/>
                  </a:cubicBezTo>
                  <a:cubicBezTo>
                    <a:pt x="4144" y="15865"/>
                    <a:pt x="4132" y="15853"/>
                    <a:pt x="4144" y="15841"/>
                  </a:cubicBezTo>
                  <a:lnTo>
                    <a:pt x="4144" y="15841"/>
                  </a:lnTo>
                  <a:cubicBezTo>
                    <a:pt x="4150" y="15843"/>
                    <a:pt x="4155" y="15844"/>
                    <a:pt x="4160" y="15844"/>
                  </a:cubicBezTo>
                  <a:cubicBezTo>
                    <a:pt x="4209" y="15844"/>
                    <a:pt x="4209" y="15755"/>
                    <a:pt x="4249" y="15755"/>
                  </a:cubicBezTo>
                  <a:cubicBezTo>
                    <a:pt x="4254" y="15755"/>
                    <a:pt x="4258" y="15756"/>
                    <a:pt x="4263" y="15758"/>
                  </a:cubicBezTo>
                  <a:cubicBezTo>
                    <a:pt x="4275" y="15816"/>
                    <a:pt x="4252" y="15782"/>
                    <a:pt x="4274" y="15839"/>
                  </a:cubicBezTo>
                  <a:lnTo>
                    <a:pt x="4274" y="15839"/>
                  </a:lnTo>
                  <a:cubicBezTo>
                    <a:pt x="4280" y="15830"/>
                    <a:pt x="4326" y="15800"/>
                    <a:pt x="4346" y="15770"/>
                  </a:cubicBezTo>
                  <a:cubicBezTo>
                    <a:pt x="4346" y="15781"/>
                    <a:pt x="4346" y="15781"/>
                    <a:pt x="4358" y="15781"/>
                  </a:cubicBezTo>
                  <a:cubicBezTo>
                    <a:pt x="4352" y="15805"/>
                    <a:pt x="4349" y="15805"/>
                    <a:pt x="4346" y="15805"/>
                  </a:cubicBezTo>
                  <a:cubicBezTo>
                    <a:pt x="4343" y="15805"/>
                    <a:pt x="4340" y="15805"/>
                    <a:pt x="4334" y="15829"/>
                  </a:cubicBezTo>
                  <a:cubicBezTo>
                    <a:pt x="4342" y="15839"/>
                    <a:pt x="4348" y="15842"/>
                    <a:pt x="4353" y="15842"/>
                  </a:cubicBezTo>
                  <a:cubicBezTo>
                    <a:pt x="4375" y="15842"/>
                    <a:pt x="4384" y="15779"/>
                    <a:pt x="4394" y="15770"/>
                  </a:cubicBezTo>
                  <a:cubicBezTo>
                    <a:pt x="4406" y="15781"/>
                    <a:pt x="4454" y="15805"/>
                    <a:pt x="4406" y="15853"/>
                  </a:cubicBezTo>
                  <a:cubicBezTo>
                    <a:pt x="4454" y="15829"/>
                    <a:pt x="4489" y="15817"/>
                    <a:pt x="4537" y="15817"/>
                  </a:cubicBezTo>
                  <a:cubicBezTo>
                    <a:pt x="4547" y="15814"/>
                    <a:pt x="4558" y="15812"/>
                    <a:pt x="4569" y="15812"/>
                  </a:cubicBezTo>
                  <a:cubicBezTo>
                    <a:pt x="4595" y="15812"/>
                    <a:pt x="4622" y="15821"/>
                    <a:pt x="4656" y="15829"/>
                  </a:cubicBezTo>
                  <a:cubicBezTo>
                    <a:pt x="4644" y="15793"/>
                    <a:pt x="4644" y="15770"/>
                    <a:pt x="4656" y="15746"/>
                  </a:cubicBezTo>
                  <a:cubicBezTo>
                    <a:pt x="4680" y="15746"/>
                    <a:pt x="4680" y="15770"/>
                    <a:pt x="4680" y="15793"/>
                  </a:cubicBezTo>
                  <a:cubicBezTo>
                    <a:pt x="4680" y="15757"/>
                    <a:pt x="4694" y="15741"/>
                    <a:pt x="4716" y="15741"/>
                  </a:cubicBezTo>
                  <a:cubicBezTo>
                    <a:pt x="4723" y="15741"/>
                    <a:pt x="4731" y="15743"/>
                    <a:pt x="4739" y="15746"/>
                  </a:cubicBezTo>
                  <a:cubicBezTo>
                    <a:pt x="4739" y="15758"/>
                    <a:pt x="4715" y="15817"/>
                    <a:pt x="4727" y="15853"/>
                  </a:cubicBezTo>
                  <a:cubicBezTo>
                    <a:pt x="4715" y="15770"/>
                    <a:pt x="4811" y="15817"/>
                    <a:pt x="4787" y="15734"/>
                  </a:cubicBezTo>
                  <a:cubicBezTo>
                    <a:pt x="4799" y="15734"/>
                    <a:pt x="4799" y="15734"/>
                    <a:pt x="4811" y="15746"/>
                  </a:cubicBezTo>
                  <a:cubicBezTo>
                    <a:pt x="4835" y="15722"/>
                    <a:pt x="4918" y="15686"/>
                    <a:pt x="4930" y="15639"/>
                  </a:cubicBezTo>
                  <a:cubicBezTo>
                    <a:pt x="4930" y="15656"/>
                    <a:pt x="4933" y="15665"/>
                    <a:pt x="4937" y="15665"/>
                  </a:cubicBezTo>
                  <a:cubicBezTo>
                    <a:pt x="4938" y="15665"/>
                    <a:pt x="4939" y="15665"/>
                    <a:pt x="4940" y="15664"/>
                  </a:cubicBezTo>
                  <a:lnTo>
                    <a:pt x="4940" y="15664"/>
                  </a:lnTo>
                  <a:cubicBezTo>
                    <a:pt x="4932" y="15687"/>
                    <a:pt x="4939" y="15704"/>
                    <a:pt x="4965" y="15722"/>
                  </a:cubicBezTo>
                  <a:cubicBezTo>
                    <a:pt x="4973" y="15717"/>
                    <a:pt x="4979" y="15714"/>
                    <a:pt x="4985" y="15714"/>
                  </a:cubicBezTo>
                  <a:cubicBezTo>
                    <a:pt x="5003" y="15714"/>
                    <a:pt x="5012" y="15744"/>
                    <a:pt x="5049" y="15781"/>
                  </a:cubicBezTo>
                  <a:cubicBezTo>
                    <a:pt x="5025" y="15758"/>
                    <a:pt x="5013" y="15722"/>
                    <a:pt x="5001" y="15674"/>
                  </a:cubicBezTo>
                  <a:lnTo>
                    <a:pt x="5001" y="15674"/>
                  </a:lnTo>
                  <a:cubicBezTo>
                    <a:pt x="5024" y="15691"/>
                    <a:pt x="5042" y="15695"/>
                    <a:pt x="5056" y="15695"/>
                  </a:cubicBezTo>
                  <a:cubicBezTo>
                    <a:pt x="5074" y="15695"/>
                    <a:pt x="5086" y="15689"/>
                    <a:pt x="5096" y="15689"/>
                  </a:cubicBezTo>
                  <a:cubicBezTo>
                    <a:pt x="5108" y="15689"/>
                    <a:pt x="5118" y="15697"/>
                    <a:pt x="5132" y="15734"/>
                  </a:cubicBezTo>
                  <a:cubicBezTo>
                    <a:pt x="5132" y="15734"/>
                    <a:pt x="5125" y="15628"/>
                    <a:pt x="5160" y="15628"/>
                  </a:cubicBezTo>
                  <a:cubicBezTo>
                    <a:pt x="5170" y="15628"/>
                    <a:pt x="5184" y="15638"/>
                    <a:pt x="5204" y="15662"/>
                  </a:cubicBezTo>
                  <a:cubicBezTo>
                    <a:pt x="5204" y="15634"/>
                    <a:pt x="5204" y="15618"/>
                    <a:pt x="5206" y="15618"/>
                  </a:cubicBezTo>
                  <a:cubicBezTo>
                    <a:pt x="5208" y="15618"/>
                    <a:pt x="5211" y="15625"/>
                    <a:pt x="5216" y="15639"/>
                  </a:cubicBezTo>
                  <a:cubicBezTo>
                    <a:pt x="5237" y="15602"/>
                    <a:pt x="5255" y="15570"/>
                    <a:pt x="5271" y="15570"/>
                  </a:cubicBezTo>
                  <a:cubicBezTo>
                    <a:pt x="5280" y="15570"/>
                    <a:pt x="5290" y="15583"/>
                    <a:pt x="5299" y="15615"/>
                  </a:cubicBezTo>
                  <a:cubicBezTo>
                    <a:pt x="5335" y="15561"/>
                    <a:pt x="5323" y="15555"/>
                    <a:pt x="5341" y="15555"/>
                  </a:cubicBezTo>
                  <a:cubicBezTo>
                    <a:pt x="5346" y="15555"/>
                    <a:pt x="5355" y="15555"/>
                    <a:pt x="5370" y="15555"/>
                  </a:cubicBezTo>
                  <a:cubicBezTo>
                    <a:pt x="5335" y="15508"/>
                    <a:pt x="5370" y="15400"/>
                    <a:pt x="5370" y="15377"/>
                  </a:cubicBezTo>
                  <a:cubicBezTo>
                    <a:pt x="5370" y="15377"/>
                    <a:pt x="5394" y="15460"/>
                    <a:pt x="5394" y="15472"/>
                  </a:cubicBezTo>
                  <a:cubicBezTo>
                    <a:pt x="5382" y="15456"/>
                    <a:pt x="5374" y="15448"/>
                    <a:pt x="5369" y="15448"/>
                  </a:cubicBezTo>
                  <a:lnTo>
                    <a:pt x="5369" y="15448"/>
                  </a:lnTo>
                  <a:cubicBezTo>
                    <a:pt x="5361" y="15448"/>
                    <a:pt x="5367" y="15477"/>
                    <a:pt x="5382" y="15531"/>
                  </a:cubicBezTo>
                  <a:cubicBezTo>
                    <a:pt x="5382" y="15525"/>
                    <a:pt x="5383" y="15522"/>
                    <a:pt x="5385" y="15522"/>
                  </a:cubicBezTo>
                  <a:cubicBezTo>
                    <a:pt x="5390" y="15522"/>
                    <a:pt x="5401" y="15541"/>
                    <a:pt x="5418" y="15567"/>
                  </a:cubicBezTo>
                  <a:cubicBezTo>
                    <a:pt x="5423" y="15557"/>
                    <a:pt x="5424" y="15553"/>
                    <a:pt x="5427" y="15553"/>
                  </a:cubicBezTo>
                  <a:cubicBezTo>
                    <a:pt x="5430" y="15553"/>
                    <a:pt x="5438" y="15560"/>
                    <a:pt x="5466" y="15567"/>
                  </a:cubicBezTo>
                  <a:cubicBezTo>
                    <a:pt x="5466" y="15508"/>
                    <a:pt x="5489" y="15448"/>
                    <a:pt x="5525" y="15400"/>
                  </a:cubicBezTo>
                  <a:lnTo>
                    <a:pt x="5525" y="15400"/>
                  </a:lnTo>
                  <a:cubicBezTo>
                    <a:pt x="5513" y="15555"/>
                    <a:pt x="5525" y="15460"/>
                    <a:pt x="5501" y="15555"/>
                  </a:cubicBezTo>
                  <a:cubicBezTo>
                    <a:pt x="5530" y="15534"/>
                    <a:pt x="5528" y="15517"/>
                    <a:pt x="5533" y="15517"/>
                  </a:cubicBezTo>
                  <a:cubicBezTo>
                    <a:pt x="5536" y="15517"/>
                    <a:pt x="5542" y="15524"/>
                    <a:pt x="5561" y="15543"/>
                  </a:cubicBezTo>
                  <a:cubicBezTo>
                    <a:pt x="5549" y="15508"/>
                    <a:pt x="5561" y="15472"/>
                    <a:pt x="5597" y="15460"/>
                  </a:cubicBezTo>
                  <a:cubicBezTo>
                    <a:pt x="5597" y="15460"/>
                    <a:pt x="5623" y="15466"/>
                    <a:pt x="5654" y="15466"/>
                  </a:cubicBezTo>
                  <a:cubicBezTo>
                    <a:pt x="5699" y="15466"/>
                    <a:pt x="5754" y="15453"/>
                    <a:pt x="5739" y="15389"/>
                  </a:cubicBezTo>
                  <a:lnTo>
                    <a:pt x="5739" y="15389"/>
                  </a:lnTo>
                  <a:cubicBezTo>
                    <a:pt x="5751" y="15424"/>
                    <a:pt x="5751" y="15448"/>
                    <a:pt x="5763" y="15472"/>
                  </a:cubicBezTo>
                  <a:cubicBezTo>
                    <a:pt x="5751" y="15400"/>
                    <a:pt x="5763" y="15329"/>
                    <a:pt x="5763" y="15258"/>
                  </a:cubicBezTo>
                  <a:cubicBezTo>
                    <a:pt x="5737" y="15225"/>
                    <a:pt x="5729" y="15196"/>
                    <a:pt x="5723" y="15196"/>
                  </a:cubicBezTo>
                  <a:cubicBezTo>
                    <a:pt x="5718" y="15196"/>
                    <a:pt x="5714" y="15216"/>
                    <a:pt x="5704" y="15269"/>
                  </a:cubicBezTo>
                  <a:cubicBezTo>
                    <a:pt x="5697" y="15263"/>
                    <a:pt x="5615" y="15248"/>
                    <a:pt x="5550" y="15248"/>
                  </a:cubicBezTo>
                  <a:cubicBezTo>
                    <a:pt x="5501" y="15248"/>
                    <a:pt x="5460" y="15256"/>
                    <a:pt x="5466" y="15281"/>
                  </a:cubicBezTo>
                  <a:cubicBezTo>
                    <a:pt x="5458" y="15267"/>
                    <a:pt x="5433" y="15238"/>
                    <a:pt x="5414" y="15238"/>
                  </a:cubicBezTo>
                  <a:cubicBezTo>
                    <a:pt x="5403" y="15238"/>
                    <a:pt x="5394" y="15249"/>
                    <a:pt x="5394" y="15281"/>
                  </a:cubicBezTo>
                  <a:cubicBezTo>
                    <a:pt x="5370" y="15246"/>
                    <a:pt x="5370" y="15234"/>
                    <a:pt x="5370" y="15222"/>
                  </a:cubicBezTo>
                  <a:cubicBezTo>
                    <a:pt x="5358" y="15222"/>
                    <a:pt x="5335" y="15365"/>
                    <a:pt x="5335" y="15365"/>
                  </a:cubicBezTo>
                  <a:cubicBezTo>
                    <a:pt x="5322" y="15341"/>
                    <a:pt x="5309" y="15333"/>
                    <a:pt x="5295" y="15333"/>
                  </a:cubicBezTo>
                  <a:cubicBezTo>
                    <a:pt x="5257" y="15333"/>
                    <a:pt x="5214" y="15404"/>
                    <a:pt x="5155" y="15404"/>
                  </a:cubicBezTo>
                  <a:cubicBezTo>
                    <a:pt x="5141" y="15404"/>
                    <a:pt x="5125" y="15400"/>
                    <a:pt x="5108" y="15389"/>
                  </a:cubicBezTo>
                  <a:lnTo>
                    <a:pt x="5108" y="15389"/>
                  </a:lnTo>
                  <a:cubicBezTo>
                    <a:pt x="5120" y="15412"/>
                    <a:pt x="5120" y="15436"/>
                    <a:pt x="5108" y="15448"/>
                  </a:cubicBezTo>
                  <a:cubicBezTo>
                    <a:pt x="5088" y="15440"/>
                    <a:pt x="5078" y="15436"/>
                    <a:pt x="5072" y="15434"/>
                  </a:cubicBezTo>
                  <a:lnTo>
                    <a:pt x="5072" y="15434"/>
                  </a:lnTo>
                  <a:cubicBezTo>
                    <a:pt x="5067" y="15411"/>
                    <a:pt x="4966" y="15375"/>
                    <a:pt x="5001" y="15329"/>
                  </a:cubicBezTo>
                  <a:lnTo>
                    <a:pt x="5001" y="15329"/>
                  </a:lnTo>
                  <a:cubicBezTo>
                    <a:pt x="4985" y="15337"/>
                    <a:pt x="4974" y="15346"/>
                    <a:pt x="4973" y="15362"/>
                  </a:cubicBezTo>
                  <a:lnTo>
                    <a:pt x="4973" y="15362"/>
                  </a:lnTo>
                  <a:cubicBezTo>
                    <a:pt x="4968" y="15348"/>
                    <a:pt x="4961" y="15336"/>
                    <a:pt x="4954" y="15329"/>
                  </a:cubicBezTo>
                  <a:cubicBezTo>
                    <a:pt x="4951" y="15325"/>
                    <a:pt x="4948" y="15323"/>
                    <a:pt x="4945" y="15323"/>
                  </a:cubicBezTo>
                  <a:cubicBezTo>
                    <a:pt x="4921" y="15323"/>
                    <a:pt x="4888" y="15423"/>
                    <a:pt x="4893" y="15425"/>
                  </a:cubicBezTo>
                  <a:lnTo>
                    <a:pt x="4893" y="15425"/>
                  </a:lnTo>
                  <a:cubicBezTo>
                    <a:pt x="4797" y="15471"/>
                    <a:pt x="4560" y="15401"/>
                    <a:pt x="4501" y="15531"/>
                  </a:cubicBezTo>
                  <a:cubicBezTo>
                    <a:pt x="4480" y="15510"/>
                    <a:pt x="4434" y="15500"/>
                    <a:pt x="4387" y="15500"/>
                  </a:cubicBezTo>
                  <a:cubicBezTo>
                    <a:pt x="4301" y="15500"/>
                    <a:pt x="4209" y="15534"/>
                    <a:pt x="4239" y="15603"/>
                  </a:cubicBezTo>
                  <a:cubicBezTo>
                    <a:pt x="4168" y="15567"/>
                    <a:pt x="3989" y="15531"/>
                    <a:pt x="3953" y="15531"/>
                  </a:cubicBezTo>
                  <a:cubicBezTo>
                    <a:pt x="3953" y="15555"/>
                    <a:pt x="3965" y="15567"/>
                    <a:pt x="3965" y="15591"/>
                  </a:cubicBezTo>
                  <a:cubicBezTo>
                    <a:pt x="3965" y="15583"/>
                    <a:pt x="3946" y="15551"/>
                    <a:pt x="3932" y="15551"/>
                  </a:cubicBezTo>
                  <a:cubicBezTo>
                    <a:pt x="3924" y="15551"/>
                    <a:pt x="3918" y="15561"/>
                    <a:pt x="3918" y="15591"/>
                  </a:cubicBezTo>
                  <a:cubicBezTo>
                    <a:pt x="3907" y="15569"/>
                    <a:pt x="3906" y="15548"/>
                    <a:pt x="3915" y="15526"/>
                  </a:cubicBezTo>
                  <a:lnTo>
                    <a:pt x="3915" y="15526"/>
                  </a:lnTo>
                  <a:cubicBezTo>
                    <a:pt x="3903" y="15544"/>
                    <a:pt x="3862" y="15579"/>
                    <a:pt x="3882" y="15579"/>
                  </a:cubicBezTo>
                  <a:cubicBezTo>
                    <a:pt x="3874" y="15579"/>
                    <a:pt x="3871" y="15574"/>
                    <a:pt x="3867" y="15570"/>
                  </a:cubicBezTo>
                  <a:lnTo>
                    <a:pt x="3867" y="15570"/>
                  </a:lnTo>
                  <a:cubicBezTo>
                    <a:pt x="3865" y="15572"/>
                    <a:pt x="3863" y="15572"/>
                    <a:pt x="3862" y="15572"/>
                  </a:cubicBezTo>
                  <a:cubicBezTo>
                    <a:pt x="3858" y="15572"/>
                    <a:pt x="3858" y="15567"/>
                    <a:pt x="3858" y="15567"/>
                  </a:cubicBezTo>
                  <a:lnTo>
                    <a:pt x="3858" y="15567"/>
                  </a:lnTo>
                  <a:cubicBezTo>
                    <a:pt x="3862" y="15567"/>
                    <a:pt x="3865" y="15568"/>
                    <a:pt x="3867" y="15570"/>
                  </a:cubicBezTo>
                  <a:lnTo>
                    <a:pt x="3867" y="15570"/>
                  </a:lnTo>
                  <a:cubicBezTo>
                    <a:pt x="3868" y="15569"/>
                    <a:pt x="3869" y="15568"/>
                    <a:pt x="3870" y="15567"/>
                  </a:cubicBezTo>
                  <a:lnTo>
                    <a:pt x="3858" y="15567"/>
                  </a:lnTo>
                  <a:cubicBezTo>
                    <a:pt x="3849" y="15550"/>
                    <a:pt x="3860" y="15539"/>
                    <a:pt x="3847" y="15539"/>
                  </a:cubicBezTo>
                  <a:cubicBezTo>
                    <a:pt x="3843" y="15539"/>
                    <a:pt x="3835" y="15540"/>
                    <a:pt x="3822" y="15543"/>
                  </a:cubicBezTo>
                  <a:cubicBezTo>
                    <a:pt x="3822" y="15579"/>
                    <a:pt x="3811" y="15603"/>
                    <a:pt x="3822" y="15639"/>
                  </a:cubicBezTo>
                  <a:cubicBezTo>
                    <a:pt x="3806" y="15598"/>
                    <a:pt x="3781" y="15583"/>
                    <a:pt x="3755" y="15583"/>
                  </a:cubicBezTo>
                  <a:cubicBezTo>
                    <a:pt x="3693" y="15583"/>
                    <a:pt x="3621" y="15667"/>
                    <a:pt x="3619" y="15684"/>
                  </a:cubicBezTo>
                  <a:lnTo>
                    <a:pt x="3619" y="15684"/>
                  </a:lnTo>
                  <a:cubicBezTo>
                    <a:pt x="3607" y="15637"/>
                    <a:pt x="3584" y="15602"/>
                    <a:pt x="3549" y="15579"/>
                  </a:cubicBezTo>
                  <a:cubicBezTo>
                    <a:pt x="3537" y="15603"/>
                    <a:pt x="3525" y="15627"/>
                    <a:pt x="3525" y="15650"/>
                  </a:cubicBezTo>
                  <a:cubicBezTo>
                    <a:pt x="3486" y="15643"/>
                    <a:pt x="3453" y="15600"/>
                    <a:pt x="3418" y="15600"/>
                  </a:cubicBezTo>
                  <a:cubicBezTo>
                    <a:pt x="3399" y="15600"/>
                    <a:pt x="3379" y="15613"/>
                    <a:pt x="3358" y="15650"/>
                  </a:cubicBezTo>
                  <a:cubicBezTo>
                    <a:pt x="3346" y="15627"/>
                    <a:pt x="3334" y="15603"/>
                    <a:pt x="3322" y="15591"/>
                  </a:cubicBezTo>
                  <a:cubicBezTo>
                    <a:pt x="3272" y="15630"/>
                    <a:pt x="3222" y="15647"/>
                    <a:pt x="3174" y="15647"/>
                  </a:cubicBezTo>
                  <a:cubicBezTo>
                    <a:pt x="3018" y="15647"/>
                    <a:pt x="2885" y="15459"/>
                    <a:pt x="2858" y="15222"/>
                  </a:cubicBezTo>
                  <a:lnTo>
                    <a:pt x="2858" y="15222"/>
                  </a:lnTo>
                  <a:cubicBezTo>
                    <a:pt x="2880" y="15237"/>
                    <a:pt x="2902" y="15247"/>
                    <a:pt x="2924" y="15247"/>
                  </a:cubicBezTo>
                  <a:cubicBezTo>
                    <a:pt x="2938" y="15247"/>
                    <a:pt x="2952" y="15243"/>
                    <a:pt x="2965" y="15234"/>
                  </a:cubicBezTo>
                  <a:lnTo>
                    <a:pt x="2965" y="15234"/>
                  </a:lnTo>
                  <a:cubicBezTo>
                    <a:pt x="2953" y="15305"/>
                    <a:pt x="2953" y="15377"/>
                    <a:pt x="2977" y="15448"/>
                  </a:cubicBezTo>
                  <a:cubicBezTo>
                    <a:pt x="2977" y="15425"/>
                    <a:pt x="2982" y="15417"/>
                    <a:pt x="2991" y="15417"/>
                  </a:cubicBezTo>
                  <a:cubicBezTo>
                    <a:pt x="2997" y="15417"/>
                    <a:pt x="3004" y="15420"/>
                    <a:pt x="3013" y="15424"/>
                  </a:cubicBezTo>
                  <a:cubicBezTo>
                    <a:pt x="3001" y="15258"/>
                    <a:pt x="2989" y="15186"/>
                    <a:pt x="2941" y="15031"/>
                  </a:cubicBezTo>
                  <a:cubicBezTo>
                    <a:pt x="2945" y="15030"/>
                    <a:pt x="2948" y="15029"/>
                    <a:pt x="2951" y="15029"/>
                  </a:cubicBezTo>
                  <a:cubicBezTo>
                    <a:pt x="2968" y="15029"/>
                    <a:pt x="2977" y="15058"/>
                    <a:pt x="2977" y="15079"/>
                  </a:cubicBezTo>
                  <a:cubicBezTo>
                    <a:pt x="2977" y="15067"/>
                    <a:pt x="2989" y="15043"/>
                    <a:pt x="3001" y="15019"/>
                  </a:cubicBezTo>
                  <a:cubicBezTo>
                    <a:pt x="3013" y="15055"/>
                    <a:pt x="3084" y="15055"/>
                    <a:pt x="3180" y="15079"/>
                  </a:cubicBezTo>
                  <a:cubicBezTo>
                    <a:pt x="3173" y="15058"/>
                    <a:pt x="3170" y="15046"/>
                    <a:pt x="3173" y="15046"/>
                  </a:cubicBezTo>
                  <a:lnTo>
                    <a:pt x="3173" y="15046"/>
                  </a:lnTo>
                  <a:cubicBezTo>
                    <a:pt x="3176" y="15046"/>
                    <a:pt x="3181" y="15052"/>
                    <a:pt x="3191" y="15067"/>
                  </a:cubicBezTo>
                  <a:cubicBezTo>
                    <a:pt x="3180" y="15043"/>
                    <a:pt x="3180" y="15031"/>
                    <a:pt x="3168" y="15008"/>
                  </a:cubicBezTo>
                  <a:lnTo>
                    <a:pt x="3168" y="15008"/>
                  </a:lnTo>
                  <a:cubicBezTo>
                    <a:pt x="3203" y="15031"/>
                    <a:pt x="3239" y="15055"/>
                    <a:pt x="3275" y="15079"/>
                  </a:cubicBezTo>
                  <a:cubicBezTo>
                    <a:pt x="3287" y="15079"/>
                    <a:pt x="3299" y="15031"/>
                    <a:pt x="3299" y="15031"/>
                  </a:cubicBezTo>
                  <a:cubicBezTo>
                    <a:pt x="3334" y="15067"/>
                    <a:pt x="3334" y="15079"/>
                    <a:pt x="3311" y="15091"/>
                  </a:cubicBezTo>
                  <a:cubicBezTo>
                    <a:pt x="3314" y="15095"/>
                    <a:pt x="3321" y="15097"/>
                    <a:pt x="3328" y="15097"/>
                  </a:cubicBezTo>
                  <a:cubicBezTo>
                    <a:pt x="3390" y="15097"/>
                    <a:pt x="3557" y="14984"/>
                    <a:pt x="3620" y="14984"/>
                  </a:cubicBezTo>
                  <a:cubicBezTo>
                    <a:pt x="3620" y="15008"/>
                    <a:pt x="3632" y="15019"/>
                    <a:pt x="3632" y="15043"/>
                  </a:cubicBezTo>
                  <a:cubicBezTo>
                    <a:pt x="3656" y="15019"/>
                    <a:pt x="3668" y="14984"/>
                    <a:pt x="3680" y="14948"/>
                  </a:cubicBezTo>
                  <a:cubicBezTo>
                    <a:pt x="3680" y="14971"/>
                    <a:pt x="3684" y="14979"/>
                    <a:pt x="3691" y="14979"/>
                  </a:cubicBezTo>
                  <a:cubicBezTo>
                    <a:pt x="3695" y="14979"/>
                    <a:pt x="3699" y="14976"/>
                    <a:pt x="3703" y="14972"/>
                  </a:cubicBezTo>
                  <a:lnTo>
                    <a:pt x="3703" y="14972"/>
                  </a:lnTo>
                  <a:cubicBezTo>
                    <a:pt x="3692" y="15016"/>
                    <a:pt x="3782" y="14999"/>
                    <a:pt x="3806" y="15015"/>
                  </a:cubicBezTo>
                  <a:lnTo>
                    <a:pt x="3806" y="15015"/>
                  </a:lnTo>
                  <a:cubicBezTo>
                    <a:pt x="3792" y="14992"/>
                    <a:pt x="3756" y="14910"/>
                    <a:pt x="3787" y="14910"/>
                  </a:cubicBezTo>
                  <a:cubicBezTo>
                    <a:pt x="3790" y="14910"/>
                    <a:pt x="3794" y="14910"/>
                    <a:pt x="3799" y="14912"/>
                  </a:cubicBezTo>
                  <a:cubicBezTo>
                    <a:pt x="3778" y="14912"/>
                    <a:pt x="3872" y="14983"/>
                    <a:pt x="3876" y="15003"/>
                  </a:cubicBezTo>
                  <a:lnTo>
                    <a:pt x="3876" y="15003"/>
                  </a:lnTo>
                  <a:cubicBezTo>
                    <a:pt x="3880" y="15000"/>
                    <a:pt x="3884" y="14999"/>
                    <a:pt x="3888" y="14999"/>
                  </a:cubicBezTo>
                  <a:cubicBezTo>
                    <a:pt x="3894" y="14999"/>
                    <a:pt x="3900" y="15002"/>
                    <a:pt x="3906" y="15008"/>
                  </a:cubicBezTo>
                  <a:cubicBezTo>
                    <a:pt x="3918" y="14960"/>
                    <a:pt x="3906" y="14960"/>
                    <a:pt x="3894" y="14960"/>
                  </a:cubicBezTo>
                  <a:cubicBezTo>
                    <a:pt x="3906" y="14924"/>
                    <a:pt x="3930" y="14912"/>
                    <a:pt x="3953" y="14912"/>
                  </a:cubicBezTo>
                  <a:cubicBezTo>
                    <a:pt x="3953" y="14924"/>
                    <a:pt x="3953" y="14936"/>
                    <a:pt x="3953" y="14936"/>
                  </a:cubicBezTo>
                  <a:cubicBezTo>
                    <a:pt x="3953" y="14936"/>
                    <a:pt x="3965" y="14936"/>
                    <a:pt x="3977" y="14948"/>
                  </a:cubicBezTo>
                  <a:cubicBezTo>
                    <a:pt x="3965" y="14972"/>
                    <a:pt x="3942" y="14996"/>
                    <a:pt x="3918" y="15008"/>
                  </a:cubicBezTo>
                  <a:cubicBezTo>
                    <a:pt x="3924" y="15004"/>
                    <a:pt x="3930" y="15003"/>
                    <a:pt x="3934" y="15003"/>
                  </a:cubicBezTo>
                  <a:cubicBezTo>
                    <a:pt x="3947" y="15003"/>
                    <a:pt x="3953" y="15014"/>
                    <a:pt x="3953" y="15031"/>
                  </a:cubicBezTo>
                  <a:cubicBezTo>
                    <a:pt x="3953" y="14998"/>
                    <a:pt x="3959" y="14992"/>
                    <a:pt x="3966" y="14992"/>
                  </a:cubicBezTo>
                  <a:cubicBezTo>
                    <a:pt x="3972" y="14992"/>
                    <a:pt x="3978" y="14995"/>
                    <a:pt x="3984" y="14995"/>
                  </a:cubicBezTo>
                  <a:cubicBezTo>
                    <a:pt x="3991" y="14995"/>
                    <a:pt x="3997" y="14991"/>
                    <a:pt x="4001" y="14972"/>
                  </a:cubicBezTo>
                  <a:cubicBezTo>
                    <a:pt x="4001" y="14993"/>
                    <a:pt x="4005" y="15005"/>
                    <a:pt x="4011" y="15005"/>
                  </a:cubicBezTo>
                  <a:cubicBezTo>
                    <a:pt x="4015" y="15005"/>
                    <a:pt x="4020" y="14999"/>
                    <a:pt x="4025" y="14984"/>
                  </a:cubicBezTo>
                  <a:lnTo>
                    <a:pt x="4025" y="14984"/>
                  </a:lnTo>
                  <a:cubicBezTo>
                    <a:pt x="4025" y="14996"/>
                    <a:pt x="4025" y="15008"/>
                    <a:pt x="4013" y="15031"/>
                  </a:cubicBezTo>
                  <a:cubicBezTo>
                    <a:pt x="4025" y="15025"/>
                    <a:pt x="4037" y="15022"/>
                    <a:pt x="4047" y="15022"/>
                  </a:cubicBezTo>
                  <a:cubicBezTo>
                    <a:pt x="4053" y="15022"/>
                    <a:pt x="4058" y="15023"/>
                    <a:pt x="4062" y="15025"/>
                  </a:cubicBezTo>
                  <a:lnTo>
                    <a:pt x="4062" y="15025"/>
                  </a:lnTo>
                  <a:cubicBezTo>
                    <a:pt x="4046" y="15012"/>
                    <a:pt x="4039" y="14992"/>
                    <a:pt x="4049" y="14972"/>
                  </a:cubicBezTo>
                  <a:cubicBezTo>
                    <a:pt x="4054" y="14964"/>
                    <a:pt x="4059" y="14961"/>
                    <a:pt x="4063" y="14961"/>
                  </a:cubicBezTo>
                  <a:cubicBezTo>
                    <a:pt x="4084" y="14961"/>
                    <a:pt x="4092" y="15034"/>
                    <a:pt x="4130" y="15034"/>
                  </a:cubicBezTo>
                  <a:cubicBezTo>
                    <a:pt x="4134" y="15034"/>
                    <a:pt x="4139" y="15033"/>
                    <a:pt x="4144" y="15031"/>
                  </a:cubicBezTo>
                  <a:cubicBezTo>
                    <a:pt x="4120" y="15031"/>
                    <a:pt x="4108" y="15019"/>
                    <a:pt x="4120" y="14996"/>
                  </a:cubicBezTo>
                  <a:lnTo>
                    <a:pt x="4120" y="14996"/>
                  </a:lnTo>
                  <a:cubicBezTo>
                    <a:pt x="4128" y="15000"/>
                    <a:pt x="4135" y="15001"/>
                    <a:pt x="4141" y="15001"/>
                  </a:cubicBezTo>
                  <a:cubicBezTo>
                    <a:pt x="4184" y="15001"/>
                    <a:pt x="4186" y="14918"/>
                    <a:pt x="4222" y="14918"/>
                  </a:cubicBezTo>
                  <a:cubicBezTo>
                    <a:pt x="4227" y="14918"/>
                    <a:pt x="4232" y="14920"/>
                    <a:pt x="4239" y="14924"/>
                  </a:cubicBezTo>
                  <a:cubicBezTo>
                    <a:pt x="4251" y="14972"/>
                    <a:pt x="4227" y="14948"/>
                    <a:pt x="4251" y="14996"/>
                  </a:cubicBezTo>
                  <a:cubicBezTo>
                    <a:pt x="4250" y="14997"/>
                    <a:pt x="4249" y="14998"/>
                    <a:pt x="4250" y="14998"/>
                  </a:cubicBezTo>
                  <a:cubicBezTo>
                    <a:pt x="4252" y="14998"/>
                    <a:pt x="4301" y="14957"/>
                    <a:pt x="4323" y="14936"/>
                  </a:cubicBezTo>
                  <a:lnTo>
                    <a:pt x="4334" y="14936"/>
                  </a:lnTo>
                  <a:cubicBezTo>
                    <a:pt x="4323" y="14984"/>
                    <a:pt x="4323" y="14936"/>
                    <a:pt x="4311" y="14996"/>
                  </a:cubicBezTo>
                  <a:cubicBezTo>
                    <a:pt x="4318" y="15005"/>
                    <a:pt x="4324" y="15009"/>
                    <a:pt x="4329" y="15009"/>
                  </a:cubicBezTo>
                  <a:cubicBezTo>
                    <a:pt x="4351" y="15009"/>
                    <a:pt x="4361" y="14946"/>
                    <a:pt x="4370" y="14936"/>
                  </a:cubicBezTo>
                  <a:cubicBezTo>
                    <a:pt x="4382" y="14948"/>
                    <a:pt x="4430" y="14960"/>
                    <a:pt x="4394" y="15008"/>
                  </a:cubicBezTo>
                  <a:cubicBezTo>
                    <a:pt x="4430" y="14996"/>
                    <a:pt x="4465" y="14984"/>
                    <a:pt x="4513" y="14972"/>
                  </a:cubicBezTo>
                  <a:cubicBezTo>
                    <a:pt x="4549" y="14972"/>
                    <a:pt x="4584" y="14972"/>
                    <a:pt x="4632" y="14984"/>
                  </a:cubicBezTo>
                  <a:cubicBezTo>
                    <a:pt x="4620" y="14960"/>
                    <a:pt x="4620" y="14936"/>
                    <a:pt x="4632" y="14900"/>
                  </a:cubicBezTo>
                  <a:cubicBezTo>
                    <a:pt x="4656" y="14912"/>
                    <a:pt x="4656" y="14924"/>
                    <a:pt x="4656" y="14960"/>
                  </a:cubicBezTo>
                  <a:cubicBezTo>
                    <a:pt x="4656" y="14924"/>
                    <a:pt x="4670" y="14908"/>
                    <a:pt x="4692" y="14908"/>
                  </a:cubicBezTo>
                  <a:cubicBezTo>
                    <a:pt x="4699" y="14908"/>
                    <a:pt x="4707" y="14910"/>
                    <a:pt x="4715" y="14912"/>
                  </a:cubicBezTo>
                  <a:cubicBezTo>
                    <a:pt x="4715" y="14912"/>
                    <a:pt x="4692" y="14984"/>
                    <a:pt x="4704" y="15019"/>
                  </a:cubicBezTo>
                  <a:cubicBezTo>
                    <a:pt x="4692" y="14924"/>
                    <a:pt x="4787" y="14984"/>
                    <a:pt x="4763" y="14888"/>
                  </a:cubicBezTo>
                  <a:lnTo>
                    <a:pt x="4763" y="14888"/>
                  </a:lnTo>
                  <a:cubicBezTo>
                    <a:pt x="4775" y="14900"/>
                    <a:pt x="4775" y="14900"/>
                    <a:pt x="4787" y="14900"/>
                  </a:cubicBezTo>
                  <a:cubicBezTo>
                    <a:pt x="4811" y="14877"/>
                    <a:pt x="4894" y="14853"/>
                    <a:pt x="4906" y="14805"/>
                  </a:cubicBezTo>
                  <a:cubicBezTo>
                    <a:pt x="4906" y="14823"/>
                    <a:pt x="4909" y="14832"/>
                    <a:pt x="4913" y="14832"/>
                  </a:cubicBezTo>
                  <a:cubicBezTo>
                    <a:pt x="4914" y="14832"/>
                    <a:pt x="4914" y="14832"/>
                    <a:pt x="4914" y="14832"/>
                  </a:cubicBezTo>
                  <a:lnTo>
                    <a:pt x="4914" y="14832"/>
                  </a:lnTo>
                  <a:cubicBezTo>
                    <a:pt x="4910" y="14851"/>
                    <a:pt x="4918" y="14873"/>
                    <a:pt x="4942" y="14888"/>
                  </a:cubicBezTo>
                  <a:cubicBezTo>
                    <a:pt x="4951" y="14882"/>
                    <a:pt x="4958" y="14879"/>
                    <a:pt x="4964" y="14879"/>
                  </a:cubicBezTo>
                  <a:cubicBezTo>
                    <a:pt x="4981" y="14879"/>
                    <a:pt x="4990" y="14904"/>
                    <a:pt x="5025" y="14948"/>
                  </a:cubicBezTo>
                  <a:cubicBezTo>
                    <a:pt x="5001" y="14912"/>
                    <a:pt x="4989" y="14877"/>
                    <a:pt x="4977" y="14841"/>
                  </a:cubicBezTo>
                  <a:lnTo>
                    <a:pt x="4977" y="14841"/>
                  </a:lnTo>
                  <a:cubicBezTo>
                    <a:pt x="5000" y="14857"/>
                    <a:pt x="5017" y="14862"/>
                    <a:pt x="5031" y="14862"/>
                  </a:cubicBezTo>
                  <a:cubicBezTo>
                    <a:pt x="5051" y="14862"/>
                    <a:pt x="5064" y="14852"/>
                    <a:pt x="5076" y="14852"/>
                  </a:cubicBezTo>
                  <a:cubicBezTo>
                    <a:pt x="5087" y="14852"/>
                    <a:pt x="5096" y="14860"/>
                    <a:pt x="5108" y="14888"/>
                  </a:cubicBezTo>
                  <a:cubicBezTo>
                    <a:pt x="5108" y="14888"/>
                    <a:pt x="5101" y="14783"/>
                    <a:pt x="5136" y="14783"/>
                  </a:cubicBezTo>
                  <a:cubicBezTo>
                    <a:pt x="5146" y="14783"/>
                    <a:pt x="5161" y="14792"/>
                    <a:pt x="5180" y="14817"/>
                  </a:cubicBezTo>
                  <a:cubicBezTo>
                    <a:pt x="5180" y="14794"/>
                    <a:pt x="5180" y="14781"/>
                    <a:pt x="5183" y="14781"/>
                  </a:cubicBezTo>
                  <a:cubicBezTo>
                    <a:pt x="5185" y="14781"/>
                    <a:pt x="5187" y="14785"/>
                    <a:pt x="5192" y="14793"/>
                  </a:cubicBezTo>
                  <a:cubicBezTo>
                    <a:pt x="5214" y="14764"/>
                    <a:pt x="5231" y="14731"/>
                    <a:pt x="5247" y="14731"/>
                  </a:cubicBezTo>
                  <a:cubicBezTo>
                    <a:pt x="5256" y="14731"/>
                    <a:pt x="5266" y="14744"/>
                    <a:pt x="5275" y="14781"/>
                  </a:cubicBezTo>
                  <a:cubicBezTo>
                    <a:pt x="5323" y="14710"/>
                    <a:pt x="5287" y="14710"/>
                    <a:pt x="5346" y="14710"/>
                  </a:cubicBezTo>
                  <a:cubicBezTo>
                    <a:pt x="5311" y="14674"/>
                    <a:pt x="5346" y="14567"/>
                    <a:pt x="5346" y="14531"/>
                  </a:cubicBezTo>
                  <a:cubicBezTo>
                    <a:pt x="5346" y="14543"/>
                    <a:pt x="5370" y="14627"/>
                    <a:pt x="5370" y="14638"/>
                  </a:cubicBezTo>
                  <a:cubicBezTo>
                    <a:pt x="5357" y="14617"/>
                    <a:pt x="5349" y="14606"/>
                    <a:pt x="5345" y="14606"/>
                  </a:cubicBezTo>
                  <a:lnTo>
                    <a:pt x="5345" y="14606"/>
                  </a:lnTo>
                  <a:cubicBezTo>
                    <a:pt x="5338" y="14606"/>
                    <a:pt x="5343" y="14638"/>
                    <a:pt x="5358" y="14698"/>
                  </a:cubicBezTo>
                  <a:cubicBezTo>
                    <a:pt x="5358" y="14688"/>
                    <a:pt x="5359" y="14683"/>
                    <a:pt x="5361" y="14683"/>
                  </a:cubicBezTo>
                  <a:cubicBezTo>
                    <a:pt x="5366" y="14683"/>
                    <a:pt x="5377" y="14708"/>
                    <a:pt x="5394" y="14734"/>
                  </a:cubicBezTo>
                  <a:cubicBezTo>
                    <a:pt x="5399" y="14720"/>
                    <a:pt x="5400" y="14715"/>
                    <a:pt x="5401" y="14715"/>
                  </a:cubicBezTo>
                  <a:cubicBezTo>
                    <a:pt x="5404" y="14715"/>
                    <a:pt x="5408" y="14726"/>
                    <a:pt x="5430" y="14734"/>
                  </a:cubicBezTo>
                  <a:cubicBezTo>
                    <a:pt x="5442" y="14662"/>
                    <a:pt x="5466" y="14615"/>
                    <a:pt x="5501" y="14555"/>
                  </a:cubicBezTo>
                  <a:lnTo>
                    <a:pt x="5501" y="14555"/>
                  </a:lnTo>
                  <a:cubicBezTo>
                    <a:pt x="5489" y="14710"/>
                    <a:pt x="5501" y="14615"/>
                    <a:pt x="5477" y="14722"/>
                  </a:cubicBezTo>
                  <a:cubicBezTo>
                    <a:pt x="5508" y="14699"/>
                    <a:pt x="5504" y="14680"/>
                    <a:pt x="5510" y="14680"/>
                  </a:cubicBezTo>
                  <a:cubicBezTo>
                    <a:pt x="5514" y="14680"/>
                    <a:pt x="5520" y="14686"/>
                    <a:pt x="5537" y="14698"/>
                  </a:cubicBezTo>
                  <a:cubicBezTo>
                    <a:pt x="5525" y="14662"/>
                    <a:pt x="5537" y="14638"/>
                    <a:pt x="5573" y="14627"/>
                  </a:cubicBezTo>
                  <a:cubicBezTo>
                    <a:pt x="5573" y="14627"/>
                    <a:pt x="5599" y="14632"/>
                    <a:pt x="5630" y="14632"/>
                  </a:cubicBezTo>
                  <a:cubicBezTo>
                    <a:pt x="5676" y="14632"/>
                    <a:pt x="5730" y="14619"/>
                    <a:pt x="5716" y="14555"/>
                  </a:cubicBezTo>
                  <a:lnTo>
                    <a:pt x="5716" y="14555"/>
                  </a:lnTo>
                  <a:cubicBezTo>
                    <a:pt x="5727" y="14579"/>
                    <a:pt x="5727" y="14615"/>
                    <a:pt x="5739" y="14638"/>
                  </a:cubicBezTo>
                  <a:cubicBezTo>
                    <a:pt x="5727" y="14567"/>
                    <a:pt x="5739" y="14496"/>
                    <a:pt x="5739" y="14424"/>
                  </a:cubicBezTo>
                  <a:cubicBezTo>
                    <a:pt x="5739" y="14424"/>
                    <a:pt x="5767" y="14627"/>
                    <a:pt x="5806" y="14627"/>
                  </a:cubicBezTo>
                  <a:cubicBezTo>
                    <a:pt x="5811" y="14627"/>
                    <a:pt x="5817" y="14623"/>
                    <a:pt x="5823" y="14615"/>
                  </a:cubicBezTo>
                  <a:cubicBezTo>
                    <a:pt x="5799" y="14591"/>
                    <a:pt x="5799" y="14567"/>
                    <a:pt x="5787" y="14543"/>
                  </a:cubicBezTo>
                  <a:lnTo>
                    <a:pt x="5787" y="14543"/>
                  </a:lnTo>
                  <a:cubicBezTo>
                    <a:pt x="5811" y="14567"/>
                    <a:pt x="5835" y="14591"/>
                    <a:pt x="5858" y="14603"/>
                  </a:cubicBezTo>
                  <a:cubicBezTo>
                    <a:pt x="5835" y="14579"/>
                    <a:pt x="5835" y="14543"/>
                    <a:pt x="5847" y="14519"/>
                  </a:cubicBezTo>
                  <a:lnTo>
                    <a:pt x="5847" y="14519"/>
                  </a:lnTo>
                  <a:cubicBezTo>
                    <a:pt x="5847" y="14543"/>
                    <a:pt x="5858" y="14579"/>
                    <a:pt x="5858" y="14603"/>
                  </a:cubicBezTo>
                  <a:cubicBezTo>
                    <a:pt x="5870" y="14579"/>
                    <a:pt x="5870" y="14543"/>
                    <a:pt x="5870" y="14519"/>
                  </a:cubicBezTo>
                  <a:cubicBezTo>
                    <a:pt x="5870" y="14543"/>
                    <a:pt x="5882" y="14579"/>
                    <a:pt x="5906" y="14603"/>
                  </a:cubicBezTo>
                  <a:cubicBezTo>
                    <a:pt x="5918" y="14591"/>
                    <a:pt x="5930" y="14591"/>
                    <a:pt x="5942" y="14579"/>
                  </a:cubicBezTo>
                  <a:lnTo>
                    <a:pt x="5942" y="14579"/>
                  </a:lnTo>
                  <a:cubicBezTo>
                    <a:pt x="5941" y="14579"/>
                    <a:pt x="5941" y="14580"/>
                    <a:pt x="5940" y="14580"/>
                  </a:cubicBezTo>
                  <a:cubicBezTo>
                    <a:pt x="5930" y="14580"/>
                    <a:pt x="5931" y="14447"/>
                    <a:pt x="5954" y="14436"/>
                  </a:cubicBezTo>
                  <a:cubicBezTo>
                    <a:pt x="5966" y="14484"/>
                    <a:pt x="5978" y="14519"/>
                    <a:pt x="6001" y="14543"/>
                  </a:cubicBezTo>
                  <a:cubicBezTo>
                    <a:pt x="5989" y="14460"/>
                    <a:pt x="5989" y="14388"/>
                    <a:pt x="5989" y="14305"/>
                  </a:cubicBezTo>
                  <a:lnTo>
                    <a:pt x="5989" y="14305"/>
                  </a:lnTo>
                  <a:cubicBezTo>
                    <a:pt x="6000" y="14316"/>
                    <a:pt x="6006" y="14322"/>
                    <a:pt x="6010" y="14322"/>
                  </a:cubicBezTo>
                  <a:cubicBezTo>
                    <a:pt x="6016" y="14322"/>
                    <a:pt x="6019" y="14313"/>
                    <a:pt x="6025" y="14293"/>
                  </a:cubicBezTo>
                  <a:cubicBezTo>
                    <a:pt x="6025" y="14317"/>
                    <a:pt x="6049" y="14603"/>
                    <a:pt x="6049" y="14603"/>
                  </a:cubicBezTo>
                  <a:lnTo>
                    <a:pt x="6097" y="14603"/>
                  </a:lnTo>
                  <a:cubicBezTo>
                    <a:pt x="6097" y="14567"/>
                    <a:pt x="6097" y="14543"/>
                    <a:pt x="6108" y="14508"/>
                  </a:cubicBezTo>
                  <a:lnTo>
                    <a:pt x="6108" y="14508"/>
                  </a:lnTo>
                  <a:cubicBezTo>
                    <a:pt x="6097" y="14531"/>
                    <a:pt x="6085" y="14555"/>
                    <a:pt x="6073" y="14567"/>
                  </a:cubicBezTo>
                  <a:cubicBezTo>
                    <a:pt x="6049" y="14519"/>
                    <a:pt x="6049" y="14472"/>
                    <a:pt x="6085" y="14424"/>
                  </a:cubicBezTo>
                  <a:cubicBezTo>
                    <a:pt x="6108" y="14460"/>
                    <a:pt x="6108" y="14496"/>
                    <a:pt x="6120" y="14531"/>
                  </a:cubicBezTo>
                  <a:cubicBezTo>
                    <a:pt x="6120" y="14523"/>
                    <a:pt x="6159" y="14493"/>
                    <a:pt x="6187" y="14493"/>
                  </a:cubicBezTo>
                  <a:cubicBezTo>
                    <a:pt x="6194" y="14493"/>
                    <a:pt x="6201" y="14495"/>
                    <a:pt x="6206" y="14500"/>
                  </a:cubicBezTo>
                  <a:lnTo>
                    <a:pt x="6206" y="14500"/>
                  </a:lnTo>
                  <a:cubicBezTo>
                    <a:pt x="6172" y="14430"/>
                    <a:pt x="6132" y="14334"/>
                    <a:pt x="6132" y="14257"/>
                  </a:cubicBezTo>
                  <a:lnTo>
                    <a:pt x="6132" y="14257"/>
                  </a:lnTo>
                  <a:cubicBezTo>
                    <a:pt x="6216" y="14317"/>
                    <a:pt x="6180" y="14377"/>
                    <a:pt x="6239" y="14460"/>
                  </a:cubicBezTo>
                  <a:cubicBezTo>
                    <a:pt x="6231" y="14427"/>
                    <a:pt x="6230" y="14417"/>
                    <a:pt x="6233" y="14417"/>
                  </a:cubicBezTo>
                  <a:lnTo>
                    <a:pt x="6233" y="14417"/>
                  </a:lnTo>
                  <a:cubicBezTo>
                    <a:pt x="6237" y="14417"/>
                    <a:pt x="6252" y="14449"/>
                    <a:pt x="6261" y="14449"/>
                  </a:cubicBezTo>
                  <a:cubicBezTo>
                    <a:pt x="6262" y="14449"/>
                    <a:pt x="6263" y="14449"/>
                    <a:pt x="6263" y="14448"/>
                  </a:cubicBezTo>
                  <a:cubicBezTo>
                    <a:pt x="6263" y="14436"/>
                    <a:pt x="6275" y="14305"/>
                    <a:pt x="6287" y="14269"/>
                  </a:cubicBezTo>
                  <a:cubicBezTo>
                    <a:pt x="6299" y="14317"/>
                    <a:pt x="6430" y="14341"/>
                    <a:pt x="6454" y="14365"/>
                  </a:cubicBezTo>
                  <a:cubicBezTo>
                    <a:pt x="6454" y="14366"/>
                    <a:pt x="6455" y="14367"/>
                    <a:pt x="6456" y="14367"/>
                  </a:cubicBezTo>
                  <a:cubicBezTo>
                    <a:pt x="6464" y="14367"/>
                    <a:pt x="6470" y="14283"/>
                    <a:pt x="6456" y="14283"/>
                  </a:cubicBezTo>
                  <a:lnTo>
                    <a:pt x="6456" y="14283"/>
                  </a:lnTo>
                  <a:cubicBezTo>
                    <a:pt x="6451" y="14283"/>
                    <a:pt x="6442" y="14295"/>
                    <a:pt x="6430" y="14329"/>
                  </a:cubicBezTo>
                  <a:cubicBezTo>
                    <a:pt x="6396" y="14244"/>
                    <a:pt x="6434" y="14130"/>
                    <a:pt x="6489" y="14130"/>
                  </a:cubicBezTo>
                  <a:cubicBezTo>
                    <a:pt x="6511" y="14130"/>
                    <a:pt x="6537" y="14149"/>
                    <a:pt x="6561" y="14198"/>
                  </a:cubicBezTo>
                  <a:cubicBezTo>
                    <a:pt x="6554" y="14198"/>
                    <a:pt x="6545" y="14198"/>
                    <a:pt x="6535" y="14196"/>
                  </a:cubicBezTo>
                  <a:lnTo>
                    <a:pt x="6535" y="14196"/>
                  </a:lnTo>
                  <a:cubicBezTo>
                    <a:pt x="6546" y="14205"/>
                    <a:pt x="6539" y="14213"/>
                    <a:pt x="6513" y="14222"/>
                  </a:cubicBezTo>
                  <a:cubicBezTo>
                    <a:pt x="6561" y="14222"/>
                    <a:pt x="6597" y="14222"/>
                    <a:pt x="6644" y="14210"/>
                  </a:cubicBezTo>
                  <a:cubicBezTo>
                    <a:pt x="6644" y="14210"/>
                    <a:pt x="6589" y="14054"/>
                    <a:pt x="6649" y="14054"/>
                  </a:cubicBezTo>
                  <a:cubicBezTo>
                    <a:pt x="6651" y="14054"/>
                    <a:pt x="6654" y="14055"/>
                    <a:pt x="6656" y="14055"/>
                  </a:cubicBezTo>
                  <a:cubicBezTo>
                    <a:pt x="6668" y="14067"/>
                    <a:pt x="6668" y="14067"/>
                    <a:pt x="6668" y="14067"/>
                  </a:cubicBezTo>
                  <a:cubicBezTo>
                    <a:pt x="6692" y="14031"/>
                    <a:pt x="6704" y="13996"/>
                    <a:pt x="6668" y="13948"/>
                  </a:cubicBezTo>
                  <a:cubicBezTo>
                    <a:pt x="6668" y="13972"/>
                    <a:pt x="6668" y="13996"/>
                    <a:pt x="6668" y="14019"/>
                  </a:cubicBezTo>
                  <a:cubicBezTo>
                    <a:pt x="6644" y="13996"/>
                    <a:pt x="6620" y="13984"/>
                    <a:pt x="6597" y="13972"/>
                  </a:cubicBezTo>
                  <a:lnTo>
                    <a:pt x="6597" y="13972"/>
                  </a:lnTo>
                  <a:cubicBezTo>
                    <a:pt x="6609" y="13996"/>
                    <a:pt x="6585" y="14067"/>
                    <a:pt x="6585" y="14091"/>
                  </a:cubicBezTo>
                  <a:cubicBezTo>
                    <a:pt x="6579" y="14073"/>
                    <a:pt x="6576" y="14064"/>
                    <a:pt x="6574" y="14064"/>
                  </a:cubicBezTo>
                  <a:cubicBezTo>
                    <a:pt x="6573" y="14064"/>
                    <a:pt x="6573" y="14073"/>
                    <a:pt x="6573" y="14091"/>
                  </a:cubicBezTo>
                  <a:cubicBezTo>
                    <a:pt x="6554" y="14049"/>
                    <a:pt x="6520" y="14033"/>
                    <a:pt x="6477" y="14033"/>
                  </a:cubicBezTo>
                  <a:cubicBezTo>
                    <a:pt x="6315" y="14033"/>
                    <a:pt x="6020" y="14265"/>
                    <a:pt x="5910" y="14265"/>
                  </a:cubicBezTo>
                  <a:cubicBezTo>
                    <a:pt x="5899" y="14265"/>
                    <a:pt x="5889" y="14263"/>
                    <a:pt x="5882" y="14257"/>
                  </a:cubicBezTo>
                  <a:lnTo>
                    <a:pt x="5882" y="14257"/>
                  </a:lnTo>
                  <a:cubicBezTo>
                    <a:pt x="5898" y="14277"/>
                    <a:pt x="5899" y="14284"/>
                    <a:pt x="5895" y="14284"/>
                  </a:cubicBezTo>
                  <a:cubicBezTo>
                    <a:pt x="5887" y="14284"/>
                    <a:pt x="5864" y="14268"/>
                    <a:pt x="5859" y="14261"/>
                  </a:cubicBezTo>
                  <a:lnTo>
                    <a:pt x="5859" y="14261"/>
                  </a:lnTo>
                  <a:cubicBezTo>
                    <a:pt x="5859" y="14283"/>
                    <a:pt x="5870" y="14306"/>
                    <a:pt x="5870" y="14329"/>
                  </a:cubicBezTo>
                  <a:cubicBezTo>
                    <a:pt x="5847" y="14317"/>
                    <a:pt x="5835" y="14305"/>
                    <a:pt x="5823" y="14305"/>
                  </a:cubicBezTo>
                  <a:cubicBezTo>
                    <a:pt x="5799" y="14329"/>
                    <a:pt x="5799" y="14365"/>
                    <a:pt x="5799" y="14400"/>
                  </a:cubicBezTo>
                  <a:cubicBezTo>
                    <a:pt x="5799" y="14401"/>
                    <a:pt x="5799" y="14402"/>
                    <a:pt x="5798" y="14402"/>
                  </a:cubicBezTo>
                  <a:cubicBezTo>
                    <a:pt x="5791" y="14402"/>
                    <a:pt x="5751" y="14353"/>
                    <a:pt x="5751" y="14353"/>
                  </a:cubicBezTo>
                  <a:cubicBezTo>
                    <a:pt x="5739" y="14377"/>
                    <a:pt x="5739" y="14400"/>
                    <a:pt x="5739" y="14412"/>
                  </a:cubicBezTo>
                  <a:cubicBezTo>
                    <a:pt x="5713" y="14386"/>
                    <a:pt x="5705" y="14359"/>
                    <a:pt x="5699" y="14359"/>
                  </a:cubicBezTo>
                  <a:cubicBezTo>
                    <a:pt x="5694" y="14359"/>
                    <a:pt x="5690" y="14376"/>
                    <a:pt x="5680" y="14424"/>
                  </a:cubicBezTo>
                  <a:cubicBezTo>
                    <a:pt x="5673" y="14424"/>
                    <a:pt x="5600" y="14414"/>
                    <a:pt x="5536" y="14414"/>
                  </a:cubicBezTo>
                  <a:cubicBezTo>
                    <a:pt x="5483" y="14414"/>
                    <a:pt x="5436" y="14421"/>
                    <a:pt x="5442" y="14448"/>
                  </a:cubicBezTo>
                  <a:cubicBezTo>
                    <a:pt x="5434" y="14432"/>
                    <a:pt x="5406" y="14397"/>
                    <a:pt x="5384" y="14397"/>
                  </a:cubicBezTo>
                  <a:cubicBezTo>
                    <a:pt x="5372" y="14397"/>
                    <a:pt x="5363" y="14407"/>
                    <a:pt x="5358" y="14436"/>
                  </a:cubicBezTo>
                  <a:cubicBezTo>
                    <a:pt x="5346" y="14412"/>
                    <a:pt x="5346" y="14400"/>
                    <a:pt x="5346" y="14377"/>
                  </a:cubicBezTo>
                  <a:cubicBezTo>
                    <a:pt x="5335" y="14388"/>
                    <a:pt x="5311" y="14531"/>
                    <a:pt x="5311" y="14531"/>
                  </a:cubicBezTo>
                  <a:cubicBezTo>
                    <a:pt x="5297" y="14504"/>
                    <a:pt x="5284" y="14495"/>
                    <a:pt x="5270" y="14495"/>
                  </a:cubicBezTo>
                  <a:cubicBezTo>
                    <a:pt x="5231" y="14495"/>
                    <a:pt x="5188" y="14570"/>
                    <a:pt x="5129" y="14570"/>
                  </a:cubicBezTo>
                  <a:cubicBezTo>
                    <a:pt x="5115" y="14570"/>
                    <a:pt x="5101" y="14566"/>
                    <a:pt x="5085" y="14555"/>
                  </a:cubicBezTo>
                  <a:lnTo>
                    <a:pt x="5085" y="14555"/>
                  </a:lnTo>
                  <a:cubicBezTo>
                    <a:pt x="5096" y="14567"/>
                    <a:pt x="5096" y="14591"/>
                    <a:pt x="5085" y="14615"/>
                  </a:cubicBezTo>
                  <a:cubicBezTo>
                    <a:pt x="5063" y="14601"/>
                    <a:pt x="5052" y="14596"/>
                    <a:pt x="5047" y="14595"/>
                  </a:cubicBezTo>
                  <a:lnTo>
                    <a:pt x="5047" y="14595"/>
                  </a:lnTo>
                  <a:cubicBezTo>
                    <a:pt x="5034" y="14563"/>
                    <a:pt x="4944" y="14539"/>
                    <a:pt x="4977" y="14484"/>
                  </a:cubicBezTo>
                  <a:lnTo>
                    <a:pt x="4977" y="14484"/>
                  </a:lnTo>
                  <a:cubicBezTo>
                    <a:pt x="4961" y="14492"/>
                    <a:pt x="4951" y="14505"/>
                    <a:pt x="4949" y="14520"/>
                  </a:cubicBezTo>
                  <a:lnTo>
                    <a:pt x="4949" y="14520"/>
                  </a:lnTo>
                  <a:cubicBezTo>
                    <a:pt x="4945" y="14509"/>
                    <a:pt x="4937" y="14499"/>
                    <a:pt x="4930" y="14484"/>
                  </a:cubicBezTo>
                  <a:cubicBezTo>
                    <a:pt x="4927" y="14480"/>
                    <a:pt x="4925" y="14478"/>
                    <a:pt x="4922" y="14478"/>
                  </a:cubicBezTo>
                  <a:cubicBezTo>
                    <a:pt x="4900" y="14478"/>
                    <a:pt x="4870" y="14568"/>
                    <a:pt x="4868" y="14580"/>
                  </a:cubicBezTo>
                  <a:lnTo>
                    <a:pt x="4868" y="14580"/>
                  </a:lnTo>
                  <a:cubicBezTo>
                    <a:pt x="4772" y="14637"/>
                    <a:pt x="4536" y="14556"/>
                    <a:pt x="4477" y="14686"/>
                  </a:cubicBezTo>
                  <a:cubicBezTo>
                    <a:pt x="4458" y="14671"/>
                    <a:pt x="4419" y="14663"/>
                    <a:pt x="4376" y="14663"/>
                  </a:cubicBezTo>
                  <a:cubicBezTo>
                    <a:pt x="4287" y="14663"/>
                    <a:pt x="4183" y="14697"/>
                    <a:pt x="4215" y="14769"/>
                  </a:cubicBezTo>
                  <a:cubicBezTo>
                    <a:pt x="4152" y="14738"/>
                    <a:pt x="4002" y="14696"/>
                    <a:pt x="3946" y="14696"/>
                  </a:cubicBezTo>
                  <a:cubicBezTo>
                    <a:pt x="3939" y="14696"/>
                    <a:pt x="3933" y="14697"/>
                    <a:pt x="3930" y="14698"/>
                  </a:cubicBezTo>
                  <a:cubicBezTo>
                    <a:pt x="3930" y="14710"/>
                    <a:pt x="3942" y="14734"/>
                    <a:pt x="3942" y="14746"/>
                  </a:cubicBezTo>
                  <a:cubicBezTo>
                    <a:pt x="3942" y="14746"/>
                    <a:pt x="3920" y="14709"/>
                    <a:pt x="3906" y="14709"/>
                  </a:cubicBezTo>
                  <a:cubicBezTo>
                    <a:pt x="3899" y="14709"/>
                    <a:pt x="3894" y="14718"/>
                    <a:pt x="3894" y="14746"/>
                  </a:cubicBezTo>
                  <a:cubicBezTo>
                    <a:pt x="3882" y="14722"/>
                    <a:pt x="3882" y="14710"/>
                    <a:pt x="3894" y="14686"/>
                  </a:cubicBezTo>
                  <a:lnTo>
                    <a:pt x="3894" y="14686"/>
                  </a:lnTo>
                  <a:cubicBezTo>
                    <a:pt x="3894" y="14686"/>
                    <a:pt x="3853" y="14720"/>
                    <a:pt x="3849" y="14737"/>
                  </a:cubicBezTo>
                  <a:lnTo>
                    <a:pt x="3849" y="14737"/>
                  </a:lnTo>
                  <a:cubicBezTo>
                    <a:pt x="3847" y="14736"/>
                    <a:pt x="3846" y="14735"/>
                    <a:pt x="3845" y="14735"/>
                  </a:cubicBezTo>
                  <a:lnTo>
                    <a:pt x="3845" y="14735"/>
                  </a:lnTo>
                  <a:cubicBezTo>
                    <a:pt x="3842" y="14737"/>
                    <a:pt x="3840" y="14739"/>
                    <a:pt x="3839" y="14739"/>
                  </a:cubicBezTo>
                  <a:cubicBezTo>
                    <a:pt x="3837" y="14739"/>
                    <a:pt x="3836" y="14737"/>
                    <a:pt x="3835" y="14734"/>
                  </a:cubicBezTo>
                  <a:lnTo>
                    <a:pt x="3835" y="14734"/>
                  </a:lnTo>
                  <a:cubicBezTo>
                    <a:pt x="3835" y="14734"/>
                    <a:pt x="3835" y="14734"/>
                    <a:pt x="3834" y="14734"/>
                  </a:cubicBezTo>
                  <a:lnTo>
                    <a:pt x="3835" y="14734"/>
                  </a:lnTo>
                  <a:cubicBezTo>
                    <a:pt x="3834" y="14731"/>
                    <a:pt x="3834" y="14726"/>
                    <a:pt x="3834" y="14722"/>
                  </a:cubicBezTo>
                  <a:cubicBezTo>
                    <a:pt x="3826" y="14713"/>
                    <a:pt x="3835" y="14705"/>
                    <a:pt x="3825" y="14705"/>
                  </a:cubicBezTo>
                  <a:cubicBezTo>
                    <a:pt x="3820" y="14705"/>
                    <a:pt x="3813" y="14706"/>
                    <a:pt x="3799" y="14710"/>
                  </a:cubicBezTo>
                  <a:cubicBezTo>
                    <a:pt x="3799" y="14744"/>
                    <a:pt x="3788" y="14768"/>
                    <a:pt x="3798" y="14791"/>
                  </a:cubicBezTo>
                  <a:lnTo>
                    <a:pt x="3798" y="14791"/>
                  </a:lnTo>
                  <a:cubicBezTo>
                    <a:pt x="3782" y="14758"/>
                    <a:pt x="3759" y="14745"/>
                    <a:pt x="3735" y="14745"/>
                  </a:cubicBezTo>
                  <a:cubicBezTo>
                    <a:pt x="3673" y="14745"/>
                    <a:pt x="3600" y="14826"/>
                    <a:pt x="3596" y="14839"/>
                  </a:cubicBezTo>
                  <a:lnTo>
                    <a:pt x="3596" y="14839"/>
                  </a:lnTo>
                  <a:cubicBezTo>
                    <a:pt x="3584" y="14792"/>
                    <a:pt x="3560" y="14757"/>
                    <a:pt x="3525" y="14734"/>
                  </a:cubicBezTo>
                  <a:cubicBezTo>
                    <a:pt x="3513" y="14758"/>
                    <a:pt x="3501" y="14781"/>
                    <a:pt x="3501" y="14817"/>
                  </a:cubicBezTo>
                  <a:cubicBezTo>
                    <a:pt x="3462" y="14801"/>
                    <a:pt x="3428" y="14755"/>
                    <a:pt x="3393" y="14755"/>
                  </a:cubicBezTo>
                  <a:cubicBezTo>
                    <a:pt x="3374" y="14755"/>
                    <a:pt x="3355" y="14768"/>
                    <a:pt x="3334" y="14805"/>
                  </a:cubicBezTo>
                  <a:cubicBezTo>
                    <a:pt x="3322" y="14793"/>
                    <a:pt x="3311" y="14769"/>
                    <a:pt x="3299" y="14746"/>
                  </a:cubicBezTo>
                  <a:cubicBezTo>
                    <a:pt x="3263" y="14781"/>
                    <a:pt x="3275" y="14781"/>
                    <a:pt x="3275" y="14793"/>
                  </a:cubicBezTo>
                  <a:lnTo>
                    <a:pt x="3180" y="14793"/>
                  </a:lnTo>
                  <a:cubicBezTo>
                    <a:pt x="3155" y="14797"/>
                    <a:pt x="3134" y="14798"/>
                    <a:pt x="3115" y="14798"/>
                  </a:cubicBezTo>
                  <a:cubicBezTo>
                    <a:pt x="2859" y="14798"/>
                    <a:pt x="3080" y="14519"/>
                    <a:pt x="2909" y="14461"/>
                  </a:cubicBezTo>
                  <a:lnTo>
                    <a:pt x="2909" y="14461"/>
                  </a:lnTo>
                  <a:cubicBezTo>
                    <a:pt x="2943" y="14472"/>
                    <a:pt x="2966" y="14472"/>
                    <a:pt x="2989" y="14484"/>
                  </a:cubicBezTo>
                  <a:cubicBezTo>
                    <a:pt x="2930" y="14412"/>
                    <a:pt x="2858" y="14341"/>
                    <a:pt x="2787" y="14269"/>
                  </a:cubicBezTo>
                  <a:lnTo>
                    <a:pt x="2787" y="14269"/>
                  </a:lnTo>
                  <a:cubicBezTo>
                    <a:pt x="2795" y="14273"/>
                    <a:pt x="2804" y="14274"/>
                    <a:pt x="2814" y="14274"/>
                  </a:cubicBezTo>
                  <a:cubicBezTo>
                    <a:pt x="2847" y="14274"/>
                    <a:pt x="2887" y="14261"/>
                    <a:pt x="2923" y="14261"/>
                  </a:cubicBezTo>
                  <a:cubicBezTo>
                    <a:pt x="2952" y="14261"/>
                    <a:pt x="2978" y="14269"/>
                    <a:pt x="2994" y="14300"/>
                  </a:cubicBezTo>
                  <a:lnTo>
                    <a:pt x="2994" y="14300"/>
                  </a:lnTo>
                  <a:cubicBezTo>
                    <a:pt x="2981" y="14261"/>
                    <a:pt x="2995" y="14232"/>
                    <a:pt x="3037" y="14222"/>
                  </a:cubicBezTo>
                  <a:cubicBezTo>
                    <a:pt x="3037" y="14222"/>
                    <a:pt x="3168" y="14269"/>
                    <a:pt x="3180" y="14269"/>
                  </a:cubicBezTo>
                  <a:cubicBezTo>
                    <a:pt x="3173" y="14244"/>
                    <a:pt x="3170" y="14232"/>
                    <a:pt x="3172" y="14232"/>
                  </a:cubicBezTo>
                  <a:lnTo>
                    <a:pt x="3172" y="14232"/>
                  </a:lnTo>
                  <a:cubicBezTo>
                    <a:pt x="3174" y="14232"/>
                    <a:pt x="3180" y="14241"/>
                    <a:pt x="3191" y="14257"/>
                  </a:cubicBezTo>
                  <a:cubicBezTo>
                    <a:pt x="3180" y="14234"/>
                    <a:pt x="3180" y="14222"/>
                    <a:pt x="3168" y="14198"/>
                  </a:cubicBezTo>
                  <a:lnTo>
                    <a:pt x="3168" y="14198"/>
                  </a:lnTo>
                  <a:cubicBezTo>
                    <a:pt x="3203" y="14222"/>
                    <a:pt x="3239" y="14246"/>
                    <a:pt x="3275" y="14269"/>
                  </a:cubicBezTo>
                  <a:cubicBezTo>
                    <a:pt x="3287" y="14269"/>
                    <a:pt x="3299" y="14222"/>
                    <a:pt x="3299" y="14222"/>
                  </a:cubicBezTo>
                  <a:cubicBezTo>
                    <a:pt x="3334" y="14257"/>
                    <a:pt x="3334" y="14269"/>
                    <a:pt x="3311" y="14281"/>
                  </a:cubicBezTo>
                  <a:cubicBezTo>
                    <a:pt x="3314" y="14285"/>
                    <a:pt x="3321" y="14287"/>
                    <a:pt x="3328" y="14287"/>
                  </a:cubicBezTo>
                  <a:cubicBezTo>
                    <a:pt x="3390" y="14287"/>
                    <a:pt x="3557" y="14174"/>
                    <a:pt x="3620" y="14174"/>
                  </a:cubicBezTo>
                  <a:cubicBezTo>
                    <a:pt x="3620" y="14198"/>
                    <a:pt x="3632" y="14210"/>
                    <a:pt x="3632" y="14234"/>
                  </a:cubicBezTo>
                  <a:cubicBezTo>
                    <a:pt x="3656" y="14210"/>
                    <a:pt x="3668" y="14174"/>
                    <a:pt x="3668" y="14138"/>
                  </a:cubicBezTo>
                  <a:cubicBezTo>
                    <a:pt x="3675" y="14161"/>
                    <a:pt x="3683" y="14169"/>
                    <a:pt x="3690" y="14169"/>
                  </a:cubicBezTo>
                  <a:cubicBezTo>
                    <a:pt x="3695" y="14169"/>
                    <a:pt x="3699" y="14167"/>
                    <a:pt x="3703" y="14162"/>
                  </a:cubicBezTo>
                  <a:lnTo>
                    <a:pt x="3703" y="14162"/>
                  </a:lnTo>
                  <a:cubicBezTo>
                    <a:pt x="3693" y="14205"/>
                    <a:pt x="3777" y="14190"/>
                    <a:pt x="3804" y="14204"/>
                  </a:cubicBezTo>
                  <a:lnTo>
                    <a:pt x="3804" y="14204"/>
                  </a:lnTo>
                  <a:cubicBezTo>
                    <a:pt x="3787" y="14181"/>
                    <a:pt x="3754" y="14100"/>
                    <a:pt x="3786" y="14100"/>
                  </a:cubicBezTo>
                  <a:cubicBezTo>
                    <a:pt x="3790" y="14100"/>
                    <a:pt x="3794" y="14101"/>
                    <a:pt x="3799" y="14103"/>
                  </a:cubicBezTo>
                  <a:cubicBezTo>
                    <a:pt x="3778" y="14103"/>
                    <a:pt x="3873" y="14174"/>
                    <a:pt x="3869" y="14193"/>
                  </a:cubicBezTo>
                  <a:lnTo>
                    <a:pt x="3869" y="14193"/>
                  </a:lnTo>
                  <a:cubicBezTo>
                    <a:pt x="3876" y="14190"/>
                    <a:pt x="3881" y="14189"/>
                    <a:pt x="3886" y="14189"/>
                  </a:cubicBezTo>
                  <a:cubicBezTo>
                    <a:pt x="3894" y="14189"/>
                    <a:pt x="3900" y="14192"/>
                    <a:pt x="3906" y="14198"/>
                  </a:cubicBezTo>
                  <a:cubicBezTo>
                    <a:pt x="3918" y="14150"/>
                    <a:pt x="3906" y="14150"/>
                    <a:pt x="3894" y="14150"/>
                  </a:cubicBezTo>
                  <a:cubicBezTo>
                    <a:pt x="3906" y="14115"/>
                    <a:pt x="3930" y="14103"/>
                    <a:pt x="3953" y="14103"/>
                  </a:cubicBezTo>
                  <a:cubicBezTo>
                    <a:pt x="3953" y="14115"/>
                    <a:pt x="3953" y="14127"/>
                    <a:pt x="3953" y="14127"/>
                  </a:cubicBezTo>
                  <a:cubicBezTo>
                    <a:pt x="3953" y="14127"/>
                    <a:pt x="3965" y="14127"/>
                    <a:pt x="3977" y="14138"/>
                  </a:cubicBezTo>
                  <a:cubicBezTo>
                    <a:pt x="3965" y="14162"/>
                    <a:pt x="3942" y="14186"/>
                    <a:pt x="3918" y="14198"/>
                  </a:cubicBezTo>
                  <a:cubicBezTo>
                    <a:pt x="3924" y="14195"/>
                    <a:pt x="3929" y="14193"/>
                    <a:pt x="3932" y="14193"/>
                  </a:cubicBezTo>
                  <a:cubicBezTo>
                    <a:pt x="3942" y="14193"/>
                    <a:pt x="3945" y="14204"/>
                    <a:pt x="3953" y="14222"/>
                  </a:cubicBezTo>
                  <a:cubicBezTo>
                    <a:pt x="3953" y="14189"/>
                    <a:pt x="3959" y="14182"/>
                    <a:pt x="3966" y="14182"/>
                  </a:cubicBezTo>
                  <a:cubicBezTo>
                    <a:pt x="3972" y="14182"/>
                    <a:pt x="3978" y="14186"/>
                    <a:pt x="3984" y="14186"/>
                  </a:cubicBezTo>
                  <a:cubicBezTo>
                    <a:pt x="3991" y="14186"/>
                    <a:pt x="3997" y="14181"/>
                    <a:pt x="4001" y="14162"/>
                  </a:cubicBezTo>
                  <a:cubicBezTo>
                    <a:pt x="4001" y="14183"/>
                    <a:pt x="4001" y="14196"/>
                    <a:pt x="4006" y="14196"/>
                  </a:cubicBezTo>
                  <a:cubicBezTo>
                    <a:pt x="4009" y="14196"/>
                    <a:pt x="4015" y="14189"/>
                    <a:pt x="4025" y="14174"/>
                  </a:cubicBezTo>
                  <a:lnTo>
                    <a:pt x="4025" y="14174"/>
                  </a:lnTo>
                  <a:cubicBezTo>
                    <a:pt x="4025" y="14186"/>
                    <a:pt x="4025" y="14198"/>
                    <a:pt x="4013" y="14222"/>
                  </a:cubicBezTo>
                  <a:cubicBezTo>
                    <a:pt x="4025" y="14216"/>
                    <a:pt x="4037" y="14213"/>
                    <a:pt x="4047" y="14213"/>
                  </a:cubicBezTo>
                  <a:cubicBezTo>
                    <a:pt x="4053" y="14213"/>
                    <a:pt x="4058" y="14214"/>
                    <a:pt x="4062" y="14215"/>
                  </a:cubicBezTo>
                  <a:lnTo>
                    <a:pt x="4062" y="14215"/>
                  </a:lnTo>
                  <a:cubicBezTo>
                    <a:pt x="4045" y="14202"/>
                    <a:pt x="4037" y="14182"/>
                    <a:pt x="4037" y="14162"/>
                  </a:cubicBezTo>
                  <a:cubicBezTo>
                    <a:pt x="4044" y="14155"/>
                    <a:pt x="4050" y="14152"/>
                    <a:pt x="4056" y="14152"/>
                  </a:cubicBezTo>
                  <a:cubicBezTo>
                    <a:pt x="4083" y="14152"/>
                    <a:pt x="4090" y="14225"/>
                    <a:pt x="4121" y="14225"/>
                  </a:cubicBezTo>
                  <a:cubicBezTo>
                    <a:pt x="4124" y="14225"/>
                    <a:pt x="4128" y="14224"/>
                    <a:pt x="4132" y="14222"/>
                  </a:cubicBezTo>
                  <a:cubicBezTo>
                    <a:pt x="4120" y="14222"/>
                    <a:pt x="4108" y="14210"/>
                    <a:pt x="4120" y="14186"/>
                  </a:cubicBezTo>
                  <a:lnTo>
                    <a:pt x="4120" y="14186"/>
                  </a:lnTo>
                  <a:cubicBezTo>
                    <a:pt x="4128" y="14190"/>
                    <a:pt x="4135" y="14192"/>
                    <a:pt x="4141" y="14192"/>
                  </a:cubicBezTo>
                  <a:cubicBezTo>
                    <a:pt x="4184" y="14192"/>
                    <a:pt x="4186" y="14109"/>
                    <a:pt x="4222" y="14109"/>
                  </a:cubicBezTo>
                  <a:cubicBezTo>
                    <a:pt x="4227" y="14109"/>
                    <a:pt x="4232" y="14111"/>
                    <a:pt x="4239" y="14115"/>
                  </a:cubicBezTo>
                  <a:cubicBezTo>
                    <a:pt x="4251" y="14162"/>
                    <a:pt x="4227" y="14127"/>
                    <a:pt x="4251" y="14186"/>
                  </a:cubicBezTo>
                  <a:cubicBezTo>
                    <a:pt x="4250" y="14187"/>
                    <a:pt x="4249" y="14188"/>
                    <a:pt x="4250" y="14188"/>
                  </a:cubicBezTo>
                  <a:cubicBezTo>
                    <a:pt x="4252" y="14188"/>
                    <a:pt x="4301" y="14148"/>
                    <a:pt x="4323" y="14127"/>
                  </a:cubicBezTo>
                  <a:lnTo>
                    <a:pt x="4334" y="14127"/>
                  </a:lnTo>
                  <a:cubicBezTo>
                    <a:pt x="4323" y="14174"/>
                    <a:pt x="4323" y="14127"/>
                    <a:pt x="4311" y="14186"/>
                  </a:cubicBezTo>
                  <a:cubicBezTo>
                    <a:pt x="4318" y="14195"/>
                    <a:pt x="4324" y="14199"/>
                    <a:pt x="4329" y="14199"/>
                  </a:cubicBezTo>
                  <a:cubicBezTo>
                    <a:pt x="4351" y="14199"/>
                    <a:pt x="4361" y="14134"/>
                    <a:pt x="4370" y="14115"/>
                  </a:cubicBezTo>
                  <a:cubicBezTo>
                    <a:pt x="4382" y="14127"/>
                    <a:pt x="4430" y="14150"/>
                    <a:pt x="4382" y="14198"/>
                  </a:cubicBezTo>
                  <a:cubicBezTo>
                    <a:pt x="4430" y="14186"/>
                    <a:pt x="4465" y="14162"/>
                    <a:pt x="4513" y="14162"/>
                  </a:cubicBezTo>
                  <a:cubicBezTo>
                    <a:pt x="4549" y="14162"/>
                    <a:pt x="4584" y="14162"/>
                    <a:pt x="4632" y="14174"/>
                  </a:cubicBezTo>
                  <a:cubicBezTo>
                    <a:pt x="4620" y="14150"/>
                    <a:pt x="4620" y="14115"/>
                    <a:pt x="4632" y="14091"/>
                  </a:cubicBezTo>
                  <a:cubicBezTo>
                    <a:pt x="4656" y="14103"/>
                    <a:pt x="4656" y="14115"/>
                    <a:pt x="4656" y="14138"/>
                  </a:cubicBezTo>
                  <a:cubicBezTo>
                    <a:pt x="4656" y="14103"/>
                    <a:pt x="4680" y="14091"/>
                    <a:pt x="4715" y="14091"/>
                  </a:cubicBezTo>
                  <a:cubicBezTo>
                    <a:pt x="4715" y="14103"/>
                    <a:pt x="4680" y="14174"/>
                    <a:pt x="4704" y="14210"/>
                  </a:cubicBezTo>
                  <a:cubicBezTo>
                    <a:pt x="4692" y="14115"/>
                    <a:pt x="4787" y="14174"/>
                    <a:pt x="4763" y="14079"/>
                  </a:cubicBezTo>
                  <a:lnTo>
                    <a:pt x="4763" y="14079"/>
                  </a:lnTo>
                  <a:cubicBezTo>
                    <a:pt x="4775" y="14091"/>
                    <a:pt x="4775" y="14091"/>
                    <a:pt x="4787" y="14091"/>
                  </a:cubicBezTo>
                  <a:cubicBezTo>
                    <a:pt x="4799" y="14067"/>
                    <a:pt x="4894" y="14043"/>
                    <a:pt x="4906" y="13996"/>
                  </a:cubicBezTo>
                  <a:cubicBezTo>
                    <a:pt x="4906" y="14012"/>
                    <a:pt x="4908" y="14018"/>
                    <a:pt x="4912" y="14018"/>
                  </a:cubicBezTo>
                  <a:cubicBezTo>
                    <a:pt x="4913" y="14018"/>
                    <a:pt x="4915" y="14017"/>
                    <a:pt x="4916" y="14016"/>
                  </a:cubicBezTo>
                  <a:lnTo>
                    <a:pt x="4916" y="14016"/>
                  </a:lnTo>
                  <a:cubicBezTo>
                    <a:pt x="4908" y="14037"/>
                    <a:pt x="4912" y="14061"/>
                    <a:pt x="4930" y="14079"/>
                  </a:cubicBezTo>
                  <a:cubicBezTo>
                    <a:pt x="4943" y="14069"/>
                    <a:pt x="4952" y="14065"/>
                    <a:pt x="4960" y="14065"/>
                  </a:cubicBezTo>
                  <a:cubicBezTo>
                    <a:pt x="4981" y="14065"/>
                    <a:pt x="4990" y="14095"/>
                    <a:pt x="5025" y="14138"/>
                  </a:cubicBezTo>
                  <a:cubicBezTo>
                    <a:pt x="5001" y="14103"/>
                    <a:pt x="4989" y="14067"/>
                    <a:pt x="4977" y="14031"/>
                  </a:cubicBezTo>
                  <a:lnTo>
                    <a:pt x="4977" y="14031"/>
                  </a:lnTo>
                  <a:cubicBezTo>
                    <a:pt x="4999" y="14043"/>
                    <a:pt x="5015" y="14047"/>
                    <a:pt x="5029" y="14047"/>
                  </a:cubicBezTo>
                  <a:cubicBezTo>
                    <a:pt x="5048" y="14047"/>
                    <a:pt x="5062" y="14040"/>
                    <a:pt x="5073" y="14040"/>
                  </a:cubicBezTo>
                  <a:cubicBezTo>
                    <a:pt x="5085" y="14040"/>
                    <a:pt x="5095" y="14047"/>
                    <a:pt x="5108" y="14079"/>
                  </a:cubicBezTo>
                  <a:cubicBezTo>
                    <a:pt x="5108" y="14079"/>
                    <a:pt x="5101" y="13973"/>
                    <a:pt x="5136" y="13973"/>
                  </a:cubicBezTo>
                  <a:cubicBezTo>
                    <a:pt x="5146" y="13973"/>
                    <a:pt x="5161" y="13983"/>
                    <a:pt x="5180" y="14007"/>
                  </a:cubicBezTo>
                  <a:cubicBezTo>
                    <a:pt x="5180" y="13980"/>
                    <a:pt x="5180" y="13968"/>
                    <a:pt x="5182" y="13968"/>
                  </a:cubicBezTo>
                  <a:cubicBezTo>
                    <a:pt x="5184" y="13968"/>
                    <a:pt x="5187" y="13974"/>
                    <a:pt x="5192" y="13984"/>
                  </a:cubicBezTo>
                  <a:cubicBezTo>
                    <a:pt x="5214" y="13955"/>
                    <a:pt x="5226" y="13921"/>
                    <a:pt x="5241" y="13921"/>
                  </a:cubicBezTo>
                  <a:cubicBezTo>
                    <a:pt x="5251" y="13921"/>
                    <a:pt x="5261" y="13935"/>
                    <a:pt x="5275" y="13972"/>
                  </a:cubicBezTo>
                  <a:cubicBezTo>
                    <a:pt x="5323" y="13900"/>
                    <a:pt x="5287" y="13900"/>
                    <a:pt x="5346" y="13900"/>
                  </a:cubicBezTo>
                  <a:cubicBezTo>
                    <a:pt x="5311" y="13865"/>
                    <a:pt x="5346" y="13757"/>
                    <a:pt x="5346" y="13722"/>
                  </a:cubicBezTo>
                  <a:cubicBezTo>
                    <a:pt x="5346" y="13734"/>
                    <a:pt x="5370" y="13817"/>
                    <a:pt x="5370" y="13817"/>
                  </a:cubicBezTo>
                  <a:cubicBezTo>
                    <a:pt x="5358" y="13801"/>
                    <a:pt x="5350" y="13793"/>
                    <a:pt x="5346" y="13793"/>
                  </a:cubicBezTo>
                  <a:lnTo>
                    <a:pt x="5346" y="13793"/>
                  </a:lnTo>
                  <a:cubicBezTo>
                    <a:pt x="5337" y="13793"/>
                    <a:pt x="5343" y="13825"/>
                    <a:pt x="5358" y="13888"/>
                  </a:cubicBezTo>
                  <a:cubicBezTo>
                    <a:pt x="5358" y="13878"/>
                    <a:pt x="5359" y="13874"/>
                    <a:pt x="5361" y="13874"/>
                  </a:cubicBezTo>
                  <a:cubicBezTo>
                    <a:pt x="5366" y="13874"/>
                    <a:pt x="5377" y="13899"/>
                    <a:pt x="5394" y="13924"/>
                  </a:cubicBezTo>
                  <a:cubicBezTo>
                    <a:pt x="5399" y="13910"/>
                    <a:pt x="5400" y="13905"/>
                    <a:pt x="5401" y="13905"/>
                  </a:cubicBezTo>
                  <a:cubicBezTo>
                    <a:pt x="5404" y="13905"/>
                    <a:pt x="5408" y="13917"/>
                    <a:pt x="5430" y="13924"/>
                  </a:cubicBezTo>
                  <a:cubicBezTo>
                    <a:pt x="5442" y="13853"/>
                    <a:pt x="5466" y="13805"/>
                    <a:pt x="5501" y="13746"/>
                  </a:cubicBezTo>
                  <a:lnTo>
                    <a:pt x="5501" y="13746"/>
                  </a:lnTo>
                  <a:cubicBezTo>
                    <a:pt x="5489" y="13900"/>
                    <a:pt x="5501" y="13805"/>
                    <a:pt x="5477" y="13912"/>
                  </a:cubicBezTo>
                  <a:cubicBezTo>
                    <a:pt x="5509" y="13889"/>
                    <a:pt x="5504" y="13865"/>
                    <a:pt x="5511" y="13865"/>
                  </a:cubicBezTo>
                  <a:cubicBezTo>
                    <a:pt x="5514" y="13865"/>
                    <a:pt x="5521" y="13872"/>
                    <a:pt x="5537" y="13888"/>
                  </a:cubicBezTo>
                  <a:cubicBezTo>
                    <a:pt x="5525" y="13853"/>
                    <a:pt x="5537" y="13829"/>
                    <a:pt x="5573" y="13817"/>
                  </a:cubicBezTo>
                  <a:cubicBezTo>
                    <a:pt x="5573" y="13817"/>
                    <a:pt x="5599" y="13823"/>
                    <a:pt x="5630" y="13823"/>
                  </a:cubicBezTo>
                  <a:cubicBezTo>
                    <a:pt x="5676" y="13823"/>
                    <a:pt x="5730" y="13810"/>
                    <a:pt x="5716" y="13746"/>
                  </a:cubicBezTo>
                  <a:lnTo>
                    <a:pt x="5716" y="13746"/>
                  </a:lnTo>
                  <a:cubicBezTo>
                    <a:pt x="5727" y="13769"/>
                    <a:pt x="5727" y="13793"/>
                    <a:pt x="5739" y="13829"/>
                  </a:cubicBezTo>
                  <a:cubicBezTo>
                    <a:pt x="5727" y="13757"/>
                    <a:pt x="5739" y="13686"/>
                    <a:pt x="5739" y="13615"/>
                  </a:cubicBezTo>
                  <a:cubicBezTo>
                    <a:pt x="5739" y="13615"/>
                    <a:pt x="5767" y="13817"/>
                    <a:pt x="5806" y="13817"/>
                  </a:cubicBezTo>
                  <a:cubicBezTo>
                    <a:pt x="5811" y="13817"/>
                    <a:pt x="5817" y="13814"/>
                    <a:pt x="5823" y="13805"/>
                  </a:cubicBezTo>
                  <a:cubicBezTo>
                    <a:pt x="5799" y="13781"/>
                    <a:pt x="5799" y="13757"/>
                    <a:pt x="5787" y="13734"/>
                  </a:cubicBezTo>
                  <a:lnTo>
                    <a:pt x="5787" y="13734"/>
                  </a:lnTo>
                  <a:cubicBezTo>
                    <a:pt x="5811" y="13757"/>
                    <a:pt x="5823" y="13781"/>
                    <a:pt x="5847" y="13793"/>
                  </a:cubicBezTo>
                  <a:cubicBezTo>
                    <a:pt x="5835" y="13769"/>
                    <a:pt x="5835" y="13734"/>
                    <a:pt x="5835" y="13710"/>
                  </a:cubicBezTo>
                  <a:lnTo>
                    <a:pt x="5835" y="13710"/>
                  </a:lnTo>
                  <a:cubicBezTo>
                    <a:pt x="5847" y="13734"/>
                    <a:pt x="5858" y="13769"/>
                    <a:pt x="5858" y="13793"/>
                  </a:cubicBezTo>
                  <a:cubicBezTo>
                    <a:pt x="5870" y="13769"/>
                    <a:pt x="5870" y="13734"/>
                    <a:pt x="5870" y="13710"/>
                  </a:cubicBezTo>
                  <a:cubicBezTo>
                    <a:pt x="5870" y="13734"/>
                    <a:pt x="5882" y="13769"/>
                    <a:pt x="5906" y="13793"/>
                  </a:cubicBezTo>
                  <a:cubicBezTo>
                    <a:pt x="5906" y="13781"/>
                    <a:pt x="5918" y="13781"/>
                    <a:pt x="5940" y="13770"/>
                  </a:cubicBezTo>
                  <a:lnTo>
                    <a:pt x="5940" y="13770"/>
                  </a:lnTo>
                  <a:cubicBezTo>
                    <a:pt x="5940" y="13770"/>
                    <a:pt x="5940" y="13770"/>
                    <a:pt x="5940" y="13770"/>
                  </a:cubicBezTo>
                  <a:cubicBezTo>
                    <a:pt x="5941" y="13770"/>
                    <a:pt x="5941" y="13770"/>
                    <a:pt x="5942" y="13769"/>
                  </a:cubicBezTo>
                  <a:lnTo>
                    <a:pt x="5942" y="13769"/>
                  </a:lnTo>
                  <a:cubicBezTo>
                    <a:pt x="5941" y="13770"/>
                    <a:pt x="5941" y="13770"/>
                    <a:pt x="5940" y="13770"/>
                  </a:cubicBezTo>
                  <a:lnTo>
                    <a:pt x="5940" y="13770"/>
                  </a:lnTo>
                  <a:cubicBezTo>
                    <a:pt x="5930" y="13770"/>
                    <a:pt x="5931" y="13638"/>
                    <a:pt x="5954" y="13626"/>
                  </a:cubicBezTo>
                  <a:cubicBezTo>
                    <a:pt x="5954" y="13674"/>
                    <a:pt x="5978" y="13710"/>
                    <a:pt x="6001" y="13734"/>
                  </a:cubicBezTo>
                  <a:cubicBezTo>
                    <a:pt x="5989" y="13650"/>
                    <a:pt x="5978" y="13567"/>
                    <a:pt x="5989" y="13495"/>
                  </a:cubicBezTo>
                  <a:lnTo>
                    <a:pt x="5989" y="13495"/>
                  </a:lnTo>
                  <a:cubicBezTo>
                    <a:pt x="5994" y="13505"/>
                    <a:pt x="5999" y="13511"/>
                    <a:pt x="6004" y="13511"/>
                  </a:cubicBezTo>
                  <a:cubicBezTo>
                    <a:pt x="6011" y="13511"/>
                    <a:pt x="6018" y="13500"/>
                    <a:pt x="6025" y="13472"/>
                  </a:cubicBezTo>
                  <a:cubicBezTo>
                    <a:pt x="6025" y="13507"/>
                    <a:pt x="6037" y="13793"/>
                    <a:pt x="6049" y="13793"/>
                  </a:cubicBezTo>
                  <a:lnTo>
                    <a:pt x="6097" y="13793"/>
                  </a:lnTo>
                  <a:cubicBezTo>
                    <a:pt x="6097" y="13757"/>
                    <a:pt x="6097" y="13734"/>
                    <a:pt x="6097" y="13698"/>
                  </a:cubicBezTo>
                  <a:cubicBezTo>
                    <a:pt x="6085" y="13722"/>
                    <a:pt x="6073" y="13746"/>
                    <a:pt x="6061" y="13757"/>
                  </a:cubicBezTo>
                  <a:cubicBezTo>
                    <a:pt x="6049" y="13710"/>
                    <a:pt x="6049" y="13662"/>
                    <a:pt x="6085" y="13615"/>
                  </a:cubicBezTo>
                  <a:cubicBezTo>
                    <a:pt x="6097" y="13650"/>
                    <a:pt x="6108" y="13686"/>
                    <a:pt x="6120" y="13722"/>
                  </a:cubicBezTo>
                  <a:cubicBezTo>
                    <a:pt x="6120" y="13713"/>
                    <a:pt x="6164" y="13680"/>
                    <a:pt x="6192" y="13680"/>
                  </a:cubicBezTo>
                  <a:cubicBezTo>
                    <a:pt x="6198" y="13680"/>
                    <a:pt x="6204" y="13681"/>
                    <a:pt x="6208" y="13685"/>
                  </a:cubicBezTo>
                  <a:lnTo>
                    <a:pt x="6208" y="13685"/>
                  </a:lnTo>
                  <a:cubicBezTo>
                    <a:pt x="6173" y="13623"/>
                    <a:pt x="6132" y="13525"/>
                    <a:pt x="6132" y="13448"/>
                  </a:cubicBezTo>
                  <a:lnTo>
                    <a:pt x="6132" y="13448"/>
                  </a:lnTo>
                  <a:cubicBezTo>
                    <a:pt x="6216" y="13507"/>
                    <a:pt x="6180" y="13567"/>
                    <a:pt x="6239" y="13650"/>
                  </a:cubicBezTo>
                  <a:cubicBezTo>
                    <a:pt x="6231" y="13618"/>
                    <a:pt x="6230" y="13607"/>
                    <a:pt x="6233" y="13607"/>
                  </a:cubicBezTo>
                  <a:lnTo>
                    <a:pt x="6233" y="13607"/>
                  </a:lnTo>
                  <a:cubicBezTo>
                    <a:pt x="6237" y="13607"/>
                    <a:pt x="6252" y="13639"/>
                    <a:pt x="6261" y="13639"/>
                  </a:cubicBezTo>
                  <a:cubicBezTo>
                    <a:pt x="6262" y="13639"/>
                    <a:pt x="6263" y="13639"/>
                    <a:pt x="6263" y="13638"/>
                  </a:cubicBezTo>
                  <a:cubicBezTo>
                    <a:pt x="6263" y="13626"/>
                    <a:pt x="6275" y="13484"/>
                    <a:pt x="6287" y="13460"/>
                  </a:cubicBezTo>
                  <a:cubicBezTo>
                    <a:pt x="6299" y="13507"/>
                    <a:pt x="6430" y="13531"/>
                    <a:pt x="6454" y="13555"/>
                  </a:cubicBezTo>
                  <a:cubicBezTo>
                    <a:pt x="6454" y="13556"/>
                    <a:pt x="6455" y="13557"/>
                    <a:pt x="6456" y="13557"/>
                  </a:cubicBezTo>
                  <a:cubicBezTo>
                    <a:pt x="6464" y="13557"/>
                    <a:pt x="6470" y="13473"/>
                    <a:pt x="6456" y="13473"/>
                  </a:cubicBezTo>
                  <a:lnTo>
                    <a:pt x="6456" y="13473"/>
                  </a:lnTo>
                  <a:cubicBezTo>
                    <a:pt x="6451" y="13473"/>
                    <a:pt x="6442" y="13485"/>
                    <a:pt x="6430" y="13519"/>
                  </a:cubicBezTo>
                  <a:cubicBezTo>
                    <a:pt x="6396" y="13435"/>
                    <a:pt x="6434" y="13321"/>
                    <a:pt x="6489" y="13321"/>
                  </a:cubicBezTo>
                  <a:cubicBezTo>
                    <a:pt x="6511" y="13321"/>
                    <a:pt x="6537" y="13340"/>
                    <a:pt x="6561" y="13388"/>
                  </a:cubicBezTo>
                  <a:cubicBezTo>
                    <a:pt x="6552" y="13388"/>
                    <a:pt x="6537" y="13388"/>
                    <a:pt x="6525" y="13384"/>
                  </a:cubicBezTo>
                  <a:lnTo>
                    <a:pt x="6525" y="13384"/>
                  </a:lnTo>
                  <a:cubicBezTo>
                    <a:pt x="6536" y="13393"/>
                    <a:pt x="6532" y="13403"/>
                    <a:pt x="6513" y="13412"/>
                  </a:cubicBezTo>
                  <a:cubicBezTo>
                    <a:pt x="6549" y="13412"/>
                    <a:pt x="6597" y="13412"/>
                    <a:pt x="6644" y="13400"/>
                  </a:cubicBezTo>
                  <a:cubicBezTo>
                    <a:pt x="6644" y="13400"/>
                    <a:pt x="6589" y="13245"/>
                    <a:pt x="6649" y="13245"/>
                  </a:cubicBezTo>
                  <a:cubicBezTo>
                    <a:pt x="6651" y="13245"/>
                    <a:pt x="6654" y="13245"/>
                    <a:pt x="6656" y="13245"/>
                  </a:cubicBezTo>
                  <a:cubicBezTo>
                    <a:pt x="6668" y="13245"/>
                    <a:pt x="6668" y="13257"/>
                    <a:pt x="6668" y="13257"/>
                  </a:cubicBezTo>
                  <a:cubicBezTo>
                    <a:pt x="6680" y="13222"/>
                    <a:pt x="6704" y="13186"/>
                    <a:pt x="6668" y="13138"/>
                  </a:cubicBezTo>
                  <a:cubicBezTo>
                    <a:pt x="6668" y="13162"/>
                    <a:pt x="6656" y="13186"/>
                    <a:pt x="6668" y="13210"/>
                  </a:cubicBezTo>
                  <a:cubicBezTo>
                    <a:pt x="6644" y="13186"/>
                    <a:pt x="6620" y="13174"/>
                    <a:pt x="6597" y="13162"/>
                  </a:cubicBezTo>
                  <a:lnTo>
                    <a:pt x="6597" y="13162"/>
                  </a:lnTo>
                  <a:cubicBezTo>
                    <a:pt x="6609" y="13186"/>
                    <a:pt x="6585" y="13257"/>
                    <a:pt x="6585" y="13281"/>
                  </a:cubicBezTo>
                  <a:cubicBezTo>
                    <a:pt x="6579" y="13263"/>
                    <a:pt x="6576" y="13254"/>
                    <a:pt x="6574" y="13254"/>
                  </a:cubicBezTo>
                  <a:cubicBezTo>
                    <a:pt x="6573" y="13254"/>
                    <a:pt x="6573" y="13263"/>
                    <a:pt x="6573" y="13281"/>
                  </a:cubicBezTo>
                  <a:cubicBezTo>
                    <a:pt x="6554" y="13239"/>
                    <a:pt x="6520" y="13223"/>
                    <a:pt x="6477" y="13223"/>
                  </a:cubicBezTo>
                  <a:cubicBezTo>
                    <a:pt x="6315" y="13223"/>
                    <a:pt x="6020" y="13456"/>
                    <a:pt x="5910" y="13456"/>
                  </a:cubicBezTo>
                  <a:cubicBezTo>
                    <a:pt x="5899" y="13456"/>
                    <a:pt x="5889" y="13453"/>
                    <a:pt x="5882" y="13448"/>
                  </a:cubicBezTo>
                  <a:lnTo>
                    <a:pt x="5882" y="13448"/>
                  </a:lnTo>
                  <a:cubicBezTo>
                    <a:pt x="5898" y="13468"/>
                    <a:pt x="5899" y="13474"/>
                    <a:pt x="5895" y="13474"/>
                  </a:cubicBezTo>
                  <a:cubicBezTo>
                    <a:pt x="5887" y="13474"/>
                    <a:pt x="5864" y="13458"/>
                    <a:pt x="5859" y="13451"/>
                  </a:cubicBezTo>
                  <a:lnTo>
                    <a:pt x="5859" y="13451"/>
                  </a:lnTo>
                  <a:cubicBezTo>
                    <a:pt x="5859" y="13474"/>
                    <a:pt x="5870" y="13497"/>
                    <a:pt x="5870" y="13519"/>
                  </a:cubicBezTo>
                  <a:cubicBezTo>
                    <a:pt x="5847" y="13507"/>
                    <a:pt x="5835" y="13495"/>
                    <a:pt x="5823" y="13495"/>
                  </a:cubicBezTo>
                  <a:cubicBezTo>
                    <a:pt x="5799" y="13519"/>
                    <a:pt x="5799" y="13554"/>
                    <a:pt x="5787" y="13590"/>
                  </a:cubicBezTo>
                  <a:lnTo>
                    <a:pt x="5787" y="13590"/>
                  </a:lnTo>
                  <a:cubicBezTo>
                    <a:pt x="5780" y="13580"/>
                    <a:pt x="5749" y="13543"/>
                    <a:pt x="5739" y="13543"/>
                  </a:cubicBezTo>
                  <a:cubicBezTo>
                    <a:pt x="5739" y="13567"/>
                    <a:pt x="5739" y="13591"/>
                    <a:pt x="5739" y="13603"/>
                  </a:cubicBezTo>
                  <a:cubicBezTo>
                    <a:pt x="5713" y="13576"/>
                    <a:pt x="5705" y="13550"/>
                    <a:pt x="5699" y="13550"/>
                  </a:cubicBezTo>
                  <a:cubicBezTo>
                    <a:pt x="5694" y="13550"/>
                    <a:pt x="5690" y="13567"/>
                    <a:pt x="5680" y="13615"/>
                  </a:cubicBezTo>
                  <a:cubicBezTo>
                    <a:pt x="5667" y="13615"/>
                    <a:pt x="5590" y="13604"/>
                    <a:pt x="5527" y="13604"/>
                  </a:cubicBezTo>
                  <a:cubicBezTo>
                    <a:pt x="5476" y="13604"/>
                    <a:pt x="5433" y="13611"/>
                    <a:pt x="5441" y="13636"/>
                  </a:cubicBezTo>
                  <a:lnTo>
                    <a:pt x="5441" y="13636"/>
                  </a:lnTo>
                  <a:cubicBezTo>
                    <a:pt x="5433" y="13614"/>
                    <a:pt x="5407" y="13584"/>
                    <a:pt x="5387" y="13584"/>
                  </a:cubicBezTo>
                  <a:cubicBezTo>
                    <a:pt x="5374" y="13584"/>
                    <a:pt x="5363" y="13595"/>
                    <a:pt x="5358" y="13626"/>
                  </a:cubicBezTo>
                  <a:cubicBezTo>
                    <a:pt x="5346" y="13591"/>
                    <a:pt x="5346" y="13591"/>
                    <a:pt x="5346" y="13567"/>
                  </a:cubicBezTo>
                  <a:cubicBezTo>
                    <a:pt x="5335" y="13579"/>
                    <a:pt x="5311" y="13722"/>
                    <a:pt x="5311" y="13722"/>
                  </a:cubicBezTo>
                  <a:cubicBezTo>
                    <a:pt x="5297" y="13695"/>
                    <a:pt x="5284" y="13685"/>
                    <a:pt x="5270" y="13685"/>
                  </a:cubicBezTo>
                  <a:cubicBezTo>
                    <a:pt x="5231" y="13685"/>
                    <a:pt x="5188" y="13760"/>
                    <a:pt x="5129" y="13760"/>
                  </a:cubicBezTo>
                  <a:cubicBezTo>
                    <a:pt x="5115" y="13760"/>
                    <a:pt x="5101" y="13756"/>
                    <a:pt x="5085" y="13746"/>
                  </a:cubicBezTo>
                  <a:lnTo>
                    <a:pt x="5085" y="13746"/>
                  </a:lnTo>
                  <a:cubicBezTo>
                    <a:pt x="5096" y="13757"/>
                    <a:pt x="5096" y="13781"/>
                    <a:pt x="5085" y="13805"/>
                  </a:cubicBezTo>
                  <a:cubicBezTo>
                    <a:pt x="5059" y="13790"/>
                    <a:pt x="5049" y="13785"/>
                    <a:pt x="5045" y="13785"/>
                  </a:cubicBezTo>
                  <a:cubicBezTo>
                    <a:pt x="5039" y="13785"/>
                    <a:pt x="5044" y="13793"/>
                    <a:pt x="5037" y="13793"/>
                  </a:cubicBezTo>
                  <a:cubicBezTo>
                    <a:pt x="5049" y="13757"/>
                    <a:pt x="4942" y="13734"/>
                    <a:pt x="4977" y="13674"/>
                  </a:cubicBezTo>
                  <a:lnTo>
                    <a:pt x="4977" y="13674"/>
                  </a:lnTo>
                  <a:cubicBezTo>
                    <a:pt x="4956" y="13681"/>
                    <a:pt x="4948" y="13692"/>
                    <a:pt x="4947" y="13705"/>
                  </a:cubicBezTo>
                  <a:lnTo>
                    <a:pt x="4947" y="13705"/>
                  </a:lnTo>
                  <a:cubicBezTo>
                    <a:pt x="4942" y="13696"/>
                    <a:pt x="4936" y="13686"/>
                    <a:pt x="4930" y="13674"/>
                  </a:cubicBezTo>
                  <a:cubicBezTo>
                    <a:pt x="4927" y="13670"/>
                    <a:pt x="4925" y="13669"/>
                    <a:pt x="4922" y="13669"/>
                  </a:cubicBezTo>
                  <a:cubicBezTo>
                    <a:pt x="4900" y="13669"/>
                    <a:pt x="4870" y="13758"/>
                    <a:pt x="4868" y="13770"/>
                  </a:cubicBezTo>
                  <a:lnTo>
                    <a:pt x="4868" y="13770"/>
                  </a:lnTo>
                  <a:cubicBezTo>
                    <a:pt x="4772" y="13828"/>
                    <a:pt x="4536" y="13746"/>
                    <a:pt x="4477" y="13876"/>
                  </a:cubicBezTo>
                  <a:cubicBezTo>
                    <a:pt x="4458" y="13861"/>
                    <a:pt x="4419" y="13853"/>
                    <a:pt x="4376" y="13853"/>
                  </a:cubicBezTo>
                  <a:cubicBezTo>
                    <a:pt x="4287" y="13853"/>
                    <a:pt x="4183" y="13887"/>
                    <a:pt x="4215" y="13960"/>
                  </a:cubicBezTo>
                  <a:cubicBezTo>
                    <a:pt x="4152" y="13928"/>
                    <a:pt x="4002" y="13887"/>
                    <a:pt x="3946" y="13887"/>
                  </a:cubicBezTo>
                  <a:cubicBezTo>
                    <a:pt x="3939" y="13887"/>
                    <a:pt x="3933" y="13887"/>
                    <a:pt x="3930" y="13888"/>
                  </a:cubicBezTo>
                  <a:cubicBezTo>
                    <a:pt x="3930" y="13900"/>
                    <a:pt x="3942" y="13924"/>
                    <a:pt x="3942" y="13936"/>
                  </a:cubicBezTo>
                  <a:cubicBezTo>
                    <a:pt x="3942" y="13936"/>
                    <a:pt x="3920" y="13899"/>
                    <a:pt x="3906" y="13899"/>
                  </a:cubicBezTo>
                  <a:cubicBezTo>
                    <a:pt x="3899" y="13899"/>
                    <a:pt x="3894" y="13908"/>
                    <a:pt x="3894" y="13936"/>
                  </a:cubicBezTo>
                  <a:cubicBezTo>
                    <a:pt x="3882" y="13912"/>
                    <a:pt x="3882" y="13900"/>
                    <a:pt x="3894" y="13876"/>
                  </a:cubicBezTo>
                  <a:lnTo>
                    <a:pt x="3894" y="13876"/>
                  </a:lnTo>
                  <a:cubicBezTo>
                    <a:pt x="3894" y="13877"/>
                    <a:pt x="3856" y="13908"/>
                    <a:pt x="3845" y="13925"/>
                  </a:cubicBezTo>
                  <a:lnTo>
                    <a:pt x="3845" y="13925"/>
                  </a:lnTo>
                  <a:cubicBezTo>
                    <a:pt x="3843" y="13924"/>
                    <a:pt x="3840" y="13924"/>
                    <a:pt x="3834" y="13924"/>
                  </a:cubicBezTo>
                  <a:cubicBezTo>
                    <a:pt x="3834" y="13921"/>
                    <a:pt x="3834" y="13917"/>
                    <a:pt x="3834" y="13912"/>
                  </a:cubicBezTo>
                  <a:cubicBezTo>
                    <a:pt x="3826" y="13904"/>
                    <a:pt x="3835" y="13895"/>
                    <a:pt x="3825" y="13895"/>
                  </a:cubicBezTo>
                  <a:cubicBezTo>
                    <a:pt x="3820" y="13895"/>
                    <a:pt x="3813" y="13897"/>
                    <a:pt x="3799" y="13900"/>
                  </a:cubicBezTo>
                  <a:cubicBezTo>
                    <a:pt x="3799" y="13934"/>
                    <a:pt x="3788" y="13957"/>
                    <a:pt x="3797" y="13979"/>
                  </a:cubicBezTo>
                  <a:lnTo>
                    <a:pt x="3797" y="13979"/>
                  </a:lnTo>
                  <a:cubicBezTo>
                    <a:pt x="3780" y="13944"/>
                    <a:pt x="3757" y="13930"/>
                    <a:pt x="3732" y="13930"/>
                  </a:cubicBezTo>
                  <a:cubicBezTo>
                    <a:pt x="3673" y="13930"/>
                    <a:pt x="3603" y="14004"/>
                    <a:pt x="3595" y="14025"/>
                  </a:cubicBezTo>
                  <a:lnTo>
                    <a:pt x="3595" y="14025"/>
                  </a:lnTo>
                  <a:cubicBezTo>
                    <a:pt x="3582" y="13981"/>
                    <a:pt x="3559" y="13947"/>
                    <a:pt x="3525" y="13924"/>
                  </a:cubicBezTo>
                  <a:cubicBezTo>
                    <a:pt x="3513" y="13948"/>
                    <a:pt x="3501" y="13972"/>
                    <a:pt x="3501" y="14007"/>
                  </a:cubicBezTo>
                  <a:cubicBezTo>
                    <a:pt x="3462" y="13992"/>
                    <a:pt x="3428" y="13946"/>
                    <a:pt x="3393" y="13946"/>
                  </a:cubicBezTo>
                  <a:cubicBezTo>
                    <a:pt x="3374" y="13946"/>
                    <a:pt x="3355" y="13959"/>
                    <a:pt x="3334" y="13996"/>
                  </a:cubicBezTo>
                  <a:cubicBezTo>
                    <a:pt x="3322" y="13984"/>
                    <a:pt x="3311" y="13960"/>
                    <a:pt x="3299" y="13936"/>
                  </a:cubicBezTo>
                  <a:cubicBezTo>
                    <a:pt x="3272" y="13962"/>
                    <a:pt x="3105" y="14001"/>
                    <a:pt x="3018" y="14001"/>
                  </a:cubicBezTo>
                  <a:cubicBezTo>
                    <a:pt x="2986" y="14001"/>
                    <a:pt x="2965" y="13996"/>
                    <a:pt x="2965" y="13984"/>
                  </a:cubicBezTo>
                  <a:cubicBezTo>
                    <a:pt x="2950" y="13968"/>
                    <a:pt x="2940" y="13953"/>
                    <a:pt x="2928" y="13938"/>
                  </a:cubicBezTo>
                  <a:lnTo>
                    <a:pt x="2928" y="13938"/>
                  </a:lnTo>
                  <a:cubicBezTo>
                    <a:pt x="2930" y="13939"/>
                    <a:pt x="2933" y="13940"/>
                    <a:pt x="2936" y="13940"/>
                  </a:cubicBezTo>
                  <a:cubicBezTo>
                    <a:pt x="2977" y="13940"/>
                    <a:pt x="2999" y="13777"/>
                    <a:pt x="2989" y="13757"/>
                  </a:cubicBezTo>
                  <a:lnTo>
                    <a:pt x="2989" y="13757"/>
                  </a:lnTo>
                  <a:cubicBezTo>
                    <a:pt x="2989" y="13768"/>
                    <a:pt x="2979" y="13788"/>
                    <a:pt x="2977" y="13801"/>
                  </a:cubicBezTo>
                  <a:lnTo>
                    <a:pt x="2977" y="13801"/>
                  </a:lnTo>
                  <a:cubicBezTo>
                    <a:pt x="2986" y="13685"/>
                    <a:pt x="2858" y="13661"/>
                    <a:pt x="2870" y="13543"/>
                  </a:cubicBezTo>
                  <a:lnTo>
                    <a:pt x="2870" y="13543"/>
                  </a:lnTo>
                  <a:cubicBezTo>
                    <a:pt x="2884" y="13557"/>
                    <a:pt x="2900" y="13564"/>
                    <a:pt x="2916" y="13564"/>
                  </a:cubicBezTo>
                  <a:cubicBezTo>
                    <a:pt x="2940" y="13564"/>
                    <a:pt x="2963" y="13548"/>
                    <a:pt x="2977" y="13519"/>
                  </a:cubicBezTo>
                  <a:cubicBezTo>
                    <a:pt x="2834" y="13412"/>
                    <a:pt x="2739" y="13317"/>
                    <a:pt x="2739" y="13150"/>
                  </a:cubicBezTo>
                  <a:lnTo>
                    <a:pt x="2739" y="13150"/>
                  </a:lnTo>
                  <a:cubicBezTo>
                    <a:pt x="2834" y="13234"/>
                    <a:pt x="2930" y="13341"/>
                    <a:pt x="2989" y="13448"/>
                  </a:cubicBezTo>
                  <a:cubicBezTo>
                    <a:pt x="3013" y="13424"/>
                    <a:pt x="3025" y="13400"/>
                    <a:pt x="3013" y="13365"/>
                  </a:cubicBezTo>
                  <a:lnTo>
                    <a:pt x="3013" y="13365"/>
                  </a:lnTo>
                  <a:cubicBezTo>
                    <a:pt x="3039" y="13373"/>
                    <a:pt x="3052" y="13382"/>
                    <a:pt x="3053" y="13399"/>
                  </a:cubicBezTo>
                  <a:lnTo>
                    <a:pt x="3053" y="13399"/>
                  </a:lnTo>
                  <a:cubicBezTo>
                    <a:pt x="3062" y="13324"/>
                    <a:pt x="3060" y="13126"/>
                    <a:pt x="2983" y="13126"/>
                  </a:cubicBezTo>
                  <a:cubicBezTo>
                    <a:pt x="2981" y="13126"/>
                    <a:pt x="2979" y="13126"/>
                    <a:pt x="2977" y="13126"/>
                  </a:cubicBezTo>
                  <a:cubicBezTo>
                    <a:pt x="3001" y="13186"/>
                    <a:pt x="3001" y="13257"/>
                    <a:pt x="3025" y="13317"/>
                  </a:cubicBezTo>
                  <a:cubicBezTo>
                    <a:pt x="2930" y="13269"/>
                    <a:pt x="2894" y="13198"/>
                    <a:pt x="2894" y="13079"/>
                  </a:cubicBezTo>
                  <a:cubicBezTo>
                    <a:pt x="2930" y="13079"/>
                    <a:pt x="2965" y="13079"/>
                    <a:pt x="3001" y="13103"/>
                  </a:cubicBezTo>
                  <a:cubicBezTo>
                    <a:pt x="2977" y="13067"/>
                    <a:pt x="2977" y="13019"/>
                    <a:pt x="2977" y="12984"/>
                  </a:cubicBezTo>
                  <a:lnTo>
                    <a:pt x="2977" y="12984"/>
                  </a:lnTo>
                  <a:cubicBezTo>
                    <a:pt x="2989" y="12995"/>
                    <a:pt x="2989" y="13007"/>
                    <a:pt x="3001" y="13019"/>
                  </a:cubicBezTo>
                  <a:cubicBezTo>
                    <a:pt x="2990" y="12975"/>
                    <a:pt x="2958" y="12826"/>
                    <a:pt x="3012" y="12826"/>
                  </a:cubicBezTo>
                  <a:cubicBezTo>
                    <a:pt x="3013" y="12826"/>
                    <a:pt x="3015" y="12826"/>
                    <a:pt x="3016" y="12827"/>
                  </a:cubicBezTo>
                  <a:lnTo>
                    <a:pt x="3016" y="12827"/>
                  </a:lnTo>
                  <a:cubicBezTo>
                    <a:pt x="2918" y="12805"/>
                    <a:pt x="2729" y="12801"/>
                    <a:pt x="2775" y="12686"/>
                  </a:cubicBezTo>
                  <a:cubicBezTo>
                    <a:pt x="2775" y="12674"/>
                    <a:pt x="2775" y="12674"/>
                    <a:pt x="2775" y="12662"/>
                  </a:cubicBezTo>
                  <a:close/>
                  <a:moveTo>
                    <a:pt x="4370" y="16841"/>
                  </a:moveTo>
                  <a:lnTo>
                    <a:pt x="4370" y="16841"/>
                  </a:lnTo>
                  <a:cubicBezTo>
                    <a:pt x="4390" y="16857"/>
                    <a:pt x="4408" y="16871"/>
                    <a:pt x="4423" y="16882"/>
                  </a:cubicBezTo>
                  <a:lnTo>
                    <a:pt x="4423" y="16882"/>
                  </a:lnTo>
                  <a:cubicBezTo>
                    <a:pt x="4394" y="16866"/>
                    <a:pt x="4363" y="16848"/>
                    <a:pt x="4370" y="16841"/>
                  </a:cubicBezTo>
                  <a:close/>
                  <a:moveTo>
                    <a:pt x="4608" y="16912"/>
                  </a:moveTo>
                  <a:cubicBezTo>
                    <a:pt x="4608" y="16912"/>
                    <a:pt x="4608" y="16912"/>
                    <a:pt x="4608" y="16913"/>
                  </a:cubicBezTo>
                  <a:cubicBezTo>
                    <a:pt x="4608" y="16912"/>
                    <a:pt x="4608" y="16912"/>
                    <a:pt x="4608" y="16912"/>
                  </a:cubicBezTo>
                  <a:close/>
                  <a:moveTo>
                    <a:pt x="4446" y="16937"/>
                  </a:moveTo>
                  <a:cubicBezTo>
                    <a:pt x="4448" y="16938"/>
                    <a:pt x="4450" y="16939"/>
                    <a:pt x="4452" y="16940"/>
                  </a:cubicBezTo>
                  <a:lnTo>
                    <a:pt x="4452" y="16940"/>
                  </a:lnTo>
                  <a:cubicBezTo>
                    <a:pt x="4450" y="16939"/>
                    <a:pt x="4448" y="16938"/>
                    <a:pt x="4446" y="16937"/>
                  </a:cubicBezTo>
                  <a:close/>
                  <a:moveTo>
                    <a:pt x="4452" y="16940"/>
                  </a:moveTo>
                  <a:lnTo>
                    <a:pt x="4452" y="16940"/>
                  </a:lnTo>
                  <a:cubicBezTo>
                    <a:pt x="4462" y="16947"/>
                    <a:pt x="4471" y="16954"/>
                    <a:pt x="4477" y="16960"/>
                  </a:cubicBezTo>
                  <a:cubicBezTo>
                    <a:pt x="4482" y="16960"/>
                    <a:pt x="4469" y="16952"/>
                    <a:pt x="4452" y="16940"/>
                  </a:cubicBezTo>
                  <a:close/>
                  <a:moveTo>
                    <a:pt x="4465" y="17246"/>
                  </a:moveTo>
                  <a:cubicBezTo>
                    <a:pt x="4477" y="17246"/>
                    <a:pt x="4477" y="17246"/>
                    <a:pt x="4465" y="17258"/>
                  </a:cubicBezTo>
                  <a:cubicBezTo>
                    <a:pt x="4454" y="17258"/>
                    <a:pt x="4454" y="17246"/>
                    <a:pt x="4465" y="17246"/>
                  </a:cubicBezTo>
                  <a:close/>
                  <a:moveTo>
                    <a:pt x="4739" y="17448"/>
                  </a:moveTo>
                  <a:lnTo>
                    <a:pt x="4739" y="17448"/>
                  </a:lnTo>
                  <a:cubicBezTo>
                    <a:pt x="4725" y="17463"/>
                    <a:pt x="4714" y="17475"/>
                    <a:pt x="4706" y="17487"/>
                  </a:cubicBezTo>
                  <a:lnTo>
                    <a:pt x="4706" y="17487"/>
                  </a:lnTo>
                  <a:cubicBezTo>
                    <a:pt x="4718" y="17472"/>
                    <a:pt x="4728" y="17459"/>
                    <a:pt x="4739" y="17448"/>
                  </a:cubicBezTo>
                  <a:close/>
                  <a:moveTo>
                    <a:pt x="5477" y="17520"/>
                  </a:moveTo>
                  <a:cubicBezTo>
                    <a:pt x="5480" y="17523"/>
                    <a:pt x="5484" y="17525"/>
                    <a:pt x="5488" y="17527"/>
                  </a:cubicBezTo>
                  <a:lnTo>
                    <a:pt x="5488" y="17527"/>
                  </a:lnTo>
                  <a:cubicBezTo>
                    <a:pt x="5485" y="17524"/>
                    <a:pt x="5481" y="17522"/>
                    <a:pt x="5477" y="17520"/>
                  </a:cubicBezTo>
                  <a:close/>
                  <a:moveTo>
                    <a:pt x="4706" y="17487"/>
                  </a:moveTo>
                  <a:cubicBezTo>
                    <a:pt x="4692" y="17504"/>
                    <a:pt x="4676" y="17524"/>
                    <a:pt x="4656" y="17544"/>
                  </a:cubicBezTo>
                  <a:cubicBezTo>
                    <a:pt x="4668" y="17544"/>
                    <a:pt x="4680" y="17532"/>
                    <a:pt x="4680" y="17532"/>
                  </a:cubicBezTo>
                  <a:cubicBezTo>
                    <a:pt x="4687" y="17518"/>
                    <a:pt x="4694" y="17503"/>
                    <a:pt x="4706" y="17487"/>
                  </a:cubicBezTo>
                  <a:close/>
                  <a:moveTo>
                    <a:pt x="5561" y="17532"/>
                  </a:moveTo>
                  <a:cubicBezTo>
                    <a:pt x="5561" y="17546"/>
                    <a:pt x="5561" y="17556"/>
                    <a:pt x="5563" y="17559"/>
                  </a:cubicBezTo>
                  <a:lnTo>
                    <a:pt x="5563" y="17559"/>
                  </a:lnTo>
                  <a:cubicBezTo>
                    <a:pt x="5563" y="17552"/>
                    <a:pt x="5562" y="17543"/>
                    <a:pt x="5561" y="17532"/>
                  </a:cubicBezTo>
                  <a:close/>
                  <a:moveTo>
                    <a:pt x="4358" y="16841"/>
                  </a:moveTo>
                  <a:cubicBezTo>
                    <a:pt x="4358" y="16841"/>
                    <a:pt x="4443" y="16905"/>
                    <a:pt x="4463" y="16912"/>
                  </a:cubicBezTo>
                  <a:lnTo>
                    <a:pt x="4463" y="16912"/>
                  </a:lnTo>
                  <a:cubicBezTo>
                    <a:pt x="4487" y="16929"/>
                    <a:pt x="4499" y="16936"/>
                    <a:pt x="4504" y="16936"/>
                  </a:cubicBezTo>
                  <a:cubicBezTo>
                    <a:pt x="4516" y="16936"/>
                    <a:pt x="4468" y="16884"/>
                    <a:pt x="4447" y="16868"/>
                  </a:cubicBezTo>
                  <a:lnTo>
                    <a:pt x="4447" y="16868"/>
                  </a:lnTo>
                  <a:cubicBezTo>
                    <a:pt x="4479" y="16889"/>
                    <a:pt x="4490" y="16889"/>
                    <a:pt x="4513" y="16901"/>
                  </a:cubicBezTo>
                  <a:cubicBezTo>
                    <a:pt x="4513" y="16901"/>
                    <a:pt x="4513" y="16913"/>
                    <a:pt x="4525" y="16913"/>
                  </a:cubicBezTo>
                  <a:cubicBezTo>
                    <a:pt x="4531" y="16919"/>
                    <a:pt x="4534" y="16921"/>
                    <a:pt x="4535" y="16921"/>
                  </a:cubicBezTo>
                  <a:cubicBezTo>
                    <a:pt x="4537" y="16921"/>
                    <a:pt x="4537" y="16919"/>
                    <a:pt x="4537" y="16913"/>
                  </a:cubicBezTo>
                  <a:cubicBezTo>
                    <a:pt x="4541" y="16916"/>
                    <a:pt x="4545" y="16920"/>
                    <a:pt x="4549" y="16924"/>
                  </a:cubicBezTo>
                  <a:lnTo>
                    <a:pt x="4549" y="16924"/>
                  </a:lnTo>
                  <a:cubicBezTo>
                    <a:pt x="4525" y="16889"/>
                    <a:pt x="4525" y="16877"/>
                    <a:pt x="4549" y="16877"/>
                  </a:cubicBezTo>
                  <a:cubicBezTo>
                    <a:pt x="4549" y="16889"/>
                    <a:pt x="4549" y="16901"/>
                    <a:pt x="4549" y="16924"/>
                  </a:cubicBezTo>
                  <a:lnTo>
                    <a:pt x="4549" y="16924"/>
                  </a:lnTo>
                  <a:cubicBezTo>
                    <a:pt x="4558" y="16933"/>
                    <a:pt x="4568" y="16944"/>
                    <a:pt x="4584" y="16960"/>
                  </a:cubicBezTo>
                  <a:cubicBezTo>
                    <a:pt x="4573" y="16936"/>
                    <a:pt x="4561" y="16901"/>
                    <a:pt x="4549" y="16877"/>
                  </a:cubicBezTo>
                  <a:cubicBezTo>
                    <a:pt x="4572" y="16877"/>
                    <a:pt x="4606" y="16899"/>
                    <a:pt x="4608" y="16912"/>
                  </a:cubicBezTo>
                  <a:lnTo>
                    <a:pt x="4608" y="16912"/>
                  </a:lnTo>
                  <a:cubicBezTo>
                    <a:pt x="4607" y="16869"/>
                    <a:pt x="4836" y="16853"/>
                    <a:pt x="5098" y="16853"/>
                  </a:cubicBezTo>
                  <a:cubicBezTo>
                    <a:pt x="5408" y="16853"/>
                    <a:pt x="5764" y="16875"/>
                    <a:pt x="5835" y="16901"/>
                  </a:cubicBezTo>
                  <a:cubicBezTo>
                    <a:pt x="5823" y="16948"/>
                    <a:pt x="5799" y="16996"/>
                    <a:pt x="5763" y="17032"/>
                  </a:cubicBezTo>
                  <a:cubicBezTo>
                    <a:pt x="5811" y="17032"/>
                    <a:pt x="5811" y="17032"/>
                    <a:pt x="5775" y="17044"/>
                  </a:cubicBezTo>
                  <a:lnTo>
                    <a:pt x="5835" y="17044"/>
                  </a:lnTo>
                  <a:cubicBezTo>
                    <a:pt x="5811" y="17067"/>
                    <a:pt x="5775" y="17103"/>
                    <a:pt x="5739" y="17127"/>
                  </a:cubicBezTo>
                  <a:cubicBezTo>
                    <a:pt x="5739" y="17127"/>
                    <a:pt x="5775" y="17151"/>
                    <a:pt x="5775" y="17151"/>
                  </a:cubicBezTo>
                  <a:cubicBezTo>
                    <a:pt x="5757" y="17163"/>
                    <a:pt x="5745" y="17169"/>
                    <a:pt x="5736" y="17169"/>
                  </a:cubicBezTo>
                  <a:cubicBezTo>
                    <a:pt x="5727" y="17169"/>
                    <a:pt x="5722" y="17163"/>
                    <a:pt x="5716" y="17151"/>
                  </a:cubicBezTo>
                  <a:lnTo>
                    <a:pt x="5716" y="17151"/>
                  </a:lnTo>
                  <a:cubicBezTo>
                    <a:pt x="5680" y="17163"/>
                    <a:pt x="5751" y="17401"/>
                    <a:pt x="5716" y="17460"/>
                  </a:cubicBezTo>
                  <a:cubicBezTo>
                    <a:pt x="5692" y="17460"/>
                    <a:pt x="5680" y="17460"/>
                    <a:pt x="5656" y="17448"/>
                  </a:cubicBezTo>
                  <a:lnTo>
                    <a:pt x="5656" y="17448"/>
                  </a:lnTo>
                  <a:cubicBezTo>
                    <a:pt x="5668" y="17484"/>
                    <a:pt x="5692" y="17508"/>
                    <a:pt x="5716" y="17520"/>
                  </a:cubicBezTo>
                  <a:lnTo>
                    <a:pt x="5692" y="17520"/>
                  </a:lnTo>
                  <a:cubicBezTo>
                    <a:pt x="5685" y="17513"/>
                    <a:pt x="5680" y="17511"/>
                    <a:pt x="5675" y="17511"/>
                  </a:cubicBezTo>
                  <a:cubicBezTo>
                    <a:pt x="5658" y="17511"/>
                    <a:pt x="5652" y="17548"/>
                    <a:pt x="5632" y="17548"/>
                  </a:cubicBezTo>
                  <a:cubicBezTo>
                    <a:pt x="5629" y="17548"/>
                    <a:pt x="5625" y="17547"/>
                    <a:pt x="5620" y="17544"/>
                  </a:cubicBezTo>
                  <a:lnTo>
                    <a:pt x="5620" y="17544"/>
                  </a:lnTo>
                  <a:cubicBezTo>
                    <a:pt x="5622" y="17545"/>
                    <a:pt x="5727" y="17615"/>
                    <a:pt x="5692" y="17627"/>
                  </a:cubicBezTo>
                  <a:cubicBezTo>
                    <a:pt x="5692" y="17627"/>
                    <a:pt x="5585" y="17567"/>
                    <a:pt x="5608" y="17567"/>
                  </a:cubicBezTo>
                  <a:lnTo>
                    <a:pt x="5585" y="17567"/>
                  </a:lnTo>
                  <a:cubicBezTo>
                    <a:pt x="5585" y="17578"/>
                    <a:pt x="5602" y="17658"/>
                    <a:pt x="5585" y="17658"/>
                  </a:cubicBezTo>
                  <a:cubicBezTo>
                    <a:pt x="5582" y="17658"/>
                    <a:pt x="5578" y="17656"/>
                    <a:pt x="5573" y="17651"/>
                  </a:cubicBezTo>
                  <a:cubicBezTo>
                    <a:pt x="5573" y="17627"/>
                    <a:pt x="5573" y="17591"/>
                    <a:pt x="5573" y="17555"/>
                  </a:cubicBezTo>
                  <a:cubicBezTo>
                    <a:pt x="5570" y="17559"/>
                    <a:pt x="5567" y="17560"/>
                    <a:pt x="5565" y="17560"/>
                  </a:cubicBezTo>
                  <a:cubicBezTo>
                    <a:pt x="5565" y="17560"/>
                    <a:pt x="5564" y="17560"/>
                    <a:pt x="5563" y="17559"/>
                  </a:cubicBezTo>
                  <a:lnTo>
                    <a:pt x="5563" y="17559"/>
                  </a:lnTo>
                  <a:cubicBezTo>
                    <a:pt x="5565" y="17574"/>
                    <a:pt x="5564" y="17579"/>
                    <a:pt x="5562" y="17579"/>
                  </a:cubicBezTo>
                  <a:cubicBezTo>
                    <a:pt x="5559" y="17579"/>
                    <a:pt x="5554" y="17567"/>
                    <a:pt x="5548" y="17567"/>
                  </a:cubicBezTo>
                  <a:cubicBezTo>
                    <a:pt x="5544" y="17567"/>
                    <a:pt x="5540" y="17572"/>
                    <a:pt x="5537" y="17591"/>
                  </a:cubicBezTo>
                  <a:cubicBezTo>
                    <a:pt x="5537" y="17566"/>
                    <a:pt x="5537" y="17554"/>
                    <a:pt x="5535" y="17554"/>
                  </a:cubicBezTo>
                  <a:cubicBezTo>
                    <a:pt x="5534" y="17554"/>
                    <a:pt x="5531" y="17563"/>
                    <a:pt x="5525" y="17579"/>
                  </a:cubicBezTo>
                  <a:cubicBezTo>
                    <a:pt x="5525" y="17555"/>
                    <a:pt x="5525" y="17544"/>
                    <a:pt x="5537" y="17532"/>
                  </a:cubicBezTo>
                  <a:cubicBezTo>
                    <a:pt x="5519" y="17532"/>
                    <a:pt x="5501" y="17532"/>
                    <a:pt x="5488" y="17527"/>
                  </a:cubicBezTo>
                  <a:lnTo>
                    <a:pt x="5488" y="17527"/>
                  </a:lnTo>
                  <a:cubicBezTo>
                    <a:pt x="5505" y="17540"/>
                    <a:pt x="5511" y="17559"/>
                    <a:pt x="5501" y="17579"/>
                  </a:cubicBezTo>
                  <a:cubicBezTo>
                    <a:pt x="5494" y="17587"/>
                    <a:pt x="5488" y="17590"/>
                    <a:pt x="5483" y="17590"/>
                  </a:cubicBezTo>
                  <a:cubicBezTo>
                    <a:pt x="5457" y="17590"/>
                    <a:pt x="5458" y="17507"/>
                    <a:pt x="5424" y="17507"/>
                  </a:cubicBezTo>
                  <a:cubicBezTo>
                    <a:pt x="5422" y="17507"/>
                    <a:pt x="5420" y="17507"/>
                    <a:pt x="5418" y="17508"/>
                  </a:cubicBezTo>
                  <a:cubicBezTo>
                    <a:pt x="5430" y="17520"/>
                    <a:pt x="5442" y="17532"/>
                    <a:pt x="5430" y="17544"/>
                  </a:cubicBezTo>
                  <a:cubicBezTo>
                    <a:pt x="5423" y="17539"/>
                    <a:pt x="5416" y="17537"/>
                    <a:pt x="5410" y="17537"/>
                  </a:cubicBezTo>
                  <a:cubicBezTo>
                    <a:pt x="5373" y="17537"/>
                    <a:pt x="5356" y="17609"/>
                    <a:pt x="5319" y="17609"/>
                  </a:cubicBezTo>
                  <a:cubicBezTo>
                    <a:pt x="5313" y="17609"/>
                    <a:pt x="5306" y="17607"/>
                    <a:pt x="5299" y="17603"/>
                  </a:cubicBezTo>
                  <a:cubicBezTo>
                    <a:pt x="5287" y="17555"/>
                    <a:pt x="5311" y="17579"/>
                    <a:pt x="5299" y="17532"/>
                  </a:cubicBezTo>
                  <a:cubicBezTo>
                    <a:pt x="5258" y="17532"/>
                    <a:pt x="5234" y="17549"/>
                    <a:pt x="5229" y="17585"/>
                  </a:cubicBezTo>
                  <a:lnTo>
                    <a:pt x="5229" y="17585"/>
                  </a:lnTo>
                  <a:cubicBezTo>
                    <a:pt x="5226" y="17581"/>
                    <a:pt x="5221" y="17579"/>
                    <a:pt x="5216" y="17579"/>
                  </a:cubicBezTo>
                  <a:cubicBezTo>
                    <a:pt x="5227" y="17532"/>
                    <a:pt x="5216" y="17567"/>
                    <a:pt x="5239" y="17532"/>
                  </a:cubicBezTo>
                  <a:cubicBezTo>
                    <a:pt x="5234" y="17518"/>
                    <a:pt x="5228" y="17512"/>
                    <a:pt x="5223" y="17512"/>
                  </a:cubicBezTo>
                  <a:cubicBezTo>
                    <a:pt x="5204" y="17512"/>
                    <a:pt x="5186" y="17570"/>
                    <a:pt x="5168" y="17579"/>
                  </a:cubicBezTo>
                  <a:cubicBezTo>
                    <a:pt x="5168" y="17567"/>
                    <a:pt x="5108" y="17544"/>
                    <a:pt x="5168" y="17496"/>
                  </a:cubicBezTo>
                  <a:lnTo>
                    <a:pt x="5168" y="17496"/>
                  </a:lnTo>
                  <a:cubicBezTo>
                    <a:pt x="5136" y="17507"/>
                    <a:pt x="5099" y="17513"/>
                    <a:pt x="5061" y="17513"/>
                  </a:cubicBezTo>
                  <a:cubicBezTo>
                    <a:pt x="5016" y="17513"/>
                    <a:pt x="4969" y="17504"/>
                    <a:pt x="4930" y="17484"/>
                  </a:cubicBezTo>
                  <a:cubicBezTo>
                    <a:pt x="4930" y="17508"/>
                    <a:pt x="4918" y="17532"/>
                    <a:pt x="4906" y="17567"/>
                  </a:cubicBezTo>
                  <a:cubicBezTo>
                    <a:pt x="4882" y="17544"/>
                    <a:pt x="4882" y="17532"/>
                    <a:pt x="4882" y="17508"/>
                  </a:cubicBezTo>
                  <a:cubicBezTo>
                    <a:pt x="4882" y="17535"/>
                    <a:pt x="4869" y="17548"/>
                    <a:pt x="4847" y="17548"/>
                  </a:cubicBezTo>
                  <a:cubicBezTo>
                    <a:pt x="4840" y="17548"/>
                    <a:pt x="4832" y="17547"/>
                    <a:pt x="4823" y="17544"/>
                  </a:cubicBezTo>
                  <a:cubicBezTo>
                    <a:pt x="4823" y="17532"/>
                    <a:pt x="4870" y="17472"/>
                    <a:pt x="4846" y="17436"/>
                  </a:cubicBezTo>
                  <a:lnTo>
                    <a:pt x="4846" y="17436"/>
                  </a:lnTo>
                  <a:cubicBezTo>
                    <a:pt x="4846" y="17532"/>
                    <a:pt x="4775" y="17460"/>
                    <a:pt x="4763" y="17544"/>
                  </a:cubicBezTo>
                  <a:cubicBezTo>
                    <a:pt x="4751" y="17532"/>
                    <a:pt x="4751" y="17520"/>
                    <a:pt x="4763" y="17520"/>
                  </a:cubicBezTo>
                  <a:cubicBezTo>
                    <a:pt x="4759" y="17514"/>
                    <a:pt x="4756" y="17512"/>
                    <a:pt x="4753" y="17512"/>
                  </a:cubicBezTo>
                  <a:cubicBezTo>
                    <a:pt x="4736" y="17512"/>
                    <a:pt x="4727" y="17579"/>
                    <a:pt x="4727" y="17579"/>
                  </a:cubicBezTo>
                  <a:cubicBezTo>
                    <a:pt x="4717" y="17564"/>
                    <a:pt x="4716" y="17555"/>
                    <a:pt x="4712" y="17555"/>
                  </a:cubicBezTo>
                  <a:cubicBezTo>
                    <a:pt x="4708" y="17555"/>
                    <a:pt x="4701" y="17570"/>
                    <a:pt x="4668" y="17603"/>
                  </a:cubicBezTo>
                  <a:cubicBezTo>
                    <a:pt x="4674" y="17591"/>
                    <a:pt x="4677" y="17585"/>
                    <a:pt x="4675" y="17585"/>
                  </a:cubicBezTo>
                  <a:lnTo>
                    <a:pt x="4675" y="17585"/>
                  </a:lnTo>
                  <a:cubicBezTo>
                    <a:pt x="4674" y="17585"/>
                    <a:pt x="4668" y="17591"/>
                    <a:pt x="4656" y="17603"/>
                  </a:cubicBezTo>
                  <a:cubicBezTo>
                    <a:pt x="4656" y="17579"/>
                    <a:pt x="4668" y="17555"/>
                    <a:pt x="4668" y="17544"/>
                  </a:cubicBezTo>
                  <a:lnTo>
                    <a:pt x="4668" y="17544"/>
                  </a:lnTo>
                  <a:cubicBezTo>
                    <a:pt x="4658" y="17554"/>
                    <a:pt x="4654" y="17557"/>
                    <a:pt x="4653" y="17557"/>
                  </a:cubicBezTo>
                  <a:cubicBezTo>
                    <a:pt x="4652" y="17557"/>
                    <a:pt x="4656" y="17550"/>
                    <a:pt x="4656" y="17544"/>
                  </a:cubicBezTo>
                  <a:cubicBezTo>
                    <a:pt x="4664" y="17518"/>
                    <a:pt x="4697" y="17493"/>
                    <a:pt x="4685" y="17493"/>
                  </a:cubicBezTo>
                  <a:cubicBezTo>
                    <a:pt x="4681" y="17493"/>
                    <a:pt x="4668" y="17497"/>
                    <a:pt x="4644" y="17508"/>
                  </a:cubicBezTo>
                  <a:cubicBezTo>
                    <a:pt x="4644" y="17484"/>
                    <a:pt x="4632" y="17448"/>
                    <a:pt x="4632" y="17436"/>
                  </a:cubicBezTo>
                  <a:cubicBezTo>
                    <a:pt x="4614" y="17442"/>
                    <a:pt x="4602" y="17445"/>
                    <a:pt x="4598" y="17445"/>
                  </a:cubicBezTo>
                  <a:cubicBezTo>
                    <a:pt x="4593" y="17445"/>
                    <a:pt x="4596" y="17442"/>
                    <a:pt x="4608" y="17436"/>
                  </a:cubicBezTo>
                  <a:cubicBezTo>
                    <a:pt x="4549" y="17413"/>
                    <a:pt x="4501" y="17389"/>
                    <a:pt x="4596" y="17353"/>
                  </a:cubicBezTo>
                  <a:cubicBezTo>
                    <a:pt x="4513" y="17329"/>
                    <a:pt x="4525" y="17353"/>
                    <a:pt x="4525" y="17294"/>
                  </a:cubicBezTo>
                  <a:lnTo>
                    <a:pt x="4525" y="17294"/>
                  </a:lnTo>
                  <a:cubicBezTo>
                    <a:pt x="4508" y="17306"/>
                    <a:pt x="4484" y="17310"/>
                    <a:pt x="4458" y="17310"/>
                  </a:cubicBezTo>
                  <a:cubicBezTo>
                    <a:pt x="4423" y="17310"/>
                    <a:pt x="4386" y="17303"/>
                    <a:pt x="4363" y="17303"/>
                  </a:cubicBezTo>
                  <a:cubicBezTo>
                    <a:pt x="4356" y="17303"/>
                    <a:pt x="4350" y="17304"/>
                    <a:pt x="4346" y="17305"/>
                  </a:cubicBezTo>
                  <a:cubicBezTo>
                    <a:pt x="4346" y="17296"/>
                    <a:pt x="4409" y="17278"/>
                    <a:pt x="4433" y="17278"/>
                  </a:cubicBezTo>
                  <a:cubicBezTo>
                    <a:pt x="4438" y="17278"/>
                    <a:pt x="4442" y="17279"/>
                    <a:pt x="4442" y="17282"/>
                  </a:cubicBezTo>
                  <a:cubicBezTo>
                    <a:pt x="4418" y="17294"/>
                    <a:pt x="4412" y="17300"/>
                    <a:pt x="4422" y="17300"/>
                  </a:cubicBezTo>
                  <a:cubicBezTo>
                    <a:pt x="4433" y="17300"/>
                    <a:pt x="4459" y="17294"/>
                    <a:pt x="4501" y="17282"/>
                  </a:cubicBezTo>
                  <a:cubicBezTo>
                    <a:pt x="4477" y="17282"/>
                    <a:pt x="4513" y="17270"/>
                    <a:pt x="4537" y="17246"/>
                  </a:cubicBezTo>
                  <a:cubicBezTo>
                    <a:pt x="4513" y="17234"/>
                    <a:pt x="4525" y="17246"/>
                    <a:pt x="4537" y="17210"/>
                  </a:cubicBezTo>
                  <a:cubicBezTo>
                    <a:pt x="4477" y="17198"/>
                    <a:pt x="4418" y="17186"/>
                    <a:pt x="4370" y="17139"/>
                  </a:cubicBezTo>
                  <a:lnTo>
                    <a:pt x="4370" y="17139"/>
                  </a:lnTo>
                  <a:cubicBezTo>
                    <a:pt x="4525" y="17151"/>
                    <a:pt x="4430" y="17151"/>
                    <a:pt x="4537" y="17163"/>
                  </a:cubicBezTo>
                  <a:cubicBezTo>
                    <a:pt x="4501" y="17115"/>
                    <a:pt x="4465" y="17163"/>
                    <a:pt x="4513" y="17103"/>
                  </a:cubicBezTo>
                  <a:lnTo>
                    <a:pt x="4513" y="17103"/>
                  </a:lnTo>
                  <a:cubicBezTo>
                    <a:pt x="4504" y="17106"/>
                    <a:pt x="4496" y="17108"/>
                    <a:pt x="4488" y="17108"/>
                  </a:cubicBezTo>
                  <a:cubicBezTo>
                    <a:pt x="4466" y="17108"/>
                    <a:pt x="4451" y="17094"/>
                    <a:pt x="4442" y="17067"/>
                  </a:cubicBezTo>
                  <a:cubicBezTo>
                    <a:pt x="4497" y="17053"/>
                    <a:pt x="4502" y="17050"/>
                    <a:pt x="4491" y="17050"/>
                  </a:cubicBezTo>
                  <a:cubicBezTo>
                    <a:pt x="4481" y="17050"/>
                    <a:pt x="4461" y="17052"/>
                    <a:pt x="4447" y="17052"/>
                  </a:cubicBezTo>
                  <a:cubicBezTo>
                    <a:pt x="4434" y="17052"/>
                    <a:pt x="4427" y="17051"/>
                    <a:pt x="4442" y="17044"/>
                  </a:cubicBezTo>
                  <a:cubicBezTo>
                    <a:pt x="4430" y="17044"/>
                    <a:pt x="4501" y="16996"/>
                    <a:pt x="4382" y="16948"/>
                  </a:cubicBezTo>
                  <a:lnTo>
                    <a:pt x="4382" y="16948"/>
                  </a:lnTo>
                  <a:cubicBezTo>
                    <a:pt x="4418" y="16960"/>
                    <a:pt x="4442" y="16972"/>
                    <a:pt x="4477" y="16984"/>
                  </a:cubicBezTo>
                  <a:cubicBezTo>
                    <a:pt x="4477" y="16972"/>
                    <a:pt x="4287" y="16877"/>
                    <a:pt x="4275" y="16865"/>
                  </a:cubicBezTo>
                  <a:cubicBezTo>
                    <a:pt x="4304" y="16865"/>
                    <a:pt x="4393" y="16903"/>
                    <a:pt x="4446" y="16937"/>
                  </a:cubicBezTo>
                  <a:lnTo>
                    <a:pt x="4446" y="16937"/>
                  </a:lnTo>
                  <a:cubicBezTo>
                    <a:pt x="4418" y="16919"/>
                    <a:pt x="4382" y="16896"/>
                    <a:pt x="4382" y="16889"/>
                  </a:cubicBezTo>
                  <a:lnTo>
                    <a:pt x="4382" y="16889"/>
                  </a:lnTo>
                  <a:cubicBezTo>
                    <a:pt x="4406" y="16901"/>
                    <a:pt x="4442" y="16913"/>
                    <a:pt x="4465" y="16924"/>
                  </a:cubicBezTo>
                  <a:cubicBezTo>
                    <a:pt x="4430" y="16901"/>
                    <a:pt x="4394" y="16877"/>
                    <a:pt x="4358" y="16841"/>
                  </a:cubicBezTo>
                  <a:close/>
                  <a:moveTo>
                    <a:pt x="5747" y="17812"/>
                  </a:moveTo>
                  <a:cubicBezTo>
                    <a:pt x="5751" y="17812"/>
                    <a:pt x="5751" y="17821"/>
                    <a:pt x="5751" y="17829"/>
                  </a:cubicBezTo>
                  <a:lnTo>
                    <a:pt x="5739" y="17817"/>
                  </a:lnTo>
                  <a:cubicBezTo>
                    <a:pt x="5743" y="17814"/>
                    <a:pt x="5745" y="17812"/>
                    <a:pt x="5747" y="17812"/>
                  </a:cubicBezTo>
                  <a:close/>
                  <a:moveTo>
                    <a:pt x="5636" y="17850"/>
                  </a:moveTo>
                  <a:cubicBezTo>
                    <a:pt x="5635" y="17851"/>
                    <a:pt x="5633" y="17852"/>
                    <a:pt x="5632" y="17853"/>
                  </a:cubicBezTo>
                  <a:cubicBezTo>
                    <a:pt x="5634" y="17852"/>
                    <a:pt x="5635" y="17851"/>
                    <a:pt x="5636" y="17850"/>
                  </a:cubicBezTo>
                  <a:close/>
                  <a:moveTo>
                    <a:pt x="5167" y="1"/>
                  </a:moveTo>
                  <a:cubicBezTo>
                    <a:pt x="4867" y="1"/>
                    <a:pt x="4573" y="22"/>
                    <a:pt x="4287" y="65"/>
                  </a:cubicBezTo>
                  <a:lnTo>
                    <a:pt x="4311" y="65"/>
                  </a:lnTo>
                  <a:cubicBezTo>
                    <a:pt x="4215" y="65"/>
                    <a:pt x="4156" y="65"/>
                    <a:pt x="4096" y="77"/>
                  </a:cubicBezTo>
                  <a:lnTo>
                    <a:pt x="4239" y="77"/>
                  </a:lnTo>
                  <a:cubicBezTo>
                    <a:pt x="3266" y="237"/>
                    <a:pt x="2359" y="640"/>
                    <a:pt x="1581" y="1316"/>
                  </a:cubicBezTo>
                  <a:lnTo>
                    <a:pt x="1581" y="1316"/>
                  </a:lnTo>
                  <a:cubicBezTo>
                    <a:pt x="1582" y="1316"/>
                    <a:pt x="1583" y="1316"/>
                    <a:pt x="1584" y="1315"/>
                  </a:cubicBezTo>
                  <a:lnTo>
                    <a:pt x="1584" y="1315"/>
                  </a:lnTo>
                  <a:cubicBezTo>
                    <a:pt x="1583" y="1316"/>
                    <a:pt x="1582" y="1317"/>
                    <a:pt x="1581" y="1317"/>
                  </a:cubicBezTo>
                  <a:lnTo>
                    <a:pt x="1581" y="1317"/>
                  </a:lnTo>
                  <a:cubicBezTo>
                    <a:pt x="1550" y="1344"/>
                    <a:pt x="1519" y="1371"/>
                    <a:pt x="1489" y="1399"/>
                  </a:cubicBezTo>
                  <a:cubicBezTo>
                    <a:pt x="1506" y="1373"/>
                    <a:pt x="1529" y="1348"/>
                    <a:pt x="1554" y="1331"/>
                  </a:cubicBezTo>
                  <a:lnTo>
                    <a:pt x="1554" y="1331"/>
                  </a:lnTo>
                  <a:cubicBezTo>
                    <a:pt x="1225" y="1508"/>
                    <a:pt x="994" y="1929"/>
                    <a:pt x="763" y="2149"/>
                  </a:cubicBezTo>
                  <a:cubicBezTo>
                    <a:pt x="806" y="2116"/>
                    <a:pt x="825" y="2104"/>
                    <a:pt x="829" y="2104"/>
                  </a:cubicBezTo>
                  <a:lnTo>
                    <a:pt x="829" y="2104"/>
                  </a:lnTo>
                  <a:cubicBezTo>
                    <a:pt x="842" y="2104"/>
                    <a:pt x="674" y="2252"/>
                    <a:pt x="655" y="2280"/>
                  </a:cubicBezTo>
                  <a:cubicBezTo>
                    <a:pt x="608" y="2351"/>
                    <a:pt x="644" y="2363"/>
                    <a:pt x="572" y="2494"/>
                  </a:cubicBezTo>
                  <a:cubicBezTo>
                    <a:pt x="465" y="2649"/>
                    <a:pt x="358" y="2982"/>
                    <a:pt x="322" y="3066"/>
                  </a:cubicBezTo>
                  <a:cubicBezTo>
                    <a:pt x="269" y="3151"/>
                    <a:pt x="139" y="3560"/>
                    <a:pt x="104" y="3560"/>
                  </a:cubicBezTo>
                  <a:cubicBezTo>
                    <a:pt x="100" y="3560"/>
                    <a:pt x="97" y="3554"/>
                    <a:pt x="96" y="3542"/>
                  </a:cubicBezTo>
                  <a:cubicBezTo>
                    <a:pt x="84" y="4054"/>
                    <a:pt x="1" y="4506"/>
                    <a:pt x="24" y="5054"/>
                  </a:cubicBezTo>
                  <a:cubicBezTo>
                    <a:pt x="36" y="5340"/>
                    <a:pt x="60" y="5566"/>
                    <a:pt x="84" y="5816"/>
                  </a:cubicBezTo>
                  <a:cubicBezTo>
                    <a:pt x="83" y="5812"/>
                    <a:pt x="83" y="5811"/>
                    <a:pt x="82" y="5811"/>
                  </a:cubicBezTo>
                  <a:lnTo>
                    <a:pt x="82" y="5811"/>
                  </a:lnTo>
                  <a:cubicBezTo>
                    <a:pt x="81" y="5811"/>
                    <a:pt x="108" y="5956"/>
                    <a:pt x="96" y="5956"/>
                  </a:cubicBezTo>
                  <a:cubicBezTo>
                    <a:pt x="92" y="5956"/>
                    <a:pt x="85" y="5944"/>
                    <a:pt x="72" y="5911"/>
                  </a:cubicBezTo>
                  <a:lnTo>
                    <a:pt x="72" y="5911"/>
                  </a:lnTo>
                  <a:cubicBezTo>
                    <a:pt x="120" y="6090"/>
                    <a:pt x="120" y="6292"/>
                    <a:pt x="227" y="6435"/>
                  </a:cubicBezTo>
                  <a:cubicBezTo>
                    <a:pt x="215" y="6435"/>
                    <a:pt x="203" y="6435"/>
                    <a:pt x="179" y="6423"/>
                  </a:cubicBezTo>
                  <a:lnTo>
                    <a:pt x="179" y="6423"/>
                  </a:lnTo>
                  <a:cubicBezTo>
                    <a:pt x="203" y="6459"/>
                    <a:pt x="215" y="6483"/>
                    <a:pt x="227" y="6518"/>
                  </a:cubicBezTo>
                  <a:cubicBezTo>
                    <a:pt x="215" y="6518"/>
                    <a:pt x="203" y="6507"/>
                    <a:pt x="191" y="6507"/>
                  </a:cubicBezTo>
                  <a:lnTo>
                    <a:pt x="191" y="6507"/>
                  </a:lnTo>
                  <a:cubicBezTo>
                    <a:pt x="286" y="6733"/>
                    <a:pt x="453" y="6971"/>
                    <a:pt x="560" y="7209"/>
                  </a:cubicBezTo>
                  <a:cubicBezTo>
                    <a:pt x="572" y="7185"/>
                    <a:pt x="572" y="7173"/>
                    <a:pt x="584" y="7161"/>
                  </a:cubicBezTo>
                  <a:cubicBezTo>
                    <a:pt x="584" y="7161"/>
                    <a:pt x="620" y="7233"/>
                    <a:pt x="644" y="7280"/>
                  </a:cubicBezTo>
                  <a:lnTo>
                    <a:pt x="644" y="7280"/>
                  </a:lnTo>
                  <a:cubicBezTo>
                    <a:pt x="702" y="7363"/>
                    <a:pt x="959" y="7900"/>
                    <a:pt x="976" y="7900"/>
                  </a:cubicBezTo>
                  <a:cubicBezTo>
                    <a:pt x="977" y="7900"/>
                    <a:pt x="977" y="7900"/>
                    <a:pt x="977" y="7900"/>
                  </a:cubicBezTo>
                  <a:cubicBezTo>
                    <a:pt x="977" y="7899"/>
                    <a:pt x="977" y="7899"/>
                    <a:pt x="977" y="7899"/>
                  </a:cubicBezTo>
                  <a:cubicBezTo>
                    <a:pt x="990" y="7899"/>
                    <a:pt x="1120" y="8181"/>
                    <a:pt x="1097" y="8181"/>
                  </a:cubicBezTo>
                  <a:cubicBezTo>
                    <a:pt x="1091" y="8181"/>
                    <a:pt x="1072" y="8159"/>
                    <a:pt x="1036" y="8102"/>
                  </a:cubicBezTo>
                  <a:lnTo>
                    <a:pt x="1036" y="8102"/>
                  </a:lnTo>
                  <a:cubicBezTo>
                    <a:pt x="1072" y="8199"/>
                    <a:pt x="1147" y="8284"/>
                    <a:pt x="1198" y="8370"/>
                  </a:cubicBezTo>
                  <a:lnTo>
                    <a:pt x="1198" y="8370"/>
                  </a:lnTo>
                  <a:cubicBezTo>
                    <a:pt x="1192" y="8356"/>
                    <a:pt x="1186" y="8342"/>
                    <a:pt x="1179" y="8328"/>
                  </a:cubicBezTo>
                  <a:lnTo>
                    <a:pt x="1179" y="8328"/>
                  </a:lnTo>
                  <a:cubicBezTo>
                    <a:pt x="1358" y="8626"/>
                    <a:pt x="1548" y="8959"/>
                    <a:pt x="1703" y="9269"/>
                  </a:cubicBezTo>
                  <a:cubicBezTo>
                    <a:pt x="1679" y="9257"/>
                    <a:pt x="1667" y="9245"/>
                    <a:pt x="1656" y="9221"/>
                  </a:cubicBezTo>
                  <a:lnTo>
                    <a:pt x="1656" y="9221"/>
                  </a:lnTo>
                  <a:cubicBezTo>
                    <a:pt x="1739" y="9435"/>
                    <a:pt x="2037" y="9685"/>
                    <a:pt x="2025" y="10019"/>
                  </a:cubicBezTo>
                  <a:cubicBezTo>
                    <a:pt x="2027" y="10010"/>
                    <a:pt x="2029" y="10007"/>
                    <a:pt x="2031" y="10007"/>
                  </a:cubicBezTo>
                  <a:cubicBezTo>
                    <a:pt x="2057" y="10007"/>
                    <a:pt x="2097" y="10413"/>
                    <a:pt x="2108" y="10424"/>
                  </a:cubicBezTo>
                  <a:cubicBezTo>
                    <a:pt x="2108" y="10447"/>
                    <a:pt x="2119" y="10481"/>
                    <a:pt x="2120" y="10526"/>
                  </a:cubicBezTo>
                  <a:lnTo>
                    <a:pt x="2120" y="10526"/>
                  </a:lnTo>
                  <a:cubicBezTo>
                    <a:pt x="2120" y="10519"/>
                    <a:pt x="2118" y="10519"/>
                    <a:pt x="2108" y="10519"/>
                  </a:cubicBezTo>
                  <a:cubicBezTo>
                    <a:pt x="2120" y="10543"/>
                    <a:pt x="2120" y="10555"/>
                    <a:pt x="2132" y="10567"/>
                  </a:cubicBezTo>
                  <a:cubicBezTo>
                    <a:pt x="2142" y="10710"/>
                    <a:pt x="2152" y="10916"/>
                    <a:pt x="2147" y="10916"/>
                  </a:cubicBezTo>
                  <a:cubicBezTo>
                    <a:pt x="2147" y="10916"/>
                    <a:pt x="2145" y="10911"/>
                    <a:pt x="2144" y="10900"/>
                  </a:cubicBezTo>
                  <a:lnTo>
                    <a:pt x="2144" y="10900"/>
                  </a:lnTo>
                  <a:cubicBezTo>
                    <a:pt x="2132" y="10959"/>
                    <a:pt x="2179" y="11626"/>
                    <a:pt x="2156" y="11638"/>
                  </a:cubicBezTo>
                  <a:cubicBezTo>
                    <a:pt x="2203" y="11614"/>
                    <a:pt x="2168" y="11412"/>
                    <a:pt x="2168" y="11376"/>
                  </a:cubicBezTo>
                  <a:lnTo>
                    <a:pt x="2179" y="11376"/>
                  </a:lnTo>
                  <a:cubicBezTo>
                    <a:pt x="2215" y="11817"/>
                    <a:pt x="2048" y="12210"/>
                    <a:pt x="2477" y="12495"/>
                  </a:cubicBezTo>
                  <a:cubicBezTo>
                    <a:pt x="2441" y="12495"/>
                    <a:pt x="2453" y="12507"/>
                    <a:pt x="2489" y="12531"/>
                  </a:cubicBezTo>
                  <a:cubicBezTo>
                    <a:pt x="2465" y="12519"/>
                    <a:pt x="2453" y="12507"/>
                    <a:pt x="2429" y="12495"/>
                  </a:cubicBezTo>
                  <a:lnTo>
                    <a:pt x="2429" y="12495"/>
                  </a:lnTo>
                  <a:cubicBezTo>
                    <a:pt x="2441" y="12519"/>
                    <a:pt x="2715" y="12650"/>
                    <a:pt x="2644" y="12662"/>
                  </a:cubicBezTo>
                  <a:cubicBezTo>
                    <a:pt x="2645" y="12662"/>
                    <a:pt x="2646" y="12662"/>
                    <a:pt x="2647" y="12662"/>
                  </a:cubicBezTo>
                  <a:cubicBezTo>
                    <a:pt x="2726" y="12662"/>
                    <a:pt x="2691" y="13080"/>
                    <a:pt x="2691" y="13138"/>
                  </a:cubicBezTo>
                  <a:cubicBezTo>
                    <a:pt x="2683" y="13133"/>
                    <a:pt x="2676" y="13130"/>
                    <a:pt x="2671" y="13130"/>
                  </a:cubicBezTo>
                  <a:cubicBezTo>
                    <a:pt x="2621" y="13130"/>
                    <a:pt x="2735" y="13376"/>
                    <a:pt x="2691" y="13484"/>
                  </a:cubicBezTo>
                  <a:cubicBezTo>
                    <a:pt x="2703" y="13519"/>
                    <a:pt x="2691" y="13555"/>
                    <a:pt x="2668" y="13603"/>
                  </a:cubicBezTo>
                  <a:cubicBezTo>
                    <a:pt x="2671" y="13598"/>
                    <a:pt x="2673" y="13595"/>
                    <a:pt x="2676" y="13595"/>
                  </a:cubicBezTo>
                  <a:lnTo>
                    <a:pt x="2676" y="13595"/>
                  </a:lnTo>
                  <a:cubicBezTo>
                    <a:pt x="2706" y="13595"/>
                    <a:pt x="2653" y="14022"/>
                    <a:pt x="2775" y="14055"/>
                  </a:cubicBezTo>
                  <a:cubicBezTo>
                    <a:pt x="2679" y="14067"/>
                    <a:pt x="2775" y="14222"/>
                    <a:pt x="2775" y="14257"/>
                  </a:cubicBezTo>
                  <a:cubicBezTo>
                    <a:pt x="2768" y="14291"/>
                    <a:pt x="2758" y="14306"/>
                    <a:pt x="2743" y="14306"/>
                  </a:cubicBezTo>
                  <a:cubicBezTo>
                    <a:pt x="2732" y="14306"/>
                    <a:pt x="2719" y="14297"/>
                    <a:pt x="2703" y="14281"/>
                  </a:cubicBezTo>
                  <a:lnTo>
                    <a:pt x="2703" y="14281"/>
                  </a:lnTo>
                  <a:cubicBezTo>
                    <a:pt x="2799" y="14496"/>
                    <a:pt x="2727" y="14603"/>
                    <a:pt x="2727" y="14865"/>
                  </a:cubicBezTo>
                  <a:cubicBezTo>
                    <a:pt x="2727" y="15008"/>
                    <a:pt x="2632" y="15472"/>
                    <a:pt x="2703" y="15579"/>
                  </a:cubicBezTo>
                  <a:cubicBezTo>
                    <a:pt x="2690" y="15586"/>
                    <a:pt x="2676" y="15593"/>
                    <a:pt x="2664" y="15593"/>
                  </a:cubicBezTo>
                  <a:cubicBezTo>
                    <a:pt x="2656" y="15593"/>
                    <a:pt x="2649" y="15589"/>
                    <a:pt x="2644" y="15579"/>
                  </a:cubicBezTo>
                  <a:lnTo>
                    <a:pt x="2644" y="15579"/>
                  </a:lnTo>
                  <a:cubicBezTo>
                    <a:pt x="2644" y="15615"/>
                    <a:pt x="2763" y="15805"/>
                    <a:pt x="2787" y="15829"/>
                  </a:cubicBezTo>
                  <a:cubicBezTo>
                    <a:pt x="2776" y="15850"/>
                    <a:pt x="2768" y="15859"/>
                    <a:pt x="2761" y="15859"/>
                  </a:cubicBezTo>
                  <a:cubicBezTo>
                    <a:pt x="2752" y="15859"/>
                    <a:pt x="2746" y="15844"/>
                    <a:pt x="2739" y="15817"/>
                  </a:cubicBezTo>
                  <a:lnTo>
                    <a:pt x="2739" y="15817"/>
                  </a:lnTo>
                  <a:cubicBezTo>
                    <a:pt x="2739" y="16008"/>
                    <a:pt x="2810" y="16151"/>
                    <a:pt x="2894" y="16329"/>
                  </a:cubicBezTo>
                  <a:cubicBezTo>
                    <a:pt x="2930" y="16341"/>
                    <a:pt x="3060" y="16520"/>
                    <a:pt x="3132" y="16615"/>
                  </a:cubicBezTo>
                  <a:cubicBezTo>
                    <a:pt x="3185" y="16615"/>
                    <a:pt x="3307" y="16702"/>
                    <a:pt x="3322" y="16702"/>
                  </a:cubicBezTo>
                  <a:cubicBezTo>
                    <a:pt x="3323" y="16702"/>
                    <a:pt x="3323" y="16701"/>
                    <a:pt x="3323" y="16700"/>
                  </a:cubicBezTo>
                  <a:lnTo>
                    <a:pt x="3323" y="16700"/>
                  </a:lnTo>
                  <a:cubicBezTo>
                    <a:pt x="3340" y="16720"/>
                    <a:pt x="3550" y="16877"/>
                    <a:pt x="3441" y="16877"/>
                  </a:cubicBezTo>
                  <a:cubicBezTo>
                    <a:pt x="3438" y="16877"/>
                    <a:pt x="3434" y="16877"/>
                    <a:pt x="3430" y="16877"/>
                  </a:cubicBezTo>
                  <a:lnTo>
                    <a:pt x="3430" y="16877"/>
                  </a:lnTo>
                  <a:cubicBezTo>
                    <a:pt x="3474" y="16904"/>
                    <a:pt x="3495" y="16914"/>
                    <a:pt x="3505" y="16914"/>
                  </a:cubicBezTo>
                  <a:cubicBezTo>
                    <a:pt x="3528" y="16914"/>
                    <a:pt x="3493" y="16864"/>
                    <a:pt x="3557" y="16864"/>
                  </a:cubicBezTo>
                  <a:cubicBezTo>
                    <a:pt x="3561" y="16864"/>
                    <a:pt x="3567" y="16864"/>
                    <a:pt x="3572" y="16865"/>
                  </a:cubicBezTo>
                  <a:cubicBezTo>
                    <a:pt x="3609" y="16919"/>
                    <a:pt x="3657" y="16938"/>
                    <a:pt x="3711" y="16938"/>
                  </a:cubicBezTo>
                  <a:cubicBezTo>
                    <a:pt x="3824" y="16938"/>
                    <a:pt x="3965" y="16859"/>
                    <a:pt x="4091" y="16859"/>
                  </a:cubicBezTo>
                  <a:cubicBezTo>
                    <a:pt x="4144" y="16859"/>
                    <a:pt x="4194" y="16873"/>
                    <a:pt x="4239" y="16913"/>
                  </a:cubicBezTo>
                  <a:cubicBezTo>
                    <a:pt x="4239" y="16913"/>
                    <a:pt x="4193" y="17199"/>
                    <a:pt x="4248" y="17199"/>
                  </a:cubicBezTo>
                  <a:cubicBezTo>
                    <a:pt x="4249" y="17199"/>
                    <a:pt x="4250" y="17199"/>
                    <a:pt x="4251" y="17198"/>
                  </a:cubicBezTo>
                  <a:lnTo>
                    <a:pt x="4251" y="17198"/>
                  </a:lnTo>
                  <a:cubicBezTo>
                    <a:pt x="4227" y="17210"/>
                    <a:pt x="4168" y="17270"/>
                    <a:pt x="4251" y="17282"/>
                  </a:cubicBezTo>
                  <a:cubicBezTo>
                    <a:pt x="4226" y="17290"/>
                    <a:pt x="4212" y="17298"/>
                    <a:pt x="4203" y="17298"/>
                  </a:cubicBezTo>
                  <a:cubicBezTo>
                    <a:pt x="4199" y="17298"/>
                    <a:pt x="4195" y="17297"/>
                    <a:pt x="4192" y="17294"/>
                  </a:cubicBezTo>
                  <a:lnTo>
                    <a:pt x="4192" y="17294"/>
                  </a:lnTo>
                  <a:cubicBezTo>
                    <a:pt x="4192" y="17317"/>
                    <a:pt x="4334" y="17329"/>
                    <a:pt x="4334" y="17329"/>
                  </a:cubicBezTo>
                  <a:cubicBezTo>
                    <a:pt x="4239" y="17401"/>
                    <a:pt x="4430" y="17460"/>
                    <a:pt x="4382" y="17579"/>
                  </a:cubicBezTo>
                  <a:cubicBezTo>
                    <a:pt x="4396" y="17565"/>
                    <a:pt x="4406" y="17560"/>
                    <a:pt x="4416" y="17560"/>
                  </a:cubicBezTo>
                  <a:cubicBezTo>
                    <a:pt x="4424" y="17560"/>
                    <a:pt x="4432" y="17562"/>
                    <a:pt x="4442" y="17567"/>
                  </a:cubicBezTo>
                  <a:cubicBezTo>
                    <a:pt x="4442" y="17579"/>
                    <a:pt x="4442" y="17748"/>
                    <a:pt x="4382" y="17748"/>
                  </a:cubicBezTo>
                  <a:cubicBezTo>
                    <a:pt x="4378" y="17748"/>
                    <a:pt x="4374" y="17747"/>
                    <a:pt x="4370" y="17746"/>
                  </a:cubicBezTo>
                  <a:lnTo>
                    <a:pt x="4370" y="17746"/>
                  </a:lnTo>
                  <a:cubicBezTo>
                    <a:pt x="4374" y="17770"/>
                    <a:pt x="4379" y="17778"/>
                    <a:pt x="4386" y="17778"/>
                  </a:cubicBezTo>
                  <a:cubicBezTo>
                    <a:pt x="4399" y="17778"/>
                    <a:pt x="4418" y="17742"/>
                    <a:pt x="4434" y="17742"/>
                  </a:cubicBezTo>
                  <a:cubicBezTo>
                    <a:pt x="4437" y="17742"/>
                    <a:pt x="4439" y="17744"/>
                    <a:pt x="4442" y="17746"/>
                  </a:cubicBezTo>
                  <a:cubicBezTo>
                    <a:pt x="4418" y="17770"/>
                    <a:pt x="4406" y="17794"/>
                    <a:pt x="4418" y="17817"/>
                  </a:cubicBezTo>
                  <a:cubicBezTo>
                    <a:pt x="4411" y="17817"/>
                    <a:pt x="4591" y="17833"/>
                    <a:pt x="4755" y="17833"/>
                  </a:cubicBezTo>
                  <a:cubicBezTo>
                    <a:pt x="4878" y="17833"/>
                    <a:pt x="4993" y="17824"/>
                    <a:pt x="5013" y="17794"/>
                  </a:cubicBezTo>
                  <a:cubicBezTo>
                    <a:pt x="5047" y="17827"/>
                    <a:pt x="5119" y="17847"/>
                    <a:pt x="5182" y="17847"/>
                  </a:cubicBezTo>
                  <a:cubicBezTo>
                    <a:pt x="5253" y="17847"/>
                    <a:pt x="5312" y="17821"/>
                    <a:pt x="5287" y="17758"/>
                  </a:cubicBezTo>
                  <a:lnTo>
                    <a:pt x="5287" y="17758"/>
                  </a:lnTo>
                  <a:cubicBezTo>
                    <a:pt x="5358" y="17806"/>
                    <a:pt x="5549" y="17865"/>
                    <a:pt x="5608" y="17865"/>
                  </a:cubicBezTo>
                  <a:cubicBezTo>
                    <a:pt x="5597" y="17853"/>
                    <a:pt x="5597" y="17829"/>
                    <a:pt x="5585" y="17817"/>
                  </a:cubicBezTo>
                  <a:cubicBezTo>
                    <a:pt x="5582" y="17813"/>
                    <a:pt x="5584" y="17811"/>
                    <a:pt x="5587" y="17811"/>
                  </a:cubicBezTo>
                  <a:cubicBezTo>
                    <a:pt x="5600" y="17811"/>
                    <a:pt x="5642" y="17838"/>
                    <a:pt x="5636" y="17850"/>
                  </a:cubicBezTo>
                  <a:lnTo>
                    <a:pt x="5636" y="17850"/>
                  </a:lnTo>
                  <a:cubicBezTo>
                    <a:pt x="5646" y="17841"/>
                    <a:pt x="5656" y="17839"/>
                    <a:pt x="5656" y="17817"/>
                  </a:cubicBezTo>
                  <a:cubicBezTo>
                    <a:pt x="5680" y="17829"/>
                    <a:pt x="5680" y="17853"/>
                    <a:pt x="5668" y="17877"/>
                  </a:cubicBezTo>
                  <a:cubicBezTo>
                    <a:pt x="5704" y="17865"/>
                    <a:pt x="5739" y="17841"/>
                    <a:pt x="5799" y="17806"/>
                  </a:cubicBezTo>
                  <a:cubicBezTo>
                    <a:pt x="5775" y="17782"/>
                    <a:pt x="5787" y="17758"/>
                    <a:pt x="5751" y="17734"/>
                  </a:cubicBezTo>
                  <a:lnTo>
                    <a:pt x="5751" y="17734"/>
                  </a:lnTo>
                  <a:cubicBezTo>
                    <a:pt x="5768" y="17745"/>
                    <a:pt x="5782" y="17750"/>
                    <a:pt x="5795" y="17750"/>
                  </a:cubicBezTo>
                  <a:cubicBezTo>
                    <a:pt x="5875" y="17750"/>
                    <a:pt x="5879" y="17551"/>
                    <a:pt x="5860" y="17511"/>
                  </a:cubicBezTo>
                  <a:lnTo>
                    <a:pt x="5860" y="17511"/>
                  </a:lnTo>
                  <a:cubicBezTo>
                    <a:pt x="5868" y="17512"/>
                    <a:pt x="5877" y="17513"/>
                    <a:pt x="5885" y="17513"/>
                  </a:cubicBezTo>
                  <a:cubicBezTo>
                    <a:pt x="5919" y="17513"/>
                    <a:pt x="5951" y="17501"/>
                    <a:pt x="5978" y="17484"/>
                  </a:cubicBezTo>
                  <a:cubicBezTo>
                    <a:pt x="5966" y="17460"/>
                    <a:pt x="5942" y="17436"/>
                    <a:pt x="5918" y="17425"/>
                  </a:cubicBezTo>
                  <a:cubicBezTo>
                    <a:pt x="5954" y="17377"/>
                    <a:pt x="6061" y="17353"/>
                    <a:pt x="5978" y="17258"/>
                  </a:cubicBezTo>
                  <a:cubicBezTo>
                    <a:pt x="6001" y="17258"/>
                    <a:pt x="6025" y="17258"/>
                    <a:pt x="6049" y="17246"/>
                  </a:cubicBezTo>
                  <a:cubicBezTo>
                    <a:pt x="6013" y="17115"/>
                    <a:pt x="6049" y="16865"/>
                    <a:pt x="6287" y="16829"/>
                  </a:cubicBezTo>
                  <a:cubicBezTo>
                    <a:pt x="6108" y="16817"/>
                    <a:pt x="6323" y="16782"/>
                    <a:pt x="6251" y="16758"/>
                  </a:cubicBezTo>
                  <a:cubicBezTo>
                    <a:pt x="6261" y="16755"/>
                    <a:pt x="6270" y="16753"/>
                    <a:pt x="6280" y="16753"/>
                  </a:cubicBezTo>
                  <a:cubicBezTo>
                    <a:pt x="6305" y="16753"/>
                    <a:pt x="6329" y="16764"/>
                    <a:pt x="6347" y="16782"/>
                  </a:cubicBezTo>
                  <a:cubicBezTo>
                    <a:pt x="6340" y="16796"/>
                    <a:pt x="6333" y="16801"/>
                    <a:pt x="6326" y="16801"/>
                  </a:cubicBezTo>
                  <a:cubicBezTo>
                    <a:pt x="6321" y="16801"/>
                    <a:pt x="6316" y="16798"/>
                    <a:pt x="6311" y="16793"/>
                  </a:cubicBezTo>
                  <a:lnTo>
                    <a:pt x="6311" y="16793"/>
                  </a:lnTo>
                  <a:cubicBezTo>
                    <a:pt x="6296" y="16847"/>
                    <a:pt x="6459" y="16856"/>
                    <a:pt x="6574" y="16856"/>
                  </a:cubicBezTo>
                  <a:cubicBezTo>
                    <a:pt x="6639" y="16856"/>
                    <a:pt x="6689" y="16853"/>
                    <a:pt x="6680" y="16853"/>
                  </a:cubicBezTo>
                  <a:cubicBezTo>
                    <a:pt x="6918" y="16817"/>
                    <a:pt x="7168" y="16698"/>
                    <a:pt x="7323" y="16508"/>
                  </a:cubicBezTo>
                  <a:cubicBezTo>
                    <a:pt x="7299" y="16508"/>
                    <a:pt x="7275" y="16496"/>
                    <a:pt x="7263" y="16496"/>
                  </a:cubicBezTo>
                  <a:cubicBezTo>
                    <a:pt x="7251" y="16496"/>
                    <a:pt x="7335" y="16424"/>
                    <a:pt x="7359" y="16424"/>
                  </a:cubicBezTo>
                  <a:cubicBezTo>
                    <a:pt x="7380" y="16370"/>
                    <a:pt x="7412" y="16316"/>
                    <a:pt x="7417" y="16316"/>
                  </a:cubicBezTo>
                  <a:cubicBezTo>
                    <a:pt x="7418" y="16316"/>
                    <a:pt x="7418" y="16316"/>
                    <a:pt x="7418" y="16317"/>
                  </a:cubicBezTo>
                  <a:cubicBezTo>
                    <a:pt x="7418" y="16341"/>
                    <a:pt x="7418" y="16365"/>
                    <a:pt x="7418" y="16389"/>
                  </a:cubicBezTo>
                  <a:cubicBezTo>
                    <a:pt x="7430" y="16377"/>
                    <a:pt x="7442" y="16353"/>
                    <a:pt x="7454" y="16329"/>
                  </a:cubicBezTo>
                  <a:cubicBezTo>
                    <a:pt x="7454" y="16331"/>
                    <a:pt x="7454" y="16332"/>
                    <a:pt x="7454" y="16332"/>
                  </a:cubicBezTo>
                  <a:cubicBezTo>
                    <a:pt x="7460" y="16332"/>
                    <a:pt x="7519" y="16038"/>
                    <a:pt x="7554" y="16000"/>
                  </a:cubicBezTo>
                  <a:lnTo>
                    <a:pt x="7554" y="16000"/>
                  </a:lnTo>
                  <a:cubicBezTo>
                    <a:pt x="7535" y="16012"/>
                    <a:pt x="7523" y="16033"/>
                    <a:pt x="7502" y="16043"/>
                  </a:cubicBezTo>
                  <a:cubicBezTo>
                    <a:pt x="7502" y="15853"/>
                    <a:pt x="7502" y="15508"/>
                    <a:pt x="7513" y="15246"/>
                  </a:cubicBezTo>
                  <a:lnTo>
                    <a:pt x="7513" y="15246"/>
                  </a:lnTo>
                  <a:cubicBezTo>
                    <a:pt x="7511" y="15252"/>
                    <a:pt x="7509" y="15255"/>
                    <a:pt x="7507" y="15255"/>
                  </a:cubicBezTo>
                  <a:cubicBezTo>
                    <a:pt x="7489" y="15255"/>
                    <a:pt x="7539" y="14872"/>
                    <a:pt x="7508" y="14872"/>
                  </a:cubicBezTo>
                  <a:lnTo>
                    <a:pt x="7508" y="14872"/>
                  </a:lnTo>
                  <a:cubicBezTo>
                    <a:pt x="7506" y="14872"/>
                    <a:pt x="7504" y="14873"/>
                    <a:pt x="7502" y="14877"/>
                  </a:cubicBezTo>
                  <a:cubicBezTo>
                    <a:pt x="7513" y="14758"/>
                    <a:pt x="7513" y="14305"/>
                    <a:pt x="7549" y="14246"/>
                  </a:cubicBezTo>
                  <a:cubicBezTo>
                    <a:pt x="7597" y="14174"/>
                    <a:pt x="7525" y="14138"/>
                    <a:pt x="7525" y="14103"/>
                  </a:cubicBezTo>
                  <a:cubicBezTo>
                    <a:pt x="7585" y="13734"/>
                    <a:pt x="7478" y="13353"/>
                    <a:pt x="7585" y="12984"/>
                  </a:cubicBezTo>
                  <a:lnTo>
                    <a:pt x="7585" y="12984"/>
                  </a:lnTo>
                  <a:cubicBezTo>
                    <a:pt x="7579" y="12994"/>
                    <a:pt x="7576" y="12998"/>
                    <a:pt x="7573" y="12998"/>
                  </a:cubicBezTo>
                  <a:cubicBezTo>
                    <a:pt x="7564" y="12998"/>
                    <a:pt x="7561" y="12967"/>
                    <a:pt x="7533" y="12967"/>
                  </a:cubicBezTo>
                  <a:cubicBezTo>
                    <a:pt x="7528" y="12967"/>
                    <a:pt x="7521" y="12969"/>
                    <a:pt x="7513" y="12972"/>
                  </a:cubicBezTo>
                  <a:cubicBezTo>
                    <a:pt x="7513" y="12876"/>
                    <a:pt x="7537" y="12817"/>
                    <a:pt x="7537" y="12722"/>
                  </a:cubicBezTo>
                  <a:cubicBezTo>
                    <a:pt x="7621" y="12698"/>
                    <a:pt x="7954" y="12579"/>
                    <a:pt x="7990" y="12472"/>
                  </a:cubicBezTo>
                  <a:lnTo>
                    <a:pt x="7966" y="12472"/>
                  </a:lnTo>
                  <a:cubicBezTo>
                    <a:pt x="8085" y="12341"/>
                    <a:pt x="8144" y="11638"/>
                    <a:pt x="8144" y="11626"/>
                  </a:cubicBezTo>
                  <a:cubicBezTo>
                    <a:pt x="8160" y="11763"/>
                    <a:pt x="8164" y="11812"/>
                    <a:pt x="8166" y="11812"/>
                  </a:cubicBezTo>
                  <a:cubicBezTo>
                    <a:pt x="8168" y="11812"/>
                    <a:pt x="8167" y="11735"/>
                    <a:pt x="8180" y="11662"/>
                  </a:cubicBezTo>
                  <a:cubicBezTo>
                    <a:pt x="8180" y="11686"/>
                    <a:pt x="8180" y="11710"/>
                    <a:pt x="8192" y="11733"/>
                  </a:cubicBezTo>
                  <a:cubicBezTo>
                    <a:pt x="8192" y="11614"/>
                    <a:pt x="8192" y="11471"/>
                    <a:pt x="8192" y="11412"/>
                  </a:cubicBezTo>
                  <a:cubicBezTo>
                    <a:pt x="8192" y="11364"/>
                    <a:pt x="8180" y="11150"/>
                    <a:pt x="8168" y="11150"/>
                  </a:cubicBezTo>
                  <a:cubicBezTo>
                    <a:pt x="8192" y="10995"/>
                    <a:pt x="8073" y="10852"/>
                    <a:pt x="8133" y="10686"/>
                  </a:cubicBezTo>
                  <a:lnTo>
                    <a:pt x="8133" y="10686"/>
                  </a:lnTo>
                  <a:cubicBezTo>
                    <a:pt x="8133" y="10687"/>
                    <a:pt x="8133" y="10688"/>
                    <a:pt x="8133" y="10688"/>
                  </a:cubicBezTo>
                  <a:cubicBezTo>
                    <a:pt x="8135" y="10688"/>
                    <a:pt x="8156" y="10529"/>
                    <a:pt x="8156" y="10495"/>
                  </a:cubicBezTo>
                  <a:cubicBezTo>
                    <a:pt x="8179" y="10361"/>
                    <a:pt x="8149" y="10186"/>
                    <a:pt x="8184" y="10066"/>
                  </a:cubicBezTo>
                  <a:lnTo>
                    <a:pt x="8184" y="10066"/>
                  </a:lnTo>
                  <a:cubicBezTo>
                    <a:pt x="8185" y="10070"/>
                    <a:pt x="8188" y="10074"/>
                    <a:pt x="8192" y="10078"/>
                  </a:cubicBezTo>
                  <a:cubicBezTo>
                    <a:pt x="8204" y="10019"/>
                    <a:pt x="8204" y="9983"/>
                    <a:pt x="8228" y="9912"/>
                  </a:cubicBezTo>
                  <a:lnTo>
                    <a:pt x="8228" y="9912"/>
                  </a:lnTo>
                  <a:cubicBezTo>
                    <a:pt x="8240" y="9971"/>
                    <a:pt x="8228" y="10043"/>
                    <a:pt x="8216" y="10102"/>
                  </a:cubicBezTo>
                  <a:cubicBezTo>
                    <a:pt x="8311" y="10007"/>
                    <a:pt x="8299" y="9805"/>
                    <a:pt x="8371" y="9685"/>
                  </a:cubicBezTo>
                  <a:lnTo>
                    <a:pt x="8371" y="9685"/>
                  </a:lnTo>
                  <a:cubicBezTo>
                    <a:pt x="8359" y="9733"/>
                    <a:pt x="8347" y="9781"/>
                    <a:pt x="8335" y="9828"/>
                  </a:cubicBezTo>
                  <a:cubicBezTo>
                    <a:pt x="8406" y="9733"/>
                    <a:pt x="8478" y="9626"/>
                    <a:pt x="8537" y="9519"/>
                  </a:cubicBezTo>
                  <a:lnTo>
                    <a:pt x="8537" y="9519"/>
                  </a:lnTo>
                  <a:cubicBezTo>
                    <a:pt x="8490" y="9555"/>
                    <a:pt x="8430" y="9674"/>
                    <a:pt x="8371" y="9674"/>
                  </a:cubicBezTo>
                  <a:cubicBezTo>
                    <a:pt x="8299" y="9674"/>
                    <a:pt x="8871" y="8923"/>
                    <a:pt x="8871" y="8888"/>
                  </a:cubicBezTo>
                  <a:lnTo>
                    <a:pt x="8871" y="8888"/>
                  </a:lnTo>
                  <a:cubicBezTo>
                    <a:pt x="8871" y="8888"/>
                    <a:pt x="8825" y="8918"/>
                    <a:pt x="8807" y="8918"/>
                  </a:cubicBezTo>
                  <a:cubicBezTo>
                    <a:pt x="8802" y="8918"/>
                    <a:pt x="8799" y="8916"/>
                    <a:pt x="8799" y="8912"/>
                  </a:cubicBezTo>
                  <a:cubicBezTo>
                    <a:pt x="8799" y="8864"/>
                    <a:pt x="9061" y="8423"/>
                    <a:pt x="9097" y="8316"/>
                  </a:cubicBezTo>
                  <a:cubicBezTo>
                    <a:pt x="9097" y="8316"/>
                    <a:pt x="9097" y="8328"/>
                    <a:pt x="9109" y="8328"/>
                  </a:cubicBezTo>
                  <a:cubicBezTo>
                    <a:pt x="9156" y="8114"/>
                    <a:pt x="9287" y="7650"/>
                    <a:pt x="9478" y="7626"/>
                  </a:cubicBezTo>
                  <a:cubicBezTo>
                    <a:pt x="9752" y="6923"/>
                    <a:pt x="10026" y="6435"/>
                    <a:pt x="10228" y="5733"/>
                  </a:cubicBezTo>
                  <a:lnTo>
                    <a:pt x="10228" y="5733"/>
                  </a:lnTo>
                  <a:cubicBezTo>
                    <a:pt x="10213" y="5770"/>
                    <a:pt x="10205" y="5784"/>
                    <a:pt x="10203" y="5784"/>
                  </a:cubicBezTo>
                  <a:cubicBezTo>
                    <a:pt x="10194" y="5784"/>
                    <a:pt x="10232" y="5641"/>
                    <a:pt x="10240" y="5614"/>
                  </a:cubicBezTo>
                  <a:lnTo>
                    <a:pt x="10216" y="5614"/>
                  </a:lnTo>
                  <a:cubicBezTo>
                    <a:pt x="10204" y="5614"/>
                    <a:pt x="10228" y="5435"/>
                    <a:pt x="10228" y="5268"/>
                  </a:cubicBezTo>
                  <a:cubicBezTo>
                    <a:pt x="10228" y="5256"/>
                    <a:pt x="10228" y="5256"/>
                    <a:pt x="10228" y="5244"/>
                  </a:cubicBezTo>
                  <a:cubicBezTo>
                    <a:pt x="10228" y="5244"/>
                    <a:pt x="10228" y="5256"/>
                    <a:pt x="10240" y="5256"/>
                  </a:cubicBezTo>
                  <a:cubicBezTo>
                    <a:pt x="10240" y="5125"/>
                    <a:pt x="10252" y="4994"/>
                    <a:pt x="10228" y="4947"/>
                  </a:cubicBezTo>
                  <a:cubicBezTo>
                    <a:pt x="10240" y="4899"/>
                    <a:pt x="10252" y="4840"/>
                    <a:pt x="10252" y="4816"/>
                  </a:cubicBezTo>
                  <a:cubicBezTo>
                    <a:pt x="10252" y="4816"/>
                    <a:pt x="10252" y="4828"/>
                    <a:pt x="10252" y="4840"/>
                  </a:cubicBezTo>
                  <a:cubicBezTo>
                    <a:pt x="10252" y="4685"/>
                    <a:pt x="10311" y="4054"/>
                    <a:pt x="10157" y="3970"/>
                  </a:cubicBezTo>
                  <a:lnTo>
                    <a:pt x="10157" y="3970"/>
                  </a:lnTo>
                  <a:cubicBezTo>
                    <a:pt x="10157" y="3971"/>
                    <a:pt x="10180" y="3982"/>
                    <a:pt x="10192" y="3982"/>
                  </a:cubicBezTo>
                  <a:cubicBezTo>
                    <a:pt x="10204" y="3994"/>
                    <a:pt x="10228" y="3994"/>
                    <a:pt x="10252" y="4018"/>
                  </a:cubicBezTo>
                  <a:cubicBezTo>
                    <a:pt x="10169" y="3851"/>
                    <a:pt x="10061" y="3709"/>
                    <a:pt x="9954" y="3566"/>
                  </a:cubicBezTo>
                  <a:lnTo>
                    <a:pt x="9954" y="3566"/>
                  </a:lnTo>
                  <a:cubicBezTo>
                    <a:pt x="9968" y="3573"/>
                    <a:pt x="9981" y="3576"/>
                    <a:pt x="9993" y="3576"/>
                  </a:cubicBezTo>
                  <a:cubicBezTo>
                    <a:pt x="10045" y="3576"/>
                    <a:pt x="10076" y="3517"/>
                    <a:pt x="10108" y="3517"/>
                  </a:cubicBezTo>
                  <a:cubicBezTo>
                    <a:pt x="10130" y="3517"/>
                    <a:pt x="10151" y="3542"/>
                    <a:pt x="10180" y="3625"/>
                  </a:cubicBezTo>
                  <a:cubicBezTo>
                    <a:pt x="10180" y="3530"/>
                    <a:pt x="10157" y="3435"/>
                    <a:pt x="10109" y="3339"/>
                  </a:cubicBezTo>
                  <a:cubicBezTo>
                    <a:pt x="10102" y="3303"/>
                    <a:pt x="10046" y="3167"/>
                    <a:pt x="9967" y="3033"/>
                  </a:cubicBezTo>
                  <a:lnTo>
                    <a:pt x="9967" y="3033"/>
                  </a:lnTo>
                  <a:cubicBezTo>
                    <a:pt x="9970" y="3049"/>
                    <a:pt x="9970" y="3072"/>
                    <a:pt x="9966" y="3101"/>
                  </a:cubicBezTo>
                  <a:cubicBezTo>
                    <a:pt x="9918" y="3089"/>
                    <a:pt x="9895" y="3054"/>
                    <a:pt x="9895" y="3018"/>
                  </a:cubicBezTo>
                  <a:cubicBezTo>
                    <a:pt x="9912" y="3008"/>
                    <a:pt x="9926" y="3002"/>
                    <a:pt x="9938" y="3002"/>
                  </a:cubicBezTo>
                  <a:cubicBezTo>
                    <a:pt x="9942" y="3002"/>
                    <a:pt x="9946" y="3003"/>
                    <a:pt x="9950" y="3005"/>
                  </a:cubicBezTo>
                  <a:lnTo>
                    <a:pt x="9950" y="3005"/>
                  </a:lnTo>
                  <a:cubicBezTo>
                    <a:pt x="9904" y="2931"/>
                    <a:pt x="9851" y="2861"/>
                    <a:pt x="9795" y="2811"/>
                  </a:cubicBezTo>
                  <a:lnTo>
                    <a:pt x="9795" y="2811"/>
                  </a:lnTo>
                  <a:cubicBezTo>
                    <a:pt x="9796" y="2811"/>
                    <a:pt x="9796" y="2811"/>
                    <a:pt x="9797" y="2811"/>
                  </a:cubicBezTo>
                  <a:cubicBezTo>
                    <a:pt x="9822" y="2811"/>
                    <a:pt x="9746" y="2524"/>
                    <a:pt x="9680" y="2458"/>
                  </a:cubicBezTo>
                  <a:lnTo>
                    <a:pt x="9680" y="2458"/>
                  </a:lnTo>
                  <a:cubicBezTo>
                    <a:pt x="9704" y="2494"/>
                    <a:pt x="9716" y="2530"/>
                    <a:pt x="9728" y="2566"/>
                  </a:cubicBezTo>
                  <a:cubicBezTo>
                    <a:pt x="9621" y="2387"/>
                    <a:pt x="9430" y="2316"/>
                    <a:pt x="9311" y="2149"/>
                  </a:cubicBezTo>
                  <a:lnTo>
                    <a:pt x="9311" y="2149"/>
                  </a:lnTo>
                  <a:cubicBezTo>
                    <a:pt x="9327" y="2157"/>
                    <a:pt x="9339" y="2160"/>
                    <a:pt x="9349" y="2160"/>
                  </a:cubicBezTo>
                  <a:cubicBezTo>
                    <a:pt x="9399" y="2160"/>
                    <a:pt x="9379" y="2070"/>
                    <a:pt x="9359" y="2030"/>
                  </a:cubicBezTo>
                  <a:cubicBezTo>
                    <a:pt x="9228" y="1982"/>
                    <a:pt x="9097" y="1946"/>
                    <a:pt x="8966" y="1875"/>
                  </a:cubicBezTo>
                  <a:cubicBezTo>
                    <a:pt x="8847" y="1815"/>
                    <a:pt x="8740" y="1708"/>
                    <a:pt x="8633" y="1625"/>
                  </a:cubicBezTo>
                  <a:lnTo>
                    <a:pt x="8633" y="1625"/>
                  </a:lnTo>
                  <a:cubicBezTo>
                    <a:pt x="8716" y="1637"/>
                    <a:pt x="9049" y="1744"/>
                    <a:pt x="9002" y="1827"/>
                  </a:cubicBezTo>
                  <a:cubicBezTo>
                    <a:pt x="9026" y="1839"/>
                    <a:pt x="9049" y="1851"/>
                    <a:pt x="9073" y="1863"/>
                  </a:cubicBezTo>
                  <a:cubicBezTo>
                    <a:pt x="9073" y="1839"/>
                    <a:pt x="9014" y="1780"/>
                    <a:pt x="9002" y="1768"/>
                  </a:cubicBezTo>
                  <a:lnTo>
                    <a:pt x="9002" y="1768"/>
                  </a:lnTo>
                  <a:cubicBezTo>
                    <a:pt x="9020" y="1777"/>
                    <a:pt x="9217" y="1900"/>
                    <a:pt x="9233" y="1900"/>
                  </a:cubicBezTo>
                  <a:cubicBezTo>
                    <a:pt x="9238" y="1900"/>
                    <a:pt x="9227" y="1890"/>
                    <a:pt x="9192" y="1863"/>
                  </a:cubicBezTo>
                  <a:lnTo>
                    <a:pt x="9192" y="1863"/>
                  </a:lnTo>
                  <a:cubicBezTo>
                    <a:pt x="9231" y="1886"/>
                    <a:pt x="9252" y="1895"/>
                    <a:pt x="9262" y="1895"/>
                  </a:cubicBezTo>
                  <a:cubicBezTo>
                    <a:pt x="9297" y="1895"/>
                    <a:pt x="9175" y="1772"/>
                    <a:pt x="9156" y="1744"/>
                  </a:cubicBezTo>
                  <a:cubicBezTo>
                    <a:pt x="9154" y="1740"/>
                    <a:pt x="9153" y="1738"/>
                    <a:pt x="9155" y="1738"/>
                  </a:cubicBezTo>
                  <a:lnTo>
                    <a:pt x="9155" y="1738"/>
                  </a:lnTo>
                  <a:cubicBezTo>
                    <a:pt x="9164" y="1738"/>
                    <a:pt x="9266" y="1830"/>
                    <a:pt x="9275" y="1830"/>
                  </a:cubicBezTo>
                  <a:cubicBezTo>
                    <a:pt x="9276" y="1830"/>
                    <a:pt x="9276" y="1829"/>
                    <a:pt x="9276" y="1827"/>
                  </a:cubicBezTo>
                  <a:cubicBezTo>
                    <a:pt x="9133" y="1637"/>
                    <a:pt x="8990" y="1565"/>
                    <a:pt x="8823" y="1387"/>
                  </a:cubicBezTo>
                  <a:lnTo>
                    <a:pt x="8823" y="1387"/>
                  </a:lnTo>
                  <a:cubicBezTo>
                    <a:pt x="8799" y="1387"/>
                    <a:pt x="8859" y="1458"/>
                    <a:pt x="8859" y="1458"/>
                  </a:cubicBezTo>
                  <a:cubicBezTo>
                    <a:pt x="8823" y="1423"/>
                    <a:pt x="8787" y="1411"/>
                    <a:pt x="8740" y="1411"/>
                  </a:cubicBezTo>
                  <a:cubicBezTo>
                    <a:pt x="8859" y="1482"/>
                    <a:pt x="8978" y="1577"/>
                    <a:pt x="9085" y="1661"/>
                  </a:cubicBezTo>
                  <a:cubicBezTo>
                    <a:pt x="9084" y="1663"/>
                    <a:pt x="9082" y="1664"/>
                    <a:pt x="9079" y="1664"/>
                  </a:cubicBezTo>
                  <a:cubicBezTo>
                    <a:pt x="9070" y="1664"/>
                    <a:pt x="9057" y="1655"/>
                    <a:pt x="9046" y="1646"/>
                  </a:cubicBezTo>
                  <a:lnTo>
                    <a:pt x="9046" y="1646"/>
                  </a:lnTo>
                  <a:cubicBezTo>
                    <a:pt x="9053" y="1652"/>
                    <a:pt x="9061" y="1661"/>
                    <a:pt x="9073" y="1673"/>
                  </a:cubicBezTo>
                  <a:cubicBezTo>
                    <a:pt x="9063" y="1674"/>
                    <a:pt x="9055" y="1674"/>
                    <a:pt x="9047" y="1674"/>
                  </a:cubicBezTo>
                  <a:cubicBezTo>
                    <a:pt x="8986" y="1674"/>
                    <a:pt x="8996" y="1643"/>
                    <a:pt x="9013" y="1643"/>
                  </a:cubicBezTo>
                  <a:cubicBezTo>
                    <a:pt x="9017" y="1643"/>
                    <a:pt x="9021" y="1645"/>
                    <a:pt x="9026" y="1649"/>
                  </a:cubicBezTo>
                  <a:cubicBezTo>
                    <a:pt x="8990" y="1613"/>
                    <a:pt x="8954" y="1589"/>
                    <a:pt x="8906" y="1554"/>
                  </a:cubicBezTo>
                  <a:lnTo>
                    <a:pt x="8906" y="1554"/>
                  </a:lnTo>
                  <a:cubicBezTo>
                    <a:pt x="8942" y="1589"/>
                    <a:pt x="8966" y="1625"/>
                    <a:pt x="9002" y="1649"/>
                  </a:cubicBezTo>
                  <a:cubicBezTo>
                    <a:pt x="8918" y="1625"/>
                    <a:pt x="8585" y="1387"/>
                    <a:pt x="8621" y="1363"/>
                  </a:cubicBezTo>
                  <a:cubicBezTo>
                    <a:pt x="8656" y="1363"/>
                    <a:pt x="8692" y="1363"/>
                    <a:pt x="8716" y="1351"/>
                  </a:cubicBezTo>
                  <a:cubicBezTo>
                    <a:pt x="8645" y="1339"/>
                    <a:pt x="8525" y="1256"/>
                    <a:pt x="8490" y="1196"/>
                  </a:cubicBezTo>
                  <a:lnTo>
                    <a:pt x="8490" y="1196"/>
                  </a:lnTo>
                  <a:cubicBezTo>
                    <a:pt x="8525" y="1208"/>
                    <a:pt x="8561" y="1220"/>
                    <a:pt x="8597" y="1244"/>
                  </a:cubicBezTo>
                  <a:cubicBezTo>
                    <a:pt x="8565" y="1218"/>
                    <a:pt x="8550" y="1207"/>
                    <a:pt x="8551" y="1207"/>
                  </a:cubicBezTo>
                  <a:lnTo>
                    <a:pt x="8551" y="1207"/>
                  </a:lnTo>
                  <a:cubicBezTo>
                    <a:pt x="8551" y="1207"/>
                    <a:pt x="8563" y="1215"/>
                    <a:pt x="8585" y="1232"/>
                  </a:cubicBezTo>
                  <a:cubicBezTo>
                    <a:pt x="8561" y="1196"/>
                    <a:pt x="8406" y="1113"/>
                    <a:pt x="8383" y="1089"/>
                  </a:cubicBezTo>
                  <a:lnTo>
                    <a:pt x="8383" y="1089"/>
                  </a:lnTo>
                  <a:cubicBezTo>
                    <a:pt x="8388" y="1099"/>
                    <a:pt x="8393" y="1109"/>
                    <a:pt x="8399" y="1117"/>
                  </a:cubicBezTo>
                  <a:lnTo>
                    <a:pt x="8399" y="1117"/>
                  </a:lnTo>
                  <a:cubicBezTo>
                    <a:pt x="8322" y="1076"/>
                    <a:pt x="8254" y="1009"/>
                    <a:pt x="8204" y="958"/>
                  </a:cubicBezTo>
                  <a:lnTo>
                    <a:pt x="8204" y="958"/>
                  </a:lnTo>
                  <a:cubicBezTo>
                    <a:pt x="8228" y="970"/>
                    <a:pt x="8264" y="994"/>
                    <a:pt x="8287" y="1006"/>
                  </a:cubicBezTo>
                  <a:cubicBezTo>
                    <a:pt x="8252" y="982"/>
                    <a:pt x="8204" y="946"/>
                    <a:pt x="8180" y="934"/>
                  </a:cubicBezTo>
                  <a:cubicBezTo>
                    <a:pt x="8133" y="899"/>
                    <a:pt x="8097" y="875"/>
                    <a:pt x="8061" y="875"/>
                  </a:cubicBezTo>
                  <a:cubicBezTo>
                    <a:pt x="8013" y="863"/>
                    <a:pt x="7978" y="863"/>
                    <a:pt x="7930" y="851"/>
                  </a:cubicBezTo>
                  <a:lnTo>
                    <a:pt x="7930" y="851"/>
                  </a:lnTo>
                  <a:cubicBezTo>
                    <a:pt x="7894" y="863"/>
                    <a:pt x="8073" y="946"/>
                    <a:pt x="8097" y="958"/>
                  </a:cubicBezTo>
                  <a:cubicBezTo>
                    <a:pt x="8088" y="1070"/>
                    <a:pt x="8056" y="1111"/>
                    <a:pt x="8013" y="1111"/>
                  </a:cubicBezTo>
                  <a:cubicBezTo>
                    <a:pt x="7942" y="1111"/>
                    <a:pt x="7842" y="996"/>
                    <a:pt x="7775" y="899"/>
                  </a:cubicBezTo>
                  <a:lnTo>
                    <a:pt x="7775" y="899"/>
                  </a:lnTo>
                  <a:cubicBezTo>
                    <a:pt x="7780" y="904"/>
                    <a:pt x="7785" y="907"/>
                    <a:pt x="7789" y="907"/>
                  </a:cubicBezTo>
                  <a:cubicBezTo>
                    <a:pt x="7795" y="907"/>
                    <a:pt x="7799" y="901"/>
                    <a:pt x="7799" y="887"/>
                  </a:cubicBezTo>
                  <a:cubicBezTo>
                    <a:pt x="7763" y="863"/>
                    <a:pt x="7740" y="851"/>
                    <a:pt x="7728" y="851"/>
                  </a:cubicBezTo>
                  <a:cubicBezTo>
                    <a:pt x="7704" y="815"/>
                    <a:pt x="7692" y="803"/>
                    <a:pt x="7692" y="803"/>
                  </a:cubicBezTo>
                  <a:cubicBezTo>
                    <a:pt x="7704" y="792"/>
                    <a:pt x="7859" y="803"/>
                    <a:pt x="7811" y="756"/>
                  </a:cubicBezTo>
                  <a:lnTo>
                    <a:pt x="7811" y="756"/>
                  </a:lnTo>
                  <a:cubicBezTo>
                    <a:pt x="7810" y="757"/>
                    <a:pt x="7807" y="758"/>
                    <a:pt x="7804" y="758"/>
                  </a:cubicBezTo>
                  <a:cubicBezTo>
                    <a:pt x="7751" y="758"/>
                    <a:pt x="7451" y="577"/>
                    <a:pt x="7406" y="565"/>
                  </a:cubicBezTo>
                  <a:lnTo>
                    <a:pt x="7406" y="565"/>
                  </a:lnTo>
                  <a:cubicBezTo>
                    <a:pt x="7454" y="589"/>
                    <a:pt x="7490" y="625"/>
                    <a:pt x="7525" y="649"/>
                  </a:cubicBezTo>
                  <a:cubicBezTo>
                    <a:pt x="7478" y="637"/>
                    <a:pt x="7061" y="494"/>
                    <a:pt x="6692" y="375"/>
                  </a:cubicBezTo>
                  <a:lnTo>
                    <a:pt x="6775" y="375"/>
                  </a:lnTo>
                  <a:cubicBezTo>
                    <a:pt x="6728" y="351"/>
                    <a:pt x="6692" y="327"/>
                    <a:pt x="6644" y="303"/>
                  </a:cubicBezTo>
                  <a:lnTo>
                    <a:pt x="6644" y="303"/>
                  </a:lnTo>
                  <a:cubicBezTo>
                    <a:pt x="6811" y="327"/>
                    <a:pt x="6978" y="327"/>
                    <a:pt x="7121" y="411"/>
                  </a:cubicBezTo>
                  <a:cubicBezTo>
                    <a:pt x="7037" y="303"/>
                    <a:pt x="6716" y="280"/>
                    <a:pt x="6704" y="280"/>
                  </a:cubicBezTo>
                  <a:cubicBezTo>
                    <a:pt x="6609" y="184"/>
                    <a:pt x="6466" y="172"/>
                    <a:pt x="6359" y="101"/>
                  </a:cubicBezTo>
                  <a:cubicBezTo>
                    <a:pt x="6359" y="122"/>
                    <a:pt x="6341" y="127"/>
                    <a:pt x="6320" y="127"/>
                  </a:cubicBezTo>
                  <a:cubicBezTo>
                    <a:pt x="6306" y="127"/>
                    <a:pt x="6289" y="125"/>
                    <a:pt x="6275" y="125"/>
                  </a:cubicBezTo>
                  <a:cubicBezTo>
                    <a:pt x="6275" y="125"/>
                    <a:pt x="6287" y="137"/>
                    <a:pt x="6299" y="149"/>
                  </a:cubicBezTo>
                  <a:cubicBezTo>
                    <a:pt x="6288" y="151"/>
                    <a:pt x="6275" y="152"/>
                    <a:pt x="6261" y="152"/>
                  </a:cubicBezTo>
                  <a:cubicBezTo>
                    <a:pt x="6170" y="152"/>
                    <a:pt x="6017" y="105"/>
                    <a:pt x="5929" y="105"/>
                  </a:cubicBezTo>
                  <a:cubicBezTo>
                    <a:pt x="5910" y="105"/>
                    <a:pt x="5894" y="107"/>
                    <a:pt x="5882" y="113"/>
                  </a:cubicBezTo>
                  <a:cubicBezTo>
                    <a:pt x="5930" y="89"/>
                    <a:pt x="5549" y="30"/>
                    <a:pt x="5775" y="30"/>
                  </a:cubicBezTo>
                  <a:cubicBezTo>
                    <a:pt x="5570" y="10"/>
                    <a:pt x="5367" y="1"/>
                    <a:pt x="5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5" name="Google Shape;3107;p34"/>
            <p:cNvSpPr/>
            <p:nvPr/>
          </p:nvSpPr>
          <p:spPr>
            <a:xfrm>
              <a:off x="6306125" y="2583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6" name="Google Shape;3108;p34"/>
            <p:cNvSpPr/>
            <p:nvPr/>
          </p:nvSpPr>
          <p:spPr>
            <a:xfrm>
              <a:off x="6360300" y="2759700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0"/>
                  </a:moveTo>
                  <a:cubicBezTo>
                    <a:pt x="48" y="0"/>
                    <a:pt x="36" y="0"/>
                    <a:pt x="1" y="24"/>
                  </a:cubicBezTo>
                  <a:cubicBezTo>
                    <a:pt x="13" y="24"/>
                    <a:pt x="36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7" name="Google Shape;3109;p34"/>
            <p:cNvSpPr/>
            <p:nvPr/>
          </p:nvSpPr>
          <p:spPr>
            <a:xfrm>
              <a:off x="6293025" y="2763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8" name="Google Shape;3110;p34"/>
            <p:cNvSpPr/>
            <p:nvPr/>
          </p:nvSpPr>
          <p:spPr>
            <a:xfrm>
              <a:off x="6288700" y="2743325"/>
              <a:ext cx="200" cy="50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0"/>
                  </a:moveTo>
                  <a:cubicBezTo>
                    <a:pt x="0" y="8"/>
                    <a:pt x="2" y="19"/>
                    <a:pt x="4" y="19"/>
                  </a:cubicBezTo>
                  <a:cubicBezTo>
                    <a:pt x="5" y="19"/>
                    <a:pt x="7" y="14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69" name="Google Shape;3111;p34"/>
            <p:cNvSpPr/>
            <p:nvPr/>
          </p:nvSpPr>
          <p:spPr>
            <a:xfrm>
              <a:off x="6301375" y="2587200"/>
              <a:ext cx="1800" cy="2550"/>
            </a:xfrm>
            <a:custGeom>
              <a:avLst/>
              <a:gdLst/>
              <a:ahLst/>
              <a:cxnLst/>
              <a:rect l="l" t="t" r="r" b="b"/>
              <a:pathLst>
                <a:path w="72" h="102" extrusionOk="0">
                  <a:moveTo>
                    <a:pt x="6" y="44"/>
                  </a:moveTo>
                  <a:cubicBezTo>
                    <a:pt x="3" y="45"/>
                    <a:pt x="0" y="48"/>
                    <a:pt x="0" y="54"/>
                  </a:cubicBezTo>
                  <a:cubicBezTo>
                    <a:pt x="2" y="51"/>
                    <a:pt x="4" y="48"/>
                    <a:pt x="6" y="44"/>
                  </a:cubicBezTo>
                  <a:close/>
                  <a:moveTo>
                    <a:pt x="57" y="0"/>
                  </a:moveTo>
                  <a:cubicBezTo>
                    <a:pt x="39" y="0"/>
                    <a:pt x="18" y="25"/>
                    <a:pt x="6" y="44"/>
                  </a:cubicBezTo>
                  <a:lnTo>
                    <a:pt x="6" y="44"/>
                  </a:lnTo>
                  <a:cubicBezTo>
                    <a:pt x="9" y="42"/>
                    <a:pt x="12" y="42"/>
                    <a:pt x="12" y="42"/>
                  </a:cubicBezTo>
                  <a:cubicBezTo>
                    <a:pt x="24" y="54"/>
                    <a:pt x="24" y="78"/>
                    <a:pt x="24" y="102"/>
                  </a:cubicBezTo>
                  <a:cubicBezTo>
                    <a:pt x="24" y="66"/>
                    <a:pt x="48" y="30"/>
                    <a:pt x="72" y="7"/>
                  </a:cubicBezTo>
                  <a:cubicBezTo>
                    <a:pt x="67" y="2"/>
                    <a:pt x="62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0" name="Google Shape;3112;p34"/>
            <p:cNvSpPr/>
            <p:nvPr/>
          </p:nvSpPr>
          <p:spPr>
            <a:xfrm>
              <a:off x="6309400" y="2742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1" name="Google Shape;3113;p34"/>
            <p:cNvSpPr/>
            <p:nvPr/>
          </p:nvSpPr>
          <p:spPr>
            <a:xfrm>
              <a:off x="6285900" y="2737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2" name="Google Shape;3114;p34"/>
            <p:cNvSpPr/>
            <p:nvPr/>
          </p:nvSpPr>
          <p:spPr>
            <a:xfrm>
              <a:off x="6356425" y="2721300"/>
              <a:ext cx="800" cy="1100"/>
            </a:xfrm>
            <a:custGeom>
              <a:avLst/>
              <a:gdLst/>
              <a:ahLst/>
              <a:cxnLst/>
              <a:rect l="l" t="t" r="r" b="b"/>
              <a:pathLst>
                <a:path w="32" h="44" extrusionOk="0">
                  <a:moveTo>
                    <a:pt x="13" y="0"/>
                  </a:moveTo>
                  <a:cubicBezTo>
                    <a:pt x="13" y="24"/>
                    <a:pt x="1" y="36"/>
                    <a:pt x="1" y="36"/>
                  </a:cubicBezTo>
                  <a:cubicBezTo>
                    <a:pt x="1" y="42"/>
                    <a:pt x="3" y="44"/>
                    <a:pt x="6" y="44"/>
                  </a:cubicBezTo>
                  <a:cubicBezTo>
                    <a:pt x="14" y="44"/>
                    <a:pt x="31" y="19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3" name="Google Shape;3115;p34"/>
            <p:cNvSpPr/>
            <p:nvPr/>
          </p:nvSpPr>
          <p:spPr>
            <a:xfrm>
              <a:off x="6367900" y="2756450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5" y="1"/>
                  </a:moveTo>
                  <a:lnTo>
                    <a:pt x="5" y="1"/>
                  </a:lnTo>
                  <a:cubicBezTo>
                    <a:pt x="3" y="1"/>
                    <a:pt x="1" y="7"/>
                    <a:pt x="6" y="23"/>
                  </a:cubicBezTo>
                  <a:cubicBezTo>
                    <a:pt x="13" y="10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4" name="Google Shape;3116;p34"/>
            <p:cNvSpPr/>
            <p:nvPr/>
          </p:nvSpPr>
          <p:spPr>
            <a:xfrm>
              <a:off x="6248975" y="2378025"/>
              <a:ext cx="775" cy="175"/>
            </a:xfrm>
            <a:custGeom>
              <a:avLst/>
              <a:gdLst/>
              <a:ahLst/>
              <a:cxnLst/>
              <a:rect l="l" t="t" r="r" b="b"/>
              <a:pathLst>
                <a:path w="31" h="7" extrusionOk="0">
                  <a:moveTo>
                    <a:pt x="21" y="0"/>
                  </a:moveTo>
                  <a:cubicBezTo>
                    <a:pt x="17" y="0"/>
                    <a:pt x="11" y="1"/>
                    <a:pt x="1" y="4"/>
                  </a:cubicBezTo>
                  <a:cubicBezTo>
                    <a:pt x="3" y="6"/>
                    <a:pt x="7" y="7"/>
                    <a:pt x="11" y="7"/>
                  </a:cubicBezTo>
                  <a:cubicBezTo>
                    <a:pt x="20" y="7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5" name="Google Shape;3117;p34"/>
            <p:cNvSpPr/>
            <p:nvPr/>
          </p:nvSpPr>
          <p:spPr>
            <a:xfrm>
              <a:off x="6383225" y="2366200"/>
              <a:ext cx="1800" cy="1500"/>
            </a:xfrm>
            <a:custGeom>
              <a:avLst/>
              <a:gdLst/>
              <a:ahLst/>
              <a:cxnLst/>
              <a:rect l="l" t="t" r="r" b="b"/>
              <a:pathLst>
                <a:path w="72" h="60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4"/>
                    <a:pt x="60" y="48"/>
                    <a:pt x="60" y="60"/>
                  </a:cubicBezTo>
                  <a:cubicBezTo>
                    <a:pt x="72" y="48"/>
                    <a:pt x="60" y="3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6" name="Google Shape;3118;p34"/>
            <p:cNvSpPr/>
            <p:nvPr/>
          </p:nvSpPr>
          <p:spPr>
            <a:xfrm>
              <a:off x="6279000" y="2363225"/>
              <a:ext cx="4225" cy="1525"/>
            </a:xfrm>
            <a:custGeom>
              <a:avLst/>
              <a:gdLst/>
              <a:ahLst/>
              <a:cxnLst/>
              <a:rect l="l" t="t" r="r" b="b"/>
              <a:pathLst>
                <a:path w="169" h="61" extrusionOk="0">
                  <a:moveTo>
                    <a:pt x="169" y="0"/>
                  </a:moveTo>
                  <a:cubicBezTo>
                    <a:pt x="27" y="48"/>
                    <a:pt x="0" y="60"/>
                    <a:pt x="10" y="60"/>
                  </a:cubicBezTo>
                  <a:cubicBezTo>
                    <a:pt x="18" y="60"/>
                    <a:pt x="46" y="53"/>
                    <a:pt x="62" y="48"/>
                  </a:cubicBezTo>
                  <a:cubicBezTo>
                    <a:pt x="98" y="36"/>
                    <a:pt x="133" y="12"/>
                    <a:pt x="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7" name="Google Shape;3119;p34"/>
            <p:cNvSpPr/>
            <p:nvPr/>
          </p:nvSpPr>
          <p:spPr>
            <a:xfrm>
              <a:off x="6280225" y="236417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0" y="1"/>
                  </a:moveTo>
                  <a:cubicBezTo>
                    <a:pt x="19" y="1"/>
                    <a:pt x="13" y="4"/>
                    <a:pt x="1" y="10"/>
                  </a:cubicBezTo>
                  <a:lnTo>
                    <a:pt x="13" y="10"/>
                  </a:lnTo>
                  <a:cubicBezTo>
                    <a:pt x="19" y="4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8" name="Google Shape;3120;p34"/>
            <p:cNvSpPr/>
            <p:nvPr/>
          </p:nvSpPr>
          <p:spPr>
            <a:xfrm>
              <a:off x="6251075" y="2370325"/>
              <a:ext cx="2750" cy="1550"/>
            </a:xfrm>
            <a:custGeom>
              <a:avLst/>
              <a:gdLst/>
              <a:ahLst/>
              <a:cxnLst/>
              <a:rect l="l" t="t" r="r" b="b"/>
              <a:pathLst>
                <a:path w="110" h="62" extrusionOk="0">
                  <a:moveTo>
                    <a:pt x="88" y="0"/>
                  </a:moveTo>
                  <a:cubicBezTo>
                    <a:pt x="87" y="0"/>
                    <a:pt x="80" y="4"/>
                    <a:pt x="60" y="14"/>
                  </a:cubicBezTo>
                  <a:cubicBezTo>
                    <a:pt x="12" y="26"/>
                    <a:pt x="0" y="38"/>
                    <a:pt x="24" y="61"/>
                  </a:cubicBezTo>
                  <a:cubicBezTo>
                    <a:pt x="88" y="25"/>
                    <a:pt x="110" y="10"/>
                    <a:pt x="95" y="10"/>
                  </a:cubicBezTo>
                  <a:cubicBezTo>
                    <a:pt x="91" y="10"/>
                    <a:pt x="83" y="11"/>
                    <a:pt x="72" y="14"/>
                  </a:cubicBezTo>
                  <a:cubicBezTo>
                    <a:pt x="78" y="7"/>
                    <a:pt x="89" y="0"/>
                    <a:pt x="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79" name="Google Shape;3121;p34"/>
            <p:cNvSpPr/>
            <p:nvPr/>
          </p:nvSpPr>
          <p:spPr>
            <a:xfrm>
              <a:off x="6272200" y="2362500"/>
              <a:ext cx="4500" cy="1425"/>
            </a:xfrm>
            <a:custGeom>
              <a:avLst/>
              <a:gdLst/>
              <a:ahLst/>
              <a:cxnLst/>
              <a:rect l="l" t="t" r="r" b="b"/>
              <a:pathLst>
                <a:path w="180" h="57" extrusionOk="0">
                  <a:moveTo>
                    <a:pt x="167" y="0"/>
                  </a:moveTo>
                  <a:cubicBezTo>
                    <a:pt x="159" y="0"/>
                    <a:pt x="151" y="5"/>
                    <a:pt x="143" y="5"/>
                  </a:cubicBezTo>
                  <a:cubicBezTo>
                    <a:pt x="96" y="5"/>
                    <a:pt x="36" y="17"/>
                    <a:pt x="1" y="53"/>
                  </a:cubicBezTo>
                  <a:cubicBezTo>
                    <a:pt x="13" y="55"/>
                    <a:pt x="24" y="56"/>
                    <a:pt x="35" y="56"/>
                  </a:cubicBezTo>
                  <a:cubicBezTo>
                    <a:pt x="82" y="56"/>
                    <a:pt x="111" y="35"/>
                    <a:pt x="179" y="5"/>
                  </a:cubicBezTo>
                  <a:cubicBezTo>
                    <a:pt x="175" y="1"/>
                    <a:pt x="17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0" name="Google Shape;3122;p34"/>
            <p:cNvSpPr/>
            <p:nvPr/>
          </p:nvSpPr>
          <p:spPr>
            <a:xfrm>
              <a:off x="6269725" y="2364100"/>
              <a:ext cx="1900" cy="875"/>
            </a:xfrm>
            <a:custGeom>
              <a:avLst/>
              <a:gdLst/>
              <a:ahLst/>
              <a:cxnLst/>
              <a:rect l="l" t="t" r="r" b="b"/>
              <a:pathLst>
                <a:path w="76" h="35" extrusionOk="0">
                  <a:moveTo>
                    <a:pt x="76" y="1"/>
                  </a:moveTo>
                  <a:lnTo>
                    <a:pt x="76" y="1"/>
                  </a:lnTo>
                  <a:cubicBezTo>
                    <a:pt x="52" y="13"/>
                    <a:pt x="28" y="25"/>
                    <a:pt x="4" y="25"/>
                  </a:cubicBezTo>
                  <a:cubicBezTo>
                    <a:pt x="1" y="32"/>
                    <a:pt x="1" y="35"/>
                    <a:pt x="5" y="35"/>
                  </a:cubicBezTo>
                  <a:cubicBezTo>
                    <a:pt x="14" y="35"/>
                    <a:pt x="42" y="18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1" name="Google Shape;3123;p34"/>
            <p:cNvSpPr/>
            <p:nvPr/>
          </p:nvSpPr>
          <p:spPr>
            <a:xfrm>
              <a:off x="6297950" y="2358650"/>
              <a:ext cx="4150" cy="1275"/>
            </a:xfrm>
            <a:custGeom>
              <a:avLst/>
              <a:gdLst/>
              <a:ahLst/>
              <a:cxnLst/>
              <a:rect l="l" t="t" r="r" b="b"/>
              <a:pathLst>
                <a:path w="166" h="51" extrusionOk="0">
                  <a:moveTo>
                    <a:pt x="131" y="1"/>
                  </a:moveTo>
                  <a:cubicBezTo>
                    <a:pt x="121" y="1"/>
                    <a:pt x="97" y="5"/>
                    <a:pt x="54" y="17"/>
                  </a:cubicBezTo>
                  <a:cubicBezTo>
                    <a:pt x="13" y="17"/>
                    <a:pt x="25" y="43"/>
                    <a:pt x="14" y="43"/>
                  </a:cubicBezTo>
                  <a:cubicBezTo>
                    <a:pt x="12" y="43"/>
                    <a:pt x="10" y="42"/>
                    <a:pt x="6" y="40"/>
                  </a:cubicBezTo>
                  <a:lnTo>
                    <a:pt x="6" y="40"/>
                  </a:lnTo>
                  <a:cubicBezTo>
                    <a:pt x="1" y="48"/>
                    <a:pt x="4" y="51"/>
                    <a:pt x="12" y="51"/>
                  </a:cubicBezTo>
                  <a:cubicBezTo>
                    <a:pt x="46" y="51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2" name="Google Shape;3124;p34"/>
            <p:cNvSpPr/>
            <p:nvPr/>
          </p:nvSpPr>
          <p:spPr>
            <a:xfrm>
              <a:off x="6273975" y="2360250"/>
              <a:ext cx="2125" cy="1125"/>
            </a:xfrm>
            <a:custGeom>
              <a:avLst/>
              <a:gdLst/>
              <a:ahLst/>
              <a:cxnLst/>
              <a:rect l="l" t="t" r="r" b="b"/>
              <a:pathLst>
                <a:path w="85" h="45" extrusionOk="0">
                  <a:moveTo>
                    <a:pt x="84" y="0"/>
                  </a:moveTo>
                  <a:cubicBezTo>
                    <a:pt x="60" y="12"/>
                    <a:pt x="25" y="24"/>
                    <a:pt x="1" y="24"/>
                  </a:cubicBezTo>
                  <a:cubicBezTo>
                    <a:pt x="16" y="39"/>
                    <a:pt x="26" y="44"/>
                    <a:pt x="34" y="44"/>
                  </a:cubicBezTo>
                  <a:cubicBezTo>
                    <a:pt x="52" y="44"/>
                    <a:pt x="60" y="17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3" name="Google Shape;3125;p34"/>
            <p:cNvSpPr/>
            <p:nvPr/>
          </p:nvSpPr>
          <p:spPr>
            <a:xfrm>
              <a:off x="6284100" y="2357550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20" y="1"/>
                  </a:moveTo>
                  <a:lnTo>
                    <a:pt x="120" y="1"/>
                  </a:lnTo>
                  <a:cubicBezTo>
                    <a:pt x="72" y="13"/>
                    <a:pt x="25" y="25"/>
                    <a:pt x="1" y="37"/>
                  </a:cubicBezTo>
                  <a:cubicBezTo>
                    <a:pt x="25" y="37"/>
                    <a:pt x="84" y="25"/>
                    <a:pt x="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4" name="Google Shape;3126;p34"/>
            <p:cNvSpPr/>
            <p:nvPr/>
          </p:nvSpPr>
          <p:spPr>
            <a:xfrm>
              <a:off x="6320125" y="23519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3"/>
                    <a:pt x="30" y="19"/>
                    <a:pt x="36" y="19"/>
                  </a:cubicBezTo>
                  <a:cubicBezTo>
                    <a:pt x="42" y="19"/>
                    <a:pt x="36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5" name="Google Shape;3127;p34"/>
            <p:cNvSpPr/>
            <p:nvPr/>
          </p:nvSpPr>
          <p:spPr>
            <a:xfrm>
              <a:off x="6318625" y="2351300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72" y="1"/>
                  </a:moveTo>
                  <a:cubicBezTo>
                    <a:pt x="49" y="1"/>
                    <a:pt x="25" y="13"/>
                    <a:pt x="1" y="13"/>
                  </a:cubicBezTo>
                  <a:cubicBezTo>
                    <a:pt x="25" y="25"/>
                    <a:pt x="49" y="25"/>
                    <a:pt x="60" y="25"/>
                  </a:cubicBezTo>
                  <a:cubicBezTo>
                    <a:pt x="49" y="25"/>
                    <a:pt x="49" y="13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6" name="Google Shape;3128;p34"/>
            <p:cNvSpPr/>
            <p:nvPr/>
          </p:nvSpPr>
          <p:spPr>
            <a:xfrm>
              <a:off x="6386075" y="2371550"/>
              <a:ext cx="150" cy="1425"/>
            </a:xfrm>
            <a:custGeom>
              <a:avLst/>
              <a:gdLst/>
              <a:ahLst/>
              <a:cxnLst/>
              <a:rect l="l" t="t" r="r" b="b"/>
              <a:pathLst>
                <a:path w="6" h="57" extrusionOk="0">
                  <a:moveTo>
                    <a:pt x="6" y="1"/>
                  </a:moveTo>
                  <a:cubicBezTo>
                    <a:pt x="1" y="42"/>
                    <a:pt x="0" y="56"/>
                    <a:pt x="0" y="56"/>
                  </a:cubicBezTo>
                  <a:cubicBezTo>
                    <a:pt x="1" y="56"/>
                    <a:pt x="6" y="8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7" name="Google Shape;3129;p34"/>
            <p:cNvSpPr/>
            <p:nvPr/>
          </p:nvSpPr>
          <p:spPr>
            <a:xfrm>
              <a:off x="6425800" y="2401025"/>
              <a:ext cx="4725" cy="5250"/>
            </a:xfrm>
            <a:custGeom>
              <a:avLst/>
              <a:gdLst/>
              <a:ahLst/>
              <a:cxnLst/>
              <a:rect l="l" t="t" r="r" b="b"/>
              <a:pathLst>
                <a:path w="189" h="210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0"/>
                  </a:cubicBezTo>
                  <a:close/>
                  <a:moveTo>
                    <a:pt x="1" y="2"/>
                  </a:moveTo>
                  <a:cubicBezTo>
                    <a:pt x="16" y="24"/>
                    <a:pt x="87" y="204"/>
                    <a:pt x="135" y="204"/>
                  </a:cubicBezTo>
                  <a:cubicBezTo>
                    <a:pt x="142" y="204"/>
                    <a:pt x="149" y="200"/>
                    <a:pt x="155" y="191"/>
                  </a:cubicBezTo>
                  <a:cubicBezTo>
                    <a:pt x="169" y="204"/>
                    <a:pt x="177" y="209"/>
                    <a:pt x="179" y="209"/>
                  </a:cubicBezTo>
                  <a:cubicBezTo>
                    <a:pt x="189" y="209"/>
                    <a:pt x="35" y="45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8" name="Google Shape;3130;p34"/>
            <p:cNvSpPr/>
            <p:nvPr/>
          </p:nvSpPr>
          <p:spPr>
            <a:xfrm>
              <a:off x="6429375" y="2405775"/>
              <a:ext cx="300" cy="37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2" y="1"/>
                  </a:moveTo>
                  <a:lnTo>
                    <a:pt x="12" y="1"/>
                  </a:lnTo>
                  <a:cubicBezTo>
                    <a:pt x="2" y="11"/>
                    <a:pt x="0" y="15"/>
                    <a:pt x="2" y="15"/>
                  </a:cubicBezTo>
                  <a:cubicBezTo>
                    <a:pt x="4" y="15"/>
                    <a:pt x="12" y="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89" name="Google Shape;3131;p34"/>
            <p:cNvSpPr/>
            <p:nvPr/>
          </p:nvSpPr>
          <p:spPr>
            <a:xfrm>
              <a:off x="6425500" y="2402500"/>
              <a:ext cx="1200" cy="1225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48" y="48"/>
                  </a:moveTo>
                  <a:cubicBezTo>
                    <a:pt x="36" y="37"/>
                    <a:pt x="24" y="25"/>
                    <a:pt x="0" y="1"/>
                  </a:cubicBezTo>
                  <a:cubicBezTo>
                    <a:pt x="24" y="25"/>
                    <a:pt x="36" y="37"/>
                    <a:pt x="48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0" name="Google Shape;3132;p34"/>
            <p:cNvSpPr/>
            <p:nvPr/>
          </p:nvSpPr>
          <p:spPr>
            <a:xfrm>
              <a:off x="6197200" y="2473050"/>
              <a:ext cx="600" cy="3000"/>
            </a:xfrm>
            <a:custGeom>
              <a:avLst/>
              <a:gdLst/>
              <a:ahLst/>
              <a:cxnLst/>
              <a:rect l="l" t="t" r="r" b="b"/>
              <a:pathLst>
                <a:path w="24" h="120" extrusionOk="0">
                  <a:moveTo>
                    <a:pt x="24" y="1"/>
                  </a:moveTo>
                  <a:cubicBezTo>
                    <a:pt x="0" y="48"/>
                    <a:pt x="12" y="72"/>
                    <a:pt x="12" y="120"/>
                  </a:cubicBezTo>
                  <a:cubicBezTo>
                    <a:pt x="12" y="84"/>
                    <a:pt x="24" y="36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1" name="Google Shape;3133;p34"/>
            <p:cNvSpPr/>
            <p:nvPr/>
          </p:nvSpPr>
          <p:spPr>
            <a:xfrm>
              <a:off x="6402575" y="2582900"/>
              <a:ext cx="1500" cy="2100"/>
            </a:xfrm>
            <a:custGeom>
              <a:avLst/>
              <a:gdLst/>
              <a:ahLst/>
              <a:cxnLst/>
              <a:rect l="l" t="t" r="r" b="b"/>
              <a:pathLst>
                <a:path w="60" h="84" extrusionOk="0">
                  <a:moveTo>
                    <a:pt x="60" y="0"/>
                  </a:moveTo>
                  <a:lnTo>
                    <a:pt x="60" y="0"/>
                  </a:lnTo>
                  <a:cubicBezTo>
                    <a:pt x="44" y="24"/>
                    <a:pt x="34" y="42"/>
                    <a:pt x="22" y="58"/>
                  </a:cubicBezTo>
                  <a:lnTo>
                    <a:pt x="22" y="58"/>
                  </a:lnTo>
                  <a:cubicBezTo>
                    <a:pt x="41" y="39"/>
                    <a:pt x="60" y="26"/>
                    <a:pt x="60" y="0"/>
                  </a:cubicBezTo>
                  <a:close/>
                  <a:moveTo>
                    <a:pt x="22" y="58"/>
                  </a:moveTo>
                  <a:cubicBezTo>
                    <a:pt x="14" y="66"/>
                    <a:pt x="7" y="74"/>
                    <a:pt x="0" y="83"/>
                  </a:cubicBezTo>
                  <a:cubicBezTo>
                    <a:pt x="9" y="75"/>
                    <a:pt x="15" y="67"/>
                    <a:pt x="22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2" name="Google Shape;3134;p34"/>
            <p:cNvSpPr/>
            <p:nvPr/>
          </p:nvSpPr>
          <p:spPr>
            <a:xfrm>
              <a:off x="6393075" y="2620000"/>
              <a:ext cx="1325" cy="200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46" y="1"/>
                  </a:moveTo>
                  <a:cubicBezTo>
                    <a:pt x="34" y="1"/>
                    <a:pt x="0" y="8"/>
                    <a:pt x="12" y="8"/>
                  </a:cubicBezTo>
                  <a:cubicBezTo>
                    <a:pt x="16" y="8"/>
                    <a:pt x="27" y="7"/>
                    <a:pt x="47" y="4"/>
                  </a:cubicBezTo>
                  <a:cubicBezTo>
                    <a:pt x="52" y="2"/>
                    <a:pt x="51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3" name="Google Shape;3135;p34"/>
            <p:cNvSpPr/>
            <p:nvPr/>
          </p:nvSpPr>
          <p:spPr>
            <a:xfrm>
              <a:off x="6391275" y="2652825"/>
              <a:ext cx="3000" cy="4800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119" y="1"/>
                  </a:moveTo>
                  <a:lnTo>
                    <a:pt x="119" y="1"/>
                  </a:lnTo>
                  <a:cubicBezTo>
                    <a:pt x="83" y="132"/>
                    <a:pt x="0" y="180"/>
                    <a:pt x="60" y="191"/>
                  </a:cubicBezTo>
                  <a:cubicBezTo>
                    <a:pt x="83" y="132"/>
                    <a:pt x="107" y="72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4" name="Google Shape;3136;p34"/>
            <p:cNvSpPr/>
            <p:nvPr/>
          </p:nvSpPr>
          <p:spPr>
            <a:xfrm>
              <a:off x="6402300" y="24903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1" y="0"/>
                  </a:moveTo>
                  <a:cubicBezTo>
                    <a:pt x="8" y="0"/>
                    <a:pt x="9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1" y="0"/>
                    <a:pt x="11" y="0"/>
                  </a:cubicBezTo>
                  <a:close/>
                  <a:moveTo>
                    <a:pt x="11" y="0"/>
                  </a:moveTo>
                  <a:cubicBezTo>
                    <a:pt x="0" y="12"/>
                    <a:pt x="35" y="12"/>
                    <a:pt x="35" y="12"/>
                  </a:cubicBezTo>
                  <a:cubicBezTo>
                    <a:pt x="35" y="4"/>
                    <a:pt x="17" y="1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5" name="Google Shape;3137;p34"/>
            <p:cNvSpPr/>
            <p:nvPr/>
          </p:nvSpPr>
          <p:spPr>
            <a:xfrm>
              <a:off x="6401075" y="24867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0"/>
                  </a:moveTo>
                  <a:lnTo>
                    <a:pt x="13" y="24"/>
                  </a:lnTo>
                  <a:lnTo>
                    <a:pt x="2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6" name="Google Shape;3138;p34"/>
            <p:cNvSpPr/>
            <p:nvPr/>
          </p:nvSpPr>
          <p:spPr>
            <a:xfrm>
              <a:off x="6400800" y="2484650"/>
              <a:ext cx="1200" cy="1825"/>
            </a:xfrm>
            <a:custGeom>
              <a:avLst/>
              <a:gdLst/>
              <a:ahLst/>
              <a:cxnLst/>
              <a:rect l="l" t="t" r="r" b="b"/>
              <a:pathLst>
                <a:path w="48" h="73" extrusionOk="0">
                  <a:moveTo>
                    <a:pt x="48" y="1"/>
                  </a:moveTo>
                  <a:cubicBezTo>
                    <a:pt x="0" y="1"/>
                    <a:pt x="48" y="49"/>
                    <a:pt x="24" y="60"/>
                  </a:cubicBezTo>
                  <a:lnTo>
                    <a:pt x="12" y="60"/>
                  </a:lnTo>
                  <a:lnTo>
                    <a:pt x="48" y="72"/>
                  </a:lnTo>
                  <a:cubicBezTo>
                    <a:pt x="48" y="49"/>
                    <a:pt x="36" y="13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7" name="Google Shape;3139;p34"/>
            <p:cNvSpPr/>
            <p:nvPr/>
          </p:nvSpPr>
          <p:spPr>
            <a:xfrm>
              <a:off x="6404575" y="2484000"/>
              <a:ext cx="400" cy="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" y="3"/>
                    <a:pt x="4" y="15"/>
                  </a:cubicBezTo>
                  <a:lnTo>
                    <a:pt x="16" y="15"/>
                  </a:lnTo>
                  <a:cubicBezTo>
                    <a:pt x="16" y="15"/>
                    <a:pt x="16" y="3"/>
                    <a:pt x="16" y="3"/>
                  </a:cubicBezTo>
                  <a:cubicBezTo>
                    <a:pt x="4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8" name="Google Shape;3140;p34"/>
            <p:cNvSpPr/>
            <p:nvPr/>
          </p:nvSpPr>
          <p:spPr>
            <a:xfrm>
              <a:off x="6404950" y="24843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6" y="5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99" name="Google Shape;3141;p34"/>
            <p:cNvSpPr/>
            <p:nvPr/>
          </p:nvSpPr>
          <p:spPr>
            <a:xfrm>
              <a:off x="6404950" y="2482975"/>
              <a:ext cx="925" cy="525"/>
            </a:xfrm>
            <a:custGeom>
              <a:avLst/>
              <a:gdLst/>
              <a:ahLst/>
              <a:cxnLst/>
              <a:rect l="l" t="t" r="r" b="b"/>
              <a:pathLst>
                <a:path w="37" h="21" extrusionOk="0">
                  <a:moveTo>
                    <a:pt x="24" y="1"/>
                  </a:moveTo>
                  <a:cubicBezTo>
                    <a:pt x="18" y="1"/>
                    <a:pt x="11" y="3"/>
                    <a:pt x="1" y="8"/>
                  </a:cubicBezTo>
                  <a:lnTo>
                    <a:pt x="13" y="20"/>
                  </a:lnTo>
                  <a:cubicBezTo>
                    <a:pt x="21" y="20"/>
                    <a:pt x="28" y="15"/>
                    <a:pt x="33" y="15"/>
                  </a:cubicBezTo>
                  <a:cubicBezTo>
                    <a:pt x="35" y="15"/>
                    <a:pt x="36" y="16"/>
                    <a:pt x="36" y="20"/>
                  </a:cubicBezTo>
                  <a:cubicBezTo>
                    <a:pt x="36" y="6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0" name="Google Shape;3142;p34"/>
            <p:cNvSpPr/>
            <p:nvPr/>
          </p:nvSpPr>
          <p:spPr>
            <a:xfrm>
              <a:off x="6404050" y="248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1" name="Google Shape;3143;p34"/>
            <p:cNvSpPr/>
            <p:nvPr/>
          </p:nvSpPr>
          <p:spPr>
            <a:xfrm>
              <a:off x="6403475" y="24825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36" y="1"/>
                  </a:moveTo>
                  <a:cubicBezTo>
                    <a:pt x="24" y="1"/>
                    <a:pt x="0" y="1"/>
                    <a:pt x="36" y="13"/>
                  </a:cubicBezTo>
                  <a:cubicBezTo>
                    <a:pt x="24" y="13"/>
                    <a:pt x="36" y="13"/>
                    <a:pt x="48" y="24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2" name="Google Shape;3144;p34"/>
            <p:cNvSpPr/>
            <p:nvPr/>
          </p:nvSpPr>
          <p:spPr>
            <a:xfrm>
              <a:off x="6403475" y="2483175"/>
              <a:ext cx="900" cy="725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0" y="0"/>
                  </a:moveTo>
                  <a:cubicBezTo>
                    <a:pt x="0" y="20"/>
                    <a:pt x="11" y="29"/>
                    <a:pt x="21" y="29"/>
                  </a:cubicBezTo>
                  <a:cubicBezTo>
                    <a:pt x="29" y="29"/>
                    <a:pt x="36" y="23"/>
                    <a:pt x="36" y="12"/>
                  </a:cubicBezTo>
                  <a:lnTo>
                    <a:pt x="36" y="12"/>
                  </a:lnTo>
                  <a:cubicBezTo>
                    <a:pt x="30" y="12"/>
                    <a:pt x="24" y="15"/>
                    <a:pt x="18" y="15"/>
                  </a:cubicBezTo>
                  <a:cubicBezTo>
                    <a:pt x="12" y="15"/>
                    <a:pt x="6" y="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3" name="Google Shape;3145;p34"/>
            <p:cNvSpPr/>
            <p:nvPr/>
          </p:nvSpPr>
          <p:spPr>
            <a:xfrm>
              <a:off x="6400200" y="24843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0" y="0"/>
                  </a:moveTo>
                  <a:lnTo>
                    <a:pt x="24" y="24"/>
                  </a:lnTo>
                  <a:cubicBezTo>
                    <a:pt x="12" y="12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4" name="Google Shape;3146;p34"/>
            <p:cNvSpPr/>
            <p:nvPr/>
          </p:nvSpPr>
          <p:spPr>
            <a:xfrm>
              <a:off x="6404950" y="24808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lnTo>
                    <a:pt x="13" y="12"/>
                  </a:lnTo>
                  <a:cubicBezTo>
                    <a:pt x="21" y="12"/>
                    <a:pt x="23" y="7"/>
                    <a:pt x="31" y="7"/>
                  </a:cubicBezTo>
                  <a:cubicBezTo>
                    <a:pt x="35" y="7"/>
                    <a:pt x="40" y="8"/>
                    <a:pt x="48" y="12"/>
                  </a:cubicBezTo>
                  <a:cubicBezTo>
                    <a:pt x="42" y="6"/>
                    <a:pt x="33" y="6"/>
                    <a:pt x="25" y="6"/>
                  </a:cubicBezTo>
                  <a:cubicBezTo>
                    <a:pt x="16" y="6"/>
                    <a:pt x="7" y="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5" name="Google Shape;3147;p34"/>
            <p:cNvSpPr/>
            <p:nvPr/>
          </p:nvSpPr>
          <p:spPr>
            <a:xfrm>
              <a:off x="6404350" y="248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" y="12"/>
                    <a:pt x="13" y="12"/>
                    <a:pt x="25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6" name="Google Shape;3148;p34"/>
            <p:cNvSpPr/>
            <p:nvPr/>
          </p:nvSpPr>
          <p:spPr>
            <a:xfrm>
              <a:off x="6402575" y="248197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7" name="Google Shape;3149;p34"/>
            <p:cNvSpPr/>
            <p:nvPr/>
          </p:nvSpPr>
          <p:spPr>
            <a:xfrm>
              <a:off x="6406150" y="2479300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0" y="1"/>
                  </a:moveTo>
                  <a:lnTo>
                    <a:pt x="12" y="13"/>
                  </a:lnTo>
                  <a:lnTo>
                    <a:pt x="36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8" name="Google Shape;3150;p34"/>
            <p:cNvSpPr/>
            <p:nvPr/>
          </p:nvSpPr>
          <p:spPr>
            <a:xfrm>
              <a:off x="6406450" y="247782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24" y="0"/>
                  </a:moveTo>
                  <a:cubicBezTo>
                    <a:pt x="24" y="12"/>
                    <a:pt x="24" y="24"/>
                    <a:pt x="0" y="24"/>
                  </a:cubicBezTo>
                  <a:cubicBezTo>
                    <a:pt x="12" y="30"/>
                    <a:pt x="24" y="30"/>
                    <a:pt x="33" y="30"/>
                  </a:cubicBezTo>
                  <a:cubicBezTo>
                    <a:pt x="42" y="30"/>
                    <a:pt x="48" y="30"/>
                    <a:pt x="48" y="36"/>
                  </a:cubicBezTo>
                  <a:cubicBezTo>
                    <a:pt x="48" y="24"/>
                    <a:pt x="36" y="12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09" name="Google Shape;3151;p34"/>
            <p:cNvSpPr/>
            <p:nvPr/>
          </p:nvSpPr>
          <p:spPr>
            <a:xfrm>
              <a:off x="6404950" y="24796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1"/>
                  </a:moveTo>
                  <a:lnTo>
                    <a:pt x="1" y="12"/>
                  </a:lnTo>
                  <a:cubicBezTo>
                    <a:pt x="1" y="12"/>
                    <a:pt x="25" y="12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0" name="Google Shape;3152;p34"/>
            <p:cNvSpPr/>
            <p:nvPr/>
          </p:nvSpPr>
          <p:spPr>
            <a:xfrm>
              <a:off x="6404950" y="2479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3"/>
                    <a:pt x="1" y="1"/>
                    <a:pt x="1" y="1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1" name="Google Shape;3153;p34"/>
            <p:cNvSpPr/>
            <p:nvPr/>
          </p:nvSpPr>
          <p:spPr>
            <a:xfrm>
              <a:off x="6402275" y="2480700"/>
              <a:ext cx="1225" cy="700"/>
            </a:xfrm>
            <a:custGeom>
              <a:avLst/>
              <a:gdLst/>
              <a:ahLst/>
              <a:cxnLst/>
              <a:rect l="l" t="t" r="r" b="b"/>
              <a:pathLst>
                <a:path w="49" h="28" extrusionOk="0">
                  <a:moveTo>
                    <a:pt x="13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10" y="13"/>
                    <a:pt x="26" y="9"/>
                    <a:pt x="38" y="16"/>
                  </a:cubicBezTo>
                  <a:lnTo>
                    <a:pt x="38" y="16"/>
                  </a:lnTo>
                  <a:cubicBezTo>
                    <a:pt x="31" y="8"/>
                    <a:pt x="23" y="1"/>
                    <a:pt x="13" y="1"/>
                  </a:cubicBezTo>
                  <a:close/>
                  <a:moveTo>
                    <a:pt x="38" y="16"/>
                  </a:moveTo>
                  <a:lnTo>
                    <a:pt x="38" y="16"/>
                  </a:lnTo>
                  <a:cubicBezTo>
                    <a:pt x="41" y="20"/>
                    <a:pt x="45" y="25"/>
                    <a:pt x="48" y="28"/>
                  </a:cubicBezTo>
                  <a:cubicBezTo>
                    <a:pt x="45" y="22"/>
                    <a:pt x="42" y="19"/>
                    <a:pt x="38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2" name="Google Shape;3154;p34"/>
            <p:cNvSpPr/>
            <p:nvPr/>
          </p:nvSpPr>
          <p:spPr>
            <a:xfrm>
              <a:off x="6403775" y="247990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12" y="12"/>
                    <a:pt x="24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3" name="Google Shape;3155;p34"/>
            <p:cNvSpPr/>
            <p:nvPr/>
          </p:nvSpPr>
          <p:spPr>
            <a:xfrm>
              <a:off x="6403775" y="2479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"/>
                  </a:moveTo>
                  <a:lnTo>
                    <a:pt x="0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4" name="Google Shape;3156;p34"/>
            <p:cNvSpPr/>
            <p:nvPr/>
          </p:nvSpPr>
          <p:spPr>
            <a:xfrm>
              <a:off x="6404950" y="2477225"/>
              <a:ext cx="625" cy="850"/>
            </a:xfrm>
            <a:custGeom>
              <a:avLst/>
              <a:gdLst/>
              <a:ahLst/>
              <a:cxnLst/>
              <a:rect l="l" t="t" r="r" b="b"/>
              <a:pathLst>
                <a:path w="25" h="34" extrusionOk="0">
                  <a:moveTo>
                    <a:pt x="13" y="0"/>
                  </a:moveTo>
                  <a:cubicBezTo>
                    <a:pt x="13" y="12"/>
                    <a:pt x="1" y="24"/>
                    <a:pt x="1" y="24"/>
                  </a:cubicBezTo>
                  <a:cubicBezTo>
                    <a:pt x="7" y="30"/>
                    <a:pt x="13" y="33"/>
                    <a:pt x="17" y="33"/>
                  </a:cubicBezTo>
                  <a:cubicBezTo>
                    <a:pt x="22" y="33"/>
                    <a:pt x="25" y="30"/>
                    <a:pt x="25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5" name="Google Shape;3157;p34"/>
            <p:cNvSpPr/>
            <p:nvPr/>
          </p:nvSpPr>
          <p:spPr>
            <a:xfrm>
              <a:off x="6405550" y="24751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6" name="Google Shape;3158;p34"/>
            <p:cNvSpPr/>
            <p:nvPr/>
          </p:nvSpPr>
          <p:spPr>
            <a:xfrm>
              <a:off x="6404650" y="24778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cubicBezTo>
                    <a:pt x="1" y="12"/>
                    <a:pt x="1" y="12"/>
                    <a:pt x="13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7" name="Google Shape;3159;p34"/>
            <p:cNvSpPr/>
            <p:nvPr/>
          </p:nvSpPr>
          <p:spPr>
            <a:xfrm>
              <a:off x="6405850" y="2476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8" name="Google Shape;3160;p34"/>
            <p:cNvSpPr/>
            <p:nvPr/>
          </p:nvSpPr>
          <p:spPr>
            <a:xfrm>
              <a:off x="6405550" y="247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19" name="Google Shape;3161;p34"/>
            <p:cNvSpPr/>
            <p:nvPr/>
          </p:nvSpPr>
          <p:spPr>
            <a:xfrm>
              <a:off x="6404950" y="2478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25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0" name="Google Shape;3162;p34"/>
            <p:cNvSpPr/>
            <p:nvPr/>
          </p:nvSpPr>
          <p:spPr>
            <a:xfrm>
              <a:off x="6400800" y="2473350"/>
              <a:ext cx="4775" cy="1800"/>
            </a:xfrm>
            <a:custGeom>
              <a:avLst/>
              <a:gdLst/>
              <a:ahLst/>
              <a:cxnLst/>
              <a:rect l="l" t="t" r="r" b="b"/>
              <a:pathLst>
                <a:path w="191" h="72" extrusionOk="0">
                  <a:moveTo>
                    <a:pt x="12" y="1"/>
                  </a:moveTo>
                  <a:lnTo>
                    <a:pt x="36" y="12"/>
                  </a:lnTo>
                  <a:lnTo>
                    <a:pt x="0" y="12"/>
                  </a:lnTo>
                  <a:cubicBezTo>
                    <a:pt x="36" y="12"/>
                    <a:pt x="60" y="36"/>
                    <a:pt x="24" y="48"/>
                  </a:cubicBezTo>
                  <a:cubicBezTo>
                    <a:pt x="48" y="72"/>
                    <a:pt x="143" y="72"/>
                    <a:pt x="191" y="72"/>
                  </a:cubicBezTo>
                  <a:cubicBezTo>
                    <a:pt x="179" y="72"/>
                    <a:pt x="167" y="60"/>
                    <a:pt x="155" y="48"/>
                  </a:cubicBezTo>
                  <a:cubicBezTo>
                    <a:pt x="145" y="48"/>
                    <a:pt x="120" y="63"/>
                    <a:pt x="99" y="63"/>
                  </a:cubicBezTo>
                  <a:cubicBezTo>
                    <a:pt x="93" y="63"/>
                    <a:pt x="88" y="62"/>
                    <a:pt x="83" y="60"/>
                  </a:cubicBezTo>
                  <a:cubicBezTo>
                    <a:pt x="71" y="36"/>
                    <a:pt x="95" y="36"/>
                    <a:pt x="119" y="36"/>
                  </a:cubicBezTo>
                  <a:cubicBezTo>
                    <a:pt x="83" y="36"/>
                    <a:pt x="71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1" name="Google Shape;3163;p34"/>
            <p:cNvSpPr/>
            <p:nvPr/>
          </p:nvSpPr>
          <p:spPr>
            <a:xfrm>
              <a:off x="6405550" y="24751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2" y="1"/>
                  </a:moveTo>
                  <a:lnTo>
                    <a:pt x="3" y="30"/>
                  </a:lnTo>
                  <a:lnTo>
                    <a:pt x="3" y="30"/>
                  </a:lnTo>
                  <a:cubicBezTo>
                    <a:pt x="7" y="25"/>
                    <a:pt x="18" y="25"/>
                    <a:pt x="36" y="25"/>
                  </a:cubicBezTo>
                  <a:cubicBezTo>
                    <a:pt x="24" y="1"/>
                    <a:pt x="12" y="1"/>
                    <a:pt x="12" y="1"/>
                  </a:cubicBezTo>
                  <a:close/>
                  <a:moveTo>
                    <a:pt x="3" y="30"/>
                  </a:moveTo>
                  <a:cubicBezTo>
                    <a:pt x="1" y="31"/>
                    <a:pt x="1" y="34"/>
                    <a:pt x="1" y="37"/>
                  </a:cubicBezTo>
                  <a:lnTo>
                    <a:pt x="3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2" name="Google Shape;3164;p34"/>
            <p:cNvSpPr/>
            <p:nvPr/>
          </p:nvSpPr>
          <p:spPr>
            <a:xfrm>
              <a:off x="6403475" y="2476025"/>
              <a:ext cx="2400" cy="1225"/>
            </a:xfrm>
            <a:custGeom>
              <a:avLst/>
              <a:gdLst/>
              <a:ahLst/>
              <a:cxnLst/>
              <a:rect l="l" t="t" r="r" b="b"/>
              <a:pathLst>
                <a:path w="96" h="49" extrusionOk="0">
                  <a:moveTo>
                    <a:pt x="0" y="1"/>
                  </a:moveTo>
                  <a:cubicBezTo>
                    <a:pt x="0" y="24"/>
                    <a:pt x="24" y="24"/>
                    <a:pt x="36" y="36"/>
                  </a:cubicBezTo>
                  <a:cubicBezTo>
                    <a:pt x="36" y="26"/>
                    <a:pt x="37" y="23"/>
                    <a:pt x="39" y="23"/>
                  </a:cubicBezTo>
                  <a:cubicBezTo>
                    <a:pt x="42" y="23"/>
                    <a:pt x="49" y="31"/>
                    <a:pt x="58" y="31"/>
                  </a:cubicBezTo>
                  <a:cubicBezTo>
                    <a:pt x="59" y="31"/>
                    <a:pt x="61" y="31"/>
                    <a:pt x="62" y="31"/>
                  </a:cubicBezTo>
                  <a:lnTo>
                    <a:pt x="62" y="31"/>
                  </a:lnTo>
                  <a:cubicBezTo>
                    <a:pt x="65" y="33"/>
                    <a:pt x="68" y="35"/>
                    <a:pt x="72" y="36"/>
                  </a:cubicBezTo>
                  <a:cubicBezTo>
                    <a:pt x="72" y="33"/>
                    <a:pt x="72" y="29"/>
                    <a:pt x="72" y="24"/>
                  </a:cubicBezTo>
                  <a:cubicBezTo>
                    <a:pt x="68" y="28"/>
                    <a:pt x="65" y="30"/>
                    <a:pt x="62" y="31"/>
                  </a:cubicBezTo>
                  <a:lnTo>
                    <a:pt x="62" y="31"/>
                  </a:lnTo>
                  <a:cubicBezTo>
                    <a:pt x="44" y="18"/>
                    <a:pt x="31" y="1"/>
                    <a:pt x="0" y="1"/>
                  </a:cubicBezTo>
                  <a:close/>
                  <a:moveTo>
                    <a:pt x="84" y="1"/>
                  </a:moveTo>
                  <a:cubicBezTo>
                    <a:pt x="72" y="13"/>
                    <a:pt x="72" y="13"/>
                    <a:pt x="72" y="36"/>
                  </a:cubicBezTo>
                  <a:cubicBezTo>
                    <a:pt x="76" y="32"/>
                    <a:pt x="78" y="31"/>
                    <a:pt x="80" y="31"/>
                  </a:cubicBezTo>
                  <a:cubicBezTo>
                    <a:pt x="84" y="31"/>
                    <a:pt x="84" y="36"/>
                    <a:pt x="84" y="36"/>
                  </a:cubicBezTo>
                  <a:lnTo>
                    <a:pt x="72" y="36"/>
                  </a:lnTo>
                  <a:cubicBezTo>
                    <a:pt x="72" y="43"/>
                    <a:pt x="72" y="48"/>
                    <a:pt x="72" y="48"/>
                  </a:cubicBezTo>
                  <a:cubicBezTo>
                    <a:pt x="84" y="48"/>
                    <a:pt x="84" y="36"/>
                    <a:pt x="95" y="36"/>
                  </a:cubicBezTo>
                  <a:cubicBezTo>
                    <a:pt x="95" y="36"/>
                    <a:pt x="84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3" name="Google Shape;3165;p34"/>
            <p:cNvSpPr/>
            <p:nvPr/>
          </p:nvSpPr>
          <p:spPr>
            <a:xfrm>
              <a:off x="6400800" y="2479600"/>
              <a:ext cx="2400" cy="750"/>
            </a:xfrm>
            <a:custGeom>
              <a:avLst/>
              <a:gdLst/>
              <a:ahLst/>
              <a:cxnLst/>
              <a:rect l="l" t="t" r="r" b="b"/>
              <a:pathLst>
                <a:path w="96" h="30" extrusionOk="0">
                  <a:moveTo>
                    <a:pt x="12" y="1"/>
                  </a:moveTo>
                  <a:cubicBezTo>
                    <a:pt x="12" y="12"/>
                    <a:pt x="24" y="12"/>
                    <a:pt x="24" y="24"/>
                  </a:cubicBezTo>
                  <a:cubicBezTo>
                    <a:pt x="12" y="24"/>
                    <a:pt x="12" y="12"/>
                    <a:pt x="0" y="12"/>
                  </a:cubicBezTo>
                  <a:lnTo>
                    <a:pt x="0" y="12"/>
                  </a:lnTo>
                  <a:cubicBezTo>
                    <a:pt x="8" y="21"/>
                    <a:pt x="11" y="29"/>
                    <a:pt x="20" y="29"/>
                  </a:cubicBezTo>
                  <a:cubicBezTo>
                    <a:pt x="24" y="29"/>
                    <a:pt x="29" y="28"/>
                    <a:pt x="36" y="24"/>
                  </a:cubicBezTo>
                  <a:cubicBezTo>
                    <a:pt x="48" y="12"/>
                    <a:pt x="83" y="1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4" name="Google Shape;3166;p34"/>
            <p:cNvSpPr/>
            <p:nvPr/>
          </p:nvSpPr>
          <p:spPr>
            <a:xfrm>
              <a:off x="6401975" y="2477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36" y="0"/>
                  </a:moveTo>
                  <a:lnTo>
                    <a:pt x="1" y="12"/>
                  </a:lnTo>
                  <a:lnTo>
                    <a:pt x="24" y="12"/>
                  </a:lnTo>
                  <a:cubicBezTo>
                    <a:pt x="13" y="24"/>
                    <a:pt x="36" y="24"/>
                    <a:pt x="48" y="24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5" name="Google Shape;3167;p34"/>
            <p:cNvSpPr/>
            <p:nvPr/>
          </p:nvSpPr>
          <p:spPr>
            <a:xfrm>
              <a:off x="6405850" y="2474850"/>
              <a:ext cx="1225" cy="300"/>
            </a:xfrm>
            <a:custGeom>
              <a:avLst/>
              <a:gdLst/>
              <a:ahLst/>
              <a:cxnLst/>
              <a:rect l="l" t="t" r="r" b="b"/>
              <a:pathLst>
                <a:path w="49" h="12" extrusionOk="0">
                  <a:moveTo>
                    <a:pt x="0" y="0"/>
                  </a:moveTo>
                  <a:lnTo>
                    <a:pt x="12" y="12"/>
                  </a:lnTo>
                  <a:lnTo>
                    <a:pt x="4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6" name="Google Shape;3168;p34"/>
            <p:cNvSpPr/>
            <p:nvPr/>
          </p:nvSpPr>
          <p:spPr>
            <a:xfrm>
              <a:off x="6406150" y="24739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2" y="0"/>
                  </a:moveTo>
                  <a:lnTo>
                    <a:pt x="0" y="12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7" name="Google Shape;3169;p34"/>
            <p:cNvSpPr/>
            <p:nvPr/>
          </p:nvSpPr>
          <p:spPr>
            <a:xfrm>
              <a:off x="6407325" y="2451625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37" y="0"/>
                  </a:moveTo>
                  <a:lnTo>
                    <a:pt x="13" y="12"/>
                  </a:lnTo>
                  <a:cubicBezTo>
                    <a:pt x="13" y="12"/>
                    <a:pt x="13" y="24"/>
                    <a:pt x="1" y="36"/>
                  </a:cubicBezTo>
                  <a:cubicBezTo>
                    <a:pt x="37" y="12"/>
                    <a:pt x="72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8" name="Google Shape;3170;p34"/>
            <p:cNvSpPr/>
            <p:nvPr/>
          </p:nvSpPr>
          <p:spPr>
            <a:xfrm>
              <a:off x="6400500" y="24385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29" name="Google Shape;3171;p34"/>
            <p:cNvSpPr/>
            <p:nvPr/>
          </p:nvSpPr>
          <p:spPr>
            <a:xfrm>
              <a:off x="6387700" y="2422750"/>
              <a:ext cx="600" cy="45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24" y="0"/>
                  </a:moveTo>
                  <a:lnTo>
                    <a:pt x="0" y="12"/>
                  </a:lnTo>
                  <a:cubicBezTo>
                    <a:pt x="0" y="16"/>
                    <a:pt x="1" y="17"/>
                    <a:pt x="3" y="17"/>
                  </a:cubicBezTo>
                  <a:cubicBezTo>
                    <a:pt x="7" y="17"/>
                    <a:pt x="16" y="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0" name="Google Shape;3172;p34"/>
            <p:cNvSpPr/>
            <p:nvPr/>
          </p:nvSpPr>
          <p:spPr>
            <a:xfrm>
              <a:off x="6406150" y="246442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0"/>
                  </a:moveTo>
                  <a:cubicBezTo>
                    <a:pt x="36" y="12"/>
                    <a:pt x="0" y="24"/>
                    <a:pt x="36" y="24"/>
                  </a:cubicBezTo>
                  <a:cubicBezTo>
                    <a:pt x="48" y="24"/>
                    <a:pt x="48" y="12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1" name="Google Shape;3173;p34"/>
            <p:cNvSpPr/>
            <p:nvPr/>
          </p:nvSpPr>
          <p:spPr>
            <a:xfrm>
              <a:off x="6407325" y="246382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1"/>
                  </a:moveTo>
                  <a:cubicBezTo>
                    <a:pt x="1" y="12"/>
                    <a:pt x="13" y="24"/>
                    <a:pt x="1" y="24"/>
                  </a:cubicBezTo>
                  <a:cubicBezTo>
                    <a:pt x="25" y="24"/>
                    <a:pt x="37" y="1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2" name="Google Shape;3174;p34"/>
            <p:cNvSpPr/>
            <p:nvPr/>
          </p:nvSpPr>
          <p:spPr>
            <a:xfrm>
              <a:off x="6406750" y="2470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12"/>
                  </a:ln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3" name="Google Shape;3175;p34"/>
            <p:cNvSpPr/>
            <p:nvPr/>
          </p:nvSpPr>
          <p:spPr>
            <a:xfrm>
              <a:off x="6382325" y="24120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4" name="Google Shape;3176;p34"/>
            <p:cNvSpPr/>
            <p:nvPr/>
          </p:nvSpPr>
          <p:spPr>
            <a:xfrm>
              <a:off x="6398700" y="244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5" name="Google Shape;3177;p34"/>
            <p:cNvSpPr/>
            <p:nvPr/>
          </p:nvSpPr>
          <p:spPr>
            <a:xfrm>
              <a:off x="6398100" y="2447750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1"/>
                  </a:moveTo>
                  <a:cubicBezTo>
                    <a:pt x="37" y="12"/>
                    <a:pt x="37" y="12"/>
                    <a:pt x="37" y="24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6" name="Google Shape;3178;p34"/>
            <p:cNvSpPr/>
            <p:nvPr/>
          </p:nvSpPr>
          <p:spPr>
            <a:xfrm>
              <a:off x="6362975" y="2395075"/>
              <a:ext cx="46775" cy="78600"/>
            </a:xfrm>
            <a:custGeom>
              <a:avLst/>
              <a:gdLst/>
              <a:ahLst/>
              <a:cxnLst/>
              <a:rect l="l" t="t" r="r" b="b"/>
              <a:pathLst>
                <a:path w="1871" h="3144" extrusionOk="0">
                  <a:moveTo>
                    <a:pt x="644" y="262"/>
                  </a:moveTo>
                  <a:lnTo>
                    <a:pt x="644" y="262"/>
                  </a:lnTo>
                  <a:cubicBezTo>
                    <a:pt x="643" y="265"/>
                    <a:pt x="642" y="267"/>
                    <a:pt x="641" y="270"/>
                  </a:cubicBezTo>
                  <a:lnTo>
                    <a:pt x="641" y="270"/>
                  </a:lnTo>
                  <a:cubicBezTo>
                    <a:pt x="642" y="268"/>
                    <a:pt x="643" y="265"/>
                    <a:pt x="644" y="262"/>
                  </a:cubicBezTo>
                  <a:close/>
                  <a:moveTo>
                    <a:pt x="517" y="510"/>
                  </a:moveTo>
                  <a:cubicBezTo>
                    <a:pt x="516" y="511"/>
                    <a:pt x="514" y="511"/>
                    <a:pt x="513" y="512"/>
                  </a:cubicBezTo>
                  <a:lnTo>
                    <a:pt x="525" y="512"/>
                  </a:lnTo>
                  <a:cubicBezTo>
                    <a:pt x="522" y="511"/>
                    <a:pt x="520" y="511"/>
                    <a:pt x="517" y="510"/>
                  </a:cubicBezTo>
                  <a:close/>
                  <a:moveTo>
                    <a:pt x="733" y="734"/>
                  </a:moveTo>
                  <a:cubicBezTo>
                    <a:pt x="731" y="735"/>
                    <a:pt x="729" y="737"/>
                    <a:pt x="727" y="738"/>
                  </a:cubicBezTo>
                  <a:cubicBezTo>
                    <a:pt x="729" y="737"/>
                    <a:pt x="731" y="735"/>
                    <a:pt x="733" y="734"/>
                  </a:cubicBezTo>
                  <a:close/>
                  <a:moveTo>
                    <a:pt x="1068" y="1261"/>
                  </a:moveTo>
                  <a:cubicBezTo>
                    <a:pt x="1068" y="1261"/>
                    <a:pt x="1068" y="1261"/>
                    <a:pt x="1068" y="1261"/>
                  </a:cubicBezTo>
                  <a:lnTo>
                    <a:pt x="1068" y="1261"/>
                  </a:lnTo>
                  <a:cubicBezTo>
                    <a:pt x="1070" y="1261"/>
                    <a:pt x="1073" y="1261"/>
                    <a:pt x="1076" y="1261"/>
                  </a:cubicBezTo>
                  <a:lnTo>
                    <a:pt x="1076" y="1261"/>
                  </a:lnTo>
                  <a:cubicBezTo>
                    <a:pt x="1074" y="1261"/>
                    <a:pt x="1071" y="1261"/>
                    <a:pt x="1068" y="1261"/>
                  </a:cubicBezTo>
                  <a:close/>
                  <a:moveTo>
                    <a:pt x="1056" y="1259"/>
                  </a:moveTo>
                  <a:cubicBezTo>
                    <a:pt x="1049" y="1259"/>
                    <a:pt x="1043" y="1262"/>
                    <a:pt x="1025" y="1274"/>
                  </a:cubicBezTo>
                  <a:cubicBezTo>
                    <a:pt x="1045" y="1264"/>
                    <a:pt x="1058" y="1261"/>
                    <a:pt x="1068" y="1261"/>
                  </a:cubicBezTo>
                  <a:lnTo>
                    <a:pt x="1068" y="1261"/>
                  </a:lnTo>
                  <a:cubicBezTo>
                    <a:pt x="1063" y="1260"/>
                    <a:pt x="1059" y="1259"/>
                    <a:pt x="1056" y="1259"/>
                  </a:cubicBezTo>
                  <a:close/>
                  <a:moveTo>
                    <a:pt x="1203" y="1346"/>
                  </a:moveTo>
                  <a:cubicBezTo>
                    <a:pt x="1203" y="1348"/>
                    <a:pt x="1204" y="1350"/>
                    <a:pt x="1205" y="1350"/>
                  </a:cubicBezTo>
                  <a:lnTo>
                    <a:pt x="1205" y="1350"/>
                  </a:lnTo>
                  <a:lnTo>
                    <a:pt x="1203" y="1346"/>
                  </a:lnTo>
                  <a:close/>
                  <a:moveTo>
                    <a:pt x="1253" y="1424"/>
                  </a:moveTo>
                  <a:cubicBezTo>
                    <a:pt x="1263" y="1424"/>
                    <a:pt x="1251" y="1432"/>
                    <a:pt x="1251" y="1441"/>
                  </a:cubicBezTo>
                  <a:cubicBezTo>
                    <a:pt x="1239" y="1441"/>
                    <a:pt x="1215" y="1441"/>
                    <a:pt x="1227" y="1429"/>
                  </a:cubicBezTo>
                  <a:cubicBezTo>
                    <a:pt x="1241" y="1425"/>
                    <a:pt x="1249" y="1424"/>
                    <a:pt x="1253" y="1424"/>
                  </a:cubicBezTo>
                  <a:close/>
                  <a:moveTo>
                    <a:pt x="1453" y="1774"/>
                  </a:moveTo>
                  <a:cubicBezTo>
                    <a:pt x="1453" y="1774"/>
                    <a:pt x="1453" y="1786"/>
                    <a:pt x="1453" y="1798"/>
                  </a:cubicBezTo>
                  <a:cubicBezTo>
                    <a:pt x="1442" y="1786"/>
                    <a:pt x="1442" y="1786"/>
                    <a:pt x="1453" y="1774"/>
                  </a:cubicBezTo>
                  <a:close/>
                  <a:moveTo>
                    <a:pt x="1453" y="1965"/>
                  </a:moveTo>
                  <a:cubicBezTo>
                    <a:pt x="1460" y="1968"/>
                    <a:pt x="1464" y="1972"/>
                    <a:pt x="1465" y="1976"/>
                  </a:cubicBezTo>
                  <a:lnTo>
                    <a:pt x="1465" y="1976"/>
                  </a:lnTo>
                  <a:cubicBezTo>
                    <a:pt x="1466" y="1965"/>
                    <a:pt x="1477" y="1965"/>
                    <a:pt x="1453" y="1965"/>
                  </a:cubicBezTo>
                  <a:close/>
                  <a:moveTo>
                    <a:pt x="1525" y="2762"/>
                  </a:moveTo>
                  <a:lnTo>
                    <a:pt x="1525" y="2762"/>
                  </a:lnTo>
                  <a:cubicBezTo>
                    <a:pt x="1528" y="2764"/>
                    <a:pt x="1531" y="2766"/>
                    <a:pt x="1534" y="2768"/>
                  </a:cubicBezTo>
                  <a:lnTo>
                    <a:pt x="1534" y="2768"/>
                  </a:lnTo>
                  <a:cubicBezTo>
                    <a:pt x="1532" y="2766"/>
                    <a:pt x="1528" y="2764"/>
                    <a:pt x="1525" y="2762"/>
                  </a:cubicBezTo>
                  <a:close/>
                  <a:moveTo>
                    <a:pt x="1497" y="2760"/>
                  </a:moveTo>
                  <a:cubicBezTo>
                    <a:pt x="1492" y="2760"/>
                    <a:pt x="1486" y="2761"/>
                    <a:pt x="1477" y="2762"/>
                  </a:cubicBezTo>
                  <a:cubicBezTo>
                    <a:pt x="1501" y="2762"/>
                    <a:pt x="1513" y="2786"/>
                    <a:pt x="1525" y="2810"/>
                  </a:cubicBezTo>
                  <a:cubicBezTo>
                    <a:pt x="1566" y="2810"/>
                    <a:pt x="1554" y="2783"/>
                    <a:pt x="1534" y="2768"/>
                  </a:cubicBezTo>
                  <a:lnTo>
                    <a:pt x="1534" y="2768"/>
                  </a:lnTo>
                  <a:cubicBezTo>
                    <a:pt x="1536" y="2770"/>
                    <a:pt x="1537" y="2772"/>
                    <a:pt x="1537" y="2774"/>
                  </a:cubicBezTo>
                  <a:cubicBezTo>
                    <a:pt x="1530" y="2776"/>
                    <a:pt x="1525" y="2777"/>
                    <a:pt x="1521" y="2777"/>
                  </a:cubicBezTo>
                  <a:cubicBezTo>
                    <a:pt x="1504" y="2777"/>
                    <a:pt x="1520" y="2760"/>
                    <a:pt x="1497" y="2760"/>
                  </a:cubicBezTo>
                  <a:close/>
                  <a:moveTo>
                    <a:pt x="1584" y="2870"/>
                  </a:moveTo>
                  <a:cubicBezTo>
                    <a:pt x="1582" y="2870"/>
                    <a:pt x="1581" y="2870"/>
                    <a:pt x="1580" y="2871"/>
                  </a:cubicBezTo>
                  <a:lnTo>
                    <a:pt x="1580" y="2871"/>
                  </a:lnTo>
                  <a:cubicBezTo>
                    <a:pt x="1582" y="2871"/>
                    <a:pt x="1583" y="2870"/>
                    <a:pt x="1584" y="2870"/>
                  </a:cubicBezTo>
                  <a:close/>
                  <a:moveTo>
                    <a:pt x="1632" y="3048"/>
                  </a:moveTo>
                  <a:cubicBezTo>
                    <a:pt x="1628" y="3052"/>
                    <a:pt x="1620" y="3056"/>
                    <a:pt x="1613" y="3060"/>
                  </a:cubicBezTo>
                  <a:lnTo>
                    <a:pt x="1613" y="3060"/>
                  </a:lnTo>
                  <a:cubicBezTo>
                    <a:pt x="1623" y="3060"/>
                    <a:pt x="1632" y="3058"/>
                    <a:pt x="1632" y="3048"/>
                  </a:cubicBezTo>
                  <a:close/>
                  <a:moveTo>
                    <a:pt x="1613" y="3060"/>
                  </a:moveTo>
                  <a:cubicBezTo>
                    <a:pt x="1612" y="3060"/>
                    <a:pt x="1610" y="3060"/>
                    <a:pt x="1608" y="3060"/>
                  </a:cubicBezTo>
                  <a:lnTo>
                    <a:pt x="1613" y="3060"/>
                  </a:lnTo>
                  <a:cubicBezTo>
                    <a:pt x="1613" y="3060"/>
                    <a:pt x="1613" y="3060"/>
                    <a:pt x="1613" y="3060"/>
                  </a:cubicBezTo>
                  <a:close/>
                  <a:moveTo>
                    <a:pt x="144" y="0"/>
                  </a:moveTo>
                  <a:cubicBezTo>
                    <a:pt x="144" y="24"/>
                    <a:pt x="132" y="24"/>
                    <a:pt x="120" y="24"/>
                  </a:cubicBezTo>
                  <a:cubicBezTo>
                    <a:pt x="132" y="24"/>
                    <a:pt x="108" y="48"/>
                    <a:pt x="108" y="72"/>
                  </a:cubicBezTo>
                  <a:lnTo>
                    <a:pt x="84" y="12"/>
                  </a:lnTo>
                  <a:cubicBezTo>
                    <a:pt x="77" y="23"/>
                    <a:pt x="69" y="26"/>
                    <a:pt x="62" y="26"/>
                  </a:cubicBezTo>
                  <a:cubicBezTo>
                    <a:pt x="53" y="26"/>
                    <a:pt x="44" y="22"/>
                    <a:pt x="35" y="22"/>
                  </a:cubicBezTo>
                  <a:cubicBezTo>
                    <a:pt x="28" y="22"/>
                    <a:pt x="20" y="25"/>
                    <a:pt x="13" y="36"/>
                  </a:cubicBezTo>
                  <a:lnTo>
                    <a:pt x="37" y="36"/>
                  </a:lnTo>
                  <a:cubicBezTo>
                    <a:pt x="1" y="84"/>
                    <a:pt x="25" y="155"/>
                    <a:pt x="1" y="226"/>
                  </a:cubicBezTo>
                  <a:cubicBezTo>
                    <a:pt x="7" y="216"/>
                    <a:pt x="11" y="212"/>
                    <a:pt x="15" y="212"/>
                  </a:cubicBezTo>
                  <a:cubicBezTo>
                    <a:pt x="27" y="212"/>
                    <a:pt x="25" y="269"/>
                    <a:pt x="46" y="269"/>
                  </a:cubicBezTo>
                  <a:cubicBezTo>
                    <a:pt x="52" y="269"/>
                    <a:pt x="61" y="264"/>
                    <a:pt x="72" y="250"/>
                  </a:cubicBezTo>
                  <a:lnTo>
                    <a:pt x="72" y="250"/>
                  </a:lnTo>
                  <a:cubicBezTo>
                    <a:pt x="72" y="262"/>
                    <a:pt x="60" y="274"/>
                    <a:pt x="60" y="286"/>
                  </a:cubicBezTo>
                  <a:cubicBezTo>
                    <a:pt x="67" y="272"/>
                    <a:pt x="74" y="266"/>
                    <a:pt x="81" y="266"/>
                  </a:cubicBezTo>
                  <a:cubicBezTo>
                    <a:pt x="86" y="266"/>
                    <a:pt x="91" y="269"/>
                    <a:pt x="96" y="274"/>
                  </a:cubicBezTo>
                  <a:lnTo>
                    <a:pt x="96" y="286"/>
                  </a:lnTo>
                  <a:cubicBezTo>
                    <a:pt x="144" y="298"/>
                    <a:pt x="144" y="334"/>
                    <a:pt x="191" y="369"/>
                  </a:cubicBezTo>
                  <a:lnTo>
                    <a:pt x="203" y="334"/>
                  </a:lnTo>
                  <a:cubicBezTo>
                    <a:pt x="203" y="345"/>
                    <a:pt x="203" y="357"/>
                    <a:pt x="203" y="369"/>
                  </a:cubicBezTo>
                  <a:cubicBezTo>
                    <a:pt x="239" y="322"/>
                    <a:pt x="180" y="345"/>
                    <a:pt x="215" y="298"/>
                  </a:cubicBezTo>
                  <a:lnTo>
                    <a:pt x="215" y="298"/>
                  </a:lnTo>
                  <a:cubicBezTo>
                    <a:pt x="191" y="369"/>
                    <a:pt x="287" y="334"/>
                    <a:pt x="263" y="417"/>
                  </a:cubicBezTo>
                  <a:cubicBezTo>
                    <a:pt x="273" y="417"/>
                    <a:pt x="275" y="379"/>
                    <a:pt x="283" y="379"/>
                  </a:cubicBezTo>
                  <a:cubicBezTo>
                    <a:pt x="284" y="379"/>
                    <a:pt x="285" y="380"/>
                    <a:pt x="287" y="381"/>
                  </a:cubicBezTo>
                  <a:lnTo>
                    <a:pt x="287" y="405"/>
                  </a:lnTo>
                  <a:lnTo>
                    <a:pt x="299" y="381"/>
                  </a:lnTo>
                  <a:lnTo>
                    <a:pt x="299" y="381"/>
                  </a:lnTo>
                  <a:cubicBezTo>
                    <a:pt x="310" y="393"/>
                    <a:pt x="299" y="417"/>
                    <a:pt x="287" y="429"/>
                  </a:cubicBezTo>
                  <a:cubicBezTo>
                    <a:pt x="287" y="429"/>
                    <a:pt x="287" y="441"/>
                    <a:pt x="275" y="441"/>
                  </a:cubicBezTo>
                  <a:cubicBezTo>
                    <a:pt x="275" y="453"/>
                    <a:pt x="287" y="456"/>
                    <a:pt x="299" y="456"/>
                  </a:cubicBezTo>
                  <a:cubicBezTo>
                    <a:pt x="310" y="456"/>
                    <a:pt x="322" y="453"/>
                    <a:pt x="322" y="453"/>
                  </a:cubicBezTo>
                  <a:lnTo>
                    <a:pt x="310" y="441"/>
                  </a:lnTo>
                  <a:cubicBezTo>
                    <a:pt x="353" y="441"/>
                    <a:pt x="395" y="478"/>
                    <a:pt x="446" y="478"/>
                  </a:cubicBezTo>
                  <a:cubicBezTo>
                    <a:pt x="452" y="478"/>
                    <a:pt x="459" y="478"/>
                    <a:pt x="465" y="476"/>
                  </a:cubicBezTo>
                  <a:lnTo>
                    <a:pt x="465" y="465"/>
                  </a:lnTo>
                  <a:cubicBezTo>
                    <a:pt x="510" y="465"/>
                    <a:pt x="481" y="496"/>
                    <a:pt x="517" y="510"/>
                  </a:cubicBezTo>
                  <a:lnTo>
                    <a:pt x="517" y="510"/>
                  </a:lnTo>
                  <a:cubicBezTo>
                    <a:pt x="538" y="500"/>
                    <a:pt x="549" y="500"/>
                    <a:pt x="549" y="500"/>
                  </a:cubicBezTo>
                  <a:lnTo>
                    <a:pt x="549" y="500"/>
                  </a:lnTo>
                  <a:cubicBezTo>
                    <a:pt x="537" y="512"/>
                    <a:pt x="549" y="548"/>
                    <a:pt x="525" y="560"/>
                  </a:cubicBezTo>
                  <a:cubicBezTo>
                    <a:pt x="572" y="548"/>
                    <a:pt x="561" y="548"/>
                    <a:pt x="608" y="512"/>
                  </a:cubicBezTo>
                  <a:lnTo>
                    <a:pt x="608" y="512"/>
                  </a:lnTo>
                  <a:lnTo>
                    <a:pt x="596" y="536"/>
                  </a:lnTo>
                  <a:cubicBezTo>
                    <a:pt x="613" y="528"/>
                    <a:pt x="624" y="519"/>
                    <a:pt x="637" y="519"/>
                  </a:cubicBezTo>
                  <a:cubicBezTo>
                    <a:pt x="643" y="519"/>
                    <a:pt x="649" y="521"/>
                    <a:pt x="656" y="524"/>
                  </a:cubicBezTo>
                  <a:cubicBezTo>
                    <a:pt x="620" y="524"/>
                    <a:pt x="632" y="560"/>
                    <a:pt x="608" y="572"/>
                  </a:cubicBezTo>
                  <a:cubicBezTo>
                    <a:pt x="604" y="599"/>
                    <a:pt x="615" y="604"/>
                    <a:pt x="628" y="604"/>
                  </a:cubicBezTo>
                  <a:cubicBezTo>
                    <a:pt x="634" y="604"/>
                    <a:pt x="641" y="603"/>
                    <a:pt x="647" y="603"/>
                  </a:cubicBezTo>
                  <a:cubicBezTo>
                    <a:pt x="659" y="603"/>
                    <a:pt x="664" y="608"/>
                    <a:pt x="644" y="643"/>
                  </a:cubicBezTo>
                  <a:cubicBezTo>
                    <a:pt x="703" y="595"/>
                    <a:pt x="644" y="584"/>
                    <a:pt x="668" y="584"/>
                  </a:cubicBezTo>
                  <a:cubicBezTo>
                    <a:pt x="668" y="566"/>
                    <a:pt x="693" y="555"/>
                    <a:pt x="707" y="555"/>
                  </a:cubicBezTo>
                  <a:cubicBezTo>
                    <a:pt x="712" y="555"/>
                    <a:pt x="715" y="557"/>
                    <a:pt x="715" y="560"/>
                  </a:cubicBezTo>
                  <a:cubicBezTo>
                    <a:pt x="727" y="572"/>
                    <a:pt x="680" y="655"/>
                    <a:pt x="703" y="667"/>
                  </a:cubicBezTo>
                  <a:cubicBezTo>
                    <a:pt x="703" y="667"/>
                    <a:pt x="698" y="672"/>
                    <a:pt x="695" y="672"/>
                  </a:cubicBezTo>
                  <a:cubicBezTo>
                    <a:pt x="693" y="672"/>
                    <a:pt x="691" y="671"/>
                    <a:pt x="691" y="667"/>
                  </a:cubicBezTo>
                  <a:lnTo>
                    <a:pt x="691" y="667"/>
                  </a:lnTo>
                  <a:cubicBezTo>
                    <a:pt x="692" y="691"/>
                    <a:pt x="727" y="667"/>
                    <a:pt x="715" y="703"/>
                  </a:cubicBezTo>
                  <a:cubicBezTo>
                    <a:pt x="727" y="691"/>
                    <a:pt x="732" y="688"/>
                    <a:pt x="736" y="688"/>
                  </a:cubicBezTo>
                  <a:cubicBezTo>
                    <a:pt x="739" y="688"/>
                    <a:pt x="741" y="690"/>
                    <a:pt x="744" y="690"/>
                  </a:cubicBezTo>
                  <a:cubicBezTo>
                    <a:pt x="748" y="690"/>
                    <a:pt x="756" y="686"/>
                    <a:pt x="775" y="667"/>
                  </a:cubicBezTo>
                  <a:lnTo>
                    <a:pt x="739" y="667"/>
                  </a:lnTo>
                  <a:cubicBezTo>
                    <a:pt x="755" y="667"/>
                    <a:pt x="787" y="646"/>
                    <a:pt x="806" y="646"/>
                  </a:cubicBezTo>
                  <a:cubicBezTo>
                    <a:pt x="816" y="646"/>
                    <a:pt x="822" y="651"/>
                    <a:pt x="822" y="667"/>
                  </a:cubicBezTo>
                  <a:cubicBezTo>
                    <a:pt x="811" y="679"/>
                    <a:pt x="799" y="679"/>
                    <a:pt x="787" y="679"/>
                  </a:cubicBezTo>
                  <a:cubicBezTo>
                    <a:pt x="781" y="691"/>
                    <a:pt x="784" y="691"/>
                    <a:pt x="788" y="691"/>
                  </a:cubicBezTo>
                  <a:cubicBezTo>
                    <a:pt x="793" y="691"/>
                    <a:pt x="799" y="691"/>
                    <a:pt x="799" y="703"/>
                  </a:cubicBezTo>
                  <a:cubicBezTo>
                    <a:pt x="785" y="713"/>
                    <a:pt x="776" y="716"/>
                    <a:pt x="770" y="716"/>
                  </a:cubicBezTo>
                  <a:cubicBezTo>
                    <a:pt x="756" y="716"/>
                    <a:pt x="751" y="701"/>
                    <a:pt x="730" y="701"/>
                  </a:cubicBezTo>
                  <a:cubicBezTo>
                    <a:pt x="726" y="701"/>
                    <a:pt x="721" y="701"/>
                    <a:pt x="715" y="703"/>
                  </a:cubicBezTo>
                  <a:cubicBezTo>
                    <a:pt x="715" y="725"/>
                    <a:pt x="769" y="705"/>
                    <a:pt x="733" y="734"/>
                  </a:cubicBezTo>
                  <a:lnTo>
                    <a:pt x="733" y="734"/>
                  </a:lnTo>
                  <a:cubicBezTo>
                    <a:pt x="743" y="726"/>
                    <a:pt x="750" y="723"/>
                    <a:pt x="754" y="723"/>
                  </a:cubicBezTo>
                  <a:cubicBezTo>
                    <a:pt x="766" y="723"/>
                    <a:pt x="759" y="748"/>
                    <a:pt x="775" y="748"/>
                  </a:cubicBezTo>
                  <a:cubicBezTo>
                    <a:pt x="780" y="748"/>
                    <a:pt x="788" y="745"/>
                    <a:pt x="799" y="738"/>
                  </a:cubicBezTo>
                  <a:lnTo>
                    <a:pt x="799" y="738"/>
                  </a:lnTo>
                  <a:lnTo>
                    <a:pt x="775" y="762"/>
                  </a:lnTo>
                  <a:cubicBezTo>
                    <a:pt x="775" y="762"/>
                    <a:pt x="785" y="757"/>
                    <a:pt x="792" y="757"/>
                  </a:cubicBezTo>
                  <a:cubicBezTo>
                    <a:pt x="796" y="757"/>
                    <a:pt x="799" y="758"/>
                    <a:pt x="799" y="762"/>
                  </a:cubicBezTo>
                  <a:lnTo>
                    <a:pt x="763" y="786"/>
                  </a:lnTo>
                  <a:cubicBezTo>
                    <a:pt x="766" y="785"/>
                    <a:pt x="769" y="784"/>
                    <a:pt x="771" y="784"/>
                  </a:cubicBezTo>
                  <a:cubicBezTo>
                    <a:pt x="793" y="784"/>
                    <a:pt x="765" y="834"/>
                    <a:pt x="787" y="834"/>
                  </a:cubicBezTo>
                  <a:cubicBezTo>
                    <a:pt x="763" y="810"/>
                    <a:pt x="811" y="798"/>
                    <a:pt x="811" y="762"/>
                  </a:cubicBezTo>
                  <a:cubicBezTo>
                    <a:pt x="882" y="762"/>
                    <a:pt x="775" y="846"/>
                    <a:pt x="811" y="869"/>
                  </a:cubicBezTo>
                  <a:cubicBezTo>
                    <a:pt x="811" y="869"/>
                    <a:pt x="811" y="834"/>
                    <a:pt x="834" y="834"/>
                  </a:cubicBezTo>
                  <a:cubicBezTo>
                    <a:pt x="834" y="846"/>
                    <a:pt x="834" y="869"/>
                    <a:pt x="822" y="881"/>
                  </a:cubicBezTo>
                  <a:cubicBezTo>
                    <a:pt x="826" y="883"/>
                    <a:pt x="829" y="884"/>
                    <a:pt x="831" y="884"/>
                  </a:cubicBezTo>
                  <a:cubicBezTo>
                    <a:pt x="847" y="884"/>
                    <a:pt x="850" y="856"/>
                    <a:pt x="870" y="846"/>
                  </a:cubicBezTo>
                  <a:lnTo>
                    <a:pt x="870" y="846"/>
                  </a:lnTo>
                  <a:cubicBezTo>
                    <a:pt x="862" y="857"/>
                    <a:pt x="862" y="861"/>
                    <a:pt x="867" y="861"/>
                  </a:cubicBezTo>
                  <a:cubicBezTo>
                    <a:pt x="875" y="861"/>
                    <a:pt x="902" y="846"/>
                    <a:pt x="918" y="846"/>
                  </a:cubicBezTo>
                  <a:lnTo>
                    <a:pt x="894" y="869"/>
                  </a:lnTo>
                  <a:cubicBezTo>
                    <a:pt x="894" y="880"/>
                    <a:pt x="897" y="884"/>
                    <a:pt x="902" y="884"/>
                  </a:cubicBezTo>
                  <a:cubicBezTo>
                    <a:pt x="915" y="884"/>
                    <a:pt x="938" y="860"/>
                    <a:pt x="948" y="860"/>
                  </a:cubicBezTo>
                  <a:cubicBezTo>
                    <a:pt x="951" y="860"/>
                    <a:pt x="953" y="863"/>
                    <a:pt x="953" y="869"/>
                  </a:cubicBezTo>
                  <a:lnTo>
                    <a:pt x="906" y="893"/>
                  </a:lnTo>
                  <a:lnTo>
                    <a:pt x="930" y="905"/>
                  </a:lnTo>
                  <a:lnTo>
                    <a:pt x="894" y="929"/>
                  </a:lnTo>
                  <a:cubicBezTo>
                    <a:pt x="903" y="926"/>
                    <a:pt x="910" y="924"/>
                    <a:pt x="916" y="924"/>
                  </a:cubicBezTo>
                  <a:cubicBezTo>
                    <a:pt x="930" y="924"/>
                    <a:pt x="930" y="935"/>
                    <a:pt x="930" y="953"/>
                  </a:cubicBezTo>
                  <a:cubicBezTo>
                    <a:pt x="938" y="935"/>
                    <a:pt x="960" y="924"/>
                    <a:pt x="975" y="924"/>
                  </a:cubicBezTo>
                  <a:cubicBezTo>
                    <a:pt x="981" y="924"/>
                    <a:pt x="986" y="926"/>
                    <a:pt x="989" y="929"/>
                  </a:cubicBezTo>
                  <a:cubicBezTo>
                    <a:pt x="977" y="941"/>
                    <a:pt x="965" y="941"/>
                    <a:pt x="977" y="953"/>
                  </a:cubicBezTo>
                  <a:cubicBezTo>
                    <a:pt x="963" y="960"/>
                    <a:pt x="950" y="966"/>
                    <a:pt x="945" y="966"/>
                  </a:cubicBezTo>
                  <a:cubicBezTo>
                    <a:pt x="942" y="966"/>
                    <a:pt x="943" y="963"/>
                    <a:pt x="953" y="953"/>
                  </a:cubicBezTo>
                  <a:lnTo>
                    <a:pt x="953" y="953"/>
                  </a:lnTo>
                  <a:lnTo>
                    <a:pt x="918" y="965"/>
                  </a:lnTo>
                  <a:cubicBezTo>
                    <a:pt x="918" y="988"/>
                    <a:pt x="942" y="988"/>
                    <a:pt x="942" y="1000"/>
                  </a:cubicBezTo>
                  <a:cubicBezTo>
                    <a:pt x="942" y="1000"/>
                    <a:pt x="942" y="988"/>
                    <a:pt x="942" y="988"/>
                  </a:cubicBezTo>
                  <a:lnTo>
                    <a:pt x="1001" y="988"/>
                  </a:lnTo>
                  <a:cubicBezTo>
                    <a:pt x="1001" y="1000"/>
                    <a:pt x="989" y="1000"/>
                    <a:pt x="977" y="1000"/>
                  </a:cubicBezTo>
                  <a:lnTo>
                    <a:pt x="1001" y="1000"/>
                  </a:lnTo>
                  <a:cubicBezTo>
                    <a:pt x="977" y="1024"/>
                    <a:pt x="953" y="1036"/>
                    <a:pt x="942" y="1036"/>
                  </a:cubicBezTo>
                  <a:lnTo>
                    <a:pt x="977" y="1036"/>
                  </a:lnTo>
                  <a:cubicBezTo>
                    <a:pt x="977" y="1048"/>
                    <a:pt x="965" y="1072"/>
                    <a:pt x="953" y="1072"/>
                  </a:cubicBezTo>
                  <a:cubicBezTo>
                    <a:pt x="953" y="1096"/>
                    <a:pt x="1025" y="1072"/>
                    <a:pt x="1025" y="1107"/>
                  </a:cubicBezTo>
                  <a:lnTo>
                    <a:pt x="1037" y="1107"/>
                  </a:lnTo>
                  <a:cubicBezTo>
                    <a:pt x="1049" y="1131"/>
                    <a:pt x="1025" y="1167"/>
                    <a:pt x="1072" y="1167"/>
                  </a:cubicBezTo>
                  <a:lnTo>
                    <a:pt x="1037" y="1203"/>
                  </a:lnTo>
                  <a:cubicBezTo>
                    <a:pt x="1038" y="1204"/>
                    <a:pt x="1039" y="1204"/>
                    <a:pt x="1040" y="1204"/>
                  </a:cubicBezTo>
                  <a:cubicBezTo>
                    <a:pt x="1051" y="1204"/>
                    <a:pt x="1068" y="1173"/>
                    <a:pt x="1091" y="1173"/>
                  </a:cubicBezTo>
                  <a:cubicBezTo>
                    <a:pt x="1096" y="1173"/>
                    <a:pt x="1102" y="1175"/>
                    <a:pt x="1108" y="1179"/>
                  </a:cubicBezTo>
                  <a:cubicBezTo>
                    <a:pt x="1144" y="1191"/>
                    <a:pt x="1084" y="1203"/>
                    <a:pt x="1072" y="1215"/>
                  </a:cubicBezTo>
                  <a:cubicBezTo>
                    <a:pt x="1080" y="1215"/>
                    <a:pt x="1092" y="1213"/>
                    <a:pt x="1104" y="1213"/>
                  </a:cubicBezTo>
                  <a:cubicBezTo>
                    <a:pt x="1127" y="1213"/>
                    <a:pt x="1148" y="1219"/>
                    <a:pt x="1132" y="1250"/>
                  </a:cubicBezTo>
                  <a:cubicBezTo>
                    <a:pt x="1120" y="1238"/>
                    <a:pt x="1120" y="1238"/>
                    <a:pt x="1120" y="1227"/>
                  </a:cubicBezTo>
                  <a:lnTo>
                    <a:pt x="1096" y="1262"/>
                  </a:lnTo>
                  <a:cubicBezTo>
                    <a:pt x="1088" y="1262"/>
                    <a:pt x="1081" y="1262"/>
                    <a:pt x="1076" y="1261"/>
                  </a:cubicBezTo>
                  <a:lnTo>
                    <a:pt x="1076" y="1261"/>
                  </a:lnTo>
                  <a:cubicBezTo>
                    <a:pt x="1098" y="1267"/>
                    <a:pt x="1097" y="1294"/>
                    <a:pt x="1124" y="1294"/>
                  </a:cubicBezTo>
                  <a:cubicBezTo>
                    <a:pt x="1132" y="1294"/>
                    <a:pt x="1142" y="1292"/>
                    <a:pt x="1156" y="1286"/>
                  </a:cubicBezTo>
                  <a:lnTo>
                    <a:pt x="1156" y="1286"/>
                  </a:lnTo>
                  <a:lnTo>
                    <a:pt x="1144" y="1298"/>
                  </a:lnTo>
                  <a:cubicBezTo>
                    <a:pt x="1135" y="1307"/>
                    <a:pt x="1134" y="1310"/>
                    <a:pt x="1138" y="1310"/>
                  </a:cubicBezTo>
                  <a:lnTo>
                    <a:pt x="1138" y="1310"/>
                  </a:lnTo>
                  <a:cubicBezTo>
                    <a:pt x="1147" y="1310"/>
                    <a:pt x="1174" y="1298"/>
                    <a:pt x="1194" y="1298"/>
                  </a:cubicBezTo>
                  <a:cubicBezTo>
                    <a:pt x="1204" y="1298"/>
                    <a:pt x="1212" y="1301"/>
                    <a:pt x="1215" y="1310"/>
                  </a:cubicBezTo>
                  <a:cubicBezTo>
                    <a:pt x="1203" y="1322"/>
                    <a:pt x="1203" y="1334"/>
                    <a:pt x="1180" y="1334"/>
                  </a:cubicBezTo>
                  <a:lnTo>
                    <a:pt x="1215" y="1346"/>
                  </a:lnTo>
                  <a:cubicBezTo>
                    <a:pt x="1215" y="1346"/>
                    <a:pt x="1210" y="1351"/>
                    <a:pt x="1207" y="1351"/>
                  </a:cubicBezTo>
                  <a:cubicBezTo>
                    <a:pt x="1206" y="1351"/>
                    <a:pt x="1206" y="1351"/>
                    <a:pt x="1205" y="1350"/>
                  </a:cubicBezTo>
                  <a:lnTo>
                    <a:pt x="1205" y="1350"/>
                  </a:lnTo>
                  <a:lnTo>
                    <a:pt x="1215" y="1381"/>
                  </a:lnTo>
                  <a:cubicBezTo>
                    <a:pt x="1221" y="1375"/>
                    <a:pt x="1233" y="1372"/>
                    <a:pt x="1245" y="1372"/>
                  </a:cubicBezTo>
                  <a:cubicBezTo>
                    <a:pt x="1257" y="1372"/>
                    <a:pt x="1269" y="1375"/>
                    <a:pt x="1275" y="1381"/>
                  </a:cubicBezTo>
                  <a:cubicBezTo>
                    <a:pt x="1271" y="1385"/>
                    <a:pt x="1268" y="1387"/>
                    <a:pt x="1266" y="1387"/>
                  </a:cubicBezTo>
                  <a:cubicBezTo>
                    <a:pt x="1262" y="1387"/>
                    <a:pt x="1259" y="1381"/>
                    <a:pt x="1251" y="1381"/>
                  </a:cubicBezTo>
                  <a:lnTo>
                    <a:pt x="1251" y="1381"/>
                  </a:lnTo>
                  <a:lnTo>
                    <a:pt x="1275" y="1393"/>
                  </a:lnTo>
                  <a:cubicBezTo>
                    <a:pt x="1263" y="1399"/>
                    <a:pt x="1251" y="1402"/>
                    <a:pt x="1242" y="1402"/>
                  </a:cubicBezTo>
                  <a:cubicBezTo>
                    <a:pt x="1233" y="1402"/>
                    <a:pt x="1227" y="1399"/>
                    <a:pt x="1227" y="1393"/>
                  </a:cubicBezTo>
                  <a:cubicBezTo>
                    <a:pt x="1186" y="1423"/>
                    <a:pt x="1192" y="1423"/>
                    <a:pt x="1203" y="1423"/>
                  </a:cubicBezTo>
                  <a:cubicBezTo>
                    <a:pt x="1215" y="1423"/>
                    <a:pt x="1233" y="1423"/>
                    <a:pt x="1215" y="1453"/>
                  </a:cubicBezTo>
                  <a:lnTo>
                    <a:pt x="1203" y="1441"/>
                  </a:lnTo>
                  <a:cubicBezTo>
                    <a:pt x="1156" y="1477"/>
                    <a:pt x="1180" y="1477"/>
                    <a:pt x="1156" y="1512"/>
                  </a:cubicBezTo>
                  <a:cubicBezTo>
                    <a:pt x="1167" y="1501"/>
                    <a:pt x="1207" y="1451"/>
                    <a:pt x="1241" y="1451"/>
                  </a:cubicBezTo>
                  <a:cubicBezTo>
                    <a:pt x="1245" y="1451"/>
                    <a:pt x="1248" y="1452"/>
                    <a:pt x="1251" y="1453"/>
                  </a:cubicBezTo>
                  <a:cubicBezTo>
                    <a:pt x="1239" y="1453"/>
                    <a:pt x="1239" y="1465"/>
                    <a:pt x="1263" y="1465"/>
                  </a:cubicBezTo>
                  <a:cubicBezTo>
                    <a:pt x="1227" y="1477"/>
                    <a:pt x="1239" y="1488"/>
                    <a:pt x="1251" y="1500"/>
                  </a:cubicBezTo>
                  <a:lnTo>
                    <a:pt x="1203" y="1512"/>
                  </a:lnTo>
                  <a:cubicBezTo>
                    <a:pt x="1211" y="1516"/>
                    <a:pt x="1219" y="1518"/>
                    <a:pt x="1227" y="1518"/>
                  </a:cubicBezTo>
                  <a:cubicBezTo>
                    <a:pt x="1243" y="1518"/>
                    <a:pt x="1259" y="1512"/>
                    <a:pt x="1275" y="1512"/>
                  </a:cubicBezTo>
                  <a:cubicBezTo>
                    <a:pt x="1275" y="1524"/>
                    <a:pt x="1239" y="1548"/>
                    <a:pt x="1215" y="1560"/>
                  </a:cubicBezTo>
                  <a:cubicBezTo>
                    <a:pt x="1215" y="1564"/>
                    <a:pt x="1217" y="1566"/>
                    <a:pt x="1219" y="1566"/>
                  </a:cubicBezTo>
                  <a:cubicBezTo>
                    <a:pt x="1228" y="1566"/>
                    <a:pt x="1252" y="1542"/>
                    <a:pt x="1266" y="1542"/>
                  </a:cubicBezTo>
                  <a:cubicBezTo>
                    <a:pt x="1270" y="1542"/>
                    <a:pt x="1273" y="1544"/>
                    <a:pt x="1275" y="1548"/>
                  </a:cubicBezTo>
                  <a:cubicBezTo>
                    <a:pt x="1275" y="1572"/>
                    <a:pt x="1299" y="1572"/>
                    <a:pt x="1334" y="1596"/>
                  </a:cubicBezTo>
                  <a:cubicBezTo>
                    <a:pt x="1328" y="1602"/>
                    <a:pt x="1320" y="1602"/>
                    <a:pt x="1311" y="1602"/>
                  </a:cubicBezTo>
                  <a:cubicBezTo>
                    <a:pt x="1302" y="1602"/>
                    <a:pt x="1293" y="1602"/>
                    <a:pt x="1287" y="1608"/>
                  </a:cubicBezTo>
                  <a:lnTo>
                    <a:pt x="1334" y="1608"/>
                  </a:lnTo>
                  <a:cubicBezTo>
                    <a:pt x="1334" y="1608"/>
                    <a:pt x="1323" y="1619"/>
                    <a:pt x="1311" y="1619"/>
                  </a:cubicBezTo>
                  <a:cubicBezTo>
                    <a:pt x="1326" y="1619"/>
                    <a:pt x="1342" y="1614"/>
                    <a:pt x="1355" y="1614"/>
                  </a:cubicBezTo>
                  <a:cubicBezTo>
                    <a:pt x="1361" y="1614"/>
                    <a:pt x="1366" y="1615"/>
                    <a:pt x="1370" y="1619"/>
                  </a:cubicBezTo>
                  <a:cubicBezTo>
                    <a:pt x="1374" y="1619"/>
                    <a:pt x="1377" y="1618"/>
                    <a:pt x="1379" y="1618"/>
                  </a:cubicBezTo>
                  <a:cubicBezTo>
                    <a:pt x="1402" y="1618"/>
                    <a:pt x="1315" y="1679"/>
                    <a:pt x="1370" y="1679"/>
                  </a:cubicBezTo>
                  <a:cubicBezTo>
                    <a:pt x="1364" y="1685"/>
                    <a:pt x="1358" y="1685"/>
                    <a:pt x="1351" y="1685"/>
                  </a:cubicBezTo>
                  <a:cubicBezTo>
                    <a:pt x="1343" y="1685"/>
                    <a:pt x="1334" y="1685"/>
                    <a:pt x="1323" y="1691"/>
                  </a:cubicBezTo>
                  <a:cubicBezTo>
                    <a:pt x="1370" y="1703"/>
                    <a:pt x="1358" y="1703"/>
                    <a:pt x="1418" y="1715"/>
                  </a:cubicBezTo>
                  <a:lnTo>
                    <a:pt x="1394" y="1750"/>
                  </a:lnTo>
                  <a:cubicBezTo>
                    <a:pt x="1408" y="1736"/>
                    <a:pt x="1430" y="1731"/>
                    <a:pt x="1453" y="1731"/>
                  </a:cubicBezTo>
                  <a:cubicBezTo>
                    <a:pt x="1469" y="1731"/>
                    <a:pt x="1486" y="1734"/>
                    <a:pt x="1501" y="1738"/>
                  </a:cubicBezTo>
                  <a:cubicBezTo>
                    <a:pt x="1513" y="1727"/>
                    <a:pt x="1537" y="1727"/>
                    <a:pt x="1537" y="1715"/>
                  </a:cubicBezTo>
                  <a:lnTo>
                    <a:pt x="1573" y="1738"/>
                  </a:lnTo>
                  <a:lnTo>
                    <a:pt x="1525" y="1738"/>
                  </a:lnTo>
                  <a:lnTo>
                    <a:pt x="1537" y="1750"/>
                  </a:lnTo>
                  <a:cubicBezTo>
                    <a:pt x="1525" y="1762"/>
                    <a:pt x="1501" y="1762"/>
                    <a:pt x="1465" y="1762"/>
                  </a:cubicBezTo>
                  <a:lnTo>
                    <a:pt x="1489" y="1738"/>
                  </a:lnTo>
                  <a:cubicBezTo>
                    <a:pt x="1465" y="1738"/>
                    <a:pt x="1430" y="1750"/>
                    <a:pt x="1406" y="1750"/>
                  </a:cubicBezTo>
                  <a:cubicBezTo>
                    <a:pt x="1418" y="1750"/>
                    <a:pt x="1418" y="1762"/>
                    <a:pt x="1418" y="1762"/>
                  </a:cubicBezTo>
                  <a:lnTo>
                    <a:pt x="1370" y="1786"/>
                  </a:lnTo>
                  <a:lnTo>
                    <a:pt x="1394" y="1786"/>
                  </a:lnTo>
                  <a:lnTo>
                    <a:pt x="1370" y="1822"/>
                  </a:lnTo>
                  <a:cubicBezTo>
                    <a:pt x="1430" y="1834"/>
                    <a:pt x="1513" y="1846"/>
                    <a:pt x="1537" y="1881"/>
                  </a:cubicBezTo>
                  <a:cubicBezTo>
                    <a:pt x="1501" y="1881"/>
                    <a:pt x="1477" y="1893"/>
                    <a:pt x="1442" y="1893"/>
                  </a:cubicBezTo>
                  <a:cubicBezTo>
                    <a:pt x="1477" y="1881"/>
                    <a:pt x="1406" y="1869"/>
                    <a:pt x="1418" y="1846"/>
                  </a:cubicBezTo>
                  <a:lnTo>
                    <a:pt x="1418" y="1846"/>
                  </a:lnTo>
                  <a:cubicBezTo>
                    <a:pt x="1406" y="1858"/>
                    <a:pt x="1394" y="1858"/>
                    <a:pt x="1382" y="1858"/>
                  </a:cubicBezTo>
                  <a:lnTo>
                    <a:pt x="1430" y="1893"/>
                  </a:lnTo>
                  <a:cubicBezTo>
                    <a:pt x="1394" y="1893"/>
                    <a:pt x="1406" y="1905"/>
                    <a:pt x="1394" y="1917"/>
                  </a:cubicBezTo>
                  <a:cubicBezTo>
                    <a:pt x="1411" y="1911"/>
                    <a:pt x="1423" y="1909"/>
                    <a:pt x="1431" y="1909"/>
                  </a:cubicBezTo>
                  <a:cubicBezTo>
                    <a:pt x="1457" y="1909"/>
                    <a:pt x="1447" y="1932"/>
                    <a:pt x="1465" y="1941"/>
                  </a:cubicBezTo>
                  <a:cubicBezTo>
                    <a:pt x="1456" y="1946"/>
                    <a:pt x="1446" y="1949"/>
                    <a:pt x="1438" y="1949"/>
                  </a:cubicBezTo>
                  <a:cubicBezTo>
                    <a:pt x="1428" y="1949"/>
                    <a:pt x="1423" y="1943"/>
                    <a:pt x="1430" y="1929"/>
                  </a:cubicBezTo>
                  <a:lnTo>
                    <a:pt x="1430" y="1929"/>
                  </a:lnTo>
                  <a:cubicBezTo>
                    <a:pt x="1370" y="1965"/>
                    <a:pt x="1513" y="1941"/>
                    <a:pt x="1466" y="1977"/>
                  </a:cubicBezTo>
                  <a:lnTo>
                    <a:pt x="1466" y="1977"/>
                  </a:lnTo>
                  <a:cubicBezTo>
                    <a:pt x="1465" y="1976"/>
                    <a:pt x="1465" y="1976"/>
                    <a:pt x="1465" y="1976"/>
                  </a:cubicBezTo>
                  <a:lnTo>
                    <a:pt x="1465" y="1976"/>
                  </a:lnTo>
                  <a:cubicBezTo>
                    <a:pt x="1465" y="1976"/>
                    <a:pt x="1465" y="1976"/>
                    <a:pt x="1465" y="1977"/>
                  </a:cubicBezTo>
                  <a:cubicBezTo>
                    <a:pt x="1465" y="1977"/>
                    <a:pt x="1465" y="1977"/>
                    <a:pt x="1466" y="1977"/>
                  </a:cubicBezTo>
                  <a:lnTo>
                    <a:pt x="1466" y="1977"/>
                  </a:lnTo>
                  <a:cubicBezTo>
                    <a:pt x="1470" y="1988"/>
                    <a:pt x="1459" y="2000"/>
                    <a:pt x="1442" y="2000"/>
                  </a:cubicBezTo>
                  <a:cubicBezTo>
                    <a:pt x="1442" y="2024"/>
                    <a:pt x="1453" y="2084"/>
                    <a:pt x="1513" y="2084"/>
                  </a:cubicBezTo>
                  <a:cubicBezTo>
                    <a:pt x="1513" y="2084"/>
                    <a:pt x="1442" y="2084"/>
                    <a:pt x="1430" y="2096"/>
                  </a:cubicBezTo>
                  <a:lnTo>
                    <a:pt x="1644" y="2119"/>
                  </a:lnTo>
                  <a:cubicBezTo>
                    <a:pt x="1599" y="2119"/>
                    <a:pt x="1521" y="2140"/>
                    <a:pt x="1470" y="2140"/>
                  </a:cubicBezTo>
                  <a:cubicBezTo>
                    <a:pt x="1453" y="2140"/>
                    <a:pt x="1439" y="2137"/>
                    <a:pt x="1430" y="2131"/>
                  </a:cubicBezTo>
                  <a:lnTo>
                    <a:pt x="1430" y="2131"/>
                  </a:lnTo>
                  <a:cubicBezTo>
                    <a:pt x="1430" y="2143"/>
                    <a:pt x="1418" y="2155"/>
                    <a:pt x="1442" y="2167"/>
                  </a:cubicBezTo>
                  <a:cubicBezTo>
                    <a:pt x="1442" y="2159"/>
                    <a:pt x="1477" y="2150"/>
                    <a:pt x="1502" y="2150"/>
                  </a:cubicBezTo>
                  <a:cubicBezTo>
                    <a:pt x="1513" y="2150"/>
                    <a:pt x="1521" y="2152"/>
                    <a:pt x="1525" y="2155"/>
                  </a:cubicBezTo>
                  <a:cubicBezTo>
                    <a:pt x="1465" y="2179"/>
                    <a:pt x="1489" y="2167"/>
                    <a:pt x="1442" y="2191"/>
                  </a:cubicBezTo>
                  <a:cubicBezTo>
                    <a:pt x="1453" y="2191"/>
                    <a:pt x="1537" y="2191"/>
                    <a:pt x="1537" y="2203"/>
                  </a:cubicBezTo>
                  <a:lnTo>
                    <a:pt x="1442" y="2203"/>
                  </a:lnTo>
                  <a:lnTo>
                    <a:pt x="1518" y="2222"/>
                  </a:lnTo>
                  <a:lnTo>
                    <a:pt x="1518" y="2222"/>
                  </a:lnTo>
                  <a:cubicBezTo>
                    <a:pt x="1516" y="2222"/>
                    <a:pt x="1513" y="2222"/>
                    <a:pt x="1511" y="2222"/>
                  </a:cubicBezTo>
                  <a:cubicBezTo>
                    <a:pt x="1487" y="2222"/>
                    <a:pt x="1458" y="2230"/>
                    <a:pt x="1442" y="2239"/>
                  </a:cubicBezTo>
                  <a:cubicBezTo>
                    <a:pt x="1453" y="2239"/>
                    <a:pt x="1442" y="2262"/>
                    <a:pt x="1453" y="2274"/>
                  </a:cubicBezTo>
                  <a:lnTo>
                    <a:pt x="1465" y="2262"/>
                  </a:lnTo>
                  <a:cubicBezTo>
                    <a:pt x="1465" y="2286"/>
                    <a:pt x="1584" y="2286"/>
                    <a:pt x="1584" y="2322"/>
                  </a:cubicBezTo>
                  <a:cubicBezTo>
                    <a:pt x="1575" y="2317"/>
                    <a:pt x="1555" y="2314"/>
                    <a:pt x="1534" y="2314"/>
                  </a:cubicBezTo>
                  <a:cubicBezTo>
                    <a:pt x="1504" y="2314"/>
                    <a:pt x="1472" y="2320"/>
                    <a:pt x="1465" y="2334"/>
                  </a:cubicBezTo>
                  <a:cubicBezTo>
                    <a:pt x="1513" y="2334"/>
                    <a:pt x="1668" y="2358"/>
                    <a:pt x="1704" y="2381"/>
                  </a:cubicBezTo>
                  <a:lnTo>
                    <a:pt x="1680" y="2393"/>
                  </a:lnTo>
                  <a:lnTo>
                    <a:pt x="1704" y="2417"/>
                  </a:lnTo>
                  <a:cubicBezTo>
                    <a:pt x="1644" y="2405"/>
                    <a:pt x="1513" y="2370"/>
                    <a:pt x="1453" y="2346"/>
                  </a:cubicBezTo>
                  <a:cubicBezTo>
                    <a:pt x="1442" y="2358"/>
                    <a:pt x="1430" y="2346"/>
                    <a:pt x="1430" y="2370"/>
                  </a:cubicBezTo>
                  <a:cubicBezTo>
                    <a:pt x="1425" y="2372"/>
                    <a:pt x="1421" y="2373"/>
                    <a:pt x="1417" y="2373"/>
                  </a:cubicBezTo>
                  <a:cubicBezTo>
                    <a:pt x="1402" y="2373"/>
                    <a:pt x="1394" y="2358"/>
                    <a:pt x="1394" y="2358"/>
                  </a:cubicBezTo>
                  <a:lnTo>
                    <a:pt x="1382" y="2393"/>
                  </a:lnTo>
                  <a:cubicBezTo>
                    <a:pt x="1430" y="2393"/>
                    <a:pt x="1430" y="2429"/>
                    <a:pt x="1465" y="2429"/>
                  </a:cubicBezTo>
                  <a:lnTo>
                    <a:pt x="1418" y="2381"/>
                  </a:lnTo>
                  <a:cubicBezTo>
                    <a:pt x="1465" y="2381"/>
                    <a:pt x="1561" y="2405"/>
                    <a:pt x="1549" y="2441"/>
                  </a:cubicBezTo>
                  <a:cubicBezTo>
                    <a:pt x="1525" y="2441"/>
                    <a:pt x="1465" y="2429"/>
                    <a:pt x="1442" y="2429"/>
                  </a:cubicBezTo>
                  <a:cubicBezTo>
                    <a:pt x="1465" y="2441"/>
                    <a:pt x="1477" y="2465"/>
                    <a:pt x="1465" y="2465"/>
                  </a:cubicBezTo>
                  <a:lnTo>
                    <a:pt x="1442" y="2453"/>
                  </a:lnTo>
                  <a:lnTo>
                    <a:pt x="1442" y="2453"/>
                  </a:lnTo>
                  <a:cubicBezTo>
                    <a:pt x="1418" y="2465"/>
                    <a:pt x="1501" y="2477"/>
                    <a:pt x="1453" y="2500"/>
                  </a:cubicBezTo>
                  <a:cubicBezTo>
                    <a:pt x="1453" y="2512"/>
                    <a:pt x="1394" y="2524"/>
                    <a:pt x="1430" y="2524"/>
                  </a:cubicBezTo>
                  <a:cubicBezTo>
                    <a:pt x="1453" y="2518"/>
                    <a:pt x="1510" y="2515"/>
                    <a:pt x="1565" y="2515"/>
                  </a:cubicBezTo>
                  <a:cubicBezTo>
                    <a:pt x="1620" y="2515"/>
                    <a:pt x="1674" y="2518"/>
                    <a:pt x="1692" y="2524"/>
                  </a:cubicBezTo>
                  <a:cubicBezTo>
                    <a:pt x="1692" y="2524"/>
                    <a:pt x="1644" y="2560"/>
                    <a:pt x="1608" y="2572"/>
                  </a:cubicBezTo>
                  <a:cubicBezTo>
                    <a:pt x="1603" y="2574"/>
                    <a:pt x="1597" y="2574"/>
                    <a:pt x="1591" y="2574"/>
                  </a:cubicBezTo>
                  <a:cubicBezTo>
                    <a:pt x="1562" y="2574"/>
                    <a:pt x="1524" y="2558"/>
                    <a:pt x="1494" y="2558"/>
                  </a:cubicBezTo>
                  <a:cubicBezTo>
                    <a:pt x="1488" y="2558"/>
                    <a:pt x="1483" y="2558"/>
                    <a:pt x="1477" y="2560"/>
                  </a:cubicBezTo>
                  <a:cubicBezTo>
                    <a:pt x="1489" y="2560"/>
                    <a:pt x="1501" y="2560"/>
                    <a:pt x="1501" y="2572"/>
                  </a:cubicBezTo>
                  <a:cubicBezTo>
                    <a:pt x="1501" y="2572"/>
                    <a:pt x="1492" y="2569"/>
                    <a:pt x="1485" y="2569"/>
                  </a:cubicBezTo>
                  <a:cubicBezTo>
                    <a:pt x="1477" y="2569"/>
                    <a:pt x="1471" y="2572"/>
                    <a:pt x="1477" y="2584"/>
                  </a:cubicBezTo>
                  <a:cubicBezTo>
                    <a:pt x="1509" y="2584"/>
                    <a:pt x="1493" y="2594"/>
                    <a:pt x="1493" y="2594"/>
                  </a:cubicBezTo>
                  <a:cubicBezTo>
                    <a:pt x="1493" y="2594"/>
                    <a:pt x="1497" y="2592"/>
                    <a:pt x="1513" y="2584"/>
                  </a:cubicBezTo>
                  <a:lnTo>
                    <a:pt x="1513" y="2584"/>
                  </a:lnTo>
                  <a:cubicBezTo>
                    <a:pt x="1525" y="2608"/>
                    <a:pt x="1501" y="2608"/>
                    <a:pt x="1501" y="2620"/>
                  </a:cubicBezTo>
                  <a:cubicBezTo>
                    <a:pt x="1537" y="2620"/>
                    <a:pt x="1608" y="2643"/>
                    <a:pt x="1632" y="2667"/>
                  </a:cubicBezTo>
                  <a:lnTo>
                    <a:pt x="1596" y="2667"/>
                  </a:lnTo>
                  <a:cubicBezTo>
                    <a:pt x="1584" y="2703"/>
                    <a:pt x="1561" y="2715"/>
                    <a:pt x="1561" y="2751"/>
                  </a:cubicBezTo>
                  <a:cubicBezTo>
                    <a:pt x="1553" y="2751"/>
                    <a:pt x="1545" y="2756"/>
                    <a:pt x="1533" y="2756"/>
                  </a:cubicBezTo>
                  <a:cubicBezTo>
                    <a:pt x="1528" y="2756"/>
                    <a:pt x="1521" y="2754"/>
                    <a:pt x="1513" y="2751"/>
                  </a:cubicBezTo>
                  <a:lnTo>
                    <a:pt x="1513" y="2751"/>
                  </a:lnTo>
                  <a:cubicBezTo>
                    <a:pt x="1513" y="2756"/>
                    <a:pt x="1519" y="2759"/>
                    <a:pt x="1525" y="2762"/>
                  </a:cubicBezTo>
                  <a:cubicBezTo>
                    <a:pt x="1584" y="2762"/>
                    <a:pt x="1644" y="2798"/>
                    <a:pt x="1668" y="2834"/>
                  </a:cubicBezTo>
                  <a:cubicBezTo>
                    <a:pt x="1672" y="2843"/>
                    <a:pt x="1668" y="2845"/>
                    <a:pt x="1663" y="2845"/>
                  </a:cubicBezTo>
                  <a:cubicBezTo>
                    <a:pt x="1656" y="2845"/>
                    <a:pt x="1647" y="2842"/>
                    <a:pt x="1644" y="2842"/>
                  </a:cubicBezTo>
                  <a:cubicBezTo>
                    <a:pt x="1642" y="2842"/>
                    <a:pt x="1641" y="2843"/>
                    <a:pt x="1644" y="2846"/>
                  </a:cubicBezTo>
                  <a:cubicBezTo>
                    <a:pt x="1620" y="2893"/>
                    <a:pt x="1739" y="2893"/>
                    <a:pt x="1692" y="2929"/>
                  </a:cubicBezTo>
                  <a:cubicBezTo>
                    <a:pt x="1680" y="2933"/>
                    <a:pt x="1668" y="2934"/>
                    <a:pt x="1656" y="2934"/>
                  </a:cubicBezTo>
                  <a:cubicBezTo>
                    <a:pt x="1632" y="2934"/>
                    <a:pt x="1608" y="2929"/>
                    <a:pt x="1584" y="2929"/>
                  </a:cubicBezTo>
                  <a:cubicBezTo>
                    <a:pt x="1573" y="2905"/>
                    <a:pt x="1620" y="2893"/>
                    <a:pt x="1620" y="2881"/>
                  </a:cubicBezTo>
                  <a:lnTo>
                    <a:pt x="1620" y="2881"/>
                  </a:lnTo>
                  <a:lnTo>
                    <a:pt x="1596" y="2893"/>
                  </a:lnTo>
                  <a:cubicBezTo>
                    <a:pt x="1586" y="2893"/>
                    <a:pt x="1576" y="2877"/>
                    <a:pt x="1580" y="2871"/>
                  </a:cubicBezTo>
                  <a:lnTo>
                    <a:pt x="1580" y="2871"/>
                  </a:lnTo>
                  <a:cubicBezTo>
                    <a:pt x="1551" y="2887"/>
                    <a:pt x="1571" y="2954"/>
                    <a:pt x="1537" y="2989"/>
                  </a:cubicBezTo>
                  <a:cubicBezTo>
                    <a:pt x="1549" y="2989"/>
                    <a:pt x="1561" y="3001"/>
                    <a:pt x="1573" y="3001"/>
                  </a:cubicBezTo>
                  <a:lnTo>
                    <a:pt x="1573" y="2989"/>
                  </a:lnTo>
                  <a:cubicBezTo>
                    <a:pt x="1576" y="2987"/>
                    <a:pt x="1579" y="2986"/>
                    <a:pt x="1582" y="2986"/>
                  </a:cubicBezTo>
                  <a:cubicBezTo>
                    <a:pt x="1597" y="2986"/>
                    <a:pt x="1608" y="3003"/>
                    <a:pt x="1622" y="3003"/>
                  </a:cubicBezTo>
                  <a:cubicBezTo>
                    <a:pt x="1625" y="3003"/>
                    <a:pt x="1629" y="3002"/>
                    <a:pt x="1632" y="3001"/>
                  </a:cubicBezTo>
                  <a:cubicBezTo>
                    <a:pt x="1644" y="3024"/>
                    <a:pt x="1680" y="3048"/>
                    <a:pt x="1656" y="3060"/>
                  </a:cubicBezTo>
                  <a:lnTo>
                    <a:pt x="1613" y="3060"/>
                  </a:lnTo>
                  <a:cubicBezTo>
                    <a:pt x="1599" y="3068"/>
                    <a:pt x="1588" y="3076"/>
                    <a:pt x="1620" y="3084"/>
                  </a:cubicBezTo>
                  <a:lnTo>
                    <a:pt x="1656" y="3072"/>
                  </a:lnTo>
                  <a:cubicBezTo>
                    <a:pt x="1680" y="3096"/>
                    <a:pt x="1715" y="3120"/>
                    <a:pt x="1704" y="3143"/>
                  </a:cubicBezTo>
                  <a:cubicBezTo>
                    <a:pt x="1751" y="3143"/>
                    <a:pt x="1704" y="3132"/>
                    <a:pt x="1751" y="3132"/>
                  </a:cubicBezTo>
                  <a:cubicBezTo>
                    <a:pt x="1689" y="3132"/>
                    <a:pt x="1744" y="3086"/>
                    <a:pt x="1712" y="3083"/>
                  </a:cubicBezTo>
                  <a:lnTo>
                    <a:pt x="1712" y="3083"/>
                  </a:lnTo>
                  <a:cubicBezTo>
                    <a:pt x="1743" y="3077"/>
                    <a:pt x="1724" y="3058"/>
                    <a:pt x="1775" y="3048"/>
                  </a:cubicBezTo>
                  <a:lnTo>
                    <a:pt x="1775" y="3048"/>
                  </a:lnTo>
                  <a:cubicBezTo>
                    <a:pt x="1769" y="3048"/>
                    <a:pt x="1760" y="3051"/>
                    <a:pt x="1754" y="3051"/>
                  </a:cubicBezTo>
                  <a:cubicBezTo>
                    <a:pt x="1748" y="3051"/>
                    <a:pt x="1745" y="3048"/>
                    <a:pt x="1751" y="3036"/>
                  </a:cubicBezTo>
                  <a:lnTo>
                    <a:pt x="1715" y="3036"/>
                  </a:lnTo>
                  <a:cubicBezTo>
                    <a:pt x="1680" y="3024"/>
                    <a:pt x="1692" y="3001"/>
                    <a:pt x="1668" y="2989"/>
                  </a:cubicBezTo>
                  <a:cubicBezTo>
                    <a:pt x="1672" y="2985"/>
                    <a:pt x="1676" y="2983"/>
                    <a:pt x="1680" y="2983"/>
                  </a:cubicBezTo>
                  <a:cubicBezTo>
                    <a:pt x="1688" y="2983"/>
                    <a:pt x="1696" y="2989"/>
                    <a:pt x="1704" y="2989"/>
                  </a:cubicBezTo>
                  <a:lnTo>
                    <a:pt x="1680" y="2977"/>
                  </a:lnTo>
                  <a:cubicBezTo>
                    <a:pt x="1704" y="2977"/>
                    <a:pt x="1722" y="2966"/>
                    <a:pt x="1735" y="2966"/>
                  </a:cubicBezTo>
                  <a:cubicBezTo>
                    <a:pt x="1742" y="2966"/>
                    <a:pt x="1747" y="2969"/>
                    <a:pt x="1751" y="2977"/>
                  </a:cubicBezTo>
                  <a:lnTo>
                    <a:pt x="1751" y="2953"/>
                  </a:lnTo>
                  <a:cubicBezTo>
                    <a:pt x="1775" y="2941"/>
                    <a:pt x="1787" y="2929"/>
                    <a:pt x="1775" y="2917"/>
                  </a:cubicBezTo>
                  <a:cubicBezTo>
                    <a:pt x="1787" y="2905"/>
                    <a:pt x="1739" y="2893"/>
                    <a:pt x="1763" y="2893"/>
                  </a:cubicBezTo>
                  <a:lnTo>
                    <a:pt x="1751" y="2858"/>
                  </a:lnTo>
                  <a:lnTo>
                    <a:pt x="1763" y="2858"/>
                  </a:lnTo>
                  <a:cubicBezTo>
                    <a:pt x="1763" y="2834"/>
                    <a:pt x="1715" y="2786"/>
                    <a:pt x="1775" y="2751"/>
                  </a:cubicBezTo>
                  <a:cubicBezTo>
                    <a:pt x="1763" y="2739"/>
                    <a:pt x="1763" y="2727"/>
                    <a:pt x="1775" y="2715"/>
                  </a:cubicBezTo>
                  <a:lnTo>
                    <a:pt x="1799" y="2715"/>
                  </a:lnTo>
                  <a:cubicBezTo>
                    <a:pt x="1787" y="2691"/>
                    <a:pt x="1823" y="2667"/>
                    <a:pt x="1799" y="2655"/>
                  </a:cubicBezTo>
                  <a:cubicBezTo>
                    <a:pt x="1870" y="2643"/>
                    <a:pt x="1811" y="2584"/>
                    <a:pt x="1823" y="2560"/>
                  </a:cubicBezTo>
                  <a:lnTo>
                    <a:pt x="1787" y="2560"/>
                  </a:lnTo>
                  <a:cubicBezTo>
                    <a:pt x="1799" y="2536"/>
                    <a:pt x="1787" y="2524"/>
                    <a:pt x="1763" y="2500"/>
                  </a:cubicBezTo>
                  <a:lnTo>
                    <a:pt x="1739" y="2500"/>
                  </a:lnTo>
                  <a:cubicBezTo>
                    <a:pt x="1704" y="2477"/>
                    <a:pt x="1763" y="2453"/>
                    <a:pt x="1751" y="2417"/>
                  </a:cubicBezTo>
                  <a:cubicBezTo>
                    <a:pt x="1775" y="2417"/>
                    <a:pt x="1763" y="2429"/>
                    <a:pt x="1763" y="2441"/>
                  </a:cubicBezTo>
                  <a:cubicBezTo>
                    <a:pt x="1834" y="2393"/>
                    <a:pt x="1704" y="2358"/>
                    <a:pt x="1763" y="2322"/>
                  </a:cubicBezTo>
                  <a:cubicBezTo>
                    <a:pt x="1751" y="2322"/>
                    <a:pt x="1751" y="2310"/>
                    <a:pt x="1763" y="2310"/>
                  </a:cubicBezTo>
                  <a:cubicBezTo>
                    <a:pt x="1763" y="2298"/>
                    <a:pt x="1774" y="2298"/>
                    <a:pt x="1775" y="2287"/>
                  </a:cubicBezTo>
                  <a:lnTo>
                    <a:pt x="1775" y="2287"/>
                  </a:lnTo>
                  <a:cubicBezTo>
                    <a:pt x="1774" y="2298"/>
                    <a:pt x="1763" y="2298"/>
                    <a:pt x="1763" y="2298"/>
                  </a:cubicBezTo>
                  <a:cubicBezTo>
                    <a:pt x="1763" y="2298"/>
                    <a:pt x="1751" y="2286"/>
                    <a:pt x="1751" y="2274"/>
                  </a:cubicBezTo>
                  <a:lnTo>
                    <a:pt x="1787" y="2274"/>
                  </a:lnTo>
                  <a:cubicBezTo>
                    <a:pt x="1793" y="2268"/>
                    <a:pt x="1787" y="2265"/>
                    <a:pt x="1776" y="2265"/>
                  </a:cubicBezTo>
                  <a:cubicBezTo>
                    <a:pt x="1766" y="2265"/>
                    <a:pt x="1751" y="2268"/>
                    <a:pt x="1739" y="2274"/>
                  </a:cubicBezTo>
                  <a:cubicBezTo>
                    <a:pt x="1727" y="2262"/>
                    <a:pt x="1727" y="2262"/>
                    <a:pt x="1715" y="2262"/>
                  </a:cubicBezTo>
                  <a:cubicBezTo>
                    <a:pt x="1775" y="2250"/>
                    <a:pt x="1692" y="2239"/>
                    <a:pt x="1751" y="2227"/>
                  </a:cubicBezTo>
                  <a:cubicBezTo>
                    <a:pt x="1727" y="2215"/>
                    <a:pt x="1727" y="2179"/>
                    <a:pt x="1668" y="2179"/>
                  </a:cubicBezTo>
                  <a:cubicBezTo>
                    <a:pt x="1668" y="2179"/>
                    <a:pt x="1673" y="2174"/>
                    <a:pt x="1677" y="2174"/>
                  </a:cubicBezTo>
                  <a:cubicBezTo>
                    <a:pt x="1678" y="2174"/>
                    <a:pt x="1680" y="2175"/>
                    <a:pt x="1680" y="2179"/>
                  </a:cubicBezTo>
                  <a:cubicBezTo>
                    <a:pt x="1680" y="2167"/>
                    <a:pt x="1692" y="2155"/>
                    <a:pt x="1668" y="2143"/>
                  </a:cubicBezTo>
                  <a:lnTo>
                    <a:pt x="1715" y="2143"/>
                  </a:lnTo>
                  <a:lnTo>
                    <a:pt x="1656" y="2119"/>
                  </a:lnTo>
                  <a:cubicBezTo>
                    <a:pt x="1673" y="2111"/>
                    <a:pt x="1684" y="2103"/>
                    <a:pt x="1701" y="2103"/>
                  </a:cubicBezTo>
                  <a:cubicBezTo>
                    <a:pt x="1708" y="2103"/>
                    <a:pt x="1717" y="2104"/>
                    <a:pt x="1727" y="2108"/>
                  </a:cubicBezTo>
                  <a:cubicBezTo>
                    <a:pt x="1668" y="2084"/>
                    <a:pt x="1704" y="2084"/>
                    <a:pt x="1644" y="2060"/>
                  </a:cubicBezTo>
                  <a:lnTo>
                    <a:pt x="1680" y="2060"/>
                  </a:lnTo>
                  <a:cubicBezTo>
                    <a:pt x="1680" y="2048"/>
                    <a:pt x="1632" y="2036"/>
                    <a:pt x="1656" y="2024"/>
                  </a:cubicBezTo>
                  <a:cubicBezTo>
                    <a:pt x="1704" y="2000"/>
                    <a:pt x="1656" y="1917"/>
                    <a:pt x="1692" y="1858"/>
                  </a:cubicBezTo>
                  <a:lnTo>
                    <a:pt x="1692" y="1858"/>
                  </a:lnTo>
                  <a:cubicBezTo>
                    <a:pt x="1677" y="1862"/>
                    <a:pt x="1669" y="1863"/>
                    <a:pt x="1665" y="1863"/>
                  </a:cubicBezTo>
                  <a:cubicBezTo>
                    <a:pt x="1646" y="1863"/>
                    <a:pt x="1700" y="1832"/>
                    <a:pt x="1671" y="1832"/>
                  </a:cubicBezTo>
                  <a:cubicBezTo>
                    <a:pt x="1667" y="1832"/>
                    <a:pt x="1662" y="1833"/>
                    <a:pt x="1656" y="1834"/>
                  </a:cubicBezTo>
                  <a:cubicBezTo>
                    <a:pt x="1673" y="1825"/>
                    <a:pt x="1684" y="1817"/>
                    <a:pt x="1693" y="1817"/>
                  </a:cubicBezTo>
                  <a:cubicBezTo>
                    <a:pt x="1697" y="1817"/>
                    <a:pt x="1700" y="1818"/>
                    <a:pt x="1704" y="1822"/>
                  </a:cubicBezTo>
                  <a:cubicBezTo>
                    <a:pt x="1680" y="1786"/>
                    <a:pt x="1727" y="1762"/>
                    <a:pt x="1668" y="1762"/>
                  </a:cubicBezTo>
                  <a:cubicBezTo>
                    <a:pt x="1674" y="1756"/>
                    <a:pt x="1680" y="1756"/>
                    <a:pt x="1686" y="1756"/>
                  </a:cubicBezTo>
                  <a:cubicBezTo>
                    <a:pt x="1692" y="1756"/>
                    <a:pt x="1698" y="1756"/>
                    <a:pt x="1704" y="1750"/>
                  </a:cubicBezTo>
                  <a:cubicBezTo>
                    <a:pt x="1704" y="1750"/>
                    <a:pt x="1692" y="1750"/>
                    <a:pt x="1704" y="1738"/>
                  </a:cubicBezTo>
                  <a:lnTo>
                    <a:pt x="1727" y="1738"/>
                  </a:lnTo>
                  <a:cubicBezTo>
                    <a:pt x="1722" y="1728"/>
                    <a:pt x="1709" y="1725"/>
                    <a:pt x="1690" y="1725"/>
                  </a:cubicBezTo>
                  <a:cubicBezTo>
                    <a:pt x="1665" y="1725"/>
                    <a:pt x="1631" y="1732"/>
                    <a:pt x="1596" y="1738"/>
                  </a:cubicBezTo>
                  <a:cubicBezTo>
                    <a:pt x="1620" y="1715"/>
                    <a:pt x="1620" y="1715"/>
                    <a:pt x="1573" y="1703"/>
                  </a:cubicBezTo>
                  <a:cubicBezTo>
                    <a:pt x="1588" y="1703"/>
                    <a:pt x="1599" y="1692"/>
                    <a:pt x="1608" y="1692"/>
                  </a:cubicBezTo>
                  <a:cubicBezTo>
                    <a:pt x="1612" y="1692"/>
                    <a:pt x="1616" y="1695"/>
                    <a:pt x="1620" y="1703"/>
                  </a:cubicBezTo>
                  <a:cubicBezTo>
                    <a:pt x="1620" y="1692"/>
                    <a:pt x="1630" y="1642"/>
                    <a:pt x="1596" y="1642"/>
                  </a:cubicBezTo>
                  <a:cubicBezTo>
                    <a:pt x="1593" y="1642"/>
                    <a:pt x="1589" y="1642"/>
                    <a:pt x="1584" y="1643"/>
                  </a:cubicBezTo>
                  <a:cubicBezTo>
                    <a:pt x="1596" y="1631"/>
                    <a:pt x="1584" y="1631"/>
                    <a:pt x="1584" y="1631"/>
                  </a:cubicBezTo>
                  <a:cubicBezTo>
                    <a:pt x="1573" y="1608"/>
                    <a:pt x="1584" y="1596"/>
                    <a:pt x="1573" y="1584"/>
                  </a:cubicBezTo>
                  <a:lnTo>
                    <a:pt x="1561" y="1584"/>
                  </a:lnTo>
                  <a:cubicBezTo>
                    <a:pt x="1552" y="1586"/>
                    <a:pt x="1545" y="1587"/>
                    <a:pt x="1542" y="1587"/>
                  </a:cubicBezTo>
                  <a:cubicBezTo>
                    <a:pt x="1525" y="1587"/>
                    <a:pt x="1546" y="1570"/>
                    <a:pt x="1537" y="1560"/>
                  </a:cubicBezTo>
                  <a:cubicBezTo>
                    <a:pt x="1573" y="1500"/>
                    <a:pt x="1525" y="1548"/>
                    <a:pt x="1549" y="1488"/>
                  </a:cubicBezTo>
                  <a:lnTo>
                    <a:pt x="1549" y="1488"/>
                  </a:lnTo>
                  <a:lnTo>
                    <a:pt x="1513" y="1500"/>
                  </a:lnTo>
                  <a:cubicBezTo>
                    <a:pt x="1503" y="1504"/>
                    <a:pt x="1496" y="1505"/>
                    <a:pt x="1492" y="1505"/>
                  </a:cubicBezTo>
                  <a:cubicBezTo>
                    <a:pt x="1469" y="1505"/>
                    <a:pt x="1542" y="1451"/>
                    <a:pt x="1501" y="1441"/>
                  </a:cubicBezTo>
                  <a:lnTo>
                    <a:pt x="1501" y="1441"/>
                  </a:lnTo>
                  <a:lnTo>
                    <a:pt x="1489" y="1453"/>
                  </a:lnTo>
                  <a:cubicBezTo>
                    <a:pt x="1465" y="1453"/>
                    <a:pt x="1573" y="1381"/>
                    <a:pt x="1573" y="1369"/>
                  </a:cubicBezTo>
                  <a:cubicBezTo>
                    <a:pt x="1577" y="1365"/>
                    <a:pt x="1579" y="1364"/>
                    <a:pt x="1581" y="1364"/>
                  </a:cubicBezTo>
                  <a:cubicBezTo>
                    <a:pt x="1586" y="1364"/>
                    <a:pt x="1588" y="1369"/>
                    <a:pt x="1596" y="1369"/>
                  </a:cubicBezTo>
                  <a:cubicBezTo>
                    <a:pt x="1604" y="1355"/>
                    <a:pt x="1602" y="1350"/>
                    <a:pt x="1596" y="1350"/>
                  </a:cubicBezTo>
                  <a:cubicBezTo>
                    <a:pt x="1585" y="1350"/>
                    <a:pt x="1560" y="1363"/>
                    <a:pt x="1542" y="1363"/>
                  </a:cubicBezTo>
                  <a:cubicBezTo>
                    <a:pt x="1535" y="1363"/>
                    <a:pt x="1529" y="1362"/>
                    <a:pt x="1525" y="1357"/>
                  </a:cubicBezTo>
                  <a:cubicBezTo>
                    <a:pt x="1549" y="1346"/>
                    <a:pt x="1584" y="1346"/>
                    <a:pt x="1584" y="1322"/>
                  </a:cubicBezTo>
                  <a:cubicBezTo>
                    <a:pt x="1596" y="1310"/>
                    <a:pt x="1489" y="1310"/>
                    <a:pt x="1525" y="1262"/>
                  </a:cubicBezTo>
                  <a:lnTo>
                    <a:pt x="1525" y="1262"/>
                  </a:lnTo>
                  <a:cubicBezTo>
                    <a:pt x="1513" y="1274"/>
                    <a:pt x="1489" y="1286"/>
                    <a:pt x="1477" y="1286"/>
                  </a:cubicBezTo>
                  <a:cubicBezTo>
                    <a:pt x="1466" y="1275"/>
                    <a:pt x="1516" y="1213"/>
                    <a:pt x="1477" y="1213"/>
                  </a:cubicBezTo>
                  <a:cubicBezTo>
                    <a:pt x="1474" y="1213"/>
                    <a:pt x="1470" y="1214"/>
                    <a:pt x="1465" y="1215"/>
                  </a:cubicBezTo>
                  <a:cubicBezTo>
                    <a:pt x="1465" y="1215"/>
                    <a:pt x="1465" y="1215"/>
                    <a:pt x="1477" y="1203"/>
                  </a:cubicBezTo>
                  <a:cubicBezTo>
                    <a:pt x="1453" y="1203"/>
                    <a:pt x="1430" y="1179"/>
                    <a:pt x="1394" y="1179"/>
                  </a:cubicBezTo>
                  <a:cubicBezTo>
                    <a:pt x="1501" y="1119"/>
                    <a:pt x="1299" y="1131"/>
                    <a:pt x="1394" y="1084"/>
                  </a:cubicBezTo>
                  <a:lnTo>
                    <a:pt x="1370" y="1048"/>
                  </a:lnTo>
                  <a:lnTo>
                    <a:pt x="1382" y="1036"/>
                  </a:lnTo>
                  <a:cubicBezTo>
                    <a:pt x="1375" y="1022"/>
                    <a:pt x="1364" y="1016"/>
                    <a:pt x="1349" y="1016"/>
                  </a:cubicBezTo>
                  <a:cubicBezTo>
                    <a:pt x="1338" y="1016"/>
                    <a:pt x="1325" y="1019"/>
                    <a:pt x="1311" y="1024"/>
                  </a:cubicBezTo>
                  <a:cubicBezTo>
                    <a:pt x="1323" y="1012"/>
                    <a:pt x="1334" y="1012"/>
                    <a:pt x="1334" y="1012"/>
                  </a:cubicBezTo>
                  <a:cubicBezTo>
                    <a:pt x="1334" y="965"/>
                    <a:pt x="1323" y="965"/>
                    <a:pt x="1263" y="965"/>
                  </a:cubicBezTo>
                  <a:lnTo>
                    <a:pt x="1287" y="941"/>
                  </a:lnTo>
                  <a:cubicBezTo>
                    <a:pt x="1275" y="941"/>
                    <a:pt x="1299" y="857"/>
                    <a:pt x="1239" y="846"/>
                  </a:cubicBezTo>
                  <a:lnTo>
                    <a:pt x="1251" y="846"/>
                  </a:lnTo>
                  <a:cubicBezTo>
                    <a:pt x="1203" y="836"/>
                    <a:pt x="1240" y="742"/>
                    <a:pt x="1201" y="742"/>
                  </a:cubicBezTo>
                  <a:cubicBezTo>
                    <a:pt x="1191" y="742"/>
                    <a:pt x="1177" y="748"/>
                    <a:pt x="1156" y="762"/>
                  </a:cubicBezTo>
                  <a:lnTo>
                    <a:pt x="1108" y="762"/>
                  </a:lnTo>
                  <a:cubicBezTo>
                    <a:pt x="1120" y="798"/>
                    <a:pt x="1061" y="786"/>
                    <a:pt x="1061" y="810"/>
                  </a:cubicBezTo>
                  <a:cubicBezTo>
                    <a:pt x="1039" y="810"/>
                    <a:pt x="1056" y="772"/>
                    <a:pt x="1068" y="772"/>
                  </a:cubicBezTo>
                  <a:cubicBezTo>
                    <a:pt x="1070" y="772"/>
                    <a:pt x="1071" y="773"/>
                    <a:pt x="1072" y="774"/>
                  </a:cubicBezTo>
                  <a:cubicBezTo>
                    <a:pt x="1132" y="738"/>
                    <a:pt x="1061" y="726"/>
                    <a:pt x="1096" y="691"/>
                  </a:cubicBezTo>
                  <a:cubicBezTo>
                    <a:pt x="1037" y="643"/>
                    <a:pt x="1013" y="560"/>
                    <a:pt x="965" y="500"/>
                  </a:cubicBezTo>
                  <a:lnTo>
                    <a:pt x="930" y="548"/>
                  </a:lnTo>
                  <a:lnTo>
                    <a:pt x="918" y="536"/>
                  </a:lnTo>
                  <a:cubicBezTo>
                    <a:pt x="918" y="519"/>
                    <a:pt x="930" y="502"/>
                    <a:pt x="941" y="502"/>
                  </a:cubicBezTo>
                  <a:cubicBezTo>
                    <a:pt x="945" y="502"/>
                    <a:pt x="950" y="505"/>
                    <a:pt x="953" y="512"/>
                  </a:cubicBezTo>
                  <a:cubicBezTo>
                    <a:pt x="958" y="498"/>
                    <a:pt x="952" y="493"/>
                    <a:pt x="942" y="493"/>
                  </a:cubicBezTo>
                  <a:cubicBezTo>
                    <a:pt x="928" y="493"/>
                    <a:pt x="906" y="505"/>
                    <a:pt x="906" y="512"/>
                  </a:cubicBezTo>
                  <a:cubicBezTo>
                    <a:pt x="894" y="476"/>
                    <a:pt x="953" y="476"/>
                    <a:pt x="942" y="465"/>
                  </a:cubicBezTo>
                  <a:lnTo>
                    <a:pt x="930" y="465"/>
                  </a:lnTo>
                  <a:cubicBezTo>
                    <a:pt x="913" y="473"/>
                    <a:pt x="902" y="487"/>
                    <a:pt x="893" y="487"/>
                  </a:cubicBezTo>
                  <a:cubicBezTo>
                    <a:pt x="889" y="487"/>
                    <a:pt x="886" y="484"/>
                    <a:pt x="882" y="476"/>
                  </a:cubicBezTo>
                  <a:cubicBezTo>
                    <a:pt x="878" y="472"/>
                    <a:pt x="878" y="468"/>
                    <a:pt x="880" y="464"/>
                  </a:cubicBezTo>
                  <a:lnTo>
                    <a:pt x="880" y="464"/>
                  </a:lnTo>
                  <a:cubicBezTo>
                    <a:pt x="880" y="465"/>
                    <a:pt x="881" y="465"/>
                    <a:pt x="882" y="465"/>
                  </a:cubicBezTo>
                  <a:lnTo>
                    <a:pt x="882" y="461"/>
                  </a:lnTo>
                  <a:lnTo>
                    <a:pt x="882" y="461"/>
                  </a:lnTo>
                  <a:cubicBezTo>
                    <a:pt x="881" y="462"/>
                    <a:pt x="880" y="463"/>
                    <a:pt x="880" y="464"/>
                  </a:cubicBezTo>
                  <a:lnTo>
                    <a:pt x="880" y="464"/>
                  </a:lnTo>
                  <a:cubicBezTo>
                    <a:pt x="859" y="464"/>
                    <a:pt x="870" y="453"/>
                    <a:pt x="882" y="453"/>
                  </a:cubicBezTo>
                  <a:lnTo>
                    <a:pt x="882" y="461"/>
                  </a:lnTo>
                  <a:lnTo>
                    <a:pt x="882" y="461"/>
                  </a:lnTo>
                  <a:cubicBezTo>
                    <a:pt x="886" y="454"/>
                    <a:pt x="894" y="447"/>
                    <a:pt x="894" y="441"/>
                  </a:cubicBezTo>
                  <a:lnTo>
                    <a:pt x="882" y="441"/>
                  </a:lnTo>
                  <a:lnTo>
                    <a:pt x="858" y="417"/>
                  </a:lnTo>
                  <a:lnTo>
                    <a:pt x="846" y="453"/>
                  </a:lnTo>
                  <a:cubicBezTo>
                    <a:pt x="842" y="455"/>
                    <a:pt x="839" y="455"/>
                    <a:pt x="836" y="455"/>
                  </a:cubicBezTo>
                  <a:cubicBezTo>
                    <a:pt x="829" y="455"/>
                    <a:pt x="825" y="451"/>
                    <a:pt x="820" y="451"/>
                  </a:cubicBezTo>
                  <a:cubicBezTo>
                    <a:pt x="815" y="451"/>
                    <a:pt x="809" y="456"/>
                    <a:pt x="799" y="476"/>
                  </a:cubicBezTo>
                  <a:cubicBezTo>
                    <a:pt x="834" y="405"/>
                    <a:pt x="727" y="381"/>
                    <a:pt x="727" y="357"/>
                  </a:cubicBezTo>
                  <a:cubicBezTo>
                    <a:pt x="720" y="361"/>
                    <a:pt x="713" y="362"/>
                    <a:pt x="707" y="362"/>
                  </a:cubicBezTo>
                  <a:cubicBezTo>
                    <a:pt x="690" y="362"/>
                    <a:pt x="676" y="354"/>
                    <a:pt x="668" y="345"/>
                  </a:cubicBezTo>
                  <a:cubicBezTo>
                    <a:pt x="668" y="356"/>
                    <a:pt x="650" y="384"/>
                    <a:pt x="638" y="384"/>
                  </a:cubicBezTo>
                  <a:cubicBezTo>
                    <a:pt x="636" y="384"/>
                    <a:pt x="634" y="383"/>
                    <a:pt x="632" y="381"/>
                  </a:cubicBezTo>
                  <a:cubicBezTo>
                    <a:pt x="689" y="313"/>
                    <a:pt x="626" y="321"/>
                    <a:pt x="641" y="270"/>
                  </a:cubicBezTo>
                  <a:lnTo>
                    <a:pt x="641" y="270"/>
                  </a:lnTo>
                  <a:cubicBezTo>
                    <a:pt x="637" y="278"/>
                    <a:pt x="632" y="280"/>
                    <a:pt x="626" y="280"/>
                  </a:cubicBezTo>
                  <a:cubicBezTo>
                    <a:pt x="617" y="280"/>
                    <a:pt x="607" y="276"/>
                    <a:pt x="598" y="276"/>
                  </a:cubicBezTo>
                  <a:cubicBezTo>
                    <a:pt x="587" y="276"/>
                    <a:pt x="577" y="282"/>
                    <a:pt x="572" y="310"/>
                  </a:cubicBezTo>
                  <a:cubicBezTo>
                    <a:pt x="561" y="286"/>
                    <a:pt x="584" y="274"/>
                    <a:pt x="596" y="250"/>
                  </a:cubicBezTo>
                  <a:cubicBezTo>
                    <a:pt x="537" y="250"/>
                    <a:pt x="525" y="179"/>
                    <a:pt x="477" y="167"/>
                  </a:cubicBezTo>
                  <a:cubicBezTo>
                    <a:pt x="465" y="179"/>
                    <a:pt x="465" y="191"/>
                    <a:pt x="441" y="203"/>
                  </a:cubicBezTo>
                  <a:lnTo>
                    <a:pt x="453" y="143"/>
                  </a:lnTo>
                  <a:lnTo>
                    <a:pt x="453" y="143"/>
                  </a:lnTo>
                  <a:cubicBezTo>
                    <a:pt x="445" y="143"/>
                    <a:pt x="424" y="173"/>
                    <a:pt x="417" y="173"/>
                  </a:cubicBezTo>
                  <a:cubicBezTo>
                    <a:pt x="415" y="173"/>
                    <a:pt x="414" y="169"/>
                    <a:pt x="418" y="155"/>
                  </a:cubicBezTo>
                  <a:lnTo>
                    <a:pt x="418" y="155"/>
                  </a:lnTo>
                  <a:cubicBezTo>
                    <a:pt x="406" y="167"/>
                    <a:pt x="406" y="179"/>
                    <a:pt x="394" y="179"/>
                  </a:cubicBezTo>
                  <a:cubicBezTo>
                    <a:pt x="334" y="72"/>
                    <a:pt x="191" y="143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7" name="Google Shape;3179;p34"/>
            <p:cNvSpPr/>
            <p:nvPr/>
          </p:nvSpPr>
          <p:spPr>
            <a:xfrm>
              <a:off x="6403775" y="247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8" name="Google Shape;3180;p34"/>
            <p:cNvSpPr/>
            <p:nvPr/>
          </p:nvSpPr>
          <p:spPr>
            <a:xfrm>
              <a:off x="6388275" y="24227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39" name="Google Shape;3181;p34"/>
            <p:cNvSpPr/>
            <p:nvPr/>
          </p:nvSpPr>
          <p:spPr>
            <a:xfrm>
              <a:off x="6406450" y="24721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1"/>
                  </a:moveTo>
                  <a:lnTo>
                    <a:pt x="17" y="10"/>
                  </a:lnTo>
                  <a:lnTo>
                    <a:pt x="17" y="10"/>
                  </a:lnTo>
                  <a:cubicBezTo>
                    <a:pt x="18" y="8"/>
                    <a:pt x="17" y="5"/>
                    <a:pt x="12" y="1"/>
                  </a:cubicBezTo>
                  <a:close/>
                  <a:moveTo>
                    <a:pt x="17" y="10"/>
                  </a:moveTo>
                  <a:cubicBezTo>
                    <a:pt x="15" y="13"/>
                    <a:pt x="8" y="13"/>
                    <a:pt x="0" y="13"/>
                  </a:cubicBezTo>
                  <a:cubicBezTo>
                    <a:pt x="8" y="13"/>
                    <a:pt x="15" y="13"/>
                    <a:pt x="19" y="16"/>
                  </a:cubicBezTo>
                  <a:lnTo>
                    <a:pt x="19" y="16"/>
                  </a:lnTo>
                  <a:lnTo>
                    <a:pt x="17" y="10"/>
                  </a:lnTo>
                  <a:close/>
                  <a:moveTo>
                    <a:pt x="19" y="16"/>
                  </a:moveTo>
                  <a:lnTo>
                    <a:pt x="24" y="25"/>
                  </a:lnTo>
                  <a:cubicBezTo>
                    <a:pt x="24" y="20"/>
                    <a:pt x="22" y="17"/>
                    <a:pt x="19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0" name="Google Shape;3182;p34"/>
            <p:cNvSpPr/>
            <p:nvPr/>
          </p:nvSpPr>
          <p:spPr>
            <a:xfrm>
              <a:off x="6401375" y="24751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" y="13"/>
                  </a:cubicBezTo>
                  <a:lnTo>
                    <a:pt x="13" y="13"/>
                  </a:ln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1" name="Google Shape;3183;p34"/>
            <p:cNvSpPr/>
            <p:nvPr/>
          </p:nvSpPr>
          <p:spPr>
            <a:xfrm>
              <a:off x="6403475" y="2472450"/>
              <a:ext cx="1050" cy="750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1"/>
                  </a:moveTo>
                  <a:cubicBezTo>
                    <a:pt x="0" y="1"/>
                    <a:pt x="12" y="13"/>
                    <a:pt x="12" y="25"/>
                  </a:cubicBezTo>
                  <a:cubicBezTo>
                    <a:pt x="22" y="28"/>
                    <a:pt x="28" y="29"/>
                    <a:pt x="31" y="29"/>
                  </a:cubicBezTo>
                  <a:cubicBezTo>
                    <a:pt x="41" y="29"/>
                    <a:pt x="33" y="18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2" name="Google Shape;3184;p34"/>
            <p:cNvSpPr/>
            <p:nvPr/>
          </p:nvSpPr>
          <p:spPr>
            <a:xfrm>
              <a:off x="6403775" y="2473050"/>
              <a:ext cx="175" cy="450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6" y="17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3" name="Google Shape;3185;p34"/>
            <p:cNvSpPr/>
            <p:nvPr/>
          </p:nvSpPr>
          <p:spPr>
            <a:xfrm>
              <a:off x="6406275" y="2469750"/>
              <a:ext cx="1150" cy="400"/>
            </a:xfrm>
            <a:custGeom>
              <a:avLst/>
              <a:gdLst/>
              <a:ahLst/>
              <a:cxnLst/>
              <a:rect l="l" t="t" r="r" b="b"/>
              <a:pathLst>
                <a:path w="46" h="16" extrusionOk="0">
                  <a:moveTo>
                    <a:pt x="8" y="0"/>
                  </a:moveTo>
                  <a:cubicBezTo>
                    <a:pt x="2" y="0"/>
                    <a:pt x="0" y="3"/>
                    <a:pt x="7" y="14"/>
                  </a:cubicBezTo>
                  <a:lnTo>
                    <a:pt x="31" y="14"/>
                  </a:lnTo>
                  <a:cubicBezTo>
                    <a:pt x="35" y="15"/>
                    <a:pt x="38" y="16"/>
                    <a:pt x="39" y="16"/>
                  </a:cubicBezTo>
                  <a:cubicBezTo>
                    <a:pt x="46" y="16"/>
                    <a:pt x="1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4" name="Google Shape;3186;p34"/>
            <p:cNvSpPr/>
            <p:nvPr/>
          </p:nvSpPr>
          <p:spPr>
            <a:xfrm>
              <a:off x="6401675" y="247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lnTo>
                    <a:pt x="1" y="13"/>
                  </a:lnTo>
                  <a:lnTo>
                    <a:pt x="36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5" name="Google Shape;3187;p34"/>
            <p:cNvSpPr/>
            <p:nvPr/>
          </p:nvSpPr>
          <p:spPr>
            <a:xfrm>
              <a:off x="6402275" y="24703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2" y="0"/>
                  </a:moveTo>
                  <a:lnTo>
                    <a:pt x="1" y="12"/>
                  </a:ln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6" name="Google Shape;3188;p34"/>
            <p:cNvSpPr/>
            <p:nvPr/>
          </p:nvSpPr>
          <p:spPr>
            <a:xfrm>
              <a:off x="6401375" y="2471575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lnTo>
                    <a:pt x="1" y="12"/>
                  </a:ln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7" name="Google Shape;3189;p34"/>
            <p:cNvSpPr/>
            <p:nvPr/>
          </p:nvSpPr>
          <p:spPr>
            <a:xfrm>
              <a:off x="6402675" y="2465175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9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14"/>
                    <a:pt x="14" y="23"/>
                    <a:pt x="22" y="23"/>
                  </a:cubicBezTo>
                  <a:cubicBezTo>
                    <a:pt x="25" y="23"/>
                    <a:pt x="29" y="21"/>
                    <a:pt x="32" y="18"/>
                  </a:cubicBezTo>
                  <a:lnTo>
                    <a:pt x="20" y="6"/>
                  </a:lnTo>
                  <a:cubicBezTo>
                    <a:pt x="16" y="2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8" name="Google Shape;3190;p34"/>
            <p:cNvSpPr/>
            <p:nvPr/>
          </p:nvSpPr>
          <p:spPr>
            <a:xfrm>
              <a:off x="6400200" y="246680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lnTo>
                    <a:pt x="24" y="1"/>
                  </a:lnTo>
                  <a:cubicBezTo>
                    <a:pt x="24" y="1"/>
                    <a:pt x="36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49" name="Google Shape;3191;p34"/>
            <p:cNvSpPr/>
            <p:nvPr/>
          </p:nvSpPr>
          <p:spPr>
            <a:xfrm>
              <a:off x="6399900" y="2465050"/>
              <a:ext cx="625" cy="675"/>
            </a:xfrm>
            <a:custGeom>
              <a:avLst/>
              <a:gdLst/>
              <a:ahLst/>
              <a:cxnLst/>
              <a:rect l="l" t="t" r="r" b="b"/>
              <a:pathLst>
                <a:path w="25" h="27" extrusionOk="0">
                  <a:moveTo>
                    <a:pt x="3" y="1"/>
                  </a:moveTo>
                  <a:cubicBezTo>
                    <a:pt x="1" y="1"/>
                    <a:pt x="0" y="4"/>
                    <a:pt x="0" y="11"/>
                  </a:cubicBezTo>
                  <a:cubicBezTo>
                    <a:pt x="10" y="11"/>
                    <a:pt x="12" y="26"/>
                    <a:pt x="18" y="26"/>
                  </a:cubicBezTo>
                  <a:cubicBezTo>
                    <a:pt x="20" y="26"/>
                    <a:pt x="22" y="25"/>
                    <a:pt x="24" y="23"/>
                  </a:cubicBezTo>
                  <a:cubicBezTo>
                    <a:pt x="16" y="15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0" name="Google Shape;3192;p34"/>
            <p:cNvSpPr/>
            <p:nvPr/>
          </p:nvSpPr>
          <p:spPr>
            <a:xfrm>
              <a:off x="6402275" y="2458475"/>
              <a:ext cx="2100" cy="325"/>
            </a:xfrm>
            <a:custGeom>
              <a:avLst/>
              <a:gdLst/>
              <a:ahLst/>
              <a:cxnLst/>
              <a:rect l="l" t="t" r="r" b="b"/>
              <a:pathLst>
                <a:path w="84" h="13" extrusionOk="0">
                  <a:moveTo>
                    <a:pt x="1" y="0"/>
                  </a:moveTo>
                  <a:lnTo>
                    <a:pt x="1" y="12"/>
                  </a:lnTo>
                  <a:lnTo>
                    <a:pt x="8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1" name="Google Shape;3193;p34"/>
            <p:cNvSpPr/>
            <p:nvPr/>
          </p:nvSpPr>
          <p:spPr>
            <a:xfrm>
              <a:off x="6397800" y="2452400"/>
              <a:ext cx="1525" cy="725"/>
            </a:xfrm>
            <a:custGeom>
              <a:avLst/>
              <a:gdLst/>
              <a:ahLst/>
              <a:cxnLst/>
              <a:rect l="l" t="t" r="r" b="b"/>
              <a:pathLst>
                <a:path w="61" h="29" extrusionOk="0">
                  <a:moveTo>
                    <a:pt x="41" y="0"/>
                  </a:moveTo>
                  <a:cubicBezTo>
                    <a:pt x="36" y="0"/>
                    <a:pt x="27" y="2"/>
                    <a:pt x="13" y="5"/>
                  </a:cubicBezTo>
                  <a:cubicBezTo>
                    <a:pt x="1" y="17"/>
                    <a:pt x="13" y="17"/>
                    <a:pt x="25" y="17"/>
                  </a:cubicBezTo>
                  <a:cubicBezTo>
                    <a:pt x="37" y="17"/>
                    <a:pt x="49" y="17"/>
                    <a:pt x="37" y="29"/>
                  </a:cubicBezTo>
                  <a:cubicBezTo>
                    <a:pt x="46" y="29"/>
                    <a:pt x="48" y="14"/>
                    <a:pt x="55" y="14"/>
                  </a:cubicBezTo>
                  <a:cubicBezTo>
                    <a:pt x="56" y="14"/>
                    <a:pt x="58" y="15"/>
                    <a:pt x="60" y="17"/>
                  </a:cubicBezTo>
                  <a:cubicBezTo>
                    <a:pt x="52" y="9"/>
                    <a:pt x="56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2" name="Google Shape;3194;p34"/>
            <p:cNvSpPr/>
            <p:nvPr/>
          </p:nvSpPr>
          <p:spPr>
            <a:xfrm>
              <a:off x="6364175" y="23935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24"/>
                  </a:moveTo>
                  <a:lnTo>
                    <a:pt x="1" y="1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3" name="Google Shape;3195;p34"/>
            <p:cNvSpPr/>
            <p:nvPr/>
          </p:nvSpPr>
          <p:spPr>
            <a:xfrm>
              <a:off x="6362975" y="239387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lnTo>
                    <a:pt x="1" y="48"/>
                  </a:lnTo>
                  <a:cubicBezTo>
                    <a:pt x="9" y="48"/>
                    <a:pt x="11" y="43"/>
                    <a:pt x="12" y="43"/>
                  </a:cubicBezTo>
                  <a:cubicBezTo>
                    <a:pt x="13" y="43"/>
                    <a:pt x="13" y="44"/>
                    <a:pt x="13" y="4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4" name="Google Shape;3196;p34"/>
            <p:cNvSpPr/>
            <p:nvPr/>
          </p:nvSpPr>
          <p:spPr>
            <a:xfrm>
              <a:off x="6392150" y="24325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lnTo>
                    <a:pt x="1" y="12"/>
                  </a:lnTo>
                  <a:lnTo>
                    <a:pt x="13" y="12"/>
                  </a:lnTo>
                  <a:cubicBezTo>
                    <a:pt x="24" y="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5" name="Google Shape;3197;p34"/>
            <p:cNvSpPr/>
            <p:nvPr/>
          </p:nvSpPr>
          <p:spPr>
            <a:xfrm>
              <a:off x="6391275" y="242810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56" name="Google Shape;3198;p34"/>
            <p:cNvSpPr/>
            <p:nvPr/>
          </p:nvSpPr>
          <p:spPr>
            <a:xfrm>
              <a:off x="6388275" y="242577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22" y="0"/>
                  </a:moveTo>
                  <a:cubicBezTo>
                    <a:pt x="21" y="0"/>
                    <a:pt x="16" y="3"/>
                    <a:pt x="1" y="10"/>
                  </a:cubicBezTo>
                  <a:cubicBezTo>
                    <a:pt x="1" y="10"/>
                    <a:pt x="13" y="22"/>
                    <a:pt x="13" y="22"/>
                  </a:cubicBezTo>
                  <a:cubicBezTo>
                    <a:pt x="5" y="14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صورة 76" descr="التقاط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7262"/>
            <a:ext cx="24384000" cy="137332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1894067" y="1431067"/>
            <a:ext cx="20596000" cy="1283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algn="l" rtl="0"/>
            <a:r>
              <a:rPr lang="ar-SA" sz="8000" dirty="0" smtClean="0">
                <a:solidFill>
                  <a:schemeClr val="bg1"/>
                </a:solidFill>
              </a:rPr>
              <a:t>استراتيجية خرائط المفاهيم </a:t>
            </a:r>
            <a:endParaRPr sz="8000" dirty="0">
              <a:solidFill>
                <a:schemeClr val="bg1"/>
              </a:solidFill>
            </a:endParaRPr>
          </a:p>
        </p:txBody>
      </p:sp>
      <p:grpSp>
        <p:nvGrpSpPr>
          <p:cNvPr id="2" name="Google Shape;217;p17"/>
          <p:cNvGrpSpPr/>
          <p:nvPr/>
        </p:nvGrpSpPr>
        <p:grpSpPr>
          <a:xfrm>
            <a:off x="2763401" y="3579197"/>
            <a:ext cx="3767224" cy="5129229"/>
            <a:chOff x="1036275" y="1121000"/>
            <a:chExt cx="1412709" cy="1923461"/>
          </a:xfrm>
        </p:grpSpPr>
        <p:sp>
          <p:nvSpPr>
            <p:cNvPr id="218" name="Google Shape;218;p17"/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03627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endParaRPr sz="3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sz="32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449454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1130650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226;p17"/>
          <p:cNvGrpSpPr/>
          <p:nvPr/>
        </p:nvGrpSpPr>
        <p:grpSpPr>
          <a:xfrm>
            <a:off x="8776128" y="3579197"/>
            <a:ext cx="3766224" cy="5129229"/>
            <a:chOff x="3291048" y="1121000"/>
            <a:chExt cx="1412334" cy="1923461"/>
          </a:xfrm>
        </p:grpSpPr>
        <p:sp>
          <p:nvSpPr>
            <p:cNvPr id="227" name="Google Shape;227;p17"/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338521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" name="Google Shape;236;p17"/>
          <p:cNvGrpSpPr/>
          <p:nvPr/>
        </p:nvGrpSpPr>
        <p:grpSpPr>
          <a:xfrm>
            <a:off x="14787855" y="3579197"/>
            <a:ext cx="3767224" cy="5129229"/>
            <a:chOff x="5545445" y="1121000"/>
            <a:chExt cx="1412709" cy="1923461"/>
          </a:xfrm>
        </p:grpSpPr>
        <p:sp>
          <p:nvSpPr>
            <p:cNvPr id="237" name="Google Shape;237;p17"/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17"/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" name="مجموعة 75"/>
          <p:cNvGrpSpPr/>
          <p:nvPr/>
        </p:nvGrpSpPr>
        <p:grpSpPr>
          <a:xfrm>
            <a:off x="5711280" y="7145931"/>
            <a:ext cx="3825209" cy="5226986"/>
            <a:chOff x="5711280" y="7145931"/>
            <a:chExt cx="3825209" cy="5226986"/>
          </a:xfrm>
        </p:grpSpPr>
        <p:sp>
          <p:nvSpPr>
            <p:cNvPr id="250" name="Google Shape;250;p17"/>
            <p:cNvSpPr/>
            <p:nvPr/>
          </p:nvSpPr>
          <p:spPr>
            <a:xfrm>
              <a:off x="6027313" y="7627344"/>
              <a:ext cx="1426517" cy="583781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7846905" y="7627344"/>
              <a:ext cx="1425600" cy="583781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7653390" y="7942003"/>
              <a:ext cx="83" cy="201121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5711280" y="9738320"/>
              <a:ext cx="3767224" cy="2634597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5769265" y="11392592"/>
              <a:ext cx="3767224" cy="897515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872076" y="7145931"/>
              <a:ext cx="1562584" cy="1562499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7079432" y="7350709"/>
              <a:ext cx="1162475" cy="1163475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3" name="Google Shape;263;p17"/>
            <p:cNvSpPr txBox="1"/>
            <p:nvPr/>
          </p:nvSpPr>
          <p:spPr>
            <a:xfrm>
              <a:off x="6012934" y="9935467"/>
              <a:ext cx="3264000" cy="14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" name="Google Shape;264;p17"/>
          <p:cNvGrpSpPr/>
          <p:nvPr/>
        </p:nvGrpSpPr>
        <p:grpSpPr>
          <a:xfrm>
            <a:off x="11781991" y="7145931"/>
            <a:ext cx="3767224" cy="5144176"/>
            <a:chOff x="4418246" y="2458524"/>
            <a:chExt cx="1412709" cy="1929066"/>
          </a:xfrm>
        </p:grpSpPr>
        <p:sp>
          <p:nvSpPr>
            <p:cNvPr id="265" name="Google Shape;265;p17"/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4418246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451148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275;p17"/>
          <p:cNvGrpSpPr/>
          <p:nvPr/>
        </p:nvGrpSpPr>
        <p:grpSpPr>
          <a:xfrm>
            <a:off x="17788797" y="7145931"/>
            <a:ext cx="3831824" cy="5144176"/>
            <a:chOff x="6670799" y="2458524"/>
            <a:chExt cx="1436934" cy="1929066"/>
          </a:xfrm>
        </p:grpSpPr>
        <p:sp>
          <p:nvSpPr>
            <p:cNvPr id="276" name="Google Shape;276;p17"/>
            <p:cNvSpPr/>
            <p:nvPr/>
          </p:nvSpPr>
          <p:spPr>
            <a:xfrm>
              <a:off x="75731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6772038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737919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1" y="1"/>
                  </a:moveTo>
                  <a:lnTo>
                    <a:pt x="1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670799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670799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4300" dirty="0" err="1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...............</a:t>
              </a:r>
              <a:endParaRPr sz="43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708622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1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7161048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8" y="0"/>
                  </a:moveTo>
                  <a:cubicBezTo>
                    <a:pt x="3120" y="0"/>
                    <a:pt x="1" y="3120"/>
                    <a:pt x="1" y="6977"/>
                  </a:cubicBezTo>
                  <a:cubicBezTo>
                    <a:pt x="1" y="10823"/>
                    <a:pt x="3120" y="13954"/>
                    <a:pt x="6978" y="13954"/>
                  </a:cubicBezTo>
                  <a:cubicBezTo>
                    <a:pt x="10823" y="13954"/>
                    <a:pt x="13955" y="10823"/>
                    <a:pt x="13955" y="6977"/>
                  </a:cubicBezTo>
                  <a:cubicBezTo>
                    <a:pt x="13955" y="3120"/>
                    <a:pt x="10823" y="0"/>
                    <a:pt x="6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677033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ar-SA" sz="3200" dirty="0" err="1" smtClean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...............</a:t>
              </a:r>
              <a:endParaRPr sz="3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قاط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7262"/>
            <a:ext cx="24384000" cy="137332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5" name="Google Shape;9772;p54"/>
          <p:cNvGrpSpPr/>
          <p:nvPr/>
        </p:nvGrpSpPr>
        <p:grpSpPr>
          <a:xfrm>
            <a:off x="3263008" y="1745432"/>
            <a:ext cx="17641960" cy="11449272"/>
            <a:chOff x="6599718" y="2068734"/>
            <a:chExt cx="940737" cy="721067"/>
          </a:xfrm>
          <a:solidFill>
            <a:schemeClr val="accent4">
              <a:lumMod val="50000"/>
            </a:schemeClr>
          </a:solidFill>
          <a:effectLst>
            <a:outerShdw blurRad="50800" dist="63500" dir="9000000" algn="ctr" rotWithShape="0">
              <a:schemeClr val="tx1">
                <a:alpha val="87000"/>
              </a:schemeClr>
            </a:outerShdw>
          </a:effectLst>
        </p:grpSpPr>
        <p:sp>
          <p:nvSpPr>
            <p:cNvPr id="26" name="Google Shape;9773;p5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Google Shape;9774;p5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grp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Google Shape;9775;p5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Google Shape;9776;p5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Google Shape;9777;p5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Google Shape;9778;p5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grpSp>
          <p:nvGrpSpPr>
            <p:cNvPr id="32" name="Google Shape;9779;p5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  <a:grpFill/>
          </p:grpSpPr>
          <p:sp>
            <p:nvSpPr>
              <p:cNvPr id="33" name="Google Shape;9780;p5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Google Shape;9781;p5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Google Shape;9782;p5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Google Shape;9783;p5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Google Shape;9784;p5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Google Shape;9785;p5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9" name="Google Shape;9786;p5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  <a:grpFill/>
            </p:grpSpPr>
            <p:sp>
              <p:nvSpPr>
                <p:cNvPr id="40" name="Google Shape;9787;p5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Google Shape;9788;p5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Google Shape;9789;p5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Google Shape;9790;p5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Google Shape;9791;p5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5" name="Google Shape;9792;p5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Google Shape;9793;p5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7" name="Google Shape;216;p17"/>
          <p:cNvSpPr txBox="1">
            <a:spLocks/>
          </p:cNvSpPr>
          <p:nvPr/>
        </p:nvSpPr>
        <p:spPr>
          <a:xfrm>
            <a:off x="1894856" y="521296"/>
            <a:ext cx="9577064" cy="1283200"/>
          </a:xfrm>
          <a:prstGeom prst="rect">
            <a:avLst/>
          </a:prstGeom>
        </p:spPr>
        <p:txBody>
          <a:bodyPr spcFirstLastPara="1" wrap="square" lIns="243794" tIns="243794" rIns="243794" bIns="243794" anchor="ctr" anchorCtr="0">
            <a:noAutofit/>
          </a:bodyPr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استراتيجية خرائط المفاهيم </a:t>
            </a:r>
            <a:endParaRPr kumimoji="0" lang="ar-SA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التقاط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7262"/>
            <a:ext cx="24384000" cy="137332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62741" y="377281"/>
            <a:ext cx="22850539" cy="2420438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خلال استراتيجية من أنا  عرفي بالصحابي </a:t>
            </a:r>
          </a:p>
          <a:p>
            <a:pPr algn="ctr"/>
            <a:r>
              <a:rPr lang="ar-SA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ar-SA" sz="9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منظم تراجم </a:t>
            </a:r>
            <a:r>
              <a:rPr lang="ar-SA" sz="9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الصاحبة؟</a:t>
            </a:r>
            <a:r>
              <a:rPr lang="ar-SA" sz="9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9500" dirty="0">
              <a:solidFill>
                <a:schemeClr val="bg1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8620685"/>
              </p:ext>
            </p:extLst>
          </p:nvPr>
        </p:nvGraphicFramePr>
        <p:xfrm>
          <a:off x="670720" y="2881416"/>
          <a:ext cx="23234581" cy="1032825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992648"/>
                <a:gridCol w="14304301"/>
                <a:gridCol w="3102469"/>
                <a:gridCol w="2835163"/>
              </a:tblGrid>
              <a:tr h="2464416">
                <a:tc>
                  <a:txBody>
                    <a:bodyPr/>
                    <a:lstStyle/>
                    <a:p>
                      <a:pPr algn="ctr" rtl="1"/>
                      <a:endParaRPr lang="ar-SA" sz="4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4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الراوي  </a:t>
                      </a:r>
                      <a:endParaRPr lang="ar-SA" sz="4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4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الترجمة</a:t>
                      </a:r>
                      <a:r>
                        <a:rPr lang="ar-SA" sz="4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sz="4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ctr" rtl="1"/>
                      <a:endParaRPr lang="ar-SA" sz="4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4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مواطن القدوة</a:t>
                      </a:r>
                      <a:endParaRPr lang="ar-SA" sz="4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rtl="1"/>
                      <a:endParaRPr lang="ar-SA" sz="4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r>
                        <a:rPr lang="ar-SA" sz="4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كيفية </a:t>
                      </a:r>
                    </a:p>
                    <a:p>
                      <a:pPr rtl="1"/>
                      <a:r>
                        <a:rPr lang="ar-SA" sz="4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الاقتداء</a:t>
                      </a:r>
                      <a:r>
                        <a:rPr lang="ar-SA" sz="4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48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به</a:t>
                      </a:r>
                      <a:endParaRPr lang="ar-SA" sz="4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</a:tr>
              <a:tr h="914400">
                <a:tc rowSpan="3">
                  <a:txBody>
                    <a:bodyPr/>
                    <a:lstStyle/>
                    <a:p>
                      <a:pPr rtl="1"/>
                      <a:endParaRPr lang="ar-SA" sz="4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243840" marR="243840" marT="91440" marB="9144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800" dirty="0" err="1" smtClean="0">
                          <a:solidFill>
                            <a:schemeClr val="bg1"/>
                          </a:solidFill>
                        </a:rPr>
                        <a:t>...............</a:t>
                      </a:r>
                      <a:endParaRPr lang="ar-SA" sz="4800" dirty="0">
                        <a:solidFill>
                          <a:schemeClr val="bg1"/>
                        </a:solidFill>
                      </a:endParaRPr>
                    </a:p>
                  </a:txBody>
                  <a:tcPr marL="243840" marR="243840" marT="91440" marB="91440"/>
                </a:tc>
                <a:tc rowSpan="3">
                  <a:txBody>
                    <a:bodyPr/>
                    <a:lstStyle/>
                    <a:p>
                      <a:pPr rtl="1"/>
                      <a:endParaRPr lang="ar-SA" sz="4800" dirty="0" smtClean="0"/>
                    </a:p>
                    <a:p>
                      <a:pPr rtl="1"/>
                      <a:endParaRPr lang="ar-SA" sz="4800" dirty="0" smtClean="0"/>
                    </a:p>
                    <a:p>
                      <a:pPr algn="ctr" rtl="1"/>
                      <a:r>
                        <a:rPr lang="ar-SA" sz="4800" dirty="0" smtClean="0"/>
                        <a:t> </a:t>
                      </a:r>
                      <a:endParaRPr lang="ar-SA" sz="4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243840" marR="243840" marT="91440" marB="91440"/>
                </a:tc>
                <a:tc rowSpan="3">
                  <a:txBody>
                    <a:bodyPr/>
                    <a:lstStyle/>
                    <a:p>
                      <a:pPr rtl="1"/>
                      <a:endParaRPr lang="ar-SA" sz="4800" dirty="0" smtClean="0"/>
                    </a:p>
                    <a:p>
                      <a:pPr rtl="1"/>
                      <a:endParaRPr lang="ar-SA" sz="4800" dirty="0" smtClean="0"/>
                    </a:p>
                    <a:p>
                      <a:pPr rtl="1"/>
                      <a:endParaRPr lang="ar-SA" sz="4800" dirty="0"/>
                    </a:p>
                  </a:txBody>
                  <a:tcPr marL="243840" marR="243840" marT="91440" marB="91440"/>
                </a:tc>
              </a:tr>
              <a:tr h="530352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فضائله</a:t>
                      </a:r>
                      <a:endParaRPr lang="ar-SA" sz="48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64592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توفي سنة</a:t>
                      </a:r>
                    </a:p>
                    <a:p>
                      <a:pPr rtl="1"/>
                      <a:endParaRPr lang="ar-SA" sz="4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3840" marR="243840" marT="91440" marB="91440"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قوانين الحصة"/>
          <p:cNvSpPr txBox="1"/>
          <p:nvPr/>
        </p:nvSpPr>
        <p:spPr>
          <a:xfrm>
            <a:off x="489925" y="815132"/>
            <a:ext cx="5941436" cy="718145"/>
          </a:xfrm>
          <a:prstGeom prst="rect">
            <a:avLst/>
          </a:prstGeom>
          <a:solidFill>
            <a:schemeClr val="bg1"/>
          </a:solidFill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50800" tIns="50800" rIns="50800" bIns="50800" numCol="1" anchor="ctr">
            <a:spAutoFit/>
          </a:bodyPr>
          <a:lstStyle>
            <a:lvl1pPr algn="r" rtl="1">
              <a:defRPr sz="5100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خاصة بمادة الحديث </a:t>
            </a:r>
            <a:endParaRPr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324</Words>
  <Application>Microsoft Office PowerPoint</Application>
  <PresentationFormat>مخصص</PresentationFormat>
  <Paragraphs>100</Paragraphs>
  <Slides>21</Slides>
  <Notes>6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White</vt:lpstr>
      <vt:lpstr>الشريحة 1</vt:lpstr>
      <vt:lpstr>بسم الله الرحمن الرحيم السلام عليكم ورحمة الله وبركاته  حياكم الله وبياكم وجعل الجنة مثوانا ومثواكم  ❤   </vt:lpstr>
      <vt:lpstr>الشريحة 3</vt:lpstr>
      <vt:lpstr>عنوان الدرس: </vt:lpstr>
      <vt:lpstr>الشريحة 5</vt:lpstr>
      <vt:lpstr>الشريحة 6</vt:lpstr>
      <vt:lpstr>استراتيجية خرائط المفاهيم </vt:lpstr>
      <vt:lpstr>الشريحة 8</vt:lpstr>
      <vt:lpstr> </vt:lpstr>
      <vt:lpstr>الشريحة 10</vt:lpstr>
      <vt:lpstr>الشريحة 11</vt:lpstr>
      <vt:lpstr>الشريحة 12</vt:lpstr>
      <vt:lpstr>الشريحة 13</vt:lpstr>
      <vt:lpstr>الشريحة 14</vt:lpstr>
      <vt:lpstr>……..</vt:lpstr>
      <vt:lpstr>الشريحة 16</vt:lpstr>
      <vt:lpstr>موقع wheelofnames ..   جميل للاختيار العشوائي للطلاب .. كما يمكن وضع كل فصل في قائمة لوحده .. ويمكن استبدال الأسماء بتحديات / اضغط على العجلة </vt:lpstr>
      <vt:lpstr>الشريحة 18</vt:lpstr>
      <vt:lpstr>  </vt:lpstr>
      <vt:lpstr>تنزيل قائمة الحضور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السلام عليكم ورحمة الله وبركاته  حياكم الله وبياكم وجعل الجنة مثوانا ومثواكم  ❤ العنوان :</dc:title>
  <dc:creator>لولوه</dc:creator>
  <cp:lastModifiedBy>user</cp:lastModifiedBy>
  <cp:revision>10</cp:revision>
  <dcterms:modified xsi:type="dcterms:W3CDTF">2020-11-12T21:47:40Z</dcterms:modified>
</cp:coreProperties>
</file>