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6" r:id="rId2"/>
    <p:sldId id="264" r:id="rId3"/>
    <p:sldId id="265" r:id="rId4"/>
    <p:sldId id="267" r:id="rId5"/>
    <p:sldId id="261" r:id="rId6"/>
    <p:sldId id="262" r:id="rId7"/>
    <p:sldId id="268" r:id="rId8"/>
    <p:sldId id="259" r:id="rId9"/>
    <p:sldId id="260" r:id="rId10"/>
    <p:sldId id="258" r:id="rId11"/>
    <p:sldId id="257" r:id="rId12"/>
    <p:sldId id="256" r:id="rId13"/>
    <p:sldId id="263" r:id="rId14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871" autoAdjust="0"/>
    <p:restoredTop sz="94660"/>
  </p:normalViewPr>
  <p:slideViewPr>
    <p:cSldViewPr>
      <p:cViewPr varScale="1">
        <p:scale>
          <a:sx n="71" d="100"/>
          <a:sy n="71" d="100"/>
        </p:scale>
        <p:origin x="48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8608E1-E452-45A6-A097-0B8F32635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2241-DB1A-4034-913B-BF4FA14BE0E5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C1A992-D3E2-42C3-9F09-4CE2B779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96F7EA-7644-4AB7-8CA1-B2F0D96F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21576-D8D8-4332-8876-CBBEBBF6BE0B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791060971"/>
      </p:ext>
    </p:extLst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8B1A7C-63B3-41CD-B068-E8D4A950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646C-63D1-4A33-B2E4-EAEC5F3BAD9D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9CCC61-0101-44C0-A2A5-C68DF7FE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020895-4960-443A-BDE5-3E119E90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FEDC-D49D-462C-9CCB-F2DA2D00F77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605047718"/>
      </p:ext>
    </p:extLst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28FD2E-65B9-4802-97DD-6AFE7AC2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12D34-E19B-4819-A8E5-33478AF0209F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616362-A438-4BCF-88B6-B7C91C6F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7EBE6A-353C-4625-B74B-7D196E84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DC20-477A-4357-81D7-8199FD13A6CD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581552059"/>
      </p:ext>
    </p:extLst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D79788-1EB1-4731-B8E3-BA107990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89F0C-4784-475B-81F2-64D050443484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21CC9C-2A80-47A9-A2A7-539246C1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167026-2C9F-4545-BEC6-B3EBB1B5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2C8E9-466C-4A5C-99FA-E0E6A6C578A4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936749922"/>
      </p:ext>
    </p:extLst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7B09F9-093E-4031-BA44-94A5EDA46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6B8-D6BF-48E6-945C-F0B8533B9225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A7A8B3-ED6C-4B13-8CDD-F51956D45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B7F5B5-94FE-4077-9424-43AE9EDE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C586E-C2F5-48EC-837A-43130BF854D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265271282"/>
      </p:ext>
    </p:extLst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56FD711-EFED-4AAF-BE19-83F7D1EA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2EF75-8558-4B0F-8C5C-4C518A710048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F76E6AB3-0493-425D-A1DB-01A136AE4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D571BAC-DEDA-4212-B5CA-6AE9F2D6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7C99-EBF6-4771-91AC-109E978DCF6D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27023541"/>
      </p:ext>
    </p:extLst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411A9D5F-2CD4-4AEC-A8D1-330270AE8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DC889-2E34-4107-87E8-D8782E69DDE5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4ECD2CEA-030F-4331-87A4-1EE4FA20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2AA0A31A-6549-4AB1-BA6E-0E6791CF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3AA1-B2F9-4A36-A8CE-FE41BDC34767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27706887"/>
      </p:ext>
    </p:extLst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78EE3A97-796F-4993-8545-6182870A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9081-3730-44AC-BD77-364FB8D09A09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E5A42329-CDC3-40C0-B447-3981B33F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99F99795-77BB-4AEF-B824-375FE996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DE9D-EF30-4AD6-BB6A-DEAE22777B54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580015714"/>
      </p:ext>
    </p:extLst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9AFE3F32-7577-4EF0-92CA-69597321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909D0-070E-4AFF-9D61-53C21643C1E5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A4C14EA8-797B-428C-824D-6D805C8B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5E0EE39D-5880-4F08-8FB8-490AE8BF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3F5EB-6569-4051-970E-AE20A1132F7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699453230"/>
      </p:ext>
    </p:extLst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6DD2EB6-F058-4E6C-A603-105DF725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AFEBE-B015-436A-8D7E-B0A143F6A147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D5F47117-8929-465F-8F04-EB818511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A97A0707-EF52-4FE2-9F94-1DA79E1C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90A4-E5F9-4113-94AF-DE1D4515488A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071359767"/>
      </p:ext>
    </p:extLst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F8F85E6C-173B-41A3-930F-35E249CC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54F7-555B-42D2-A36A-D8EE24CC82B8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D02FFD13-2F05-418E-951C-DB2342D1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7B245CB2-9FDF-4D78-B7EE-AB42CEC6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C87BE-ABC1-4EC3-9AAC-3688103E0FBA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115048391"/>
      </p:ext>
    </p:extLst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id="{3EFE19F5-026B-4805-9078-0B2D5A0C54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id="{0C900411-F3CD-4C9C-8A93-780731DF03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49AC1A-8150-4E6E-917C-F6D8986F7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EC1FB5-B618-44D6-B6E4-B0637C22AB01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5CECF1-7E90-4B46-BC34-B8CF51344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AFF4DF-7D13-4EBC-A244-9E4A7508E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0DCA4F4-F257-4771-BC1D-D7E8DEC88DA6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3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473A1D2-C48D-4064-986A-5F1BA3C84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 t="22096" r="23586" b="7463"/>
          <a:stretch>
            <a:fillRect/>
          </a:stretch>
        </p:blipFill>
        <p:spPr bwMode="auto">
          <a:xfrm>
            <a:off x="0" y="44450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3C58AA24-2831-4424-BA0A-1D42B57550C5}"/>
              </a:ext>
            </a:extLst>
          </p:cNvPr>
          <p:cNvSpPr/>
          <p:nvPr/>
        </p:nvSpPr>
        <p:spPr>
          <a:xfrm>
            <a:off x="1331640" y="1412776"/>
            <a:ext cx="6552727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من </a:t>
            </a:r>
            <a:r>
              <a:rPr lang="ar-SA" sz="8800" b="1" dirty="0" err="1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اين</a:t>
            </a:r>
            <a:r>
              <a:rPr lang="ar-SA" sz="8800" b="1" dirty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ar-SA" sz="8800" b="1" dirty="0" err="1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اتى</a:t>
            </a:r>
            <a:r>
              <a:rPr lang="ar-SA" sz="8800" b="1" dirty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الحرير؟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صورة 1">
            <a:extLst>
              <a:ext uri="{FF2B5EF4-FFF2-40B4-BE49-F238E27FC236}">
                <a16:creationId xmlns:a16="http://schemas.microsoft.com/office/drawing/2014/main" id="{A2C0DF81-61D4-4B42-94CA-45BA840AB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4666" r="13124" b="14740"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073434D9-AFD0-4701-8274-8BB03DE15D38}"/>
              </a:ext>
            </a:extLst>
          </p:cNvPr>
          <p:cNvSpPr/>
          <p:nvPr/>
        </p:nvSpPr>
        <p:spPr>
          <a:xfrm>
            <a:off x="1403648" y="260648"/>
            <a:ext cx="655272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تـصبـغ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صورة 3">
            <a:extLst>
              <a:ext uri="{FF2B5EF4-FFF2-40B4-BE49-F238E27FC236}">
                <a16:creationId xmlns:a16="http://schemas.microsoft.com/office/drawing/2014/main" id="{07B0694F-8BFD-4725-A90D-A591641C6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8444" r="15015" b="18518"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15F0B3C-9778-4F20-9B41-729A50BDD8FD}"/>
              </a:ext>
            </a:extLst>
          </p:cNvPr>
          <p:cNvSpPr/>
          <p:nvPr/>
        </p:nvSpPr>
        <p:spPr>
          <a:xfrm>
            <a:off x="1331640" y="404664"/>
            <a:ext cx="655272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تترك لتجف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صورة 1">
            <a:extLst>
              <a:ext uri="{FF2B5EF4-FFF2-40B4-BE49-F238E27FC236}">
                <a16:creationId xmlns:a16="http://schemas.microsoft.com/office/drawing/2014/main" id="{5C7914C6-2F1D-46E9-A3E9-0296C3E58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7161" r="6531" b="24800"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1E66685E-0D5D-455C-8CB2-9703F8A8C2CB}"/>
              </a:ext>
            </a:extLst>
          </p:cNvPr>
          <p:cNvSpPr/>
          <p:nvPr/>
        </p:nvSpPr>
        <p:spPr>
          <a:xfrm>
            <a:off x="1547664" y="260648"/>
            <a:ext cx="655272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 err="1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اصبحت</a:t>
            </a:r>
            <a:r>
              <a:rPr lang="ar-SA" sz="8800" b="1" dirty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خيوط   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صورة 1">
            <a:extLst>
              <a:ext uri="{FF2B5EF4-FFF2-40B4-BE49-F238E27FC236}">
                <a16:creationId xmlns:a16="http://schemas.microsoft.com/office/drawing/2014/main" id="{DB29A6E5-B3C5-45CC-B03B-D8612DF38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6" b="55000"/>
          <a:stretch>
            <a:fillRect/>
          </a:stretch>
        </p:blipFill>
        <p:spPr bwMode="auto">
          <a:xfrm>
            <a:off x="0" y="4265613"/>
            <a:ext cx="305911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صورة 2">
            <a:extLst>
              <a:ext uri="{FF2B5EF4-FFF2-40B4-BE49-F238E27FC236}">
                <a16:creationId xmlns:a16="http://schemas.microsoft.com/office/drawing/2014/main" id="{57C7578E-89D6-430A-8364-23726BFD7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1" t="1251" r="36717" b="56250"/>
          <a:stretch>
            <a:fillRect/>
          </a:stretch>
        </p:blipFill>
        <p:spPr bwMode="auto">
          <a:xfrm>
            <a:off x="3059113" y="4292600"/>
            <a:ext cx="29527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صورة 3">
            <a:extLst>
              <a:ext uri="{FF2B5EF4-FFF2-40B4-BE49-F238E27FC236}">
                <a16:creationId xmlns:a16="http://schemas.microsoft.com/office/drawing/2014/main" id="{D9883EA3-C1F8-404A-B3E8-32AE6E821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25" b="56580"/>
          <a:stretch>
            <a:fillRect/>
          </a:stretch>
        </p:blipFill>
        <p:spPr bwMode="auto">
          <a:xfrm>
            <a:off x="0" y="1700213"/>
            <a:ext cx="29876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صورة 4">
            <a:extLst>
              <a:ext uri="{FF2B5EF4-FFF2-40B4-BE49-F238E27FC236}">
                <a16:creationId xmlns:a16="http://schemas.microsoft.com/office/drawing/2014/main" id="{D2277B10-88D9-4411-984A-712B34902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3" t="47437" r="36382" b="17949"/>
          <a:stretch>
            <a:fillRect/>
          </a:stretch>
        </p:blipFill>
        <p:spPr bwMode="auto">
          <a:xfrm>
            <a:off x="2987675" y="1700213"/>
            <a:ext cx="302418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صورة 5">
            <a:extLst>
              <a:ext uri="{FF2B5EF4-FFF2-40B4-BE49-F238E27FC236}">
                <a16:creationId xmlns:a16="http://schemas.microsoft.com/office/drawing/2014/main" id="{D8B3D6D9-4FE4-415D-8D75-18F2B03D3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6" t="47501" b="12502"/>
          <a:stretch>
            <a:fillRect/>
          </a:stretch>
        </p:blipFill>
        <p:spPr bwMode="auto">
          <a:xfrm>
            <a:off x="6011863" y="1700213"/>
            <a:ext cx="3132137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DC04C57F-D189-4F7F-A826-704B82230DD4}"/>
              </a:ext>
            </a:extLst>
          </p:cNvPr>
          <p:cNvSpPr/>
          <p:nvPr/>
        </p:nvSpPr>
        <p:spPr>
          <a:xfrm>
            <a:off x="1403648" y="332656"/>
            <a:ext cx="655272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بعض من مصنوعات الحرير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صورة 1">
            <a:extLst>
              <a:ext uri="{FF2B5EF4-FFF2-40B4-BE49-F238E27FC236}">
                <a16:creationId xmlns:a16="http://schemas.microsoft.com/office/drawing/2014/main" id="{2F8A2B78-E783-4A6E-BF25-A5DBE0E57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8" t="42464" r="10287" b="8444"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7046E5E-3520-4871-8EF4-24FD5EE2FE09}"/>
              </a:ext>
            </a:extLst>
          </p:cNvPr>
          <p:cNvSpPr/>
          <p:nvPr/>
        </p:nvSpPr>
        <p:spPr>
          <a:xfrm>
            <a:off x="1331640" y="404664"/>
            <a:ext cx="655272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دودة الحرير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صورة 1">
            <a:extLst>
              <a:ext uri="{FF2B5EF4-FFF2-40B4-BE49-F238E27FC236}">
                <a16:creationId xmlns:a16="http://schemas.microsoft.com/office/drawing/2014/main" id="{462A9220-D835-4612-8389-EA6C553AB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11340" r="9366" b="39520"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198F51F-74E0-47ED-8E5F-7F42DFBAE7F7}"/>
              </a:ext>
            </a:extLst>
          </p:cNvPr>
          <p:cNvSpPr/>
          <p:nvPr/>
        </p:nvSpPr>
        <p:spPr>
          <a:xfrm>
            <a:off x="1403648" y="260648"/>
            <a:ext cx="655272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الدودة تنسج الخيوط حول نفسها 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165174A-40A1-49DE-BCDD-A83AF2CF0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7161" r="6531" b="22279"/>
          <a:stretch>
            <a:fillRect/>
          </a:stretch>
        </p:blipFill>
        <p:spPr bwMode="auto">
          <a:xfrm>
            <a:off x="0" y="1989138"/>
            <a:ext cx="91440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03E6C3A9-6DD4-4F62-B8E6-94BF53364F4F}"/>
              </a:ext>
            </a:extLst>
          </p:cNvPr>
          <p:cNvSpPr/>
          <p:nvPr/>
        </p:nvSpPr>
        <p:spPr>
          <a:xfrm>
            <a:off x="1259632" y="476672"/>
            <a:ext cx="655272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تــجـمع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صورة 1">
            <a:extLst>
              <a:ext uri="{FF2B5EF4-FFF2-40B4-BE49-F238E27FC236}">
                <a16:creationId xmlns:a16="http://schemas.microsoft.com/office/drawing/2014/main" id="{FC0F2156-8C8F-4BB3-AB9C-F660AB8EE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t="7184" r="10287" b="222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صورة 1">
            <a:extLst>
              <a:ext uri="{FF2B5EF4-FFF2-40B4-BE49-F238E27FC236}">
                <a16:creationId xmlns:a16="http://schemas.microsoft.com/office/drawing/2014/main" id="{1F9F8C50-2AEA-4AA4-98DD-6E4AA2BA8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5925" r="8395" b="21037"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3F6C6EC-D67A-4946-A3B7-D8F3469DFCED}"/>
              </a:ext>
            </a:extLst>
          </p:cNvPr>
          <p:cNvSpPr/>
          <p:nvPr/>
        </p:nvSpPr>
        <p:spPr>
          <a:xfrm>
            <a:off x="1187624" y="332656"/>
            <a:ext cx="655272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تـنـقـع 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52FEC22-BD81-4B48-9BA4-33592D8E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861" r="5586" b="21021"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A2B072C4-7FFA-4F09-AFFC-3E96B3C3C3B9}"/>
              </a:ext>
            </a:extLst>
          </p:cNvPr>
          <p:cNvSpPr/>
          <p:nvPr/>
        </p:nvSpPr>
        <p:spPr>
          <a:xfrm>
            <a:off x="1475656" y="260648"/>
            <a:ext cx="655272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تغسل وتنظف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صورة 1">
            <a:extLst>
              <a:ext uri="{FF2B5EF4-FFF2-40B4-BE49-F238E27FC236}">
                <a16:creationId xmlns:a16="http://schemas.microsoft.com/office/drawing/2014/main" id="{F5A91B8E-4F5D-47A9-B656-12EC5C4FF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6" t="4666" r="4614" b="8444"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C33C50C9-8F0B-474C-A1BE-A11A094F2D49}"/>
              </a:ext>
            </a:extLst>
          </p:cNvPr>
          <p:cNvSpPr/>
          <p:nvPr/>
        </p:nvSpPr>
        <p:spPr>
          <a:xfrm>
            <a:off x="1331640" y="332656"/>
            <a:ext cx="655272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 err="1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تـغـلى</a:t>
            </a:r>
            <a:endParaRPr lang="ar-SA" sz="8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صورة 1">
            <a:extLst>
              <a:ext uri="{FF2B5EF4-FFF2-40B4-BE49-F238E27FC236}">
                <a16:creationId xmlns:a16="http://schemas.microsoft.com/office/drawing/2014/main" id="{0C99720B-F9C6-4EB7-AA8E-49F57F55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8" t="7184" r="12180" b="27333"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0D7B0377-4036-4EC5-B378-F6CC34EF3213}"/>
              </a:ext>
            </a:extLst>
          </p:cNvPr>
          <p:cNvSpPr/>
          <p:nvPr/>
        </p:nvSpPr>
        <p:spPr>
          <a:xfrm>
            <a:off x="1331640" y="260648"/>
            <a:ext cx="655272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تنشر لتجف </a:t>
            </a:r>
          </a:p>
        </p:txBody>
      </p:sp>
    </p:spTree>
  </p:cSld>
  <p:clrMapOvr>
    <a:masterClrMapping/>
  </p:clrMapOvr>
  <p:transition spd="slow">
    <p:wheel spokes="3"/>
  </p:transition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</Words>
  <Application>Microsoft Office PowerPoint</Application>
  <PresentationFormat>عرض على الشاشة (4:3)</PresentationFormat>
  <Paragraphs>12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ن</cp:lastModifiedBy>
  <cp:revision>11</cp:revision>
  <dcterms:created xsi:type="dcterms:W3CDTF">2011-02-25T11:57:21Z</dcterms:created>
  <dcterms:modified xsi:type="dcterms:W3CDTF">2020-03-10T17:01:35Z</dcterms:modified>
</cp:coreProperties>
</file>