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72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57" r:id="rId14"/>
    <p:sldId id="259" r:id="rId15"/>
    <p:sldId id="260" r:id="rId16"/>
    <p:sldId id="258" r:id="rId17"/>
    <p:sldId id="261" r:id="rId18"/>
    <p:sldId id="262" r:id="rId19"/>
    <p:sldId id="263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3"/>
    <p:restoredTop sz="94328"/>
  </p:normalViewPr>
  <p:slideViewPr>
    <p:cSldViewPr snapToGrid="0" snapToObjects="1">
      <p:cViewPr varScale="1">
        <p:scale>
          <a:sx n="75" d="100"/>
          <a:sy n="75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215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943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994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8702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9610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970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2732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439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60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46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664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117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546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439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206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713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F272-3E54-064A-BA44-47D792DE3257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A18D22-1830-BD48-ABE8-F19194D5B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366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Unit 5</a:t>
            </a:r>
            <a:br>
              <a:rPr lang="en-US" dirty="0" smtClean="0"/>
            </a:br>
            <a:r>
              <a:rPr lang="en-US" dirty="0" smtClean="0"/>
              <a:t>old &amp; new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Which holiday would you prefer ?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363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T – 7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92666" y="5933415"/>
            <a:ext cx="1952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theatre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b="6697"/>
          <a:stretch/>
        </p:blipFill>
        <p:spPr>
          <a:xfrm>
            <a:off x="4775201" y="483556"/>
            <a:ext cx="6653990" cy="583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3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Y – 5 letters</a:t>
            </a:r>
            <a:endParaRPr lang="en-US" sz="4000" dirty="0"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93915" y="5856261"/>
            <a:ext cx="2333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youth </a:t>
            </a:r>
            <a:endParaRPr lang="en-US" sz="4000" dirty="0">
              <a:effectLst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267" y="837500"/>
            <a:ext cx="7450667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New words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308529" y="372551"/>
            <a:ext cx="447901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Calligraphy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Culture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Educational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Energetic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Hostel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Kimono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Model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Prefer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Theatre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youth 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7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t="42904" r="11185" b="48288"/>
          <a:stretch/>
        </p:blipFill>
        <p:spPr>
          <a:xfrm>
            <a:off x="299265" y="269665"/>
            <a:ext cx="10193087" cy="95984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99266" y="1297460"/>
            <a:ext cx="86480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b="1" dirty="0" smtClean="0">
                <a:latin typeface="MyriadPro" charset="0"/>
              </a:rPr>
              <a:t>1 </a:t>
            </a:r>
            <a:r>
              <a:rPr lang="en-US" sz="3200" dirty="0" smtClean="0">
                <a:latin typeface="MyriadPro" charset="0"/>
              </a:rPr>
              <a:t>Jamal </a:t>
            </a:r>
            <a:r>
              <a:rPr lang="en-US" sz="3200" dirty="0">
                <a:latin typeface="MyriadPro" charset="0"/>
              </a:rPr>
              <a:t>went to Germany and Nadia went to </a:t>
            </a:r>
            <a:r>
              <a:rPr lang="en-US" sz="3200">
                <a:latin typeface="MyriadPro" charset="0"/>
              </a:rPr>
              <a:t>Japan</a:t>
            </a:r>
            <a:r>
              <a:rPr lang="en-US" sz="3200" smtClean="0">
                <a:latin typeface="MyriadPro" charset="0"/>
              </a:rPr>
              <a:t>.</a:t>
            </a:r>
            <a:endParaRPr lang="en-US" sz="3200" dirty="0"/>
          </a:p>
        </p:txBody>
      </p:sp>
      <p:sp>
        <p:nvSpPr>
          <p:cNvPr id="5" name="مستطيل 4"/>
          <p:cNvSpPr/>
          <p:nvPr/>
        </p:nvSpPr>
        <p:spPr>
          <a:xfrm>
            <a:off x="299265" y="2340961"/>
            <a:ext cx="928348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b="1" smtClean="0">
                <a:latin typeface="MyriadPro" charset="0"/>
              </a:rPr>
              <a:t>2 </a:t>
            </a:r>
            <a:r>
              <a:rPr lang="en-US" sz="3200" dirty="0" smtClean="0">
                <a:latin typeface="MyriadPro" charset="0"/>
              </a:rPr>
              <a:t>Jamal </a:t>
            </a:r>
            <a:r>
              <a:rPr lang="en-US" sz="3200" dirty="0">
                <a:latin typeface="MyriadPro" charset="0"/>
              </a:rPr>
              <a:t>went with his brother and Nadia went with her </a:t>
            </a:r>
            <a:r>
              <a:rPr lang="en-US" sz="3200" smtClean="0">
                <a:latin typeface="MyriadPro" charset="0"/>
              </a:rPr>
              <a:t>mother.</a:t>
            </a:r>
            <a:endParaRPr lang="en-US" sz="3200" dirty="0"/>
          </a:p>
        </p:txBody>
      </p:sp>
      <p:sp>
        <p:nvSpPr>
          <p:cNvPr id="6" name="مستطيل 5"/>
          <p:cNvSpPr/>
          <p:nvPr/>
        </p:nvSpPr>
        <p:spPr>
          <a:xfrm>
            <a:off x="299265" y="3664811"/>
            <a:ext cx="928348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b="1" dirty="0" smtClean="0">
                <a:latin typeface="MyriadPro" charset="0"/>
              </a:rPr>
              <a:t>3 </a:t>
            </a:r>
            <a:r>
              <a:rPr lang="en-US" sz="3200" dirty="0" smtClean="0">
                <a:latin typeface="MyriadPro" charset="0"/>
              </a:rPr>
              <a:t>Jamal </a:t>
            </a:r>
            <a:r>
              <a:rPr lang="en-US" sz="3200" dirty="0">
                <a:latin typeface="MyriadPro" charset="0"/>
              </a:rPr>
              <a:t>went mountain climbing and Nadia studied Japanese </a:t>
            </a:r>
            <a:r>
              <a:rPr lang="en-US" sz="3200" dirty="0" smtClean="0">
                <a:latin typeface="MyriadPro" charset="0"/>
              </a:rPr>
              <a:t>culture.</a:t>
            </a:r>
            <a:endParaRPr lang="en-US" sz="3200" dirty="0"/>
          </a:p>
        </p:txBody>
      </p:sp>
      <p:sp>
        <p:nvSpPr>
          <p:cNvPr id="7" name="مستطيل 6"/>
          <p:cNvSpPr/>
          <p:nvPr/>
        </p:nvSpPr>
        <p:spPr>
          <a:xfrm>
            <a:off x="299265" y="5200755"/>
            <a:ext cx="1118497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b="1" smtClean="0">
                <a:latin typeface="MyriadPro" charset="0"/>
              </a:rPr>
              <a:t>4 </a:t>
            </a:r>
            <a:r>
              <a:rPr lang="en-US" sz="3200" dirty="0" smtClean="0">
                <a:latin typeface="MyriadPro" charset="0"/>
              </a:rPr>
              <a:t>Jamal </a:t>
            </a:r>
            <a:r>
              <a:rPr lang="en-US" sz="3200" dirty="0">
                <a:latin typeface="MyriadPro" charset="0"/>
              </a:rPr>
              <a:t>thought it was very enjoyable and Nadia thought it was </a:t>
            </a:r>
            <a:r>
              <a:rPr lang="en-US" sz="3200" dirty="0" smtClean="0">
                <a:latin typeface="MyriadPro" charset="0"/>
              </a:rPr>
              <a:t>really </a:t>
            </a:r>
            <a:r>
              <a:rPr lang="en-US" sz="3200" dirty="0">
                <a:latin typeface="MyriadPro" charset="0"/>
              </a:rPr>
              <a:t>interesting.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235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t="53153" r="19760" b="32973"/>
          <a:stretch/>
        </p:blipFill>
        <p:spPr>
          <a:xfrm>
            <a:off x="200412" y="308918"/>
            <a:ext cx="10784745" cy="253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t="65585"/>
          <a:stretch/>
        </p:blipFill>
        <p:spPr>
          <a:xfrm>
            <a:off x="262195" y="222421"/>
            <a:ext cx="11192519" cy="5980671"/>
          </a:xfrm>
          <a:prstGeom prst="rect">
            <a:avLst/>
          </a:prstGeom>
        </p:spPr>
      </p:pic>
      <p:pic>
        <p:nvPicPr>
          <p:cNvPr id="3" name="LIFT OFF 5 AUDIO TRACK 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1600" y="922867"/>
            <a:ext cx="812800" cy="8128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323668" y="3605760"/>
            <a:ext cx="5346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" charset="0"/>
              </a:rPr>
              <a:t>✔️</a:t>
            </a:r>
            <a:endParaRPr lang="en-US" b="1" dirty="0">
              <a:effectLst/>
              <a:latin typeface="MyriadPro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182318" y="4130118"/>
            <a:ext cx="5346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mtClean="0">
                <a:latin typeface="MyriadPro" charset="0"/>
              </a:rPr>
              <a:t>✔️</a:t>
            </a:r>
            <a:endParaRPr lang="en-US" b="1" dirty="0">
              <a:effectLst/>
              <a:latin typeface="MyriadPro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267199" y="4657063"/>
            <a:ext cx="5346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mtClean="0">
                <a:latin typeface="MyriadPro" charset="0"/>
              </a:rPr>
              <a:t>✔️</a:t>
            </a:r>
            <a:endParaRPr lang="en-US" b="1" dirty="0">
              <a:effectLst/>
              <a:latin typeface="MyriadPro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0203054" y="3618678"/>
            <a:ext cx="5346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mtClean="0">
                <a:latin typeface="MyriadPro" charset="0"/>
              </a:rPr>
              <a:t>✔️</a:t>
            </a:r>
            <a:endParaRPr lang="en-US" b="1" dirty="0">
              <a:effectLst/>
              <a:latin typeface="MyriadPro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146585" y="4143036"/>
            <a:ext cx="5346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mtClean="0">
                <a:latin typeface="MyriadPro" charset="0"/>
              </a:rPr>
              <a:t>✔️</a:t>
            </a:r>
            <a:endParaRPr lang="en-US" b="1" dirty="0">
              <a:effectLst/>
              <a:latin typeface="MyriadPro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8185690" y="4654481"/>
            <a:ext cx="5346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mtClean="0">
                <a:latin typeface="MyriadPro" charset="0"/>
              </a:rPr>
              <a:t>✔️</a:t>
            </a:r>
            <a:endParaRPr lang="en-US" b="1" dirty="0">
              <a:effectLst/>
              <a:latin typeface="Myriad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6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83423"/>
          <a:stretch/>
        </p:blipFill>
        <p:spPr>
          <a:xfrm>
            <a:off x="284205" y="160637"/>
            <a:ext cx="11133438" cy="327454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4205" y="3144543"/>
            <a:ext cx="937123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" charset="0"/>
              </a:rPr>
              <a:t>2 Nadia’s </a:t>
            </a:r>
            <a:r>
              <a:rPr lang="en-US" sz="3200" dirty="0">
                <a:latin typeface="MyriadPro" charset="0"/>
              </a:rPr>
              <a:t>holiday was as educational as Jamal’s holiday</a:t>
            </a:r>
            <a:r>
              <a:rPr lang="en-US" sz="3200" dirty="0" smtClean="0">
                <a:latin typeface="MyriadPro" charset="0"/>
              </a:rPr>
              <a:t>.</a:t>
            </a:r>
            <a:endParaRPr lang="en-US" sz="3200" dirty="0"/>
          </a:p>
        </p:txBody>
      </p:sp>
      <p:sp>
        <p:nvSpPr>
          <p:cNvPr id="4" name="مستطيل 3"/>
          <p:cNvSpPr/>
          <p:nvPr/>
        </p:nvSpPr>
        <p:spPr>
          <a:xfrm>
            <a:off x="284205" y="4213925"/>
            <a:ext cx="109055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" charset="0"/>
              </a:rPr>
              <a:t>3 Nadia’s </a:t>
            </a:r>
            <a:r>
              <a:rPr lang="en-US" sz="3200" dirty="0">
                <a:latin typeface="MyriadPro" charset="0"/>
              </a:rPr>
              <a:t>holiday wasn’t/was not as energetic as Jamal’s </a:t>
            </a:r>
            <a:r>
              <a:rPr lang="en-US" sz="3200" dirty="0" smtClean="0">
                <a:latin typeface="MyriadPro" charset="0"/>
              </a:rPr>
              <a:t>holiday.</a:t>
            </a:r>
            <a:endParaRPr lang="en-US" sz="3200" dirty="0"/>
          </a:p>
        </p:txBody>
      </p:sp>
      <p:sp>
        <p:nvSpPr>
          <p:cNvPr id="5" name="مستطيل 4"/>
          <p:cNvSpPr/>
          <p:nvPr/>
        </p:nvSpPr>
        <p:spPr>
          <a:xfrm>
            <a:off x="284205" y="5252313"/>
            <a:ext cx="1101405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" charset="0"/>
              </a:rPr>
              <a:t>4 Jamal’s </a:t>
            </a:r>
            <a:r>
              <a:rPr lang="en-US" sz="3200" dirty="0">
                <a:latin typeface="MyriadPro" charset="0"/>
              </a:rPr>
              <a:t>holiday wasn’t/was not as expensive as Nadia’s </a:t>
            </a:r>
            <a:r>
              <a:rPr lang="en-US" sz="3200" dirty="0" smtClean="0">
                <a:latin typeface="MyriadPro" charset="0"/>
              </a:rPr>
              <a:t>holiday.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77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15135" r="3835" b="63243"/>
          <a:stretch/>
        </p:blipFill>
        <p:spPr>
          <a:xfrm>
            <a:off x="123567" y="259492"/>
            <a:ext cx="11689492" cy="58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7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36396" r="21302" b="40901"/>
          <a:stretch/>
        </p:blipFill>
        <p:spPr>
          <a:xfrm>
            <a:off x="308917" y="259493"/>
            <a:ext cx="11306433" cy="615366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389880" y="2088293"/>
            <a:ext cx="168828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800" dirty="0" smtClean="0">
                <a:latin typeface="MyriadPro" charset="0"/>
              </a:rPr>
              <a:t>Prefer</a:t>
            </a:r>
            <a:endParaRPr lang="en-US" sz="4800" dirty="0"/>
          </a:p>
        </p:txBody>
      </p:sp>
      <p:sp>
        <p:nvSpPr>
          <p:cNvPr id="4" name="مستطيل 3"/>
          <p:cNvSpPr/>
          <p:nvPr/>
        </p:nvSpPr>
        <p:spPr>
          <a:xfrm>
            <a:off x="3389880" y="2920826"/>
            <a:ext cx="168828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800" smtClean="0">
                <a:latin typeface="MyriadPro" charset="0"/>
              </a:rPr>
              <a:t>Prefer</a:t>
            </a:r>
            <a:endParaRPr lang="en-US" sz="4800" dirty="0"/>
          </a:p>
        </p:txBody>
      </p:sp>
      <p:sp>
        <p:nvSpPr>
          <p:cNvPr id="5" name="مستطيل 4"/>
          <p:cNvSpPr/>
          <p:nvPr/>
        </p:nvSpPr>
        <p:spPr>
          <a:xfrm>
            <a:off x="6768511" y="3576130"/>
            <a:ext cx="2319866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800" smtClean="0">
                <a:latin typeface="MyriadPro" charset="0"/>
              </a:rPr>
              <a:t>’d prefer</a:t>
            </a:r>
            <a:endParaRPr lang="en-US" sz="4800" dirty="0" smtClean="0">
              <a:latin typeface="MyriadPro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489541" y="4407127"/>
            <a:ext cx="2319866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800" smtClean="0">
                <a:latin typeface="MyriadPro" charset="0"/>
              </a:rPr>
              <a:t>’d prefer</a:t>
            </a:r>
            <a:endParaRPr lang="en-US" sz="4800" dirty="0" smtClean="0">
              <a:latin typeface="MyriadPro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563371" y="5122869"/>
            <a:ext cx="1653017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800" smtClean="0">
                <a:latin typeface="MyriadPro" charset="0"/>
              </a:rPr>
              <a:t>prefer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006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58558"/>
          <a:stretch/>
        </p:blipFill>
        <p:spPr>
          <a:xfrm>
            <a:off x="148280" y="222420"/>
            <a:ext cx="11479427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C – </a:t>
            </a:r>
            <a:r>
              <a:rPr lang="en-US" sz="4000" smtClean="0">
                <a:latin typeface="MyriadPro" charset="0"/>
              </a:rPr>
              <a:t>11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40962" y="5793930"/>
            <a:ext cx="3006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calligraphy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47" y="1354899"/>
            <a:ext cx="7367687" cy="44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1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C – 7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56461" y="5778432"/>
            <a:ext cx="2448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culture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584" y="953111"/>
            <a:ext cx="7302980" cy="55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3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E – 11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92666" y="5685442"/>
            <a:ext cx="2820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educational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825" y="950218"/>
            <a:ext cx="6505709" cy="544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E – 9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63472" y="5716439"/>
            <a:ext cx="2929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energetic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0" y="483557"/>
            <a:ext cx="3958167" cy="413408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1620907"/>
            <a:ext cx="3666067" cy="36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7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H – 6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45941" y="5762933"/>
            <a:ext cx="22162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hostel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933" y="940756"/>
            <a:ext cx="5325533" cy="53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K – 6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18454" y="5778432"/>
            <a:ext cx="2293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kimono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800" y="349142"/>
            <a:ext cx="2612399" cy="650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M – 5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92666" y="5824926"/>
            <a:ext cx="2169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model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483557"/>
            <a:ext cx="3534833" cy="369193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429" y="1890043"/>
            <a:ext cx="4677833" cy="39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2666" y="483557"/>
            <a:ext cx="353906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P – 6 letters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92666" y="5778431"/>
            <a:ext cx="1875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prefer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240" y="837500"/>
            <a:ext cx="5229959" cy="55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2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</TotalTime>
  <Words>165</Words>
  <Application>Microsoft Macintosh PowerPoint</Application>
  <PresentationFormat>ملء الشاشة</PresentationFormat>
  <Paragraphs>51</Paragraphs>
  <Slides>19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5" baseType="lpstr">
      <vt:lpstr>MyriadPro</vt:lpstr>
      <vt:lpstr>Tahoma</vt:lpstr>
      <vt:lpstr>Trebuchet MS</vt:lpstr>
      <vt:lpstr>Wingdings 3</vt:lpstr>
      <vt:lpstr>Arial</vt:lpstr>
      <vt:lpstr>واجهة</vt:lpstr>
      <vt:lpstr>Unit 5 old &amp; new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old &amp; new</dc:title>
  <dc:creator>zkhat mtr</dc:creator>
  <cp:lastModifiedBy>zkhat mtr</cp:lastModifiedBy>
  <cp:revision>73</cp:revision>
  <dcterms:created xsi:type="dcterms:W3CDTF">2016-10-16T05:02:06Z</dcterms:created>
  <dcterms:modified xsi:type="dcterms:W3CDTF">2016-10-16T08:21:13Z</dcterms:modified>
</cp:coreProperties>
</file>