
<file path=[Content_Types].xml><?xml version="1.0" encoding="utf-8"?>
<Types xmlns="http://schemas.openxmlformats.org/package/2006/content-types">
  <Default Extension="xml" ContentType="application/xml"/>
  <Default Extension="mp3" ContentType="audio/mpeg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72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57" r:id="rId14"/>
    <p:sldId id="259" r:id="rId15"/>
    <p:sldId id="260" r:id="rId16"/>
    <p:sldId id="258" r:id="rId17"/>
    <p:sldId id="261" r:id="rId18"/>
    <p:sldId id="262" r:id="rId19"/>
    <p:sldId id="263" r:id="rId2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93"/>
    <p:restoredTop sz="94328"/>
  </p:normalViewPr>
  <p:slideViewPr>
    <p:cSldViewPr snapToGrid="0" snapToObjects="1">
      <p:cViewPr varScale="1">
        <p:scale>
          <a:sx n="75" d="100"/>
          <a:sy n="75" d="100"/>
        </p:scale>
        <p:origin x="2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4F272-3E54-064A-BA44-47D792DE3257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18D22-1830-BD48-ABE8-F19194D5BA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2158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4F272-3E54-064A-BA44-47D792DE3257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18D22-1830-BD48-ABE8-F19194D5BA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49431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4F272-3E54-064A-BA44-47D792DE3257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18D22-1830-BD48-ABE8-F19194D5BA25}" type="slidenum">
              <a:rPr lang="ar-SA" smtClean="0"/>
              <a:t>‹#›</a:t>
            </a:fld>
            <a:endParaRPr lang="ar-S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0994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4F272-3E54-064A-BA44-47D792DE3257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18D22-1830-BD48-ABE8-F19194D5BA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8702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4F272-3E54-064A-BA44-47D792DE3257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18D22-1830-BD48-ABE8-F19194D5BA25}" type="slidenum">
              <a:rPr lang="ar-SA" smtClean="0"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9610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4F272-3E54-064A-BA44-47D792DE3257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18D22-1830-BD48-ABE8-F19194D5BA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9701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4F272-3E54-064A-BA44-47D792DE3257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18D22-1830-BD48-ABE8-F19194D5BA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32732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4F272-3E54-064A-BA44-47D792DE3257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18D22-1830-BD48-ABE8-F19194D5BA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4397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4F272-3E54-064A-BA44-47D792DE3257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18D22-1830-BD48-ABE8-F19194D5BA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607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4F272-3E54-064A-BA44-47D792DE3257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18D22-1830-BD48-ABE8-F19194D5BA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146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4F272-3E54-064A-BA44-47D792DE3257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18D22-1830-BD48-ABE8-F19194D5BA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36649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ال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4F272-3E54-064A-BA44-47D792DE3257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18D22-1830-BD48-ABE8-F19194D5BA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31173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4F272-3E54-064A-BA44-47D792DE3257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18D22-1830-BD48-ABE8-F19194D5BA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5466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4F272-3E54-064A-BA44-47D792DE3257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18D22-1830-BD48-ABE8-F19194D5BA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4395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4F272-3E54-064A-BA44-47D792DE3257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18D22-1830-BD48-ABE8-F19194D5BA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2061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4F272-3E54-064A-BA44-47D792DE3257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18D22-1830-BD48-ABE8-F19194D5BA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27138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4F272-3E54-064A-BA44-47D792DE3257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DA18D22-1830-BD48-ABE8-F19194D5BA2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3663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Relationship Id="rId3" Type="http://schemas.openxmlformats.org/officeDocument/2006/relationships/image" Target="../media/image5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tiff"/><Relationship Id="rId3" Type="http://schemas.openxmlformats.org/officeDocument/2006/relationships/image" Target="../media/image9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 smtClean="0"/>
              <a:t>Unit 5</a:t>
            </a:r>
            <a:br>
              <a:rPr lang="en-US" dirty="0" smtClean="0"/>
            </a:br>
            <a:r>
              <a:rPr lang="en-US" dirty="0" smtClean="0"/>
              <a:t>old &amp; new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r>
              <a:rPr lang="en-US" dirty="0" smtClean="0"/>
              <a:t>Which holiday would you prefer ?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3634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92666" y="483557"/>
            <a:ext cx="3539067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T – 7 letters</a:t>
            </a:r>
            <a:endParaRPr lang="en-US" sz="4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92666" y="5933415"/>
            <a:ext cx="19527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smtClean="0">
                <a:latin typeface="MyriadPro" charset="0"/>
              </a:rPr>
              <a:t>theatre</a:t>
            </a:r>
            <a:endParaRPr lang="en-US" sz="4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/>
          <a:srcRect b="6697"/>
          <a:stretch/>
        </p:blipFill>
        <p:spPr>
          <a:xfrm>
            <a:off x="4775201" y="483556"/>
            <a:ext cx="6653990" cy="583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3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92666" y="483557"/>
            <a:ext cx="3539067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Y – 5 letters</a:t>
            </a:r>
            <a:endParaRPr lang="en-US" sz="4000" dirty="0">
              <a:effectLst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93915" y="5856261"/>
            <a:ext cx="23337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smtClean="0">
                <a:latin typeface="MyriadPro" charset="0"/>
              </a:rPr>
              <a:t>youth </a:t>
            </a:r>
            <a:endParaRPr lang="en-US" sz="4000" dirty="0">
              <a:effectLst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267" y="837500"/>
            <a:ext cx="7450667" cy="55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50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92666" y="483557"/>
            <a:ext cx="3539067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New words</a:t>
            </a:r>
            <a:endParaRPr lang="en-US" sz="4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308529" y="372551"/>
            <a:ext cx="447901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Calligraphy</a:t>
            </a:r>
          </a:p>
          <a:p>
            <a:pPr algn="ctr" rtl="0"/>
            <a:r>
              <a:rPr lang="en-US" sz="4000" dirty="0" smtClean="0">
                <a:latin typeface="MyriadPro" charset="0"/>
              </a:rPr>
              <a:t>Culture</a:t>
            </a:r>
          </a:p>
          <a:p>
            <a:pPr algn="ctr" rtl="0"/>
            <a:r>
              <a:rPr lang="en-US" sz="4000" dirty="0" smtClean="0">
                <a:latin typeface="MyriadPro" charset="0"/>
              </a:rPr>
              <a:t>Educational</a:t>
            </a:r>
          </a:p>
          <a:p>
            <a:pPr algn="ctr" rtl="0"/>
            <a:r>
              <a:rPr lang="en-US" sz="4000" dirty="0" smtClean="0">
                <a:latin typeface="MyriadPro" charset="0"/>
              </a:rPr>
              <a:t>Energetic</a:t>
            </a:r>
          </a:p>
          <a:p>
            <a:pPr algn="ctr" rtl="0"/>
            <a:r>
              <a:rPr lang="en-US" sz="4000" dirty="0" smtClean="0">
                <a:latin typeface="MyriadPro" charset="0"/>
              </a:rPr>
              <a:t>Hostel</a:t>
            </a:r>
          </a:p>
          <a:p>
            <a:pPr algn="ctr" rtl="0"/>
            <a:r>
              <a:rPr lang="en-US" sz="4000" dirty="0" smtClean="0">
                <a:latin typeface="MyriadPro" charset="0"/>
              </a:rPr>
              <a:t>Kimono</a:t>
            </a:r>
          </a:p>
          <a:p>
            <a:pPr algn="ctr" rtl="0"/>
            <a:r>
              <a:rPr lang="en-US" sz="4000" dirty="0" smtClean="0">
                <a:latin typeface="MyriadPro" charset="0"/>
              </a:rPr>
              <a:t>Model</a:t>
            </a:r>
          </a:p>
          <a:p>
            <a:pPr algn="ctr" rtl="0"/>
            <a:r>
              <a:rPr lang="en-US" sz="4000" dirty="0" smtClean="0">
                <a:latin typeface="MyriadPro" charset="0"/>
              </a:rPr>
              <a:t>Prefer</a:t>
            </a:r>
          </a:p>
          <a:p>
            <a:pPr algn="ctr" rtl="0"/>
            <a:r>
              <a:rPr lang="en-US" sz="4000" dirty="0" smtClean="0">
                <a:latin typeface="MyriadPro" charset="0"/>
              </a:rPr>
              <a:t>Theatre</a:t>
            </a:r>
          </a:p>
          <a:p>
            <a:pPr algn="ctr" rtl="0"/>
            <a:r>
              <a:rPr lang="en-US" sz="4000" dirty="0" smtClean="0">
                <a:latin typeface="MyriadPro" charset="0"/>
              </a:rPr>
              <a:t>youth </a:t>
            </a:r>
            <a:endParaRPr lang="en-US" sz="4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375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/>
          <a:srcRect t="42904" r="11185" b="48288"/>
          <a:stretch/>
        </p:blipFill>
        <p:spPr>
          <a:xfrm>
            <a:off x="299265" y="269665"/>
            <a:ext cx="10193087" cy="959848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299266" y="1297460"/>
            <a:ext cx="864805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b="1" dirty="0" smtClean="0">
                <a:latin typeface="MyriadPro" charset="0"/>
              </a:rPr>
              <a:t>1 </a:t>
            </a:r>
            <a:r>
              <a:rPr lang="en-US" sz="3200" dirty="0" smtClean="0">
                <a:latin typeface="MyriadPro" charset="0"/>
              </a:rPr>
              <a:t>Jamal </a:t>
            </a:r>
            <a:r>
              <a:rPr lang="en-US" sz="3200" dirty="0">
                <a:latin typeface="MyriadPro" charset="0"/>
              </a:rPr>
              <a:t>went to Germany and Nadia went to </a:t>
            </a:r>
            <a:r>
              <a:rPr lang="en-US" sz="3200">
                <a:latin typeface="MyriadPro" charset="0"/>
              </a:rPr>
              <a:t>Japan</a:t>
            </a:r>
            <a:r>
              <a:rPr lang="en-US" sz="3200" smtClean="0">
                <a:latin typeface="MyriadPro" charset="0"/>
              </a:rPr>
              <a:t>.</a:t>
            </a:r>
            <a:endParaRPr lang="en-US" sz="3200" dirty="0"/>
          </a:p>
        </p:txBody>
      </p:sp>
      <p:sp>
        <p:nvSpPr>
          <p:cNvPr id="5" name="مستطيل 4"/>
          <p:cNvSpPr/>
          <p:nvPr/>
        </p:nvSpPr>
        <p:spPr>
          <a:xfrm>
            <a:off x="299265" y="2340961"/>
            <a:ext cx="9283485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b="1" smtClean="0">
                <a:latin typeface="MyriadPro" charset="0"/>
              </a:rPr>
              <a:t>2 </a:t>
            </a:r>
            <a:r>
              <a:rPr lang="en-US" sz="3200" dirty="0" smtClean="0">
                <a:latin typeface="MyriadPro" charset="0"/>
              </a:rPr>
              <a:t>Jamal </a:t>
            </a:r>
            <a:r>
              <a:rPr lang="en-US" sz="3200" dirty="0">
                <a:latin typeface="MyriadPro" charset="0"/>
              </a:rPr>
              <a:t>went with his brother and Nadia went with her </a:t>
            </a:r>
            <a:r>
              <a:rPr lang="en-US" sz="3200" smtClean="0">
                <a:latin typeface="MyriadPro" charset="0"/>
              </a:rPr>
              <a:t>mother.</a:t>
            </a:r>
            <a:endParaRPr lang="en-US" sz="3200" dirty="0"/>
          </a:p>
        </p:txBody>
      </p:sp>
      <p:sp>
        <p:nvSpPr>
          <p:cNvPr id="6" name="مستطيل 5"/>
          <p:cNvSpPr/>
          <p:nvPr/>
        </p:nvSpPr>
        <p:spPr>
          <a:xfrm>
            <a:off x="299265" y="3664811"/>
            <a:ext cx="9283485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b="1" dirty="0" smtClean="0">
                <a:latin typeface="MyriadPro" charset="0"/>
              </a:rPr>
              <a:t>3 </a:t>
            </a:r>
            <a:r>
              <a:rPr lang="en-US" sz="3200" dirty="0" smtClean="0">
                <a:latin typeface="MyriadPro" charset="0"/>
              </a:rPr>
              <a:t>Jamal </a:t>
            </a:r>
            <a:r>
              <a:rPr lang="en-US" sz="3200" dirty="0">
                <a:latin typeface="MyriadPro" charset="0"/>
              </a:rPr>
              <a:t>went mountain climbing and Nadia studied Japanese </a:t>
            </a:r>
            <a:r>
              <a:rPr lang="en-US" sz="3200" dirty="0" smtClean="0">
                <a:latin typeface="MyriadPro" charset="0"/>
              </a:rPr>
              <a:t>culture.</a:t>
            </a:r>
            <a:endParaRPr lang="en-US" sz="3200" dirty="0"/>
          </a:p>
        </p:txBody>
      </p:sp>
      <p:sp>
        <p:nvSpPr>
          <p:cNvPr id="7" name="مستطيل 6"/>
          <p:cNvSpPr/>
          <p:nvPr/>
        </p:nvSpPr>
        <p:spPr>
          <a:xfrm>
            <a:off x="299265" y="5200755"/>
            <a:ext cx="11184979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b="1" smtClean="0">
                <a:latin typeface="MyriadPro" charset="0"/>
              </a:rPr>
              <a:t>4 </a:t>
            </a:r>
            <a:r>
              <a:rPr lang="en-US" sz="3200" dirty="0" smtClean="0">
                <a:latin typeface="MyriadPro" charset="0"/>
              </a:rPr>
              <a:t>Jamal </a:t>
            </a:r>
            <a:r>
              <a:rPr lang="en-US" sz="3200" dirty="0">
                <a:latin typeface="MyriadPro" charset="0"/>
              </a:rPr>
              <a:t>thought it was very enjoyable and Nadia thought it was </a:t>
            </a:r>
            <a:r>
              <a:rPr lang="en-US" sz="3200" dirty="0" smtClean="0">
                <a:latin typeface="MyriadPro" charset="0"/>
              </a:rPr>
              <a:t>really </a:t>
            </a:r>
            <a:r>
              <a:rPr lang="en-US" sz="3200" dirty="0">
                <a:latin typeface="MyriadPro" charset="0"/>
              </a:rPr>
              <a:t>interesting.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2235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/>
          <a:srcRect t="53153" r="19760" b="32973"/>
          <a:stretch/>
        </p:blipFill>
        <p:spPr>
          <a:xfrm>
            <a:off x="200412" y="308918"/>
            <a:ext cx="10784745" cy="253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56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4"/>
          <a:srcRect t="65585"/>
          <a:stretch/>
        </p:blipFill>
        <p:spPr>
          <a:xfrm>
            <a:off x="262195" y="222421"/>
            <a:ext cx="11192519" cy="5980671"/>
          </a:xfrm>
          <a:prstGeom prst="rect">
            <a:avLst/>
          </a:prstGeom>
        </p:spPr>
      </p:pic>
      <p:pic>
        <p:nvPicPr>
          <p:cNvPr id="3" name="LIFT OFF 5 AUDIO TRACK 2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41600" y="922867"/>
            <a:ext cx="812800" cy="812800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5323668" y="3605760"/>
            <a:ext cx="53469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dirty="0" smtClean="0">
                <a:latin typeface="MyriadPro" charset="0"/>
              </a:rPr>
              <a:t>✔️</a:t>
            </a:r>
            <a:endParaRPr lang="en-US" b="1" dirty="0">
              <a:effectLst/>
              <a:latin typeface="MyriadPro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3182318" y="4130118"/>
            <a:ext cx="53469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mtClean="0">
                <a:latin typeface="MyriadPro" charset="0"/>
              </a:rPr>
              <a:t>✔️</a:t>
            </a:r>
            <a:endParaRPr lang="en-US" b="1" dirty="0">
              <a:effectLst/>
              <a:latin typeface="MyriadPro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4267199" y="4657063"/>
            <a:ext cx="53469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mtClean="0">
                <a:latin typeface="MyriadPro" charset="0"/>
              </a:rPr>
              <a:t>✔️</a:t>
            </a:r>
            <a:endParaRPr lang="en-US" b="1" dirty="0">
              <a:effectLst/>
              <a:latin typeface="MyriadPro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0203054" y="3618678"/>
            <a:ext cx="53469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mtClean="0">
                <a:latin typeface="MyriadPro" charset="0"/>
              </a:rPr>
              <a:t>✔️</a:t>
            </a:r>
            <a:endParaRPr lang="en-US" b="1" dirty="0">
              <a:effectLst/>
              <a:latin typeface="MyriadPro" charset="0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9146585" y="4143036"/>
            <a:ext cx="53469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mtClean="0">
                <a:latin typeface="MyriadPro" charset="0"/>
              </a:rPr>
              <a:t>✔️</a:t>
            </a:r>
            <a:endParaRPr lang="en-US" b="1" dirty="0">
              <a:effectLst/>
              <a:latin typeface="MyriadPro" charset="0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8185690" y="4654481"/>
            <a:ext cx="53469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mtClean="0">
                <a:latin typeface="MyriadPro" charset="0"/>
              </a:rPr>
              <a:t>✔️</a:t>
            </a:r>
            <a:endParaRPr lang="en-US" b="1" dirty="0">
              <a:effectLst/>
              <a:latin typeface="Myriad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5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467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b="83423"/>
          <a:stretch/>
        </p:blipFill>
        <p:spPr>
          <a:xfrm>
            <a:off x="284205" y="160637"/>
            <a:ext cx="11133438" cy="3274541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284205" y="3144543"/>
            <a:ext cx="9371239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dirty="0" smtClean="0">
                <a:latin typeface="MyriadPro" charset="0"/>
              </a:rPr>
              <a:t>2 Nadia’s </a:t>
            </a:r>
            <a:r>
              <a:rPr lang="en-US" sz="3200" dirty="0">
                <a:latin typeface="MyriadPro" charset="0"/>
              </a:rPr>
              <a:t>holiday was as educational as Jamal’s holiday</a:t>
            </a:r>
            <a:r>
              <a:rPr lang="en-US" sz="3200" dirty="0" smtClean="0">
                <a:latin typeface="MyriadPro" charset="0"/>
              </a:rPr>
              <a:t>.</a:t>
            </a:r>
            <a:endParaRPr lang="en-US" sz="3200" dirty="0"/>
          </a:p>
        </p:txBody>
      </p:sp>
      <p:sp>
        <p:nvSpPr>
          <p:cNvPr id="4" name="مستطيل 3"/>
          <p:cNvSpPr/>
          <p:nvPr/>
        </p:nvSpPr>
        <p:spPr>
          <a:xfrm>
            <a:off x="284205" y="4213925"/>
            <a:ext cx="10905571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dirty="0" smtClean="0">
                <a:latin typeface="MyriadPro" charset="0"/>
              </a:rPr>
              <a:t>3 Nadia’s </a:t>
            </a:r>
            <a:r>
              <a:rPr lang="en-US" sz="3200" dirty="0">
                <a:latin typeface="MyriadPro" charset="0"/>
              </a:rPr>
              <a:t>holiday wasn’t/was not as energetic as Jamal’s </a:t>
            </a:r>
            <a:r>
              <a:rPr lang="en-US" sz="3200" dirty="0" smtClean="0">
                <a:latin typeface="MyriadPro" charset="0"/>
              </a:rPr>
              <a:t>holiday.</a:t>
            </a:r>
            <a:endParaRPr lang="en-US" sz="3200" dirty="0"/>
          </a:p>
        </p:txBody>
      </p:sp>
      <p:sp>
        <p:nvSpPr>
          <p:cNvPr id="5" name="مستطيل 4"/>
          <p:cNvSpPr/>
          <p:nvPr/>
        </p:nvSpPr>
        <p:spPr>
          <a:xfrm>
            <a:off x="284205" y="5252313"/>
            <a:ext cx="11014059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dirty="0" smtClean="0">
                <a:latin typeface="MyriadPro" charset="0"/>
              </a:rPr>
              <a:t>4 Jamal’s </a:t>
            </a:r>
            <a:r>
              <a:rPr lang="en-US" sz="3200" dirty="0">
                <a:latin typeface="MyriadPro" charset="0"/>
              </a:rPr>
              <a:t>holiday wasn’t/was not as expensive as Nadia’s </a:t>
            </a:r>
            <a:r>
              <a:rPr lang="en-US" sz="3200" dirty="0" smtClean="0">
                <a:latin typeface="MyriadPro" charset="0"/>
              </a:rPr>
              <a:t>holiday.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3772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15135" r="3835" b="63243"/>
          <a:stretch/>
        </p:blipFill>
        <p:spPr>
          <a:xfrm>
            <a:off x="123567" y="259492"/>
            <a:ext cx="11689492" cy="582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27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36396" r="21302" b="40901"/>
          <a:stretch/>
        </p:blipFill>
        <p:spPr>
          <a:xfrm>
            <a:off x="308917" y="259493"/>
            <a:ext cx="11306433" cy="6153664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3389880" y="2088293"/>
            <a:ext cx="1688283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4800" dirty="0" smtClean="0">
                <a:latin typeface="MyriadPro" charset="0"/>
              </a:rPr>
              <a:t>Prefer</a:t>
            </a:r>
            <a:endParaRPr lang="en-US" sz="4800" dirty="0"/>
          </a:p>
        </p:txBody>
      </p:sp>
      <p:sp>
        <p:nvSpPr>
          <p:cNvPr id="4" name="مستطيل 3"/>
          <p:cNvSpPr/>
          <p:nvPr/>
        </p:nvSpPr>
        <p:spPr>
          <a:xfrm>
            <a:off x="3389880" y="2920826"/>
            <a:ext cx="1688283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4800" smtClean="0">
                <a:latin typeface="MyriadPro" charset="0"/>
              </a:rPr>
              <a:t>Prefer</a:t>
            </a:r>
            <a:endParaRPr lang="en-US" sz="4800" dirty="0"/>
          </a:p>
        </p:txBody>
      </p:sp>
      <p:sp>
        <p:nvSpPr>
          <p:cNvPr id="5" name="مستطيل 4"/>
          <p:cNvSpPr/>
          <p:nvPr/>
        </p:nvSpPr>
        <p:spPr>
          <a:xfrm>
            <a:off x="6768511" y="3576130"/>
            <a:ext cx="2319866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4800" smtClean="0">
                <a:latin typeface="MyriadPro" charset="0"/>
              </a:rPr>
              <a:t>’d prefer</a:t>
            </a:r>
            <a:endParaRPr lang="en-US" sz="4800" dirty="0" smtClean="0">
              <a:latin typeface="MyriadPro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6489541" y="4407127"/>
            <a:ext cx="2319866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4800" smtClean="0">
                <a:latin typeface="MyriadPro" charset="0"/>
              </a:rPr>
              <a:t>’d prefer</a:t>
            </a:r>
            <a:endParaRPr lang="en-US" sz="4800" dirty="0" smtClean="0">
              <a:latin typeface="MyriadPro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563371" y="5122869"/>
            <a:ext cx="1653017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4800" smtClean="0">
                <a:latin typeface="MyriadPro" charset="0"/>
              </a:rPr>
              <a:t>prefer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60068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58558"/>
          <a:stretch/>
        </p:blipFill>
        <p:spPr>
          <a:xfrm>
            <a:off x="148280" y="222420"/>
            <a:ext cx="11479427" cy="640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81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92666" y="483557"/>
            <a:ext cx="3539067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C – </a:t>
            </a:r>
            <a:r>
              <a:rPr lang="en-US" sz="4000" smtClean="0">
                <a:latin typeface="MyriadPro" charset="0"/>
              </a:rPr>
              <a:t>11 letters</a:t>
            </a:r>
            <a:endParaRPr lang="en-US" sz="4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40962" y="5793930"/>
            <a:ext cx="30066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smtClean="0">
                <a:latin typeface="MyriadPro" charset="0"/>
              </a:rPr>
              <a:t>calligraphy</a:t>
            </a:r>
            <a:endParaRPr lang="en-US" sz="4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5247" y="1354899"/>
            <a:ext cx="7367687" cy="443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71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92666" y="483557"/>
            <a:ext cx="3539067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C – 7 letters</a:t>
            </a:r>
            <a:endParaRPr lang="en-US" sz="4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56461" y="5778432"/>
            <a:ext cx="24487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smtClean="0">
                <a:latin typeface="MyriadPro" charset="0"/>
              </a:rPr>
              <a:t>culture</a:t>
            </a:r>
            <a:endParaRPr lang="en-US" sz="4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584" y="953111"/>
            <a:ext cx="7302980" cy="553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33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92666" y="483557"/>
            <a:ext cx="3539067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E – 11 letters</a:t>
            </a:r>
            <a:endParaRPr lang="en-US" sz="4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92666" y="5685442"/>
            <a:ext cx="2820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smtClean="0">
                <a:latin typeface="MyriadPro" charset="0"/>
              </a:rPr>
              <a:t>educational</a:t>
            </a:r>
            <a:endParaRPr lang="en-US" sz="4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825" y="950218"/>
            <a:ext cx="6505709" cy="544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9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92666" y="483557"/>
            <a:ext cx="3539067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E – 9 letters</a:t>
            </a:r>
            <a:endParaRPr lang="en-US" sz="4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63472" y="5716439"/>
            <a:ext cx="29291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smtClean="0">
                <a:latin typeface="MyriadPro" charset="0"/>
              </a:rPr>
              <a:t>energetic</a:t>
            </a:r>
            <a:endParaRPr lang="en-US" sz="4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5700" y="483557"/>
            <a:ext cx="3958167" cy="4134086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000" y="1620907"/>
            <a:ext cx="3666067" cy="366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974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92666" y="483557"/>
            <a:ext cx="3539067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H – 6 letters</a:t>
            </a:r>
            <a:endParaRPr lang="en-US" sz="4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45941" y="5762933"/>
            <a:ext cx="22162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smtClean="0">
                <a:latin typeface="MyriadPro" charset="0"/>
              </a:rPr>
              <a:t>hostel</a:t>
            </a:r>
            <a:endParaRPr lang="en-US" sz="4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6933" y="940756"/>
            <a:ext cx="5325533" cy="532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1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92666" y="483557"/>
            <a:ext cx="3539067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K – 6 letters</a:t>
            </a:r>
            <a:endParaRPr lang="en-US" sz="4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18454" y="5778432"/>
            <a:ext cx="22937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smtClean="0">
                <a:latin typeface="MyriadPro" charset="0"/>
              </a:rPr>
              <a:t>kimono</a:t>
            </a:r>
            <a:endParaRPr lang="en-US" sz="4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800" y="349142"/>
            <a:ext cx="2612399" cy="650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82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92666" y="483557"/>
            <a:ext cx="3539067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M – 5 letters</a:t>
            </a:r>
            <a:endParaRPr lang="en-US" sz="4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92666" y="5824926"/>
            <a:ext cx="21697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smtClean="0">
                <a:latin typeface="MyriadPro" charset="0"/>
              </a:rPr>
              <a:t>model</a:t>
            </a:r>
            <a:endParaRPr lang="en-US" sz="4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2900" y="483557"/>
            <a:ext cx="3534833" cy="3691937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429" y="1890043"/>
            <a:ext cx="4677833" cy="393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131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92666" y="483557"/>
            <a:ext cx="3539067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P – 6 letters</a:t>
            </a:r>
            <a:endParaRPr lang="en-US" sz="4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92666" y="5778431"/>
            <a:ext cx="18752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smtClean="0">
                <a:latin typeface="MyriadPro" charset="0"/>
              </a:rPr>
              <a:t>prefer</a:t>
            </a:r>
            <a:endParaRPr lang="en-US" sz="4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7240" y="837500"/>
            <a:ext cx="5229959" cy="552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82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واجهة">
  <a:themeElements>
    <a:clrScheme name="واجهة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واجهة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</TotalTime>
  <Words>165</Words>
  <Application>Microsoft Macintosh PowerPoint</Application>
  <PresentationFormat>ملء الشاشة</PresentationFormat>
  <Paragraphs>51</Paragraphs>
  <Slides>19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5" baseType="lpstr">
      <vt:lpstr>MyriadPro</vt:lpstr>
      <vt:lpstr>Tahoma</vt:lpstr>
      <vt:lpstr>Trebuchet MS</vt:lpstr>
      <vt:lpstr>Wingdings 3</vt:lpstr>
      <vt:lpstr>Arial</vt:lpstr>
      <vt:lpstr>واجهة</vt:lpstr>
      <vt:lpstr>Unit 5 old &amp; new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5 old &amp; new</dc:title>
  <dc:creator>zkhat mtr</dc:creator>
  <cp:lastModifiedBy>zkhat mtr</cp:lastModifiedBy>
  <cp:revision>73</cp:revision>
  <dcterms:created xsi:type="dcterms:W3CDTF">2016-10-16T05:02:06Z</dcterms:created>
  <dcterms:modified xsi:type="dcterms:W3CDTF">2016-10-16T08:21:13Z</dcterms:modified>
</cp:coreProperties>
</file>