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 sa" initials="rs" lastIdx="1" clrIdx="0">
    <p:extLst>
      <p:ext uri="{19B8F6BF-5375-455C-9EA6-DF929625EA0E}">
        <p15:presenceInfo xmlns:p15="http://schemas.microsoft.com/office/powerpoint/2012/main" userId="1438ec224172ca0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9F9F"/>
    <a:srgbClr val="B2A28B"/>
    <a:srgbClr val="00968A"/>
    <a:srgbClr val="C7BBAB"/>
    <a:srgbClr val="018078"/>
    <a:srgbClr val="0157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63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674B6F9-0A7D-17F0-DC58-63AAAC91B4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91CDACB-7C2E-F885-A43A-529BA97E34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C575C65-E3AB-361B-69F6-515625713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483214F-E368-553D-9E50-D2694AF48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DD84D8E-C51A-7E29-9236-CE7779DE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7415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CF4640F-A050-E59E-184B-EA621FCE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9362067-6200-9D28-84DF-92C733F9C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D14ED42-6785-D3C2-435D-FEC90F767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81F776-B7E9-8D33-7601-1938D758A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147C99-F111-06C8-E2CB-CD29BF930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01485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6CDFCC2F-AF21-53AD-3990-DC36061265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A0E143C-81BE-EF75-871E-CA35C4B01A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5DDAF09-EA33-5A49-B07F-EBC7371008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3D64CE-26D2-8D8B-45AF-B44B85A69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865859-EC8A-2456-A6E5-4B227DB25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0188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A27EB33-05C7-0BA1-481A-B6EF2D31F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61475E-8436-8041-83A4-4094266A4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C40875F-3995-3805-F0F0-BD3128CB8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5DA57D2-30CE-4AB7-0EE1-A647E37D7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CF4BA00-FA2F-4CB3-3E48-EE610B6B9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75922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510CE12-CD23-E075-362B-63117489A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269AE51-5798-D234-8FA2-2CC6F295F1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02BF497-8CF5-C05E-8790-50089A95E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88337FE-DDDA-D907-0EE6-29B99101F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14D44FB-EA58-AC0F-0FAB-16B791041E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860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D70EA9-5637-A107-36F3-B92235AD2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267E43D-7A42-27CD-5070-EBDB27F88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4773B93-B1D6-BBD5-E2AF-26C663D68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34FD24A-0B37-F59C-DA7B-5759DC6DB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DD50FF7-8588-52E4-5D1C-B0A0E7247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E9005E0-068F-3B87-15A6-225ED314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13997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69ABBA7-B736-6165-7476-4CFE158C2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85FF50E-EBEA-045A-B72F-B99FE1FD4E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73E74807-4EF8-96BF-7833-6278A7051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96725AE-3985-497A-6663-D29FA6AB3E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1219125-2CB8-6A3B-DE54-7C6EDA073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E6C9778-3B6A-F30B-C8F0-2AAE3D897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B0ACC8A7-C4F3-24A1-E57A-3D2E7CBAE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458AC0A-7801-EE68-3B8F-AE3F4083E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62637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18B19C-91CB-955F-AE52-5CDCAA3BE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336DED6-3D52-D5E1-63B7-17D852945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4ACADD08-E99C-2358-034B-660A75F18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05E21445-3FC7-73FF-B89F-B8D4CC89B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2418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550D003F-5D47-9524-1EC7-C20166D60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442BBA7C-660E-5C0F-E57F-A59BF4D6A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0E369DA-71CF-2CF9-0F4F-8507FC753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504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703155B-772C-D903-3611-A6B17FD97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A2EC305-BC82-3189-57DE-FCBBA88AF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D6FEB4D-B9AB-AD4E-0DD5-07BBA9ECB8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C967E99-E6E8-96F5-4E2B-62D00B458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E004E9E-094A-CAAA-C7EE-B62EBE079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24D9675-4DA3-EA08-CBC4-FD274A1D3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13216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1FE8A8-5A40-6D37-ECA4-F75AC45D5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E25C2897-3C0A-2472-7D05-EAEA035508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E6298AB-8EC3-9F38-65B4-C8908203BD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9E3F1DEA-01A4-D587-337C-AF7F259C0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DA4521F9-66E7-792B-3060-93E0C9C2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49F272A-BD0F-A51F-82AF-A8D9A9FA3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5368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5980F8A4-0B58-EFCC-6F10-5FC19B9AF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7100E5C-B2B6-0A62-2F34-A140CE6A9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7B908CA-5F02-A3FC-E2A3-E57928249D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48AD-C4FD-4F6C-A880-080FC32167BD}" type="datetimeFigureOut">
              <a:rPr lang="ar-SA" smtClean="0"/>
              <a:t>09/11/45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74749F6-A8C5-F290-85F5-4AA565F41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0B4E72F-35D9-C8DC-04FA-95FD9541F5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0D07D-96E7-47B9-A1D6-EB60BCD43645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15772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48B0AF2A-7549-56C3-1A8E-036D7557D8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6" name="عنوان 1">
            <a:extLst>
              <a:ext uri="{FF2B5EF4-FFF2-40B4-BE49-F238E27FC236}">
                <a16:creationId xmlns:a16="http://schemas.microsoft.com/office/drawing/2014/main" id="{E5CC0332-C512-708F-5890-510A0180C3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3262" y="2261580"/>
            <a:ext cx="8768255" cy="1061985"/>
          </a:xfrm>
          <a:noFill/>
          <a:ln>
            <a:noFill/>
          </a:ln>
          <a:effectLst/>
        </p:spPr>
        <p:txBody>
          <a:bodyPr>
            <a:noAutofit/>
          </a:bodyPr>
          <a:lstStyle/>
          <a:p>
            <a:pPr algn="ctr"/>
            <a:br>
              <a:rPr lang="ar-SA" sz="3000" dirty="0">
                <a:solidFill>
                  <a:srgbClr val="195C64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تتقدم إدارة مدرسة اسم المدرسة اسم المدرسة اسم المدرسة اسم المدرسة </a:t>
            </a: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b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</a:b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بالشكر والتقدير للطالب  :</a:t>
            </a:r>
            <a:r>
              <a:rPr lang="ar-SA" sz="3000" dirty="0">
                <a:solidFill>
                  <a:srgbClr val="D9B875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 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اسم الطالب                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بالصف :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3 / أ</a:t>
            </a:r>
            <a:endParaRPr lang="ar-SA" sz="3000" u="sng" dirty="0">
              <a:solidFill>
                <a:srgbClr val="B2A28B"/>
              </a:solidFill>
              <a:latin typeface="MoeumT R" panose="02030504000101010101" pitchFamily="18" charset="-127"/>
              <a:ea typeface="MoeumT R" panose="02030504000101010101" pitchFamily="18" charset="-127"/>
              <a:cs typeface="khalaad al-arabeh 2" pitchFamily="2" charset="-78"/>
            </a:endParaRPr>
          </a:p>
        </p:txBody>
      </p:sp>
      <p:sp>
        <p:nvSpPr>
          <p:cNvPr id="7" name="عنوان فرعي 2">
            <a:extLst>
              <a:ext uri="{FF2B5EF4-FFF2-40B4-BE49-F238E27FC236}">
                <a16:creationId xmlns:a16="http://schemas.microsoft.com/office/drawing/2014/main" id="{1636ED88-0608-2D9F-AB6E-20434CAFCF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3207" y="3530949"/>
            <a:ext cx="9454055" cy="1586965"/>
          </a:xfrm>
        </p:spPr>
        <p:txBody>
          <a:bodyPr>
            <a:noAutofit/>
          </a:bodyPr>
          <a:lstStyle/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على تفوقه الدراسي في الفصل الدراسي الثاني للعام الدراسي 1445 هـ </a:t>
            </a:r>
          </a:p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وحصوله على تقدير ممتاز والترتيب </a:t>
            </a:r>
            <a:r>
              <a:rPr lang="ar-SA" sz="3000" dirty="0">
                <a:solidFill>
                  <a:srgbClr val="B2A28B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(    الأول    )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كما تتقدم بالشكر الجزيل</a:t>
            </a:r>
          </a:p>
          <a:p>
            <a:pPr algn="ctr"/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لأسرته على ا</a:t>
            </a:r>
            <a:r>
              <a:rPr lang="ar-SA" sz="2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 </a:t>
            </a:r>
            <a:r>
              <a:rPr lang="ar-SA" sz="3000" dirty="0">
                <a:solidFill>
                  <a:srgbClr val="00968A"/>
                </a:solidFill>
                <a:latin typeface="MoeumT R" panose="02030504000101010101" pitchFamily="18" charset="-127"/>
                <a:ea typeface="MoeumT R" panose="02030504000101010101" pitchFamily="18" charset="-127"/>
                <a:cs typeface="khalaad al-arabeh 2" pitchFamily="2" charset="-78"/>
              </a:rPr>
              <a:t>لاهتمام وحسن المتابعة ,,,,,, سائلين الله له المزيد من  التفوق والنجاح</a:t>
            </a: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773A8465-7513-BD1C-AA18-9AEF2743FD4D}"/>
              </a:ext>
            </a:extLst>
          </p:cNvPr>
          <p:cNvSpPr txBox="1"/>
          <p:nvPr/>
        </p:nvSpPr>
        <p:spPr>
          <a:xfrm>
            <a:off x="5000294" y="5154314"/>
            <a:ext cx="2414752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وكيل شئون الطلاب: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  أ. ؟؟؟؟؟؟</a:t>
            </a: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BA33BD4F-2E2C-A615-2E78-D2CCB62AF4B0}"/>
              </a:ext>
            </a:extLst>
          </p:cNvPr>
          <p:cNvSpPr txBox="1"/>
          <p:nvPr/>
        </p:nvSpPr>
        <p:spPr>
          <a:xfrm>
            <a:off x="9075683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الموجـه الطـلابي: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9CCFF2B6-E148-6165-C770-2A7A952493CF}"/>
              </a:ext>
            </a:extLst>
          </p:cNvPr>
          <p:cNvSpPr txBox="1"/>
          <p:nvPr/>
        </p:nvSpPr>
        <p:spPr>
          <a:xfrm>
            <a:off x="1353207" y="5154314"/>
            <a:ext cx="180383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مدير المدرسة:</a:t>
            </a:r>
          </a:p>
          <a:p>
            <a:pPr algn="ctr"/>
            <a:r>
              <a:rPr lang="ar-SA" sz="2400" dirty="0">
                <a:solidFill>
                  <a:srgbClr val="B2A28B"/>
                </a:solidFill>
                <a:latin typeface="ae_AlArabiya" panose="02060603050605020204" pitchFamily="18" charset="-78"/>
                <a:cs typeface="ae_AlArabiya" panose="02060603050605020204" pitchFamily="18" charset="-78"/>
              </a:rPr>
              <a:t> أ. ؟؟؟؟؟؟</a:t>
            </a:r>
          </a:p>
        </p:txBody>
      </p:sp>
    </p:spTree>
    <p:extLst>
      <p:ext uri="{BB962C8B-B14F-4D97-AF65-F5344CB8AC3E}">
        <p14:creationId xmlns:p14="http://schemas.microsoft.com/office/powerpoint/2010/main" val="4864864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92</Words>
  <Application>Microsoft Office PowerPoint</Application>
  <PresentationFormat>شاشة عريضة</PresentationFormat>
  <Paragraphs>10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7" baseType="lpstr">
      <vt:lpstr>MoeumT R</vt:lpstr>
      <vt:lpstr>ae_AlArabiya</vt:lpstr>
      <vt:lpstr>Arial</vt:lpstr>
      <vt:lpstr>Calibri</vt:lpstr>
      <vt:lpstr>Calibri Light</vt:lpstr>
      <vt:lpstr>نسق Office</vt:lpstr>
      <vt:lpstr> تتقدم إدارة مدرسة اسم المدرسة اسم المدرسة اسم المدرسة اسم المدرسة         بالشكر والتقدير للطالب  :  اسم الطالب                 بالصف :3 / 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يسر إدارة مدرسة بدر الابتدائية أن تتقدم بخالص الشكر والتقدير  الطالب : سعيد عطيه الزهراني</dc:title>
  <dc:creator>A 4</dc:creator>
  <cp:lastModifiedBy>re sa</cp:lastModifiedBy>
  <cp:revision>15</cp:revision>
  <dcterms:created xsi:type="dcterms:W3CDTF">2022-06-29T11:33:53Z</dcterms:created>
  <dcterms:modified xsi:type="dcterms:W3CDTF">2024-05-16T09:18:16Z</dcterms:modified>
</cp:coreProperties>
</file>