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74" r:id="rId2"/>
    <p:sldId id="257" r:id="rId3"/>
    <p:sldId id="469" r:id="rId4"/>
    <p:sldId id="470" r:id="rId5"/>
    <p:sldId id="471" r:id="rId6"/>
    <p:sldId id="472" r:id="rId7"/>
    <p:sldId id="473" r:id="rId8"/>
    <p:sldId id="474" r:id="rId9"/>
    <p:sldId id="475" r:id="rId10"/>
    <p:sldId id="476" r:id="rId11"/>
    <p:sldId id="477" r:id="rId12"/>
    <p:sldId id="478" r:id="rId13"/>
    <p:sldId id="479" r:id="rId14"/>
    <p:sldId id="480" r:id="rId15"/>
    <p:sldId id="481" r:id="rId16"/>
    <p:sldId id="482" r:id="rId17"/>
    <p:sldId id="483" r:id="rId18"/>
    <p:sldId id="484" r:id="rId19"/>
    <p:sldId id="485" r:id="rId20"/>
    <p:sldId id="486" r:id="rId21"/>
  </p:sldIdLst>
  <p:sldSz cx="9720263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8685"/>
    <a:srgbClr val="F59492"/>
    <a:srgbClr val="FDEFF1"/>
    <a:srgbClr val="56A2BE"/>
    <a:srgbClr val="E1E9F6"/>
    <a:srgbClr val="CDE181"/>
    <a:srgbClr val="F6F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202" autoAdjust="0"/>
    <p:restoredTop sz="94660"/>
  </p:normalViewPr>
  <p:slideViewPr>
    <p:cSldViewPr snapToGrid="0">
      <p:cViewPr>
        <p:scale>
          <a:sx n="86" d="100"/>
          <a:sy n="86" d="100"/>
        </p:scale>
        <p:origin x="1512" y="-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1122363"/>
            <a:ext cx="826222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3602038"/>
            <a:ext cx="729019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25/05/47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3427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25/05/47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370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365125"/>
            <a:ext cx="2095932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365125"/>
            <a:ext cx="6166292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25/05/47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0895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25/05/47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5951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1709740"/>
            <a:ext cx="838372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4589465"/>
            <a:ext cx="838372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25/05/47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5493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1825625"/>
            <a:ext cx="4131112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1825625"/>
            <a:ext cx="4131112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25/05/47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0920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365127"/>
            <a:ext cx="8383727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1681163"/>
            <a:ext cx="411212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2505075"/>
            <a:ext cx="4112126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1681163"/>
            <a:ext cx="413237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2505075"/>
            <a:ext cx="413237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25/05/47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075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25/05/47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2243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25/05/47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09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457200"/>
            <a:ext cx="31350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987427"/>
            <a:ext cx="492088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2057400"/>
            <a:ext cx="31350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25/05/47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6143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457200"/>
            <a:ext cx="31350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987427"/>
            <a:ext cx="492088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2057400"/>
            <a:ext cx="31350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10CD-474B-4EAD-B084-26212F97214A}" type="datetimeFigureOut">
              <a:rPr lang="ar-SA" smtClean="0"/>
              <a:t>25/05/47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0156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365127"/>
            <a:ext cx="83837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1825625"/>
            <a:ext cx="838372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6356352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C10CD-474B-4EAD-B084-26212F97214A}" type="datetimeFigureOut">
              <a:rPr lang="ar-SA" smtClean="0"/>
              <a:t>25/05/47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6356352"/>
            <a:ext cx="32805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6356352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EED0D-E3B5-4D9C-877F-DA363942ED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9881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t.me/Meaad_Alshareef" TargetMode="External"/><Relationship Id="rId7" Type="http://schemas.openxmlformats.org/officeDocument/2006/relationships/hyperlink" Target="https://www.tiktok.com/@meaadalshariff?_t=ZS-8uRJo12L26q&amp;_r=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openxmlformats.org/officeDocument/2006/relationships/hyperlink" Target="https://t.me/alofeiahmed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s://www.tiktok.com/@_ah199?_t=ZS-904UxSwuxne&amp;_r=1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s://t.me/Meaad_Alsharee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B385E6F6-AC73-91B9-1760-DBAA2E8C2441}"/>
              </a:ext>
            </a:extLst>
          </p:cNvPr>
          <p:cNvSpPr txBox="1"/>
          <p:nvPr/>
        </p:nvSpPr>
        <p:spPr>
          <a:xfrm>
            <a:off x="2255092" y="812883"/>
            <a:ext cx="5210081" cy="474655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defTabSz="603647" rtl="1">
              <a:defRPr/>
            </a:pPr>
            <a:r>
              <a:rPr lang="ar-SA" sz="9344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كلمة تحت الضوء</a:t>
            </a:r>
          </a:p>
          <a:p>
            <a:pPr algn="ctr" defTabSz="603647" rtl="1">
              <a:defRPr/>
            </a:pPr>
            <a:r>
              <a:rPr lang="ar-SA" sz="7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فكرة الأستاذ: أحمد العوفي</a:t>
            </a:r>
          </a:p>
          <a:p>
            <a:pPr algn="ctr" defTabSz="603647" rtl="1">
              <a:defRPr/>
            </a:pPr>
            <a:endParaRPr lang="ar-SA" sz="7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 defTabSz="603647" rtl="1">
              <a:defRPr/>
            </a:pPr>
            <a:endParaRPr lang="ar-SA" sz="105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 defTabSz="603647" rtl="1">
              <a:defRPr/>
            </a:pPr>
            <a:r>
              <a:rPr lang="ar-SA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تنفيذ الأستاذة: ميعاد الشريف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EA1539C-3FA9-526B-2741-36654CFA8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4" name="صورة 3">
            <a:hlinkClick r:id="rId3"/>
            <a:extLst>
              <a:ext uri="{FF2B5EF4-FFF2-40B4-BE49-F238E27FC236}">
                <a16:creationId xmlns:a16="http://schemas.microsoft.com/office/drawing/2014/main" id="{958340E1-B3FC-892D-28E1-6120270CA6F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9" name="صورة 8">
            <a:hlinkClick r:id="rId3"/>
            <a:extLst>
              <a:ext uri="{FF2B5EF4-FFF2-40B4-BE49-F238E27FC236}">
                <a16:creationId xmlns:a16="http://schemas.microsoft.com/office/drawing/2014/main" id="{15322ABC-C32F-4167-C1F2-73FEC420AFE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69627" t="37397" b="37905"/>
          <a:stretch/>
        </p:blipFill>
        <p:spPr>
          <a:xfrm>
            <a:off x="4834740" y="5618391"/>
            <a:ext cx="1143594" cy="873833"/>
          </a:xfrm>
          <a:prstGeom prst="rect">
            <a:avLst/>
          </a:prstGeom>
        </p:spPr>
      </p:pic>
      <p:pic>
        <p:nvPicPr>
          <p:cNvPr id="10" name="صورة 9">
            <a:hlinkClick r:id="rId7"/>
            <a:extLst>
              <a:ext uri="{FF2B5EF4-FFF2-40B4-BE49-F238E27FC236}">
                <a16:creationId xmlns:a16="http://schemas.microsoft.com/office/drawing/2014/main" id="{DD260EAE-24B0-C81A-5E40-10A6F2ADB372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11565" b="9115"/>
          <a:stretch/>
        </p:blipFill>
        <p:spPr>
          <a:xfrm>
            <a:off x="3654563" y="5645706"/>
            <a:ext cx="1067222" cy="846518"/>
          </a:xfrm>
          <a:prstGeom prst="rect">
            <a:avLst/>
          </a:prstGeom>
        </p:spPr>
      </p:pic>
      <p:pic>
        <p:nvPicPr>
          <p:cNvPr id="11" name="صورة 10">
            <a:hlinkClick r:id="rId9"/>
            <a:extLst>
              <a:ext uri="{FF2B5EF4-FFF2-40B4-BE49-F238E27FC236}">
                <a16:creationId xmlns:a16="http://schemas.microsoft.com/office/drawing/2014/main" id="{A0C93919-9093-A7CC-52CE-9F04F7D5D0B7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11565" b="9115"/>
          <a:stretch/>
        </p:blipFill>
        <p:spPr>
          <a:xfrm>
            <a:off x="3654563" y="3407807"/>
            <a:ext cx="1067222" cy="846518"/>
          </a:xfrm>
          <a:prstGeom prst="rect">
            <a:avLst/>
          </a:prstGeom>
        </p:spPr>
      </p:pic>
      <p:pic>
        <p:nvPicPr>
          <p:cNvPr id="12" name="صورة 11">
            <a:hlinkClick r:id="rId10"/>
            <a:extLst>
              <a:ext uri="{FF2B5EF4-FFF2-40B4-BE49-F238E27FC236}">
                <a16:creationId xmlns:a16="http://schemas.microsoft.com/office/drawing/2014/main" id="{43C6665C-3920-2464-A6FC-F75FE07043F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69627" t="37397" b="37905"/>
          <a:stretch/>
        </p:blipFill>
        <p:spPr>
          <a:xfrm>
            <a:off x="4834740" y="3368712"/>
            <a:ext cx="1143594" cy="873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471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53854E-1CB3-9534-E163-3C2F0496A8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FEFBA220-173D-A764-B8B0-98F743B2B200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AB98C4B9-3A90-D16D-694D-A2D001FEA187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7EE7A5CD-02B8-9DBE-71D9-17538FE1B2B2}"/>
              </a:ext>
            </a:extLst>
          </p:cNvPr>
          <p:cNvSpPr/>
          <p:nvPr/>
        </p:nvSpPr>
        <p:spPr>
          <a:xfrm>
            <a:off x="8392798" y="3778141"/>
            <a:ext cx="1296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EAE4F086-CF94-6BFA-9A58-EC7FBC923B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34E77CD4-1785-D890-7EC6-90C0F631CE4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DBC42E3-7187-6935-EDE8-EDA211B1D7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513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3B0865-992D-28A1-515A-E04345479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5A5E38F9-1038-E195-AD01-D37965E7CFA6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60890DF-4ED0-B3D8-10E6-C85654C80E48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4F5DA8C2-F03B-FBDF-584D-306D2EE489BD}"/>
              </a:ext>
            </a:extLst>
          </p:cNvPr>
          <p:cNvSpPr/>
          <p:nvPr/>
        </p:nvSpPr>
        <p:spPr>
          <a:xfrm>
            <a:off x="7639760" y="3778141"/>
            <a:ext cx="756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 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43E82DE6-1073-ADE1-6B94-ADF142FDDB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9621C1A6-C322-DA0A-69E7-16D620799F7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F60EBD91-1F2B-6DC1-AF91-43B9E79923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830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52F5E8-70FF-52F6-66BC-23492D850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77B92C20-1E4F-1316-AB2B-DAFD070DA03C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A2E71EEE-717D-82A2-CA97-002FD246C1A9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099A55DD-AA6F-E217-CFB7-E33F55C62177}"/>
              </a:ext>
            </a:extLst>
          </p:cNvPr>
          <p:cNvSpPr/>
          <p:nvPr/>
        </p:nvSpPr>
        <p:spPr>
          <a:xfrm>
            <a:off x="5712349" y="3778141"/>
            <a:ext cx="1908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 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C79D1E52-0E55-1B93-560F-E705ADD8A0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25664EC5-43E7-448D-737F-467195AD064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F95ACF6-B2F3-65BA-FC58-1B6715BD87B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72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95ED6C-A2DA-FD52-4127-C05A78CB7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8F7B1192-3672-29FD-25EC-75D34AEECF9C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DBC33D3A-A67F-F813-5307-2E24B5D4CA7C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23968584-0207-56B7-30F7-F1D8918DBD19}"/>
              </a:ext>
            </a:extLst>
          </p:cNvPr>
          <p:cNvSpPr/>
          <p:nvPr/>
        </p:nvSpPr>
        <p:spPr>
          <a:xfrm>
            <a:off x="4269029" y="3778141"/>
            <a:ext cx="1440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 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8E1619F0-9B93-7B55-0593-D6660B30ED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3D1D02DF-8020-9408-1DE6-112678C724E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9682752-16FA-2FF2-D616-9BE4541C61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889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4725E1-C940-27AB-9504-323DE7C2A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C5E79758-8F07-C9E2-9997-5B8AB1E6BD8B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3DFA7523-F668-3259-539B-8F5FE9CDC195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7EE85866-5BC3-284B-ED58-E3A62D2FCE26}"/>
              </a:ext>
            </a:extLst>
          </p:cNvPr>
          <p:cNvSpPr/>
          <p:nvPr/>
        </p:nvSpPr>
        <p:spPr>
          <a:xfrm>
            <a:off x="2798811" y="3778141"/>
            <a:ext cx="1404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 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E370ED93-99CF-FD35-11AD-DEAE9FEF5B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6CCC16DE-02DE-970D-0CD4-4BDE138CD1A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6D3BC44-DCF8-43B2-9A9D-A4DFB6A88F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153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C526C9-5EC0-2B22-5687-A22BAE46C1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C3BDAE68-1917-54AE-135E-8C4889253B41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798D72BE-D24F-208A-C61E-A3F7DE1620C4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8E739D26-161A-B318-FE12-C3A5AFFBC2C2}"/>
              </a:ext>
            </a:extLst>
          </p:cNvPr>
          <p:cNvSpPr/>
          <p:nvPr/>
        </p:nvSpPr>
        <p:spPr>
          <a:xfrm>
            <a:off x="1041727" y="3778141"/>
            <a:ext cx="1656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 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3B2D5BD4-FDE6-C921-3D90-5D8AE1077E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44AED4FB-7B27-847C-F5B4-92A0333184A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E08FE4B-0CE8-8265-8923-361FCC87F3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35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8C1EFF-DD26-54F3-E19D-37F968B0E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0337C35D-602D-559A-EEE3-6BB23A6A0DBD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9214C261-8792-BE06-EEB1-D519C56F0BF3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6AFD36FC-19F9-5282-076F-798F8047018D}"/>
              </a:ext>
            </a:extLst>
          </p:cNvPr>
          <p:cNvSpPr/>
          <p:nvPr/>
        </p:nvSpPr>
        <p:spPr>
          <a:xfrm>
            <a:off x="28713" y="3778141"/>
            <a:ext cx="1044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 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C9338ADB-DB19-E278-3767-78026652FE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81455628-1B94-B70C-2E38-21EE7E2F196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438107E-F980-725B-9E68-1B2CF66E348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899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666BDF-0C21-C13F-4B7A-C8953F1E0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EDCE2020-BA94-0346-9A4A-DF90C3FDA25C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0BEF9565-53D5-1A5E-5790-E86A084FCBA4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403C90D3-2119-15F0-8F9F-30D1996B3EE4}"/>
              </a:ext>
            </a:extLst>
          </p:cNvPr>
          <p:cNvSpPr/>
          <p:nvPr/>
        </p:nvSpPr>
        <p:spPr>
          <a:xfrm>
            <a:off x="8473462" y="5257321"/>
            <a:ext cx="1224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 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C8C8551-0D65-484B-D923-3A1E63E763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84329B93-B20E-61D8-B778-6FCF6929C1D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87B09A3-1B51-CB2A-7F43-708E6F63EB8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461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85C437-BE0F-4EF1-6732-CE4A2DEAA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02F941A6-DD7E-61B6-D2A1-AB8C568430A3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1DEE62FA-B49B-6C40-B412-21D0F038DDEC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F8D3DD23-AE1F-B30B-CCE1-9CFD5206CBC5}"/>
              </a:ext>
            </a:extLst>
          </p:cNvPr>
          <p:cNvSpPr/>
          <p:nvPr/>
        </p:nvSpPr>
        <p:spPr>
          <a:xfrm>
            <a:off x="6904637" y="5257321"/>
            <a:ext cx="1476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 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997AEE12-DE86-416B-B694-A226E83C16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A5020595-EBCA-DEC8-630E-071C02F3882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F2C4671-F9F8-D905-52F3-2618A790569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057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9EB28A-5806-073B-D62C-F4646DB9A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75ACF5E2-3ADD-6ACB-2F6C-D574E5FCC441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58C3B8FC-3AD9-534F-CF81-BC91668BE18E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A880FCD5-DDDA-EB4F-D19A-6C95DA512A8C}"/>
              </a:ext>
            </a:extLst>
          </p:cNvPr>
          <p:cNvSpPr/>
          <p:nvPr/>
        </p:nvSpPr>
        <p:spPr>
          <a:xfrm>
            <a:off x="6214354" y="5257321"/>
            <a:ext cx="756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 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28015DB-B487-883D-A719-C3E9FEBE8B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4C7749BB-C7F3-9C50-5966-0966328E38A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941E002-C6A8-9DCC-1F26-AA7C5CBCE2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21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8A34821F-BB6A-6CA6-92CE-642C1AD1E955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B8B6ACCA-9345-7471-3220-07314BDCFBC8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C130A5AF-ED44-2E08-E4EC-AE2F175FAB1C}"/>
              </a:ext>
            </a:extLst>
          </p:cNvPr>
          <p:cNvSpPr/>
          <p:nvPr/>
        </p:nvSpPr>
        <p:spPr>
          <a:xfrm>
            <a:off x="8724509" y="2469293"/>
            <a:ext cx="648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B95E882D-EB4D-4B82-71F3-68C3161146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51F7723E-4D18-9647-CA14-C33A0847CAA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1ADBC2AE-37A1-F47C-40D1-38AFF4F76FB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042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2AAF15-25BF-DD06-5CBC-F686CE78D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AE1EE900-6D0B-0557-CCE9-D6E512F64BDE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5412BB1-786C-C117-FBAB-A9D856524D5E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EA68A15C-7D5A-56BC-E358-AEFB9B6830B5}"/>
              </a:ext>
            </a:extLst>
          </p:cNvPr>
          <p:cNvSpPr/>
          <p:nvPr/>
        </p:nvSpPr>
        <p:spPr>
          <a:xfrm>
            <a:off x="5228234" y="5257321"/>
            <a:ext cx="1008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 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477DAE44-F64F-83A1-5F3B-06078F513F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73F3EA7A-1B47-26C7-8F2E-851D1CE9318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A3C7EEC-6DAF-9595-E402-4B5A1376E44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42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31DBDF-C3C2-9643-698F-AC385FAC3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F1B3983E-B5C3-D74B-384C-BCB0CB85C2E8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A894BD45-526F-0B71-6EB5-A3CFFCD33760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59E08B51-5B51-CAE8-89EF-DE90128442B6}"/>
              </a:ext>
            </a:extLst>
          </p:cNvPr>
          <p:cNvSpPr/>
          <p:nvPr/>
        </p:nvSpPr>
        <p:spPr>
          <a:xfrm>
            <a:off x="7612881" y="2469293"/>
            <a:ext cx="1152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7A7A6896-4F3A-267C-DD8D-58CB959217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0F42E44E-A045-4AC6-978B-BBD89EE91A6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12D75224-9523-C2D5-3B05-3695ABD09A7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429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9218F4-8808-FEC3-0C3B-D9F7AEAA7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6927B797-BB60-0688-BAFE-FAB70DFC595F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4ACA6753-B832-25AA-18FA-4839B4F2E604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7DA0E42A-D1A1-F842-12DC-FF1491A88207}"/>
              </a:ext>
            </a:extLst>
          </p:cNvPr>
          <p:cNvSpPr/>
          <p:nvPr/>
        </p:nvSpPr>
        <p:spPr>
          <a:xfrm>
            <a:off x="5649610" y="2469293"/>
            <a:ext cx="1872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3C65D64E-AA65-C83E-274E-FF43C6C525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6D353BB9-236B-8735-2BC7-D91E6861EB5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63F934D-9A0A-1B4C-F472-D5E9F472D21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584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1E71EA-1D10-36B3-194E-CCAD83834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3B52C53F-25D9-442E-1435-19F4011B633E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732834D2-6EB1-4DB1-D40F-87A336AA6888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25C6789B-70A0-C29C-BB5B-5DC253CAB0F1}"/>
              </a:ext>
            </a:extLst>
          </p:cNvPr>
          <p:cNvSpPr/>
          <p:nvPr/>
        </p:nvSpPr>
        <p:spPr>
          <a:xfrm>
            <a:off x="4762101" y="2469293"/>
            <a:ext cx="936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27822279-C348-D554-5E19-0C2267BF71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57A527D1-720D-3232-2BEF-D7228E302C6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F05E9486-AD8E-4372-AE66-4F06A1AC23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851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A7F32E-2218-846A-8A7F-001975F71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1AF23618-36FA-D116-55E7-81533A537FCB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7F947A11-2A04-9836-3051-447FDCC4F717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F13585B1-CBB2-DC47-179F-E6D73C048888}"/>
              </a:ext>
            </a:extLst>
          </p:cNvPr>
          <p:cNvSpPr/>
          <p:nvPr/>
        </p:nvSpPr>
        <p:spPr>
          <a:xfrm>
            <a:off x="2996053" y="2469293"/>
            <a:ext cx="1800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99ADB435-835E-5C23-4490-48FFEE6FA8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D5CD070E-3525-6141-971D-6DDF0FEB26F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AEAF276-A2D2-80C6-E0E1-91EB853D5C0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793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F10895-1BD0-E24B-9DD5-943F8C6D7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4BD526E4-F42F-4C6B-4204-826992B4E7F0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70D48B2A-3D2B-7442-BF23-EC14F199AE62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E2309328-F2A9-E674-26D3-BE8D3365B6F9}"/>
              </a:ext>
            </a:extLst>
          </p:cNvPr>
          <p:cNvSpPr/>
          <p:nvPr/>
        </p:nvSpPr>
        <p:spPr>
          <a:xfrm>
            <a:off x="1902357" y="2469293"/>
            <a:ext cx="1008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DD62B953-0ED4-B87C-D8C5-814148BAE3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99309BC4-6721-8628-6960-EF3055A08FE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BD9B6A8-D528-778D-95AA-E784A9CAE2D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292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DAA025-9477-D0C3-B6E4-A9B2B67A4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A407C2FC-2B88-E0D7-8498-B4119C678CA0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3787719D-C359-6AE9-2A81-CB428F5226C8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D7BABCD2-8FE8-C7A3-3FC1-6205AC896B00}"/>
              </a:ext>
            </a:extLst>
          </p:cNvPr>
          <p:cNvSpPr/>
          <p:nvPr/>
        </p:nvSpPr>
        <p:spPr>
          <a:xfrm>
            <a:off x="898308" y="2469293"/>
            <a:ext cx="1008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E7A0D9D8-5138-9E29-74D7-2228687886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80105C25-0F86-9313-8D3E-5A7E2F2E97A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66B341A-98A1-1029-5E31-E146CECA735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62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2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77B5BC-D28F-5DE0-7C39-8CAE1B3D5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8B7D9C68-A7D7-8211-D230-B1BC84B48F02}"/>
              </a:ext>
            </a:extLst>
          </p:cNvPr>
          <p:cNvSpPr/>
          <p:nvPr/>
        </p:nvSpPr>
        <p:spPr>
          <a:xfrm>
            <a:off x="0" y="889907"/>
            <a:ext cx="9737256" cy="5968093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CA25E1D-18DA-3E24-ED4C-BA0CDF80A5B6}"/>
              </a:ext>
            </a:extLst>
          </p:cNvPr>
          <p:cNvSpPr/>
          <p:nvPr/>
        </p:nvSpPr>
        <p:spPr>
          <a:xfrm>
            <a:off x="-9328" y="-25224"/>
            <a:ext cx="2720898" cy="1296000"/>
          </a:xfrm>
          <a:prstGeom prst="rect">
            <a:avLst/>
          </a:prstGeom>
          <a:solidFill>
            <a:srgbClr val="FDEF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 useBgFill="1"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82D8FDA6-9200-3962-5C6F-A5ECAD2EA766}"/>
              </a:ext>
            </a:extLst>
          </p:cNvPr>
          <p:cNvSpPr/>
          <p:nvPr/>
        </p:nvSpPr>
        <p:spPr>
          <a:xfrm>
            <a:off x="109412" y="2469293"/>
            <a:ext cx="828000" cy="972000"/>
          </a:xfrm>
          <a:prstGeom prst="roundRect">
            <a:avLst/>
          </a:prstGeom>
          <a:ln>
            <a:solidFill>
              <a:srgbClr val="F486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2F161B0A-29FE-887E-CB3C-5619A575CC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8" y="6507000"/>
            <a:ext cx="304012" cy="351000"/>
          </a:xfrm>
          <a:prstGeom prst="rect">
            <a:avLst/>
          </a:prstGeom>
        </p:spPr>
      </p:pic>
      <p:pic>
        <p:nvPicPr>
          <p:cNvPr id="11" name="صورة 10">
            <a:hlinkClick r:id="rId4"/>
            <a:extLst>
              <a:ext uri="{FF2B5EF4-FFF2-40B4-BE49-F238E27FC236}">
                <a16:creationId xmlns:a16="http://schemas.microsoft.com/office/drawing/2014/main" id="{56F8BCFB-8CB7-CE87-DA24-748AE153F03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22" b="92383" l="10000" r="90000">
                        <a14:foregroundMark x1="53820" y1="26953" x2="64382" y2="58789"/>
                        <a14:foregroundMark x1="47303" y1="35938" x2="62360" y2="74219"/>
                        <a14:foregroundMark x1="39888" y1="41992" x2="57416" y2="78125"/>
                        <a14:backgroundMark x1="44157" y1="8203" x2="49213" y2="8008"/>
                        <a14:backgroundMark x1="25169" y1="61719" x2="30674" y2="76953"/>
                        <a14:backgroundMark x1="36742" y1="87109" x2="42135" y2="93555"/>
                        <a14:backgroundMark x1="42135" y1="93555" x2="47865" y2="94336"/>
                        <a14:backgroundMark x1="47865" y1="94336" x2="51011" y2="94141"/>
                        <a14:backgroundMark x1="36629" y1="87305" x2="36629" y2="87305"/>
                        <a14:backgroundMark x1="35618" y1="85156" x2="39888" y2="90625"/>
                      </a14:backgroundRemoval>
                    </a14:imgEffect>
                  </a14:imgLayer>
                </a14:imgProps>
              </a:ext>
            </a:extLst>
          </a:blip>
          <a:srcRect l="24460" r="24335"/>
          <a:stretch/>
        </p:blipFill>
        <p:spPr>
          <a:xfrm>
            <a:off x="223055" y="6492224"/>
            <a:ext cx="312419" cy="351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6352DD9-F109-F406-74BD-F3906A39140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3453" y="-23515"/>
            <a:ext cx="7847734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915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2076</TotalTime>
  <Words>23</Words>
  <Application>Microsoft Office PowerPoint</Application>
  <PresentationFormat>مخصص</PresentationFormat>
  <Paragraphs>15</Paragraphs>
  <Slides>20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5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meaad alshareef</dc:creator>
  <cp:lastModifiedBy>meaad alshareef</cp:lastModifiedBy>
  <cp:revision>14</cp:revision>
  <dcterms:created xsi:type="dcterms:W3CDTF">2025-09-26T21:48:17Z</dcterms:created>
  <dcterms:modified xsi:type="dcterms:W3CDTF">2025-11-15T08:09:57Z</dcterms:modified>
</cp:coreProperties>
</file>