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9" r:id="rId4"/>
    <p:sldId id="26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0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22D22-A959-4FA2-B88D-0FC1EF69F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B9775F-B87B-49F7-9953-DCA4DC9ABE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13F5C-8369-4091-818E-618D467FD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954327-DF06-4368-855E-AC2C6252D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E8B12E-E840-4760-A131-C36B66E86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806133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254D9-B881-4D0E-A66F-EAF3933C2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109DEC-B056-47B2-9056-193901FC4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863CF3-F242-4590-BC5E-B8C89E3ED0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CE1764-98F7-4470-9B52-BB819F38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52FDA1-CB24-4064-AFD5-0F7644781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762353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489966-75C5-4C54-8946-0728D7DD51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3226E5-5809-4334-94B7-FC9987963D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87E1FD-9297-43BD-A1A3-FD484BB31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F5F80-37D3-4338-953C-DA260AD5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022598-7B2D-47FD-A0E6-5B4BC300A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6762259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0A299-FA2D-4A51-BE2D-7D7054DEF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4C5B1-C0C8-4779-8AB0-488841B56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1D736-6BDE-41BA-84FC-9F53BA930A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C00984-420F-4BB9-A4FF-0A2A48E9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BF60C-4857-4C67-BC5B-895ABAE0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01140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BBB85-F1DF-4415-BDC7-29F8C0162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D0DBD1-2B80-462F-83B4-E292D1029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0AF45-97F9-4346-A9BC-DB7E1430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6C8AEA-9246-4660-9F45-7F6BC9428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4E43A9-6D56-41F7-9B3B-9AA634C2D4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14933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FC3D7-38E6-4E93-8CCB-10955EF28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9D13E-968D-4FA9-9E20-E63C43BECB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88E4A-1852-4D8C-B264-70E1BFD4B4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EA12E0-8A9F-4C2A-B82C-007E12D05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95FE04-D0AA-4F22-BEF7-434C8698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7FB216-897F-4C64-B355-F90EB606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985738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181DE-17DC-4EE4-A930-FBAA905EC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52A250-A44A-4D4B-851F-76149FFED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350A62-9C0F-44E0-BC79-5BE0F05D4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1719C1-F0F5-4F72-A446-F1847F93CA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25B687-D060-47F4-9365-EEF7A52A4F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A9767E-0CEC-4C7B-9AB1-DC2B6E4A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5DDE5B-DEC9-4872-B48E-47CBF165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1F5A9E-9B05-4D47-99F7-1CA489FAB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995737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58BF73-C455-4731-9EF1-985D6D0B4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A2DBDE-E196-4AAA-93B8-ED986F761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DCCDD9-E7CF-440F-BE73-AADD6E76E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944FFA-BC56-45C2-A175-7998CCA96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3771810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863246-BF9B-454E-85A9-0F761ABE2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811A16-6C88-42DC-A103-F937EC30C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791ED-3E20-4253-82FE-D775B03FA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617346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AD680-3386-48A1-BC6E-F7D6CC1D0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06688-81FE-461A-AB96-EBACBF5970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A69A96-F04C-4EFD-A76C-C9969F24A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2FD7A4-DB3D-4E40-ADCF-3E5894D8C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6917D6-6AD0-45DB-A688-EB0B7DDC4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19928-8833-4863-9DF5-64A3B8584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2857853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4FD0B9-840C-49CD-8EC5-1AD5B39D0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CCC407-B864-430B-8982-E76E8DEAF0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C2008A-31C2-4F6C-A14E-F239042AF9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4ACA819-5C7F-4BF5-9D6F-02133485C3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4DDDDA-8620-4593-98CB-E3EE283D0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3E30A0-92E0-41C2-A9FE-6F1458AA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4280431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C924F7-FD54-46B4-B0B3-6CFC402DA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77BEC-49FB-4A53-AFE5-82CEF19309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7C62F-6F09-4269-BBEB-FEBC50D62E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1C278-1CB5-4947-AB39-587D34585018}" type="datetimeFigureOut">
              <a:rPr lang="en-AE" smtClean="0"/>
              <a:t>07/11/2021</a:t>
            </a:fld>
            <a:endParaRPr lang="en-A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BAA4D9-A96C-4B29-A872-6B4DBE21A6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A507F6-A35D-471B-80F0-79BC57DAAC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A4821-9B51-49BD-B253-3C85C5803D0B}" type="slidenum">
              <a:rPr lang="en-AE" smtClean="0"/>
              <a:t>‹#›</a:t>
            </a:fld>
            <a:endParaRPr lang="en-AE"/>
          </a:p>
        </p:txBody>
      </p:sp>
    </p:spTree>
    <p:extLst>
      <p:ext uri="{BB962C8B-B14F-4D97-AF65-F5344CB8AC3E}">
        <p14:creationId xmlns:p14="http://schemas.microsoft.com/office/powerpoint/2010/main" val="191946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NULL" TargetMode="Externa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microsoft.com/office/2007/relationships/media" Target="../media/media2.m4a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8AD410-5986-4EE9-8EAB-4CD714DF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440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729399" y="1185748"/>
            <a:ext cx="6889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صحابي جليل لم يشارك في غزوة بدر لصغر سنه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البراء بن عازب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أبو هريره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أبو بكر الصديق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24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817107" y="892092"/>
            <a:ext cx="7116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النبي صلى الله عليه وسلم خليل الله والخلة هي :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أعلى درجات المحبة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أقل درجات المحبة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أوسط درجات المحبة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79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873829" y="1039341"/>
            <a:ext cx="72295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أول من يشفع للناس يوم القيامة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محمد صلى الله علية وسلم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إبراهيم عليه السلام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عيسى عليه السلام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4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729399" y="1185748"/>
            <a:ext cx="68899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يتكون بيت النبي صلى الله عليه وسلم من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حجرة واحدة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حجرتين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ثلاث حجرات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76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873829" y="1039341"/>
            <a:ext cx="72295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معنى الشفاعة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الوساطة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المحبة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الصداقة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597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817107" y="892092"/>
            <a:ext cx="7116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أبو هريرة رضي الله عنه هو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عبدالرحمن بن صخر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عمر ابن الخطاب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البراء بن عازب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90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937658" y="927076"/>
            <a:ext cx="64720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أول زوجات النبي صلى الله عليه وسلم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خديجة بنت خويلد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 رضي الله عنها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عائشة بنت أبي بكر</a:t>
            </a:r>
          </a:p>
          <a:p>
            <a:pPr algn="ctr"/>
            <a:r>
              <a:rPr lang="ar-SA" b="1" dirty="0">
                <a:solidFill>
                  <a:schemeClr val="tx1"/>
                </a:solidFill>
              </a:rPr>
              <a:t>رضي الله عنها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حفصة بنت عمر رضي الله عنها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6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921537" y="1039341"/>
            <a:ext cx="676386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5400" b="1" dirty="0"/>
              <a:t>تزوج النبي صلى الله عليه وسلم السيدة خديجة وعمره </a:t>
            </a:r>
            <a:endParaRPr lang="en-AE" sz="54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خمسة وعشرون سنة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أربع وعشرون سنة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ثلاثة وعشرون سنة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33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3145820" y="837858"/>
            <a:ext cx="6320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بشر النبي السيدة خديجة ببيت في الجنة ليس فيه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صخبٌ ولا نصب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أحد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شجر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04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3145820" y="837858"/>
            <a:ext cx="6320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 err="1"/>
              <a:t>أشتهرت</a:t>
            </a:r>
            <a:r>
              <a:rPr lang="ar-SA" sz="6000" b="1" dirty="0"/>
              <a:t> </a:t>
            </a:r>
            <a:r>
              <a:rPr lang="ar-SA" sz="6000" b="1" dirty="0" err="1"/>
              <a:t>السيدةعائشة</a:t>
            </a:r>
            <a:r>
              <a:rPr lang="ar-SA" sz="6000" b="1" dirty="0"/>
              <a:t> </a:t>
            </a:r>
          </a:p>
          <a:p>
            <a:pPr algn="ctr"/>
            <a:r>
              <a:rPr lang="ar-SA" sz="6000" b="1" dirty="0"/>
              <a:t>رضي الله عنها 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57362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204DB3BE-D392-4FD1-B714-D1AD45059DB5}"/>
              </a:ext>
            </a:extLst>
          </p:cNvPr>
          <p:cNvSpPr txBox="1"/>
          <p:nvPr/>
        </p:nvSpPr>
        <p:spPr>
          <a:xfrm>
            <a:off x="3216559" y="5034060"/>
            <a:ext cx="14628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بالذكاء والحفظ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2EB8297-89BA-4557-9E3B-F8190F23B56D}"/>
              </a:ext>
            </a:extLst>
          </p:cNvPr>
          <p:cNvSpPr txBox="1"/>
          <p:nvPr/>
        </p:nvSpPr>
        <p:spPr>
          <a:xfrm>
            <a:off x="5534614" y="5056751"/>
            <a:ext cx="15126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كثرة الولد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CD3391E-C02B-42C6-BF93-F7E004370199}"/>
              </a:ext>
            </a:extLst>
          </p:cNvPr>
          <p:cNvSpPr txBox="1"/>
          <p:nvPr/>
        </p:nvSpPr>
        <p:spPr>
          <a:xfrm>
            <a:off x="7904293" y="5168342"/>
            <a:ext cx="13594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كثرة المال </a:t>
            </a:r>
          </a:p>
        </p:txBody>
      </p:sp>
    </p:spTree>
    <p:extLst>
      <p:ext uri="{BB962C8B-B14F-4D97-AF65-F5344CB8AC3E}">
        <p14:creationId xmlns:p14="http://schemas.microsoft.com/office/powerpoint/2010/main" val="109786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1735888" y="1023108"/>
            <a:ext cx="872022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أتعلم سيرة النبي صلى الله عليه وسلم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 err="1">
                <a:solidFill>
                  <a:schemeClr val="tx1"/>
                </a:solidFill>
              </a:rPr>
              <a:t>الإقتداء</a:t>
            </a:r>
            <a:r>
              <a:rPr lang="ar-SA" b="1" dirty="0">
                <a:solidFill>
                  <a:schemeClr val="tx1"/>
                </a:solidFill>
              </a:rPr>
              <a:t> به في أقواله وافعاله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للقراءة فقط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للتسلية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94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937658" y="927076"/>
            <a:ext cx="64720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توفيت السيدة عائشة رضي الله عنها في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مكة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المدينة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>
                <a:solidFill>
                  <a:schemeClr val="tx1"/>
                </a:solidFill>
              </a:rPr>
              <a:t> الطائف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14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873829" y="1039341"/>
            <a:ext cx="722958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اشتهر النبي صلى الله عليه وسلم بلقب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الأمين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الشجاع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القوي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3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996762" y="948966"/>
            <a:ext cx="7116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من سمى النبي صلى الله عليه وسلم محمد 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جدة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والده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عمه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890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950749" y="1033348"/>
            <a:ext cx="67738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اسم والد النبي صلى الله عليه وسلم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عبدالله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عبدالرحمن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عبدالمطلب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8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3755E6A-D812-492C-94F6-2E06ED35E6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817107" y="892092"/>
            <a:ext cx="71165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من صفات النبي صلى الله عليه وسلم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5040096" y="4712301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أبيض البشرة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686" y="3363539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اسمر البشرة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أسود البشرة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03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4.07407E-6 L -2.08333E-7 -0.19814 C -2.08333E-7 -0.2868 -0.00612 -0.39583 -0.01094 -0.39583 L -0.02174 -0.3958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4" y="-1979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023 L -2.08333E-6 -0.18681 C -2.08333E-6 -0.26968 -0.00299 -0.37176 -0.00534 -0.37176 L -0.01041 -0.37176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-18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41 -0.37176 L -0.28073 -0.4460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16" y="-37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3145820" y="837858"/>
            <a:ext cx="6320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كان النبي صلى الله عليه وسلم طويل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العنق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الرجل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72589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اليد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18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C1AD365-D159-4297-9963-A728A1240F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3145820" y="837858"/>
            <a:ext cx="63206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من هيئته صلى الله عليه وسلم أنه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2681172" y="4691325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6762" y="3342563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7666531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93" y="3342563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5157362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351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204DB3BE-D392-4FD1-B714-D1AD45059DB5}"/>
              </a:ext>
            </a:extLst>
          </p:cNvPr>
          <p:cNvSpPr txBox="1"/>
          <p:nvPr/>
        </p:nvSpPr>
        <p:spPr>
          <a:xfrm>
            <a:off x="3216559" y="5034060"/>
            <a:ext cx="146286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/>
              <a:t>كثير التبسم 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2EB8297-89BA-4557-9E3B-F8190F23B56D}"/>
              </a:ext>
            </a:extLst>
          </p:cNvPr>
          <p:cNvSpPr txBox="1"/>
          <p:nvPr/>
        </p:nvSpPr>
        <p:spPr>
          <a:xfrm>
            <a:off x="5534614" y="5056751"/>
            <a:ext cx="1512634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b="1" dirty="0"/>
              <a:t>لا </a:t>
            </a:r>
            <a:r>
              <a:rPr lang="ar-SA" sz="2000" b="1" dirty="0"/>
              <a:t>يبتسم</a:t>
            </a:r>
            <a:r>
              <a:rPr lang="ar-SA" sz="2400" b="1" dirty="0"/>
              <a:t>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FCD3391E-C02B-42C6-BF93-F7E004370199}"/>
              </a:ext>
            </a:extLst>
          </p:cNvPr>
          <p:cNvSpPr txBox="1"/>
          <p:nvPr/>
        </p:nvSpPr>
        <p:spPr>
          <a:xfrm>
            <a:off x="7904293" y="5168342"/>
            <a:ext cx="1359416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/>
              <a:t>قليل التبسم</a:t>
            </a:r>
          </a:p>
        </p:txBody>
      </p:sp>
    </p:spTree>
    <p:extLst>
      <p:ext uri="{BB962C8B-B14F-4D97-AF65-F5344CB8AC3E}">
        <p14:creationId xmlns:p14="http://schemas.microsoft.com/office/powerpoint/2010/main" val="26528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33333E-6 L -6.25E-7 -0.20023 C -6.25E-7 -0.28958 0.04831 -0.39953 0.08633 -0.39953 L 0.17175 -0.39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581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0.00023 L -2.5E-6 -0.20116 C -2.5E-6 -0.29005 0.04688 -0.39977 0.08373 -0.39977 L 0.16341 -0.399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64" y="-19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341 -0.39977 L -0.09375 -0.4321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65" y="-1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BB49E17-8020-4D5E-B4D2-8D0B08C113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C744BF0D-378E-4A9B-898D-8B026BF3C46E}"/>
              </a:ext>
            </a:extLst>
          </p:cNvPr>
          <p:cNvSpPr/>
          <p:nvPr/>
        </p:nvSpPr>
        <p:spPr>
          <a:xfrm>
            <a:off x="2235180" y="602330"/>
            <a:ext cx="7721640" cy="274023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AEA83A-88CB-485D-98B0-F4F7B5375F50}"/>
              </a:ext>
            </a:extLst>
          </p:cNvPr>
          <p:cNvSpPr txBox="1"/>
          <p:nvPr/>
        </p:nvSpPr>
        <p:spPr>
          <a:xfrm>
            <a:off x="2950749" y="1033348"/>
            <a:ext cx="67738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000" b="1" dirty="0"/>
              <a:t>كان صلى الله عليه وسلم </a:t>
            </a:r>
            <a:endParaRPr lang="en-AE" sz="6000" b="1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617D1684-6BF8-4B71-A0FD-CE81FED437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92" y="0"/>
            <a:ext cx="1900256" cy="207868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8A88A81-792A-44B7-AF28-ED7DE0AA35AE}"/>
              </a:ext>
            </a:extLst>
          </p:cNvPr>
          <p:cNvSpPr/>
          <p:nvPr/>
        </p:nvSpPr>
        <p:spPr>
          <a:xfrm>
            <a:off x="7689680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معتدل الطول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41875A9-FCA6-4363-B75A-4E96643C81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270" y="3380881"/>
            <a:ext cx="1359416" cy="173302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1FC62D7-F189-493F-9235-E51EAA6EDEE0}"/>
              </a:ext>
            </a:extLst>
          </p:cNvPr>
          <p:cNvSpPr/>
          <p:nvPr/>
        </p:nvSpPr>
        <p:spPr>
          <a:xfrm>
            <a:off x="5040806" y="4729643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قصير القامة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A8570BE-B7C4-4651-940C-22A9A352C6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568" y="3355690"/>
            <a:ext cx="1359416" cy="1733020"/>
          </a:xfrm>
          <a:prstGeom prst="rect">
            <a:avLst/>
          </a:prstGeom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40A99ACE-C406-46E0-987B-9448A149465C}"/>
              </a:ext>
            </a:extLst>
          </p:cNvPr>
          <p:cNvSpPr/>
          <p:nvPr/>
        </p:nvSpPr>
        <p:spPr>
          <a:xfrm>
            <a:off x="2374564" y="4716516"/>
            <a:ext cx="2267139" cy="119251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b="1" dirty="0">
                <a:solidFill>
                  <a:schemeClr val="tx1"/>
                </a:solidFill>
              </a:rPr>
              <a:t>طويل </a:t>
            </a:r>
            <a:endParaRPr lang="en-AE" b="1" dirty="0">
              <a:solidFill>
                <a:schemeClr val="tx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896D647-ADD7-4841-9145-F397472018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326" y="3342563"/>
            <a:ext cx="1359416" cy="1733020"/>
          </a:xfrm>
          <a:prstGeom prst="rect">
            <a:avLst/>
          </a:prstGeom>
        </p:spPr>
      </p:pic>
      <p:pic>
        <p:nvPicPr>
          <p:cNvPr id="2" name="إجابة صحيحة (mp3)">
            <a:hlinkClick r:id="" action="ppaction://media"/>
            <a:extLst>
              <a:ext uri="{FF2B5EF4-FFF2-40B4-BE49-F238E27FC236}">
                <a16:creationId xmlns:a16="http://schemas.microsoft.com/office/drawing/2014/main" id="{2949E884-7195-4EF0-8F0C-109D98B801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274204" y="7663891"/>
            <a:ext cx="609600" cy="609600"/>
          </a:xfrm>
          <a:prstGeom prst="rect">
            <a:avLst/>
          </a:prstGeom>
        </p:spPr>
      </p:pic>
      <p:pic>
        <p:nvPicPr>
          <p:cNvPr id="3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2F385C6B-25F8-4455-9BFC-A9377E122E4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50963" y="8081963"/>
            <a:ext cx="609600" cy="609600"/>
          </a:xfrm>
          <a:prstGeom prst="rect">
            <a:avLst/>
          </a:prstGeom>
        </p:spPr>
      </p:pic>
      <p:pic>
        <p:nvPicPr>
          <p:cNvPr id="22" name="The Animal Sounds Bee's Buzz  Sound Effect  Animation (معدل) (معدل)">
            <a:hlinkClick r:id="" action="ppaction://media"/>
            <a:extLst>
              <a:ext uri="{FF2B5EF4-FFF2-40B4-BE49-F238E27FC236}">
                <a16:creationId xmlns:a16="http://schemas.microsoft.com/office/drawing/2014/main" id="{A5C4093B-BAAE-4E0F-B1E9-E0777BEC3EF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818.843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503363" y="8234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2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1.11111E-6 L 2.08333E-6 -0.2 C 2.08333E-6 -0.28935 -0.06498 -0.39954 -0.11719 -0.39954 L -0.23438 -0.39954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19" y="-199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96296E-6 L 2.08333E-7 -0.18981 C 2.08333E-7 -0.2743 -0.05885 -0.37824 -0.10612 -0.37824 L -0.21146 -0.3782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73" y="-1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1146 -0.37824 L -0.50208 -0.4488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531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1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1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269</Words>
  <Application>Microsoft Office PowerPoint</Application>
  <PresentationFormat>شاشة عريضة</PresentationFormat>
  <Paragraphs>85</Paragraphs>
  <Slides>20</Slides>
  <Notes>0</Notes>
  <HiddenSlides>0</HiddenSlides>
  <MMClips>57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سراب</cp:lastModifiedBy>
  <cp:revision>9</cp:revision>
  <dcterms:created xsi:type="dcterms:W3CDTF">2021-01-28T12:14:12Z</dcterms:created>
  <dcterms:modified xsi:type="dcterms:W3CDTF">2021-11-07T19:13:33Z</dcterms:modified>
</cp:coreProperties>
</file>