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6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theme/theme17.xml" ContentType="application/vnd.openxmlformats-officedocument.theme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theme/theme18.xml" ContentType="application/vnd.openxmlformats-officedocument.theme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theme/theme19.xml" ContentType="application/vnd.openxmlformats-officedocument.theme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theme/theme20.xml" ContentType="application/vnd.openxmlformats-officedocument.theme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theme/theme21.xml" ContentType="application/vnd.openxmlformats-officedocument.theme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theme/theme22.xml" ContentType="application/vnd.openxmlformats-officedocument.theme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theme/theme2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  <p:sldMasterId id="2147483780" r:id="rId11"/>
    <p:sldMasterId id="2147483804" r:id="rId12"/>
    <p:sldMasterId id="2147483816" r:id="rId13"/>
    <p:sldMasterId id="2147483828" r:id="rId14"/>
    <p:sldMasterId id="2147483840" r:id="rId15"/>
    <p:sldMasterId id="2147483852" r:id="rId16"/>
    <p:sldMasterId id="2147483864" r:id="rId17"/>
    <p:sldMasterId id="2147483876" r:id="rId18"/>
    <p:sldMasterId id="2147483888" r:id="rId19"/>
    <p:sldMasterId id="2147483900" r:id="rId20"/>
    <p:sldMasterId id="2147483912" r:id="rId21"/>
    <p:sldMasterId id="2147483924" r:id="rId22"/>
    <p:sldMasterId id="2147483936" r:id="rId23"/>
  </p:sldMasterIdLst>
  <p:sldIdLst>
    <p:sldId id="258" r:id="rId24"/>
    <p:sldId id="281" r:id="rId25"/>
    <p:sldId id="259" r:id="rId26"/>
    <p:sldId id="280" r:id="rId27"/>
    <p:sldId id="260" r:id="rId28"/>
    <p:sldId id="279" r:id="rId29"/>
    <p:sldId id="276" r:id="rId30"/>
    <p:sldId id="265" r:id="rId31"/>
    <p:sldId id="262" r:id="rId32"/>
    <p:sldId id="263" r:id="rId33"/>
    <p:sldId id="264" r:id="rId34"/>
    <p:sldId id="275" r:id="rId35"/>
    <p:sldId id="274" r:id="rId36"/>
    <p:sldId id="266" r:id="rId37"/>
    <p:sldId id="277" r:id="rId38"/>
    <p:sldId id="267" r:id="rId39"/>
    <p:sldId id="268" r:id="rId40"/>
    <p:sldId id="271" r:id="rId41"/>
    <p:sldId id="273" r:id="rId42"/>
    <p:sldId id="272" r:id="rId43"/>
    <p:sldId id="261" r:id="rId44"/>
    <p:sldId id="270" r:id="rId45"/>
    <p:sldId id="278" r:id="rId4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76" autoAdjust="0"/>
    <p:restoredTop sz="94660"/>
  </p:normalViewPr>
  <p:slideViewPr>
    <p:cSldViewPr snapToGrid="0">
      <p:cViewPr varScale="1">
        <p:scale>
          <a:sx n="89" d="100"/>
          <a:sy n="89" d="100"/>
        </p:scale>
        <p:origin x="20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3.xml"/><Relationship Id="rId39" Type="http://schemas.openxmlformats.org/officeDocument/2006/relationships/slide" Target="slides/slide16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11.xml"/><Relationship Id="rId42" Type="http://schemas.openxmlformats.org/officeDocument/2006/relationships/slide" Target="slides/slide19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.xml"/><Relationship Id="rId32" Type="http://schemas.openxmlformats.org/officeDocument/2006/relationships/slide" Target="slides/slide9.xml"/><Relationship Id="rId37" Type="http://schemas.openxmlformats.org/officeDocument/2006/relationships/slide" Target="slides/slide14.xml"/><Relationship Id="rId40" Type="http://schemas.openxmlformats.org/officeDocument/2006/relationships/slide" Target="slides/slide17.xml"/><Relationship Id="rId45" Type="http://schemas.openxmlformats.org/officeDocument/2006/relationships/slide" Target="slides/slide22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" Target="slides/slide5.xml"/><Relationship Id="rId36" Type="http://schemas.openxmlformats.org/officeDocument/2006/relationships/slide" Target="slides/slide13.xml"/><Relationship Id="rId49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8.xml"/><Relationship Id="rId44" Type="http://schemas.openxmlformats.org/officeDocument/2006/relationships/slide" Target="slides/slide2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4.xml"/><Relationship Id="rId30" Type="http://schemas.openxmlformats.org/officeDocument/2006/relationships/slide" Target="slides/slide7.xml"/><Relationship Id="rId35" Type="http://schemas.openxmlformats.org/officeDocument/2006/relationships/slide" Target="slides/slide12.xml"/><Relationship Id="rId43" Type="http://schemas.openxmlformats.org/officeDocument/2006/relationships/slide" Target="slides/slide20.xml"/><Relationship Id="rId48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2.xml"/><Relationship Id="rId33" Type="http://schemas.openxmlformats.org/officeDocument/2006/relationships/slide" Target="slides/slide10.xml"/><Relationship Id="rId38" Type="http://schemas.openxmlformats.org/officeDocument/2006/relationships/slide" Target="slides/slide15.xml"/><Relationship Id="rId46" Type="http://schemas.openxmlformats.org/officeDocument/2006/relationships/slide" Target="slides/slide23.xml"/><Relationship Id="rId20" Type="http://schemas.openxmlformats.org/officeDocument/2006/relationships/slideMaster" Target="slideMasters/slideMaster20.xml"/><Relationship Id="rId41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4396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146611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61480468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976196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211044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52268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25992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61851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74377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812645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9094016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278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16808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60726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9934969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66764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8038051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037537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73529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880069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217517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03229976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18639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63843284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93517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230764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500777022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475781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45176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08651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51610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618681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052255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032490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665107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93209675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808135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048244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164186352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13039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235949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83036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721142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381702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754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591165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83209883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0291357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636310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125257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091282419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810423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944883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705851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448309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1623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218914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843986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4900230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60465595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114523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778645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560530832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069363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458000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613377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7193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55283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46974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501841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27335689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0397722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238942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645893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897273263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95430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402271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7559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759608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896196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495467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746730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41423439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23467881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812851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667268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8775299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884527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982456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745574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246869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501199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658769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283656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44919608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30345065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268449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995168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489820057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101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25791897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9420565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659140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462734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667705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59288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4857470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9820298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84333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829185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615027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6841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50020818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453389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0227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824297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242279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056275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791261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59592260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95064393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039587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4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521551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687579546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066637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98500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191007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45458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537796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54986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94041659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85354769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403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306787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638722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17446917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295794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331216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377177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080370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769599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422259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8219406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476968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807596901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669402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772558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795221624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83094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894339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912538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773437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50213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50750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902099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045515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2535716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671978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06588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720406162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944431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78369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432301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439618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42850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7347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4860464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20954535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82650376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356477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4983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5602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7356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5198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264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363825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138783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246293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7453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4254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89611654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4263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455549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80114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0488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148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2911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14129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078628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439774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19902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95047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38760062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81106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4043936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85701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991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9788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11149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2259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2206881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067312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0707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30399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84359376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06902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37915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65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80625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03696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11292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8200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3530117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461043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54882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24990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3613601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77134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7123263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22401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52450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53107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92248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85191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7896748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1974268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62704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83839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51602281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323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932666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2774091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8976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95805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38072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62817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08126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6391688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44311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97637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505866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1273597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12247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EBE7DD"/>
                </a:solidFill>
              </a:rPr>
              <a:pPr/>
              <a:t>10/9/2019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EBE7DD"/>
                </a:solidFill>
              </a:rPr>
              <a:pPr/>
              <a:t>‹#›</a:t>
            </a:fld>
            <a:endParaRPr lang="en-US" dirty="0">
              <a:solidFill>
                <a:srgbClr val="EBE7DD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55246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64309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45340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6494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910996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8001542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1721316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511674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>
                <a:solidFill>
                  <a:srgbClr val="1A2E40"/>
                </a:solidFill>
              </a:rPr>
              <a:pPr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6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5.xml"/><Relationship Id="rId3" Type="http://schemas.openxmlformats.org/officeDocument/2006/relationships/slideLayout" Target="../slideLayouts/slideLayout190.xml"/><Relationship Id="rId7" Type="http://schemas.openxmlformats.org/officeDocument/2006/relationships/slideLayout" Target="../slideLayouts/slideLayout194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189.xml"/><Relationship Id="rId1" Type="http://schemas.openxmlformats.org/officeDocument/2006/relationships/slideLayout" Target="../slideLayouts/slideLayout188.xml"/><Relationship Id="rId6" Type="http://schemas.openxmlformats.org/officeDocument/2006/relationships/slideLayout" Target="../slideLayouts/slideLayout193.xml"/><Relationship Id="rId11" Type="http://schemas.openxmlformats.org/officeDocument/2006/relationships/slideLayout" Target="../slideLayouts/slideLayout198.xml"/><Relationship Id="rId5" Type="http://schemas.openxmlformats.org/officeDocument/2006/relationships/slideLayout" Target="../slideLayouts/slideLayout192.xml"/><Relationship Id="rId10" Type="http://schemas.openxmlformats.org/officeDocument/2006/relationships/slideLayout" Target="../slideLayouts/slideLayout197.xml"/><Relationship Id="rId4" Type="http://schemas.openxmlformats.org/officeDocument/2006/relationships/slideLayout" Target="../slideLayouts/slideLayout191.xml"/><Relationship Id="rId9" Type="http://schemas.openxmlformats.org/officeDocument/2006/relationships/slideLayout" Target="../slideLayouts/slideLayout196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6.xml"/><Relationship Id="rId3" Type="http://schemas.openxmlformats.org/officeDocument/2006/relationships/slideLayout" Target="../slideLayouts/slideLayout201.xml"/><Relationship Id="rId7" Type="http://schemas.openxmlformats.org/officeDocument/2006/relationships/slideLayout" Target="../slideLayouts/slideLayout205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00.xml"/><Relationship Id="rId1" Type="http://schemas.openxmlformats.org/officeDocument/2006/relationships/slideLayout" Target="../slideLayouts/slideLayout199.xml"/><Relationship Id="rId6" Type="http://schemas.openxmlformats.org/officeDocument/2006/relationships/slideLayout" Target="../slideLayouts/slideLayout204.xml"/><Relationship Id="rId11" Type="http://schemas.openxmlformats.org/officeDocument/2006/relationships/slideLayout" Target="../slideLayouts/slideLayout209.xml"/><Relationship Id="rId5" Type="http://schemas.openxmlformats.org/officeDocument/2006/relationships/slideLayout" Target="../slideLayouts/slideLayout203.xml"/><Relationship Id="rId10" Type="http://schemas.openxmlformats.org/officeDocument/2006/relationships/slideLayout" Target="../slideLayouts/slideLayout208.xml"/><Relationship Id="rId4" Type="http://schemas.openxmlformats.org/officeDocument/2006/relationships/slideLayout" Target="../slideLayouts/slideLayout202.xml"/><Relationship Id="rId9" Type="http://schemas.openxmlformats.org/officeDocument/2006/relationships/slideLayout" Target="../slideLayouts/slideLayout20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7.xml"/><Relationship Id="rId3" Type="http://schemas.openxmlformats.org/officeDocument/2006/relationships/slideLayout" Target="../slideLayouts/slideLayout212.xml"/><Relationship Id="rId7" Type="http://schemas.openxmlformats.org/officeDocument/2006/relationships/slideLayout" Target="../slideLayouts/slideLayout216.xml"/><Relationship Id="rId12" Type="http://schemas.openxmlformats.org/officeDocument/2006/relationships/theme" Target="../theme/theme20.xml"/><Relationship Id="rId2" Type="http://schemas.openxmlformats.org/officeDocument/2006/relationships/slideLayout" Target="../slideLayouts/slideLayout211.xml"/><Relationship Id="rId1" Type="http://schemas.openxmlformats.org/officeDocument/2006/relationships/slideLayout" Target="../slideLayouts/slideLayout210.xml"/><Relationship Id="rId6" Type="http://schemas.openxmlformats.org/officeDocument/2006/relationships/slideLayout" Target="../slideLayouts/slideLayout215.xml"/><Relationship Id="rId11" Type="http://schemas.openxmlformats.org/officeDocument/2006/relationships/slideLayout" Target="../slideLayouts/slideLayout220.xml"/><Relationship Id="rId5" Type="http://schemas.openxmlformats.org/officeDocument/2006/relationships/slideLayout" Target="../slideLayouts/slideLayout214.xml"/><Relationship Id="rId10" Type="http://schemas.openxmlformats.org/officeDocument/2006/relationships/slideLayout" Target="../slideLayouts/slideLayout219.xml"/><Relationship Id="rId4" Type="http://schemas.openxmlformats.org/officeDocument/2006/relationships/slideLayout" Target="../slideLayouts/slideLayout213.xml"/><Relationship Id="rId9" Type="http://schemas.openxmlformats.org/officeDocument/2006/relationships/slideLayout" Target="../slideLayouts/slideLayout218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8.xml"/><Relationship Id="rId3" Type="http://schemas.openxmlformats.org/officeDocument/2006/relationships/slideLayout" Target="../slideLayouts/slideLayout223.xml"/><Relationship Id="rId7" Type="http://schemas.openxmlformats.org/officeDocument/2006/relationships/slideLayout" Target="../slideLayouts/slideLayout227.xml"/><Relationship Id="rId12" Type="http://schemas.openxmlformats.org/officeDocument/2006/relationships/theme" Target="../theme/theme21.xml"/><Relationship Id="rId2" Type="http://schemas.openxmlformats.org/officeDocument/2006/relationships/slideLayout" Target="../slideLayouts/slideLayout222.xml"/><Relationship Id="rId1" Type="http://schemas.openxmlformats.org/officeDocument/2006/relationships/slideLayout" Target="../slideLayouts/slideLayout221.xml"/><Relationship Id="rId6" Type="http://schemas.openxmlformats.org/officeDocument/2006/relationships/slideLayout" Target="../slideLayouts/slideLayout226.xml"/><Relationship Id="rId11" Type="http://schemas.openxmlformats.org/officeDocument/2006/relationships/slideLayout" Target="../slideLayouts/slideLayout231.xml"/><Relationship Id="rId5" Type="http://schemas.openxmlformats.org/officeDocument/2006/relationships/slideLayout" Target="../slideLayouts/slideLayout225.xml"/><Relationship Id="rId10" Type="http://schemas.openxmlformats.org/officeDocument/2006/relationships/slideLayout" Target="../slideLayouts/slideLayout230.xml"/><Relationship Id="rId4" Type="http://schemas.openxmlformats.org/officeDocument/2006/relationships/slideLayout" Target="../slideLayouts/slideLayout224.xml"/><Relationship Id="rId9" Type="http://schemas.openxmlformats.org/officeDocument/2006/relationships/slideLayout" Target="../slideLayouts/slideLayout229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9.xml"/><Relationship Id="rId3" Type="http://schemas.openxmlformats.org/officeDocument/2006/relationships/slideLayout" Target="../slideLayouts/slideLayout234.xml"/><Relationship Id="rId7" Type="http://schemas.openxmlformats.org/officeDocument/2006/relationships/slideLayout" Target="../slideLayouts/slideLayout238.xml"/><Relationship Id="rId12" Type="http://schemas.openxmlformats.org/officeDocument/2006/relationships/theme" Target="../theme/theme22.xml"/><Relationship Id="rId2" Type="http://schemas.openxmlformats.org/officeDocument/2006/relationships/slideLayout" Target="../slideLayouts/slideLayout233.xml"/><Relationship Id="rId1" Type="http://schemas.openxmlformats.org/officeDocument/2006/relationships/slideLayout" Target="../slideLayouts/slideLayout232.xml"/><Relationship Id="rId6" Type="http://schemas.openxmlformats.org/officeDocument/2006/relationships/slideLayout" Target="../slideLayouts/slideLayout237.xml"/><Relationship Id="rId11" Type="http://schemas.openxmlformats.org/officeDocument/2006/relationships/slideLayout" Target="../slideLayouts/slideLayout242.xml"/><Relationship Id="rId5" Type="http://schemas.openxmlformats.org/officeDocument/2006/relationships/slideLayout" Target="../slideLayouts/slideLayout236.xml"/><Relationship Id="rId10" Type="http://schemas.openxmlformats.org/officeDocument/2006/relationships/slideLayout" Target="../slideLayouts/slideLayout241.xml"/><Relationship Id="rId4" Type="http://schemas.openxmlformats.org/officeDocument/2006/relationships/slideLayout" Target="../slideLayouts/slideLayout235.xml"/><Relationship Id="rId9" Type="http://schemas.openxmlformats.org/officeDocument/2006/relationships/slideLayout" Target="../slideLayouts/slideLayout240.xml"/></Relationships>
</file>

<file path=ppt/slideMasters/_rels/slideMaster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0.xml"/><Relationship Id="rId3" Type="http://schemas.openxmlformats.org/officeDocument/2006/relationships/slideLayout" Target="../slideLayouts/slideLayout245.xml"/><Relationship Id="rId7" Type="http://schemas.openxmlformats.org/officeDocument/2006/relationships/slideLayout" Target="../slideLayouts/slideLayout249.xml"/><Relationship Id="rId12" Type="http://schemas.openxmlformats.org/officeDocument/2006/relationships/theme" Target="../theme/theme23.xml"/><Relationship Id="rId2" Type="http://schemas.openxmlformats.org/officeDocument/2006/relationships/slideLayout" Target="../slideLayouts/slideLayout244.xml"/><Relationship Id="rId1" Type="http://schemas.openxmlformats.org/officeDocument/2006/relationships/slideLayout" Target="../slideLayouts/slideLayout243.xml"/><Relationship Id="rId6" Type="http://schemas.openxmlformats.org/officeDocument/2006/relationships/slideLayout" Target="../slideLayouts/slideLayout248.xml"/><Relationship Id="rId11" Type="http://schemas.openxmlformats.org/officeDocument/2006/relationships/slideLayout" Target="../slideLayouts/slideLayout253.xml"/><Relationship Id="rId5" Type="http://schemas.openxmlformats.org/officeDocument/2006/relationships/slideLayout" Target="../slideLayouts/slideLayout247.xml"/><Relationship Id="rId10" Type="http://schemas.openxmlformats.org/officeDocument/2006/relationships/slideLayout" Target="../slideLayouts/slideLayout252.xml"/><Relationship Id="rId4" Type="http://schemas.openxmlformats.org/officeDocument/2006/relationships/slideLayout" Target="../slideLayouts/slideLayout246.xml"/><Relationship Id="rId9" Type="http://schemas.openxmlformats.org/officeDocument/2006/relationships/slideLayout" Target="../slideLayouts/slideLayout25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24743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34391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3905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10317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00913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31826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0837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60533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3095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3168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15144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23187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44171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77634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68010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1569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89946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8564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1079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4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71180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47452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87DE6118-2437-4B30-8E3C-4D2BE6020583}" type="datetimeFigureOut">
              <a:rPr lang="en-US" dirty="0">
                <a:solidFill>
                  <a:srgbClr val="1A2E40"/>
                </a:solidFill>
              </a:rPr>
              <a:pPr defTabSz="457200"/>
              <a:t>10/9/2019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defTabSz="457200"/>
            <a:fld id="{69E57DC2-970A-4B3E-BB1C-7A09969E49DF}" type="slidenum">
              <a:rPr lang="en-US" dirty="0">
                <a:solidFill>
                  <a:srgbClr val="1A2E40"/>
                </a:solidFill>
              </a:rPr>
              <a:pPr defTabSz="457200"/>
              <a:t>‹#›</a:t>
            </a:fld>
            <a:endParaRPr lang="en-US" dirty="0">
              <a:solidFill>
                <a:srgbClr val="1A2E40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92414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7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6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8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9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0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3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5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4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14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3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1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3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8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SPEAKING PICTURES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Q SKILLS BOOK 1, </a:t>
            </a:r>
            <a:r>
              <a:rPr lang="en-US" dirty="0" smtClean="0"/>
              <a:t>UNITS 1, 2, </a:t>
            </a:r>
            <a:r>
              <a:rPr lang="en-US" dirty="0" smtClean="0"/>
              <a:t>3 &amp;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877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720" y="1133856"/>
            <a:ext cx="9784080" cy="460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39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5296" y="1207008"/>
            <a:ext cx="9784080" cy="4498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897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140" y="1225685"/>
            <a:ext cx="9805481" cy="457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769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774" y="1225685"/>
            <a:ext cx="9786025" cy="4435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613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872" y="1188720"/>
            <a:ext cx="9692640" cy="442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95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774" y="1186774"/>
            <a:ext cx="9844392" cy="4474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153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432" y="1188720"/>
            <a:ext cx="9784080" cy="4553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3788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144" y="1152144"/>
            <a:ext cx="9930383" cy="4553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4867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856" y="1152144"/>
            <a:ext cx="9857232" cy="4535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5721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252" y="1154243"/>
            <a:ext cx="9833548" cy="446706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299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140" y="1167319"/>
            <a:ext cx="9747115" cy="4591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5382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432" y="1207008"/>
            <a:ext cx="9820655" cy="442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0070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432" y="1207008"/>
            <a:ext cx="9765792" cy="446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7885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008" y="1188720"/>
            <a:ext cx="9747504" cy="4535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4125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319" y="1128409"/>
            <a:ext cx="9883302" cy="4552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500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872" y="1207008"/>
            <a:ext cx="9692640" cy="4517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363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230" y="1108954"/>
            <a:ext cx="9786025" cy="4494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145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1115568"/>
            <a:ext cx="9930384" cy="4553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82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320" y="1108953"/>
            <a:ext cx="9805480" cy="459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094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229" y="1147864"/>
            <a:ext cx="9747115" cy="4513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870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432" y="1225296"/>
            <a:ext cx="9857232" cy="4407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949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008" y="1207008"/>
            <a:ext cx="9802368" cy="446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92015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10.xml><?xml version="1.0" encoding="utf-8"?>
<a:theme xmlns:a="http://schemas.openxmlformats.org/drawingml/2006/main" name="9_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11.xml><?xml version="1.0" encoding="utf-8"?>
<a:theme xmlns:a="http://schemas.openxmlformats.org/drawingml/2006/main" name="10_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12.xml><?xml version="1.0" encoding="utf-8"?>
<a:theme xmlns:a="http://schemas.openxmlformats.org/drawingml/2006/main" name="12_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13.xml><?xml version="1.0" encoding="utf-8"?>
<a:theme xmlns:a="http://schemas.openxmlformats.org/drawingml/2006/main" name="13_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14.xml><?xml version="1.0" encoding="utf-8"?>
<a:theme xmlns:a="http://schemas.openxmlformats.org/drawingml/2006/main" name="14_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15.xml><?xml version="1.0" encoding="utf-8"?>
<a:theme xmlns:a="http://schemas.openxmlformats.org/drawingml/2006/main" name="15_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16.xml><?xml version="1.0" encoding="utf-8"?>
<a:theme xmlns:a="http://schemas.openxmlformats.org/drawingml/2006/main" name="16_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17.xml><?xml version="1.0" encoding="utf-8"?>
<a:theme xmlns:a="http://schemas.openxmlformats.org/drawingml/2006/main" name="17_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18.xml><?xml version="1.0" encoding="utf-8"?>
<a:theme xmlns:a="http://schemas.openxmlformats.org/drawingml/2006/main" name="18_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19.xml><?xml version="1.0" encoding="utf-8"?>
<a:theme xmlns:a="http://schemas.openxmlformats.org/drawingml/2006/main" name="19_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2.xml><?xml version="1.0" encoding="utf-8"?>
<a:theme xmlns:a="http://schemas.openxmlformats.org/drawingml/2006/main" name="1_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20.xml><?xml version="1.0" encoding="utf-8"?>
<a:theme xmlns:a="http://schemas.openxmlformats.org/drawingml/2006/main" name="20_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21.xml><?xml version="1.0" encoding="utf-8"?>
<a:theme xmlns:a="http://schemas.openxmlformats.org/drawingml/2006/main" name="21_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22.xml><?xml version="1.0" encoding="utf-8"?>
<a:theme xmlns:a="http://schemas.openxmlformats.org/drawingml/2006/main" name="22_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23.xml><?xml version="1.0" encoding="utf-8"?>
<a:theme xmlns:a="http://schemas.openxmlformats.org/drawingml/2006/main" name="23_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3.xml><?xml version="1.0" encoding="utf-8"?>
<a:theme xmlns:a="http://schemas.openxmlformats.org/drawingml/2006/main" name="2_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4.xml><?xml version="1.0" encoding="utf-8"?>
<a:theme xmlns:a="http://schemas.openxmlformats.org/drawingml/2006/main" name="3_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5.xml><?xml version="1.0" encoding="utf-8"?>
<a:theme xmlns:a="http://schemas.openxmlformats.org/drawingml/2006/main" name="4_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6.xml><?xml version="1.0" encoding="utf-8"?>
<a:theme xmlns:a="http://schemas.openxmlformats.org/drawingml/2006/main" name="5_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7.xml><?xml version="1.0" encoding="utf-8"?>
<a:theme xmlns:a="http://schemas.openxmlformats.org/drawingml/2006/main" name="6_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8.xml><?xml version="1.0" encoding="utf-8"?>
<a:theme xmlns:a="http://schemas.openxmlformats.org/drawingml/2006/main" name="7_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9.xml><?xml version="1.0" encoding="utf-8"?>
<a:theme xmlns:a="http://schemas.openxmlformats.org/drawingml/2006/main" name="8_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</Words>
  <Application>Microsoft Office PowerPoint</Application>
  <PresentationFormat>Widescreen</PresentationFormat>
  <Paragraphs>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23</vt:i4>
      </vt:variant>
      <vt:variant>
        <vt:lpstr>Slide Titles</vt:lpstr>
      </vt:variant>
      <vt:variant>
        <vt:i4>23</vt:i4>
      </vt:variant>
    </vt:vector>
  </HeadingPairs>
  <TitlesOfParts>
    <vt:vector size="47" baseType="lpstr">
      <vt:lpstr>Franklin Gothic Book</vt:lpstr>
      <vt:lpstr>Crop</vt:lpstr>
      <vt:lpstr>1_Crop</vt:lpstr>
      <vt:lpstr>2_Crop</vt:lpstr>
      <vt:lpstr>3_Crop</vt:lpstr>
      <vt:lpstr>4_Crop</vt:lpstr>
      <vt:lpstr>5_Crop</vt:lpstr>
      <vt:lpstr>6_Crop</vt:lpstr>
      <vt:lpstr>7_Crop</vt:lpstr>
      <vt:lpstr>8_Crop</vt:lpstr>
      <vt:lpstr>9_Crop</vt:lpstr>
      <vt:lpstr>10_Crop</vt:lpstr>
      <vt:lpstr>12_Crop</vt:lpstr>
      <vt:lpstr>13_Crop</vt:lpstr>
      <vt:lpstr>14_Crop</vt:lpstr>
      <vt:lpstr>15_Crop</vt:lpstr>
      <vt:lpstr>16_Crop</vt:lpstr>
      <vt:lpstr>17_Crop</vt:lpstr>
      <vt:lpstr>18_Crop</vt:lpstr>
      <vt:lpstr>19_Crop</vt:lpstr>
      <vt:lpstr>20_Crop</vt:lpstr>
      <vt:lpstr>21_Crop</vt:lpstr>
      <vt:lpstr>22_Crop</vt:lpstr>
      <vt:lpstr>23_Crop</vt:lpstr>
      <vt:lpstr>SPEAKING PICTURES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SPEAKING PICTURES</dc:title>
  <dc:creator>nanees asghar</dc:creator>
  <cp:lastModifiedBy>nanees asghar</cp:lastModifiedBy>
  <cp:revision>2</cp:revision>
  <dcterms:created xsi:type="dcterms:W3CDTF">2019-10-08T21:50:25Z</dcterms:created>
  <dcterms:modified xsi:type="dcterms:W3CDTF">2019-10-08T21:51:43Z</dcterms:modified>
</cp:coreProperties>
</file>