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804" r:id="rId12"/>
    <p:sldMasterId id="2147483816" r:id="rId13"/>
    <p:sldMasterId id="2147483828" r:id="rId14"/>
    <p:sldMasterId id="2147483840" r:id="rId15"/>
    <p:sldMasterId id="2147483852" r:id="rId16"/>
    <p:sldMasterId id="2147483864" r:id="rId17"/>
    <p:sldMasterId id="2147483876" r:id="rId18"/>
    <p:sldMasterId id="2147483888" r:id="rId19"/>
    <p:sldMasterId id="2147483900" r:id="rId20"/>
    <p:sldMasterId id="2147483912" r:id="rId21"/>
    <p:sldMasterId id="2147483924" r:id="rId22"/>
    <p:sldMasterId id="2147483936" r:id="rId23"/>
  </p:sldMasterIdLst>
  <p:sldIdLst>
    <p:sldId id="258" r:id="rId24"/>
    <p:sldId id="281" r:id="rId25"/>
    <p:sldId id="259" r:id="rId26"/>
    <p:sldId id="280" r:id="rId27"/>
    <p:sldId id="260" r:id="rId28"/>
    <p:sldId id="279" r:id="rId29"/>
    <p:sldId id="276" r:id="rId30"/>
    <p:sldId id="265" r:id="rId31"/>
    <p:sldId id="262" r:id="rId32"/>
    <p:sldId id="263" r:id="rId33"/>
    <p:sldId id="264" r:id="rId34"/>
    <p:sldId id="275" r:id="rId35"/>
    <p:sldId id="274" r:id="rId36"/>
    <p:sldId id="266" r:id="rId37"/>
    <p:sldId id="277" r:id="rId38"/>
    <p:sldId id="267" r:id="rId39"/>
    <p:sldId id="268" r:id="rId40"/>
    <p:sldId id="271" r:id="rId41"/>
    <p:sldId id="273" r:id="rId42"/>
    <p:sldId id="272" r:id="rId43"/>
    <p:sldId id="261" r:id="rId44"/>
    <p:sldId id="270" r:id="rId45"/>
    <p:sldId id="27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9976" autoAdjust="0"/>
    <p:restoredTop sz="94660"/>
  </p:normalViewPr>
  <p:slideViewPr>
    <p:cSldViewPr snapToGrid="0">
      <p:cViewPr varScale="1">
        <p:scale>
          <a:sx n="89" d="100"/>
          <a:sy n="89" d="100"/>
        </p:scale>
        <p:origin x="20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3.xml"/><Relationship Id="rId39" Type="http://schemas.openxmlformats.org/officeDocument/2006/relationships/slide" Target="slides/slide16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1.xml"/><Relationship Id="rId42" Type="http://schemas.openxmlformats.org/officeDocument/2006/relationships/slide" Target="slides/slide19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44396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14661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6148046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7619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0211044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52268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2599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6185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437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812645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9094016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78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616808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60726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993496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66764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803805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03753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35299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688006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2175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32299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18639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3843284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9351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23076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00777022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647578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4517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08651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5161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061868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0522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32490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66510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932096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8081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4824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6418635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13039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23594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58303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211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938170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754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59116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8320988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0291357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26363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2525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91282419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81042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944883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705851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48309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623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1891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843986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90023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046559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11452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7786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56053083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6936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645800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161337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719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528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46974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50184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2733568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80397722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238942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4589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9727326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5430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1402271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7559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975960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89619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49546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746730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41423439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23467881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812851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66726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877529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88452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598245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4557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24686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501199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7658769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28365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44919608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034506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26844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9516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8982005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10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5791897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9420565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65914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462734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66770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45928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84857470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982029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433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2918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615027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684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002081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5338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0227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82429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42279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056275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791261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959226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95064393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03958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40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452155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68757954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06663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98500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19100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4545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353779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5498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404165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8535476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403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06787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63872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17446917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295794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433121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77177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080370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769599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42225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08219406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476968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07596901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66940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77255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79522162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8309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5894339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1253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7343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50213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5075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02099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4045515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2535716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671978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06588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720406162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9444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7836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43230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43961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42850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7347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4860464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2095453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2650376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5647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498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560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7356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198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264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8363825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138783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246293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745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4254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8961165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426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2455549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8011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0488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148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2911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1412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786282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24397746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199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950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3876006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8110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04393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85701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991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978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114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2259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206881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6731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707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330399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4359376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06902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937915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659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8062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0369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11292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820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3530117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46104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54882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24990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36136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7134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712326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22401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245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310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224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85191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896748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974268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062704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83839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51602281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532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32666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2774091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897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9580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3807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6281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08126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391688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4311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9763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05866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1273597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12247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EBE7DD"/>
                </a:solidFill>
              </a:rPr>
              <a:pPr/>
              <a:t>10/9/2019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EBE7DD"/>
                </a:solidFill>
              </a:rPr>
              <a:pPr/>
              <a:t>‹#›</a:t>
            </a:fld>
            <a:endParaRPr lang="en-US" dirty="0">
              <a:solidFill>
                <a:srgbClr val="EBE7DD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855246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6430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534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6494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91099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800154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172131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51167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>
                <a:solidFill>
                  <a:srgbClr val="1A2E40"/>
                </a:solidFill>
              </a:rPr>
              <a:pPr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6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24743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439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3905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0317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00913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31826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6083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60533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309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3168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514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23187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4171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77634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68010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1569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8994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564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1079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42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71180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47452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87DE6118-2437-4B30-8E3C-4D2BE6020583}" type="datetimeFigureOut">
              <a:rPr lang="en-US" dirty="0">
                <a:solidFill>
                  <a:srgbClr val="1A2E40"/>
                </a:solidFill>
              </a:rPr>
              <a:pPr defTabSz="457200"/>
              <a:t>10/9/2019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pPr defTabSz="457200"/>
            <a:fld id="{69E57DC2-970A-4B3E-BB1C-7A09969E49DF}" type="slidenum">
              <a:rPr lang="en-US" dirty="0">
                <a:solidFill>
                  <a:srgbClr val="1A2E40"/>
                </a:solidFill>
              </a:rPr>
              <a:pPr defTabSz="457200"/>
              <a:t>‹#›</a:t>
            </a:fld>
            <a:endParaRPr lang="en-US" dirty="0">
              <a:solidFill>
                <a:srgbClr val="1A2E40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92414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6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9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3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SPEAKING PICTURES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Q SKILLS BOOK 1, </a:t>
            </a:r>
            <a:r>
              <a:rPr lang="en-US" dirty="0" smtClean="0"/>
              <a:t>UNITS 1, 2, </a:t>
            </a:r>
            <a:r>
              <a:rPr lang="en-US" dirty="0" smtClean="0"/>
              <a:t>3 &amp;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87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1133856"/>
            <a:ext cx="9784080" cy="46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9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296" y="1207008"/>
            <a:ext cx="9784080" cy="449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97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1225685"/>
            <a:ext cx="9805481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7692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74" y="1225685"/>
            <a:ext cx="9786025" cy="443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6130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188720"/>
            <a:ext cx="9692640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52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774" y="1186774"/>
            <a:ext cx="9844392" cy="4474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534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" y="1188720"/>
            <a:ext cx="9784080" cy="45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378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4" y="1152144"/>
            <a:ext cx="9930383" cy="4553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867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856" y="1152144"/>
            <a:ext cx="9857232" cy="45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5721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252" y="1154243"/>
            <a:ext cx="9833548" cy="44670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29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40" y="1167319"/>
            <a:ext cx="9747115" cy="4591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382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" y="1207008"/>
            <a:ext cx="9820655" cy="442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07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" y="1207008"/>
            <a:ext cx="9765792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788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8" y="1188720"/>
            <a:ext cx="9747504" cy="453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412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19" y="1128409"/>
            <a:ext cx="9883302" cy="455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5002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207008"/>
            <a:ext cx="9692640" cy="451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63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30" y="1108954"/>
            <a:ext cx="9786025" cy="449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1456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115568"/>
            <a:ext cx="9930384" cy="4553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82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320" y="1108953"/>
            <a:ext cx="9805480" cy="459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94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229" y="1147864"/>
            <a:ext cx="9747115" cy="451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870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432" y="1225296"/>
            <a:ext cx="9857232" cy="440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949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008" y="1207008"/>
            <a:ext cx="9802368" cy="446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92015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0.xml><?xml version="1.0" encoding="utf-8"?>
<a:theme xmlns:a="http://schemas.openxmlformats.org/drawingml/2006/main" name="9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1.xml><?xml version="1.0" encoding="utf-8"?>
<a:theme xmlns:a="http://schemas.openxmlformats.org/drawingml/2006/main" name="10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2.xml><?xml version="1.0" encoding="utf-8"?>
<a:theme xmlns:a="http://schemas.openxmlformats.org/drawingml/2006/main" name="12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3.xml><?xml version="1.0" encoding="utf-8"?>
<a:theme xmlns:a="http://schemas.openxmlformats.org/drawingml/2006/main" name="13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4.xml><?xml version="1.0" encoding="utf-8"?>
<a:theme xmlns:a="http://schemas.openxmlformats.org/drawingml/2006/main" name="14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5.xml><?xml version="1.0" encoding="utf-8"?>
<a:theme xmlns:a="http://schemas.openxmlformats.org/drawingml/2006/main" name="15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6.xml><?xml version="1.0" encoding="utf-8"?>
<a:theme xmlns:a="http://schemas.openxmlformats.org/drawingml/2006/main" name="16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7.xml><?xml version="1.0" encoding="utf-8"?>
<a:theme xmlns:a="http://schemas.openxmlformats.org/drawingml/2006/main" name="17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8.xml><?xml version="1.0" encoding="utf-8"?>
<a:theme xmlns:a="http://schemas.openxmlformats.org/drawingml/2006/main" name="18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19.xml><?xml version="1.0" encoding="utf-8"?>
<a:theme xmlns:a="http://schemas.openxmlformats.org/drawingml/2006/main" name="19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.xml><?xml version="1.0" encoding="utf-8"?>
<a:theme xmlns:a="http://schemas.openxmlformats.org/drawingml/2006/main" name="1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0.xml><?xml version="1.0" encoding="utf-8"?>
<a:theme xmlns:a="http://schemas.openxmlformats.org/drawingml/2006/main" name="20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1.xml><?xml version="1.0" encoding="utf-8"?>
<a:theme xmlns:a="http://schemas.openxmlformats.org/drawingml/2006/main" name="21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2.xml><?xml version="1.0" encoding="utf-8"?>
<a:theme xmlns:a="http://schemas.openxmlformats.org/drawingml/2006/main" name="22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23.xml><?xml version="1.0" encoding="utf-8"?>
<a:theme xmlns:a="http://schemas.openxmlformats.org/drawingml/2006/main" name="23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3.xml><?xml version="1.0" encoding="utf-8"?>
<a:theme xmlns:a="http://schemas.openxmlformats.org/drawingml/2006/main" name="2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4.xml><?xml version="1.0" encoding="utf-8"?>
<a:theme xmlns:a="http://schemas.openxmlformats.org/drawingml/2006/main" name="3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5.xml><?xml version="1.0" encoding="utf-8"?>
<a:theme xmlns:a="http://schemas.openxmlformats.org/drawingml/2006/main" name="4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6.xml><?xml version="1.0" encoding="utf-8"?>
<a:theme xmlns:a="http://schemas.openxmlformats.org/drawingml/2006/main" name="5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7.xml><?xml version="1.0" encoding="utf-8"?>
<a:theme xmlns:a="http://schemas.openxmlformats.org/drawingml/2006/main" name="6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8.xml><?xml version="1.0" encoding="utf-8"?>
<a:theme xmlns:a="http://schemas.openxmlformats.org/drawingml/2006/main" name="7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ppt/theme/theme9.xml><?xml version="1.0" encoding="utf-8"?>
<a:theme xmlns:a="http://schemas.openxmlformats.org/drawingml/2006/main" name="8_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</Words>
  <Application>Microsoft Office PowerPoint</Application>
  <PresentationFormat>Widescreen</PresentationFormat>
  <Paragraphs>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23</vt:i4>
      </vt:variant>
      <vt:variant>
        <vt:lpstr>Slide Titles</vt:lpstr>
      </vt:variant>
      <vt:variant>
        <vt:i4>23</vt:i4>
      </vt:variant>
    </vt:vector>
  </HeadingPairs>
  <TitlesOfParts>
    <vt:vector size="47" baseType="lpstr">
      <vt:lpstr>Franklin Gothic Book</vt:lpstr>
      <vt:lpstr>Crop</vt:lpstr>
      <vt:lpstr>1_Crop</vt:lpstr>
      <vt:lpstr>2_Crop</vt:lpstr>
      <vt:lpstr>3_Crop</vt:lpstr>
      <vt:lpstr>4_Crop</vt:lpstr>
      <vt:lpstr>5_Crop</vt:lpstr>
      <vt:lpstr>6_Crop</vt:lpstr>
      <vt:lpstr>7_Crop</vt:lpstr>
      <vt:lpstr>8_Crop</vt:lpstr>
      <vt:lpstr>9_Crop</vt:lpstr>
      <vt:lpstr>10_Crop</vt:lpstr>
      <vt:lpstr>12_Crop</vt:lpstr>
      <vt:lpstr>13_Crop</vt:lpstr>
      <vt:lpstr>14_Crop</vt:lpstr>
      <vt:lpstr>15_Crop</vt:lpstr>
      <vt:lpstr>16_Crop</vt:lpstr>
      <vt:lpstr>17_Crop</vt:lpstr>
      <vt:lpstr>18_Crop</vt:lpstr>
      <vt:lpstr>19_Crop</vt:lpstr>
      <vt:lpstr>20_Crop</vt:lpstr>
      <vt:lpstr>21_Crop</vt:lpstr>
      <vt:lpstr>22_Crop</vt:lpstr>
      <vt:lpstr>23_Crop</vt:lpstr>
      <vt:lpstr>SPEAKING PICTURES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SPEAKING PICTURES</dc:title>
  <dc:creator>nanees asghar</dc:creator>
  <cp:lastModifiedBy>nanees asghar</cp:lastModifiedBy>
  <cp:revision>2</cp:revision>
  <dcterms:created xsi:type="dcterms:W3CDTF">2019-10-08T21:50:25Z</dcterms:created>
  <dcterms:modified xsi:type="dcterms:W3CDTF">2019-10-08T21:51:43Z</dcterms:modified>
</cp:coreProperties>
</file>