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804" r:id="rId12"/>
    <p:sldMasterId id="2147483816" r:id="rId13"/>
    <p:sldMasterId id="2147483828" r:id="rId14"/>
    <p:sldMasterId id="2147483840" r:id="rId15"/>
    <p:sldMasterId id="2147483852" r:id="rId16"/>
    <p:sldMasterId id="2147483864" r:id="rId17"/>
    <p:sldMasterId id="2147483876" r:id="rId18"/>
    <p:sldMasterId id="2147483888" r:id="rId19"/>
    <p:sldMasterId id="2147483900" r:id="rId20"/>
    <p:sldMasterId id="2147483912" r:id="rId21"/>
    <p:sldMasterId id="2147483924" r:id="rId22"/>
    <p:sldMasterId id="2147483936" r:id="rId23"/>
  </p:sldMasterIdLst>
  <p:sldIdLst>
    <p:sldId id="258" r:id="rId24"/>
    <p:sldId id="281" r:id="rId25"/>
    <p:sldId id="259" r:id="rId26"/>
    <p:sldId id="280" r:id="rId27"/>
    <p:sldId id="260" r:id="rId28"/>
    <p:sldId id="279" r:id="rId29"/>
    <p:sldId id="276" r:id="rId30"/>
    <p:sldId id="265" r:id="rId31"/>
    <p:sldId id="262" r:id="rId32"/>
    <p:sldId id="263" r:id="rId33"/>
    <p:sldId id="264" r:id="rId34"/>
    <p:sldId id="275" r:id="rId35"/>
    <p:sldId id="274" r:id="rId36"/>
    <p:sldId id="266" r:id="rId37"/>
    <p:sldId id="277" r:id="rId38"/>
    <p:sldId id="267" r:id="rId39"/>
    <p:sldId id="268" r:id="rId40"/>
    <p:sldId id="271" r:id="rId41"/>
    <p:sldId id="273" r:id="rId42"/>
    <p:sldId id="272" r:id="rId43"/>
    <p:sldId id="261" r:id="rId44"/>
    <p:sldId id="270" r:id="rId45"/>
    <p:sldId id="278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slide" Target="slides/slide1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slide" Target="slides/slide22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slide" Target="slides/slide20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slide" Target="slides/slide23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439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4661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6148046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761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110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226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599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1851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4377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12645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094016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7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680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0726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9934969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6764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03805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3753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352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800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1751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322997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863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84328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351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3076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077702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7578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4517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8651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161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1868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5225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324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6510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20967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0813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482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6418635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3039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359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8303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2114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8170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5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59116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320988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291357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3631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2525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9128241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1042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9448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0585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4830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6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189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4398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90023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046559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1452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7864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6053083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6936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45800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1337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1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528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697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0184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733568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039772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3894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4589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727326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543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0227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55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75960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9619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9546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4673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142343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346788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1285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6726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77529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8452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98245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557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4686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0119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5876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8365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91960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34506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6844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9516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982005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10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79189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4205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5914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6273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6770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59288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85747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82029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4333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291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50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84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002081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53389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022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2429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4227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5627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9126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59226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506439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3958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0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2155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87579546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6663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9850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9100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5458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37796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498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04165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535476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40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06787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38722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744691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95794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3121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7717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80370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6959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2225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82194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7696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0759690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6940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255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95221624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309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89433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12538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73437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021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075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0209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45515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535716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71978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6588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0406162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4443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836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3230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3961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285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34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86046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95453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2650376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56477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98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60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35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19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6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638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3878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629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45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25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61165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26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45554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011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48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4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911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41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7862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39774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990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50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76006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110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04393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570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9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788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114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25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20688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6731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0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039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435937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69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3791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5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062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369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129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20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301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6104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488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499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361360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713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12326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240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245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310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224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519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89674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97426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270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3839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60228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2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32666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7409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897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580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807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281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0812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39168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431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763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586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27359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224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EBE7DD"/>
                </a:solidFill>
              </a:rPr>
              <a:pPr/>
              <a:t>10/9/2019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EBE7DD"/>
                </a:solidFill>
              </a:rPr>
              <a:pPr/>
              <a:t>‹#›</a:t>
            </a:fld>
            <a:endParaRPr lang="en-US" dirty="0">
              <a:solidFill>
                <a:srgbClr val="EBE7DD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5246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430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534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494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1099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00154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72131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116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>
                <a:solidFill>
                  <a:srgbClr val="1A2E40"/>
                </a:solidFill>
              </a:rPr>
              <a:pPr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474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43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0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031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091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182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053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09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6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514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318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417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3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801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56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994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564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7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18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745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87DE6118-2437-4B30-8E3C-4D2BE6020583}" type="datetimeFigureOut">
              <a:rPr lang="en-US" dirty="0">
                <a:solidFill>
                  <a:srgbClr val="1A2E40"/>
                </a:solidFill>
              </a:rPr>
              <a:pPr defTabSz="457200"/>
              <a:t>10/9/2019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69E57DC2-970A-4B3E-BB1C-7A09969E49DF}" type="slidenum">
              <a:rPr lang="en-US" dirty="0">
                <a:solidFill>
                  <a:srgbClr val="1A2E40"/>
                </a:solidFill>
              </a:rPr>
              <a:pPr defTabSz="457200"/>
              <a:t>‹#›</a:t>
            </a:fld>
            <a:endParaRPr lang="en-US" dirty="0">
              <a:solidFill>
                <a:srgbClr val="1A2E40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241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6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9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0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 SKILLS BOOK 1, </a:t>
            </a:r>
            <a:r>
              <a:rPr lang="en-US" dirty="0" smtClean="0"/>
              <a:t>UNITS 1, 2, </a:t>
            </a:r>
            <a:r>
              <a:rPr lang="en-US" dirty="0" smtClean="0"/>
              <a:t>3 &amp;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7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133856"/>
            <a:ext cx="9784080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96" y="1207008"/>
            <a:ext cx="9784080" cy="449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9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40" y="1225685"/>
            <a:ext cx="9805481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6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74" y="1225685"/>
            <a:ext cx="9786025" cy="443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1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188720"/>
            <a:ext cx="9692640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5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74" y="1186774"/>
            <a:ext cx="9844392" cy="44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5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" y="1188720"/>
            <a:ext cx="9784080" cy="45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78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44" y="1152144"/>
            <a:ext cx="9930383" cy="455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86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" y="1152144"/>
            <a:ext cx="9857232" cy="453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7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252" y="1154243"/>
            <a:ext cx="9833548" cy="4467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40" y="1167319"/>
            <a:ext cx="9747115" cy="459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38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" y="1207008"/>
            <a:ext cx="9820655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07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" y="1207008"/>
            <a:ext cx="9765792" cy="44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8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08" y="1188720"/>
            <a:ext cx="9747504" cy="453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12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19" y="1128409"/>
            <a:ext cx="9883302" cy="45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0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207008"/>
            <a:ext cx="9692640" cy="451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6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230" y="1108954"/>
            <a:ext cx="9786025" cy="44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4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115568"/>
            <a:ext cx="9930384" cy="45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20" y="1108953"/>
            <a:ext cx="9805480" cy="45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9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229" y="1147864"/>
            <a:ext cx="9747115" cy="45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7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" y="1225296"/>
            <a:ext cx="9857232" cy="44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4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08" y="1207008"/>
            <a:ext cx="9802368" cy="44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201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0.xml><?xml version="1.0" encoding="utf-8"?>
<a:theme xmlns:a="http://schemas.openxmlformats.org/drawingml/2006/main" name="9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1.xml><?xml version="1.0" encoding="utf-8"?>
<a:theme xmlns:a="http://schemas.openxmlformats.org/drawingml/2006/main" name="10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2.xml><?xml version="1.0" encoding="utf-8"?>
<a:theme xmlns:a="http://schemas.openxmlformats.org/drawingml/2006/main" name="12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3.xml><?xml version="1.0" encoding="utf-8"?>
<a:theme xmlns:a="http://schemas.openxmlformats.org/drawingml/2006/main" name="13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4.xml><?xml version="1.0" encoding="utf-8"?>
<a:theme xmlns:a="http://schemas.openxmlformats.org/drawingml/2006/main" name="14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5.xml><?xml version="1.0" encoding="utf-8"?>
<a:theme xmlns:a="http://schemas.openxmlformats.org/drawingml/2006/main" name="15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6.xml><?xml version="1.0" encoding="utf-8"?>
<a:theme xmlns:a="http://schemas.openxmlformats.org/drawingml/2006/main" name="16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7.xml><?xml version="1.0" encoding="utf-8"?>
<a:theme xmlns:a="http://schemas.openxmlformats.org/drawingml/2006/main" name="17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8.xml><?xml version="1.0" encoding="utf-8"?>
<a:theme xmlns:a="http://schemas.openxmlformats.org/drawingml/2006/main" name="18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19.xml><?xml version="1.0" encoding="utf-8"?>
<a:theme xmlns:a="http://schemas.openxmlformats.org/drawingml/2006/main" name="19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1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0.xml><?xml version="1.0" encoding="utf-8"?>
<a:theme xmlns:a="http://schemas.openxmlformats.org/drawingml/2006/main" name="20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1.xml><?xml version="1.0" encoding="utf-8"?>
<a:theme xmlns:a="http://schemas.openxmlformats.org/drawingml/2006/main" name="21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2.xml><?xml version="1.0" encoding="utf-8"?>
<a:theme xmlns:a="http://schemas.openxmlformats.org/drawingml/2006/main" name="22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3.xml><?xml version="1.0" encoding="utf-8"?>
<a:theme xmlns:a="http://schemas.openxmlformats.org/drawingml/2006/main" name="23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3.xml><?xml version="1.0" encoding="utf-8"?>
<a:theme xmlns:a="http://schemas.openxmlformats.org/drawingml/2006/main" name="2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4.xml><?xml version="1.0" encoding="utf-8"?>
<a:theme xmlns:a="http://schemas.openxmlformats.org/drawingml/2006/main" name="3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5.xml><?xml version="1.0" encoding="utf-8"?>
<a:theme xmlns:a="http://schemas.openxmlformats.org/drawingml/2006/main" name="4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6.xml><?xml version="1.0" encoding="utf-8"?>
<a:theme xmlns:a="http://schemas.openxmlformats.org/drawingml/2006/main" name="5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7.xml><?xml version="1.0" encoding="utf-8"?>
<a:theme xmlns:a="http://schemas.openxmlformats.org/drawingml/2006/main" name="6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8.xml><?xml version="1.0" encoding="utf-8"?>
<a:theme xmlns:a="http://schemas.openxmlformats.org/drawingml/2006/main" name="7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9.xml><?xml version="1.0" encoding="utf-8"?>
<a:theme xmlns:a="http://schemas.openxmlformats.org/drawingml/2006/main" name="8_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23</vt:i4>
      </vt:variant>
      <vt:variant>
        <vt:lpstr>Slide Titles</vt:lpstr>
      </vt:variant>
      <vt:variant>
        <vt:i4>23</vt:i4>
      </vt:variant>
    </vt:vector>
  </HeadingPairs>
  <TitlesOfParts>
    <vt:vector size="47" baseType="lpstr">
      <vt:lpstr>Franklin Gothic Book</vt:lpstr>
      <vt:lpstr>Crop</vt:lpstr>
      <vt:lpstr>1_Crop</vt:lpstr>
      <vt:lpstr>2_Crop</vt:lpstr>
      <vt:lpstr>3_Crop</vt:lpstr>
      <vt:lpstr>4_Crop</vt:lpstr>
      <vt:lpstr>5_Crop</vt:lpstr>
      <vt:lpstr>6_Crop</vt:lpstr>
      <vt:lpstr>7_Crop</vt:lpstr>
      <vt:lpstr>8_Crop</vt:lpstr>
      <vt:lpstr>9_Crop</vt:lpstr>
      <vt:lpstr>10_Crop</vt:lpstr>
      <vt:lpstr>12_Crop</vt:lpstr>
      <vt:lpstr>13_Crop</vt:lpstr>
      <vt:lpstr>14_Crop</vt:lpstr>
      <vt:lpstr>15_Crop</vt:lpstr>
      <vt:lpstr>16_Crop</vt:lpstr>
      <vt:lpstr>17_Crop</vt:lpstr>
      <vt:lpstr>18_Crop</vt:lpstr>
      <vt:lpstr>19_Crop</vt:lpstr>
      <vt:lpstr>20_Crop</vt:lpstr>
      <vt:lpstr>21_Crop</vt:lpstr>
      <vt:lpstr>22_Crop</vt:lpstr>
      <vt:lpstr>23_Crop</vt:lpstr>
      <vt:lpstr>SPEAKING PICTURES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PICTURES</dc:title>
  <dc:creator>nanees asghar</dc:creator>
  <cp:lastModifiedBy>nanees asghar</cp:lastModifiedBy>
  <cp:revision>2</cp:revision>
  <dcterms:created xsi:type="dcterms:W3CDTF">2019-10-08T21:50:25Z</dcterms:created>
  <dcterms:modified xsi:type="dcterms:W3CDTF">2019-10-08T21:51:43Z</dcterms:modified>
</cp:coreProperties>
</file>