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9623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26551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1387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70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065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7581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41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1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360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473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4565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8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40665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124600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536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8868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8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8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156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5858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927830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65999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177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45176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544565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42560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8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3"/>
            <a:ext cx="6777317" cy="350897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49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1B8ABB09-4A1D-463E-8065-109CC2B7EFAA}" type="datetimeFigureOut">
              <a:rPr lang="ar-SA" smtClean="0"/>
              <a:pPr defTabSz="970983"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70983"/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0B34F065-1154-456A-91E3-76DE8E75E17B}" type="slidenum">
              <a:rPr lang="ar-SA" smtClean="0"/>
              <a:pPr defTabSz="970983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4774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39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839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967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239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1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64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3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768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9901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03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audio" Target="../media/audio3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audio" Target="NUL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3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3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2271143" y="2"/>
            <a:ext cx="4457700" cy="1179698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2739879" y="116632"/>
              <a:ext cx="3363421" cy="675777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algn="ctr" defTabSz="970811"/>
              <a:r>
                <a:rPr lang="ar-SA" sz="3400" b="1" dirty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أعواد المثلجات</a:t>
              </a:r>
              <a:endParaRPr lang="ar-EG" sz="3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6728472" y="116633"/>
            <a:ext cx="2224176" cy="1055607"/>
            <a:chOff x="2144066" y="-103761"/>
            <a:chExt cx="4588173" cy="9766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699" cy="845423"/>
            </a:xfrm>
            <a:prstGeom prst="round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9" name="مستطيل 8"/>
            <p:cNvSpPr/>
            <p:nvPr/>
          </p:nvSpPr>
          <p:spPr>
            <a:xfrm>
              <a:off x="2144066" y="-103761"/>
              <a:ext cx="4555097" cy="976672"/>
            </a:xfrm>
            <a:prstGeom prst="round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70811"/>
              <a:r>
                <a:rPr lang="ar-SA" sz="2800" b="1" dirty="0" smtClean="0">
                  <a:ln w="11430"/>
                  <a:solidFill>
                    <a:prstClr val="black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دعوة النبي </a:t>
              </a:r>
            </a:p>
            <a:p>
              <a:pPr algn="ctr" defTabSz="970811"/>
              <a:r>
                <a:rPr lang="ar-SA" sz="2800" b="1" dirty="0" smtClean="0">
                  <a:ln w="11430"/>
                  <a:solidFill>
                    <a:prstClr val="black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صلى الله عليه وسلم</a:t>
              </a:r>
              <a:endParaRPr lang="ar-EG" sz="2800" b="1" dirty="0">
                <a:ln w="11430"/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77529" y="1196755"/>
            <a:ext cx="7222864" cy="4464495"/>
            <a:chOff x="1026221" y="1319476"/>
            <a:chExt cx="8446738" cy="4922313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1026221" y="1319476"/>
              <a:ext cx="8446738" cy="4922313"/>
              <a:chOff x="1026221" y="1319476"/>
              <a:chExt cx="8446738" cy="4922313"/>
            </a:xfrm>
          </p:grpSpPr>
          <p:pic>
            <p:nvPicPr>
              <p:cNvPr id="23" name="صورة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26221" y="1319476"/>
                <a:ext cx="8446738" cy="49223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25" name="مستطيل 24"/>
              <p:cNvSpPr/>
              <p:nvPr/>
            </p:nvSpPr>
            <p:spPr>
              <a:xfrm>
                <a:off x="1170235" y="1470008"/>
                <a:ext cx="3827721" cy="46101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defTabSz="970811"/>
                <a:r>
                  <a:rPr lang="ar-SA" sz="1900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خطوات تنفيذ الاستراتيجية</a:t>
                </a:r>
              </a:p>
              <a:p>
                <a:pPr algn="ctr" defTabSz="970811"/>
                <a:endParaRPr lang="ar-SA" sz="1900" b="1" dirty="0">
                  <a:solidFill>
                    <a:prstClr val="black"/>
                  </a:solidFill>
                </a:endParaRPr>
              </a:p>
              <a:p>
                <a:pPr marL="300499" indent="-300499" defTabSz="970811">
                  <a:buFont typeface="Wingdings" panose="05000000000000000000" pitchFamily="2" charset="2"/>
                  <a:buChar char="q"/>
                </a:pPr>
                <a:r>
                  <a:rPr lang="ar-SA" sz="1900" b="1" dirty="0">
                    <a:solidFill>
                      <a:srgbClr val="FF0000"/>
                    </a:solidFill>
                  </a:rPr>
                  <a:t>يكتب أسماء الطلاب على أعواد المثلجات ويضعها في علبة أول الفصل.</a:t>
                </a:r>
              </a:p>
              <a:p>
                <a:pPr marL="300499" indent="-300499" defTabSz="970811">
                  <a:buFont typeface="Wingdings" panose="05000000000000000000" pitchFamily="2" charset="2"/>
                  <a:buChar char="q"/>
                </a:pPr>
                <a:r>
                  <a:rPr lang="ar-SA" sz="1900" b="1" dirty="0">
                    <a:solidFill>
                      <a:srgbClr val="FF0000"/>
                    </a:solidFill>
                  </a:rPr>
                  <a:t>أخبرهم بالطريقة وكيف تتم </a:t>
                </a:r>
              </a:p>
              <a:p>
                <a:pPr marL="300499" indent="-300499" defTabSz="970811">
                  <a:buFont typeface="Wingdings" panose="05000000000000000000" pitchFamily="2" charset="2"/>
                  <a:buChar char="q"/>
                </a:pPr>
                <a:r>
                  <a:rPr lang="ar-SA" sz="1900" b="1" dirty="0">
                    <a:solidFill>
                      <a:srgbClr val="002060"/>
                    </a:solidFill>
                  </a:rPr>
                  <a:t>يشرح المعلم عنصرا من الدرس ويختار عودا من العلبة .</a:t>
                </a:r>
              </a:p>
              <a:p>
                <a:pPr marL="300499" indent="-300499" defTabSz="970811">
                  <a:buFont typeface="Wingdings" panose="05000000000000000000" pitchFamily="2" charset="2"/>
                  <a:buChar char="q"/>
                </a:pPr>
                <a:r>
                  <a:rPr lang="ar-SA" sz="1900" b="1" dirty="0">
                    <a:solidFill>
                      <a:srgbClr val="0BD0D9">
                        <a:lumMod val="50000"/>
                      </a:srgbClr>
                    </a:solidFill>
                  </a:rPr>
                  <a:t>يوجه سؤالا للطالب ثم يعيد العود للعلبة مرة ثانيه وهكذا</a:t>
                </a:r>
                <a:endParaRPr lang="ar-EG" sz="1900" b="1" dirty="0">
                  <a:solidFill>
                    <a:srgbClr val="0BD0D9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9515" y="1470008"/>
              <a:ext cx="4293096" cy="4610100"/>
            </a:xfrm>
            <a:prstGeom prst="rect">
              <a:avLst/>
            </a:prstGeom>
          </p:spPr>
        </p:pic>
      </p:grpSp>
      <p:pic>
        <p:nvPicPr>
          <p:cNvPr id="15" name="صورة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649076" y="5874418"/>
            <a:ext cx="1011187" cy="953342"/>
          </a:xfrm>
          <a:prstGeom prst="rect">
            <a:avLst/>
          </a:prstGeom>
        </p:spPr>
      </p:pic>
      <p:pic>
        <p:nvPicPr>
          <p:cNvPr id="17" name="صورة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4" y="5925927"/>
            <a:ext cx="909360" cy="96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66321700"/>
      </p:ext>
    </p:extLst>
  </p:cSld>
  <p:clrMapOvr>
    <a:masterClrMapping/>
  </p:clrMapOvr>
  <p:transition spd="slow">
    <p:cover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تمرير أفقي 8">
            <a:hlinkClick r:id="" action="ppaction://noaction"/>
          </p:cNvPr>
          <p:cNvSpPr/>
          <p:nvPr/>
        </p:nvSpPr>
        <p:spPr>
          <a:xfrm>
            <a:off x="2231155" y="2209852"/>
            <a:ext cx="4107437" cy="1033272"/>
          </a:xfrm>
          <a:prstGeom prst="horizontalScroll">
            <a:avLst/>
          </a:prstGeom>
          <a:scene3d>
            <a:camera prst="orthographicFront"/>
            <a:lightRig rig="threePt" dir="t"/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دعوة النبي  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975571" y="1951968"/>
            <a:ext cx="1548757" cy="15490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الدرس 3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680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36" y="943372"/>
            <a:ext cx="7362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11760"/>
            <a:ext cx="7429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8381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9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684" y="404664"/>
            <a:ext cx="73533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74580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3331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8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283" y="460902"/>
            <a:ext cx="7524750" cy="44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913060" y="312180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التوحيد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15816" y="3789040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الشرك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294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7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2650048" y="1537628"/>
            <a:ext cx="64087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س: ماذا تتضمّن دعوة النبي صلى الله عليه وسلم؟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13060" y="2114853"/>
            <a:ext cx="57422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arenR"/>
            </a:pPr>
            <a:r>
              <a:rPr lang="ar-SA" sz="2800" b="1" dirty="0" smtClean="0">
                <a:solidFill>
                  <a:srgbClr val="0070C0"/>
                </a:solidFill>
              </a:rPr>
              <a:t>الأمر بتوحيد الله وطاعته.</a:t>
            </a:r>
          </a:p>
          <a:p>
            <a:pPr marL="514350" indent="-514350">
              <a:buAutoNum type="arabicParenR"/>
            </a:pPr>
            <a:r>
              <a:rPr lang="ar-SA" sz="2800" b="1" dirty="0" smtClean="0">
                <a:solidFill>
                  <a:srgbClr val="0070C0"/>
                </a:solidFill>
              </a:rPr>
              <a:t>النهي عن الإشراك بالله ومعصيته.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4" y="27459"/>
            <a:ext cx="3857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2483768" y="3140968"/>
            <a:ext cx="64087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س: ما الذي بشر به النبي صلى الله عليه وسلم؟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890796" y="3697868"/>
            <a:ext cx="5742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بشر بالجنة.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267744" y="4345940"/>
            <a:ext cx="6768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س: ما الذي أنذر النبي صلى الله عليه وسلم منه الناس؟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890796" y="4849996"/>
            <a:ext cx="5742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أنذرهم من النار.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2856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7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124</Words>
  <Application>Microsoft Office PowerPoint</Application>
  <PresentationFormat>عرض على الشاشة (3:4)‏</PresentationFormat>
  <Paragraphs>35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8" baseType="lpstr">
      <vt:lpstr>سمة Office</vt:lpstr>
      <vt:lpstr>أوستن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5</cp:revision>
  <dcterms:created xsi:type="dcterms:W3CDTF">2015-10-13T18:44:58Z</dcterms:created>
  <dcterms:modified xsi:type="dcterms:W3CDTF">2016-11-12T16:37:53Z</dcterms:modified>
</cp:coreProperties>
</file>