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2349E2-0D72-E687-93F2-AD087D6A8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E1B46BA-483D-2599-7D78-8FEF179D6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37C133-7BF9-4847-0E30-2719EFF3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F522F8-0690-1D84-CFC8-F615CCC5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AC70ED-DEF2-02B8-75A4-1F62FCD8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13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27474B-1900-5AB4-363C-C3793A49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F9697F-F4F2-F1A5-F9A5-C38E4FB15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268170-C5E2-1449-DD77-CB0AC36A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596B8E-1EF0-F8C9-E60F-BF74C3DA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1BE75-DEF3-E910-92C6-28235925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6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106FED3-501B-BDF9-83ED-A0FFB42D2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90DCA4-1C64-B484-8E12-BFD2BE414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770A61-6A93-4598-EC3A-3BCD7A88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EBC7A8-AA02-6D16-2938-9627D354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A8AAEA-0FB3-C24C-396B-2D386094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5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FC6B68-5331-75A9-AB7F-8B706728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F69833-35C1-2629-1444-14B3E62C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6CD7E-7BB6-10DF-7AA6-11CA5208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89F21F-E057-0C80-9952-617A85FE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C57D6E-8B7F-CD1B-4069-068DFE0D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66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0794E7-600C-59A8-30B2-75B46A82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3B7ABE-27FB-CC43-3FB9-DF7D3FDF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50C2BD-9633-5EB6-1E70-6331BBA0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E567EF-FA4B-57F5-4729-29DB79E3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5E9A63-E71F-DCDF-8D3F-082D1B27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7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C55B8-FD02-BA59-BB9E-D690ED96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9E22D3-C098-FA03-37A6-F04B4E1F9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528BB45-23F6-B8C1-9C76-527C925B2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AFBF42-D826-D7AC-20F2-0F9FE37E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1CDB77-9C37-7A72-DA27-D73873F6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3E3923-60AC-7DAC-66A3-FAAE7BE7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31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6D6D-0BA9-0618-6121-7F38AD0F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F5266F-A246-B629-962E-A0BE96A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C4CEB29-723E-74D2-8381-CFB694AA5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E98D93D-59FE-FFBA-EEC5-BBACAEB0C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F43BF2C-70CD-9E40-AB96-7000FBBFD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D07987-6F2E-C2DF-0187-88665B4A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18790A3-DAB5-E02B-50C9-74D94450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38D02EC-5D2D-1433-610E-6CF041A5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4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E0565C-FC06-B079-D89E-AD3CDF77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CE74F2-2C23-115C-6CEB-519CD9FC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2AEAA96-49BC-DC42-3B37-8253461F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29FEF1F-DEF6-3718-162D-38B131F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982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F4F02D-F353-449A-F114-78F9A690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CDB4D93-CB6B-D3EF-8419-325FF585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79E913-9C42-4F9F-399D-72D407BA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61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67A12C-A35B-CBB9-2FA9-0D6A92BB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9B5B24-BA1B-2743-5538-090AF2DB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EB14DC-1D72-EA09-449B-2B7BEDD34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D3C3C4-7C66-AEBB-17C0-493D76EF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7E4FC4E-05D5-ED09-9081-78A20BF4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EB38F7-81A9-DE42-A49F-C0FE9702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F9E858-DBC8-63C4-8DE8-25EED4CE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DC4DD13-7E57-8B00-2FD6-33AB23BAE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D569AE-7C55-4700-F63C-12774201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427ED1-CEC1-7D24-E538-65261BB8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6B2E17-2BB5-BB02-8A2E-58C818FF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D86851-B232-69FE-9BB1-D00F2896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1BFCAF8-2F26-8969-2A9C-838F879F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4CB6C5-BA82-D4C5-D046-3E53832B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CFAE24-B80D-D2D2-BBA5-C965CA1B7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8CFB-3137-44D9-AF26-3AE6357A98DD}" type="datetimeFigureOut">
              <a:rPr lang="ar-SA" smtClean="0"/>
              <a:t>18/09/44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F92920-E34B-AA21-A12C-86F230654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294E02-3542-67B6-4EA4-89B0B68FD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F87-B6F4-4354-BA2C-7FDF9EEE6E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894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">
            <a:extLst>
              <a:ext uri="{FF2B5EF4-FFF2-40B4-BE49-F238E27FC236}">
                <a16:creationId xmlns:a16="http://schemas.microsoft.com/office/drawing/2014/main" id="{98BDBB41-7B5C-880E-CABE-69B89B458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0">
            <a:extLst>
              <a:ext uri="{FF2B5EF4-FFF2-40B4-BE49-F238E27FC236}">
                <a16:creationId xmlns:a16="http://schemas.microsoft.com/office/drawing/2014/main" id="{E25F765E-88BE-A8DD-8E20-0E2DE951C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1">
            <a:extLst>
              <a:ext uri="{FF2B5EF4-FFF2-40B4-BE49-F238E27FC236}">
                <a16:creationId xmlns:a16="http://schemas.microsoft.com/office/drawing/2014/main" id="{103A99C9-7F3F-D046-4A49-902A73FC1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2">
            <a:extLst>
              <a:ext uri="{FF2B5EF4-FFF2-40B4-BE49-F238E27FC236}">
                <a16:creationId xmlns:a16="http://schemas.microsoft.com/office/drawing/2014/main" id="{D906F87D-F344-ED76-B92E-E77417DEC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3">
            <a:extLst>
              <a:ext uri="{FF2B5EF4-FFF2-40B4-BE49-F238E27FC236}">
                <a16:creationId xmlns:a16="http://schemas.microsoft.com/office/drawing/2014/main" id="{0FD48B84-C601-3541-9C4E-857E3EDCB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4">
            <a:extLst>
              <a:ext uri="{FF2B5EF4-FFF2-40B4-BE49-F238E27FC236}">
                <a16:creationId xmlns:a16="http://schemas.microsoft.com/office/drawing/2014/main" id="{CB6426B1-329A-6E36-A05B-6F5788E7B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5">
            <a:extLst>
              <a:ext uri="{FF2B5EF4-FFF2-40B4-BE49-F238E27FC236}">
                <a16:creationId xmlns:a16="http://schemas.microsoft.com/office/drawing/2014/main" id="{B03281CB-6DC8-0AE2-C956-21BAD57D0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6">
            <a:extLst>
              <a:ext uri="{FF2B5EF4-FFF2-40B4-BE49-F238E27FC236}">
                <a16:creationId xmlns:a16="http://schemas.microsoft.com/office/drawing/2014/main" id="{AE8CBBE8-4CFA-D3E9-7C4B-E666FECF1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17">
            <a:extLst>
              <a:ext uri="{FF2B5EF4-FFF2-40B4-BE49-F238E27FC236}">
                <a16:creationId xmlns:a16="http://schemas.microsoft.com/office/drawing/2014/main" id="{BA45CFE8-A1A0-C6E8-7700-8143E9ADE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2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2">
            <a:extLst>
              <a:ext uri="{FF2B5EF4-FFF2-40B4-BE49-F238E27FC236}">
                <a16:creationId xmlns:a16="http://schemas.microsoft.com/office/drawing/2014/main" id="{4D6B14C8-1E4D-0A59-B38B-A89235DADD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3">
            <a:extLst>
              <a:ext uri="{FF2B5EF4-FFF2-40B4-BE49-F238E27FC236}">
                <a16:creationId xmlns:a16="http://schemas.microsoft.com/office/drawing/2014/main" id="{A0242C1A-5FB7-16A6-CF35-6F79ECABD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4">
            <a:extLst>
              <a:ext uri="{FF2B5EF4-FFF2-40B4-BE49-F238E27FC236}">
                <a16:creationId xmlns:a16="http://schemas.microsoft.com/office/drawing/2014/main" id="{C0C08D4D-9C98-53FA-9396-5AE7A8EB3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5">
            <a:extLst>
              <a:ext uri="{FF2B5EF4-FFF2-40B4-BE49-F238E27FC236}">
                <a16:creationId xmlns:a16="http://schemas.microsoft.com/office/drawing/2014/main" id="{9C53CA3F-7779-2A41-DA14-0F46549A3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6">
            <a:extLst>
              <a:ext uri="{FF2B5EF4-FFF2-40B4-BE49-F238E27FC236}">
                <a16:creationId xmlns:a16="http://schemas.microsoft.com/office/drawing/2014/main" id="{03C63497-BF68-CA9A-ED20-8BCFC042F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7">
            <a:extLst>
              <a:ext uri="{FF2B5EF4-FFF2-40B4-BE49-F238E27FC236}">
                <a16:creationId xmlns:a16="http://schemas.microsoft.com/office/drawing/2014/main" id="{3AC746FA-59E3-E2CB-88B9-74FE6060D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8">
            <a:extLst>
              <a:ext uri="{FF2B5EF4-FFF2-40B4-BE49-F238E27FC236}">
                <a16:creationId xmlns:a16="http://schemas.microsoft.com/office/drawing/2014/main" id="{8137E9E3-1962-A88C-20D2-A2B5BD42C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معادلات ذات الخطوتين_9">
            <a:extLst>
              <a:ext uri="{FF2B5EF4-FFF2-40B4-BE49-F238E27FC236}">
                <a16:creationId xmlns:a16="http://schemas.microsoft.com/office/drawing/2014/main" id="{CEF5D078-5959-1D60-3350-5EEFC8891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894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بن الحربي</dc:creator>
  <cp:lastModifiedBy>ماجد بن الحربي</cp:lastModifiedBy>
  <cp:revision>1</cp:revision>
  <dcterms:created xsi:type="dcterms:W3CDTF">2023-04-08T18:40:46Z</dcterms:created>
  <dcterms:modified xsi:type="dcterms:W3CDTF">2023-04-08T18:41:34Z</dcterms:modified>
</cp:coreProperties>
</file>