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422" r:id="rId2"/>
    <p:sldId id="421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413" r:id="rId101"/>
    <p:sldId id="414" r:id="rId102"/>
    <p:sldId id="415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6" r:id="rId159"/>
    <p:sldId id="417" r:id="rId160"/>
    <p:sldId id="418" r:id="rId161"/>
    <p:sldId id="419" r:id="rId162"/>
  </p:sldIdLst>
  <p:sldSz cx="9144000" cy="6858000" type="screen4x3"/>
  <p:notesSz cx="6858000" cy="9144000"/>
  <p:custDataLst>
    <p:tags r:id="rId163"/>
  </p:custDataLst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="" xmlns:p14="http://schemas.microsoft.com/office/powerpoint/2010/main">
        <p14:section name="مقطع افتراضي" id="{95A65CE0-E3D1-4EE4-8AB3-51044C436776}">
          <p14:sldIdLst>
            <p14:sldId id="266"/>
            <p14:sldId id="259"/>
            <p14:sldId id="260"/>
            <p14:sldId id="261"/>
            <p14:sldId id="262"/>
            <p14:sldId id="263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2" id="{29E410AD-532D-4703-8707-036A8C03F581}">
          <p14:sldIdLst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</p14:sldIdLst>
        </p14:section>
        <p14:section name="3" id="{351C1BBE-461A-4BF1-961C-0BCF55D9F274}">
          <p14:sldIdLst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  <p14:section name="4" id="{D03E3004-0107-4D13-98BB-DA73882A3282}">
          <p14:sldIdLst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413"/>
            <p14:sldId id="414"/>
            <p14:sldId id="415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</p14:sldIdLst>
        </p14:section>
        <p14:section name="6" id="{B96AE5C2-425F-43F1-8917-0D89973A44D1}">
          <p14:sldIdLst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</p14:sldIdLst>
        </p14:section>
        <p14:section name="7" id="{39DA2130-6A03-4B37-B7A5-987D75F69A42}">
          <p14:sldIdLst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</p14:sldIdLst>
        </p14:section>
        <p14:section name="8" id="{778B4AEF-CD04-4A97-B619-11A75229E8E7}">
          <p14:sldIdLst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6"/>
            <p14:sldId id="417"/>
            <p14:sldId id="418"/>
            <p14:sldId id="4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gs" Target="tags/tag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8F74B-8B9A-4B63-B421-FA33574D74B6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8032-646E-4E4F-A9F8-1A287881DD7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D8C04-4B95-4109-B4A3-1824F02576D1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CE41-CC6E-4854-B715-2E9778A8F8D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DC4D-E269-4F46-8692-1BD1A8A47404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6C4D1-E396-4D13-92CC-18C4653E1A1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85488-D32C-4A04-B53D-A77672FD1CA1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8BA9-6388-4875-8C48-556588D859D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99AF5-CE53-446A-AEC7-ED166239383D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97D6-84B9-40F9-B78A-7BD94ADDCF0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5E8D3-451E-4A74-8433-878437976208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EF13-8300-41C3-9558-60A79667261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BF03-DD93-4795-8573-7AD198696037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8FB1B-3BD8-4764-9A5E-F41BB5326CB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3742-3DC0-413C-B39F-9FF568A67C06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9C74C-E9A6-4AED-B8C1-8A404C0C5EA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ECE3-FCF5-4573-923A-35D15DD5E8BA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806E8-D542-4ADC-B839-C97AE58CA8D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D0B48-13BD-491D-BB0D-7EDA796E75AF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D2E37-5B5F-4BF2-99F6-DCFA922694F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D118B-4D76-4F8B-9C73-F9F78CFF2E3C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679B-9DF7-4025-9D8C-F7A8713E8E0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BBBD7E-38D5-47E5-9EB9-1A15FAF872C9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2AACF4-EEA1-419A-9CFE-B6E8B228146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12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46.png"/><Relationship Id="rId10" Type="http://schemas.openxmlformats.org/officeDocument/2006/relationships/audio" Target="../media/audio5.wav"/><Relationship Id="rId4" Type="http://schemas.openxmlformats.org/officeDocument/2006/relationships/image" Target="../media/image45.png"/><Relationship Id="rId9" Type="http://schemas.openxmlformats.org/officeDocument/2006/relationships/audio" Target="../media/audio4.wav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17.png"/><Relationship Id="rId4" Type="http://schemas.openxmlformats.org/officeDocument/2006/relationships/audio" Target="../media/audio3.wav"/><Relationship Id="rId9" Type="http://schemas.openxmlformats.org/officeDocument/2006/relationships/image" Target="../media/image316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19.png"/><Relationship Id="rId4" Type="http://schemas.openxmlformats.org/officeDocument/2006/relationships/audio" Target="../media/audio3.wav"/><Relationship Id="rId9" Type="http://schemas.openxmlformats.org/officeDocument/2006/relationships/image" Target="../media/image318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2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32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32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327.png"/><Relationship Id="rId5" Type="http://schemas.openxmlformats.org/officeDocument/2006/relationships/audio" Target="../media/audio3.wav"/><Relationship Id="rId10" Type="http://schemas.openxmlformats.org/officeDocument/2006/relationships/image" Target="../media/image326.png"/><Relationship Id="rId4" Type="http://schemas.openxmlformats.org/officeDocument/2006/relationships/image" Target="../media/image10.png"/><Relationship Id="rId9" Type="http://schemas.openxmlformats.org/officeDocument/2006/relationships/image" Target="../media/image32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28.png"/><Relationship Id="rId7" Type="http://schemas.openxmlformats.org/officeDocument/2006/relationships/audio" Target="../media/audio3.wav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29.png"/><Relationship Id="rId9" Type="http://schemas.openxmlformats.org/officeDocument/2006/relationships/audio" Target="../media/audio5.wav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6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11" Type="http://schemas.openxmlformats.org/officeDocument/2006/relationships/audio" Target="../media/audio5.wav"/><Relationship Id="rId5" Type="http://schemas.openxmlformats.org/officeDocument/2006/relationships/image" Target="../media/image331.png"/><Relationship Id="rId10" Type="http://schemas.openxmlformats.org/officeDocument/2006/relationships/audio" Target="../media/audio4.wav"/><Relationship Id="rId4" Type="http://schemas.openxmlformats.org/officeDocument/2006/relationships/image" Target="../media/image330.png"/><Relationship Id="rId9" Type="http://schemas.openxmlformats.org/officeDocument/2006/relationships/audio" Target="../media/audio3.wav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38.png"/><Relationship Id="rId3" Type="http://schemas.openxmlformats.org/officeDocument/2006/relationships/image" Target="../media/image334.png"/><Relationship Id="rId7" Type="http://schemas.openxmlformats.org/officeDocument/2006/relationships/audio" Target="../media/audio4.wav"/><Relationship Id="rId12" Type="http://schemas.openxmlformats.org/officeDocument/2006/relationships/image" Target="../media/image337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36.png"/><Relationship Id="rId5" Type="http://schemas.openxmlformats.org/officeDocument/2006/relationships/image" Target="../media/image10.png"/><Relationship Id="rId10" Type="http://schemas.openxmlformats.org/officeDocument/2006/relationships/image" Target="../media/image33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41.png"/><Relationship Id="rId4" Type="http://schemas.openxmlformats.org/officeDocument/2006/relationships/image" Target="../media/image10.png"/><Relationship Id="rId9" Type="http://schemas.openxmlformats.org/officeDocument/2006/relationships/image" Target="../media/image3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audio" Target="../media/audio5.wav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audio" Target="../media/audio4.wav"/><Relationship Id="rId5" Type="http://schemas.openxmlformats.org/officeDocument/2006/relationships/image" Target="../media/image50.png"/><Relationship Id="rId10" Type="http://schemas.openxmlformats.org/officeDocument/2006/relationships/audio" Target="../media/audio3.wav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34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45.png"/><Relationship Id="rId7" Type="http://schemas.openxmlformats.org/officeDocument/2006/relationships/audio" Target="../media/audio3.wav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4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46.png"/><Relationship Id="rId9" Type="http://schemas.openxmlformats.org/officeDocument/2006/relationships/audio" Target="../media/audio5.wav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49.png"/><Relationship Id="rId7" Type="http://schemas.openxmlformats.org/officeDocument/2006/relationships/audio" Target="../media/audio4.wav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347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13" Type="http://schemas.openxmlformats.org/officeDocument/2006/relationships/audio" Target="../media/audio4.wav"/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12" Type="http://schemas.openxmlformats.org/officeDocument/2006/relationships/audio" Target="../media/audio3.wav"/><Relationship Id="rId17" Type="http://schemas.openxmlformats.org/officeDocument/2006/relationships/image" Target="../media/image347.png"/><Relationship Id="rId2" Type="http://schemas.openxmlformats.org/officeDocument/2006/relationships/image" Target="../media/image350.png"/><Relationship Id="rId16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png"/><Relationship Id="rId11" Type="http://schemas.openxmlformats.org/officeDocument/2006/relationships/image" Target="../media/image10.png"/><Relationship Id="rId5" Type="http://schemas.openxmlformats.org/officeDocument/2006/relationships/image" Target="../media/image353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352.png"/><Relationship Id="rId9" Type="http://schemas.openxmlformats.org/officeDocument/2006/relationships/image" Target="../media/image357.png"/><Relationship Id="rId14" Type="http://schemas.openxmlformats.org/officeDocument/2006/relationships/audio" Target="../media/audio5.wav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7.png"/><Relationship Id="rId3" Type="http://schemas.openxmlformats.org/officeDocument/2006/relationships/image" Target="../media/image36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11" Type="http://schemas.openxmlformats.org/officeDocument/2006/relationships/audio" Target="../media/audio5.wav"/><Relationship Id="rId5" Type="http://schemas.openxmlformats.org/officeDocument/2006/relationships/image" Target="../media/image362.png"/><Relationship Id="rId10" Type="http://schemas.openxmlformats.org/officeDocument/2006/relationships/audio" Target="../media/audio4.wav"/><Relationship Id="rId4" Type="http://schemas.openxmlformats.org/officeDocument/2006/relationships/image" Target="../media/image361.png"/><Relationship Id="rId9" Type="http://schemas.openxmlformats.org/officeDocument/2006/relationships/audio" Target="../media/audio3.wav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65.png"/><Relationship Id="rId7" Type="http://schemas.openxmlformats.org/officeDocument/2006/relationships/image" Target="../media/image10.png"/><Relationship Id="rId12" Type="http://schemas.openxmlformats.org/officeDocument/2006/relationships/image" Target="../media/image347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67.png"/><Relationship Id="rId10" Type="http://schemas.openxmlformats.org/officeDocument/2006/relationships/audio" Target="../media/audio5.wav"/><Relationship Id="rId4" Type="http://schemas.openxmlformats.org/officeDocument/2006/relationships/image" Target="../media/image366.png"/><Relationship Id="rId9" Type="http://schemas.openxmlformats.org/officeDocument/2006/relationships/audio" Target="../media/audio4.wav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69.png"/><Relationship Id="rId7" Type="http://schemas.openxmlformats.org/officeDocument/2006/relationships/audio" Target="../media/audio3.wav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4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70.png"/><Relationship Id="rId9" Type="http://schemas.openxmlformats.org/officeDocument/2006/relationships/audio" Target="../media/audio5.wav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13" Type="http://schemas.openxmlformats.org/officeDocument/2006/relationships/audio" Target="../media/audio5.wav"/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12" Type="http://schemas.openxmlformats.org/officeDocument/2006/relationships/audio" Target="../media/audio4.wav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11" Type="http://schemas.openxmlformats.org/officeDocument/2006/relationships/audio" Target="../media/audio3.wav"/><Relationship Id="rId5" Type="http://schemas.openxmlformats.org/officeDocument/2006/relationships/image" Target="../media/image374.png"/><Relationship Id="rId15" Type="http://schemas.openxmlformats.org/officeDocument/2006/relationships/image" Target="../media/image347.png"/><Relationship Id="rId10" Type="http://schemas.openxmlformats.org/officeDocument/2006/relationships/image" Target="../media/image10.png"/><Relationship Id="rId4" Type="http://schemas.openxmlformats.org/officeDocument/2006/relationships/image" Target="../media/image373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7.png"/><Relationship Id="rId3" Type="http://schemas.openxmlformats.org/officeDocument/2006/relationships/image" Target="../media/image379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11" Type="http://schemas.openxmlformats.org/officeDocument/2006/relationships/audio" Target="../media/audio5.wav"/><Relationship Id="rId5" Type="http://schemas.openxmlformats.org/officeDocument/2006/relationships/image" Target="../media/image381.png"/><Relationship Id="rId10" Type="http://schemas.openxmlformats.org/officeDocument/2006/relationships/audio" Target="../media/audio4.wav"/><Relationship Id="rId4" Type="http://schemas.openxmlformats.org/officeDocument/2006/relationships/image" Target="../media/image380.png"/><Relationship Id="rId9" Type="http://schemas.openxmlformats.org/officeDocument/2006/relationships/audio" Target="../media/audio3.wav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47.png"/><Relationship Id="rId3" Type="http://schemas.openxmlformats.org/officeDocument/2006/relationships/image" Target="../media/image384.png"/><Relationship Id="rId7" Type="http://schemas.openxmlformats.org/officeDocument/2006/relationships/audio" Target="../media/audio3.wav"/><Relationship Id="rId12" Type="http://schemas.openxmlformats.org/officeDocument/2006/relationships/image" Target="../media/image387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86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85.png"/><Relationship Id="rId9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audio" Target="../media/audio5.wav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audio" Target="../media/audio4.wav"/><Relationship Id="rId5" Type="http://schemas.openxmlformats.org/officeDocument/2006/relationships/image" Target="../media/image56.png"/><Relationship Id="rId10" Type="http://schemas.openxmlformats.org/officeDocument/2006/relationships/audio" Target="../media/audio3.wav"/><Relationship Id="rId4" Type="http://schemas.openxmlformats.org/officeDocument/2006/relationships/image" Target="../media/image55.png"/><Relationship Id="rId9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88.png"/><Relationship Id="rId7" Type="http://schemas.openxmlformats.org/officeDocument/2006/relationships/audio" Target="../media/audio4.wav"/><Relationship Id="rId12" Type="http://schemas.openxmlformats.org/officeDocument/2006/relationships/image" Target="../media/image347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90.png"/><Relationship Id="rId5" Type="http://schemas.openxmlformats.org/officeDocument/2006/relationships/image" Target="../media/image10.png"/><Relationship Id="rId10" Type="http://schemas.openxmlformats.org/officeDocument/2006/relationships/image" Target="../media/image389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13" Type="http://schemas.openxmlformats.org/officeDocument/2006/relationships/audio" Target="../media/audio5.wav"/><Relationship Id="rId3" Type="http://schemas.openxmlformats.org/officeDocument/2006/relationships/image" Target="../media/image392.png"/><Relationship Id="rId7" Type="http://schemas.openxmlformats.org/officeDocument/2006/relationships/image" Target="../media/image396.png"/><Relationship Id="rId12" Type="http://schemas.openxmlformats.org/officeDocument/2006/relationships/audio" Target="../media/audio4.wav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5.png"/><Relationship Id="rId11" Type="http://schemas.openxmlformats.org/officeDocument/2006/relationships/audio" Target="../media/audio3.wav"/><Relationship Id="rId5" Type="http://schemas.openxmlformats.org/officeDocument/2006/relationships/image" Target="../media/image394.png"/><Relationship Id="rId15" Type="http://schemas.openxmlformats.org/officeDocument/2006/relationships/image" Target="../media/image347.png"/><Relationship Id="rId10" Type="http://schemas.openxmlformats.org/officeDocument/2006/relationships/image" Target="../media/image10.png"/><Relationship Id="rId4" Type="http://schemas.openxmlformats.org/officeDocument/2006/relationships/image" Target="../media/image393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99.png"/><Relationship Id="rId7" Type="http://schemas.openxmlformats.org/officeDocument/2006/relationships/image" Target="../media/image10.png"/><Relationship Id="rId12" Type="http://schemas.openxmlformats.org/officeDocument/2006/relationships/image" Target="../media/image347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401.png"/><Relationship Id="rId10" Type="http://schemas.openxmlformats.org/officeDocument/2006/relationships/audio" Target="../media/audio5.wav"/><Relationship Id="rId4" Type="http://schemas.openxmlformats.org/officeDocument/2006/relationships/image" Target="../media/image400.png"/><Relationship Id="rId9" Type="http://schemas.openxmlformats.org/officeDocument/2006/relationships/audio" Target="../media/audio4.wav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347.png"/><Relationship Id="rId5" Type="http://schemas.openxmlformats.org/officeDocument/2006/relationships/audio" Target="../media/audio3.wav"/><Relationship Id="rId10" Type="http://schemas.openxmlformats.org/officeDocument/2006/relationships/image" Target="../media/image404.png"/><Relationship Id="rId4" Type="http://schemas.openxmlformats.org/officeDocument/2006/relationships/image" Target="../media/image10.png"/><Relationship Id="rId9" Type="http://schemas.openxmlformats.org/officeDocument/2006/relationships/image" Target="../media/image403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7.png"/><Relationship Id="rId3" Type="http://schemas.openxmlformats.org/officeDocument/2006/relationships/image" Target="../media/image406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9.png"/><Relationship Id="rId11" Type="http://schemas.openxmlformats.org/officeDocument/2006/relationships/audio" Target="../media/audio5.wav"/><Relationship Id="rId5" Type="http://schemas.openxmlformats.org/officeDocument/2006/relationships/image" Target="../media/image408.png"/><Relationship Id="rId10" Type="http://schemas.openxmlformats.org/officeDocument/2006/relationships/audio" Target="../media/audio4.wav"/><Relationship Id="rId4" Type="http://schemas.openxmlformats.org/officeDocument/2006/relationships/image" Target="../media/image407.png"/><Relationship Id="rId9" Type="http://schemas.openxmlformats.org/officeDocument/2006/relationships/audio" Target="../media/audio3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png"/><Relationship Id="rId11" Type="http://schemas.openxmlformats.org/officeDocument/2006/relationships/audio" Target="../media/audio5.wav"/><Relationship Id="rId5" Type="http://schemas.openxmlformats.org/officeDocument/2006/relationships/image" Target="../media/image412.png"/><Relationship Id="rId10" Type="http://schemas.openxmlformats.org/officeDocument/2006/relationships/audio" Target="../media/audio4.wav"/><Relationship Id="rId4" Type="http://schemas.openxmlformats.org/officeDocument/2006/relationships/image" Target="../media/image411.png"/><Relationship Id="rId9" Type="http://schemas.openxmlformats.org/officeDocument/2006/relationships/audio" Target="../media/audio3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15.png"/><Relationship Id="rId7" Type="http://schemas.openxmlformats.org/officeDocument/2006/relationships/audio" Target="../media/audio3.wav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16.png"/><Relationship Id="rId9" Type="http://schemas.openxmlformats.org/officeDocument/2006/relationships/audio" Target="../media/audio5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audio" Target="../media/audio5.wav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audio" Target="../media/audio4.wav"/><Relationship Id="rId5" Type="http://schemas.openxmlformats.org/officeDocument/2006/relationships/image" Target="../media/image420.png"/><Relationship Id="rId10" Type="http://schemas.openxmlformats.org/officeDocument/2006/relationships/audio" Target="../media/audio3.wav"/><Relationship Id="rId4" Type="http://schemas.openxmlformats.org/officeDocument/2006/relationships/image" Target="../media/image419.png"/><Relationship Id="rId9" Type="http://schemas.openxmlformats.org/officeDocument/2006/relationships/image" Target="../media/image10.png"/><Relationship Id="rId14" Type="http://schemas.openxmlformats.org/officeDocument/2006/relationships/image" Target="../media/image42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425.png"/><Relationship Id="rId7" Type="http://schemas.openxmlformats.org/officeDocument/2006/relationships/image" Target="../media/image429.png"/><Relationship Id="rId12" Type="http://schemas.openxmlformats.org/officeDocument/2006/relationships/audio" Target="../media/audio5.wav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8.png"/><Relationship Id="rId11" Type="http://schemas.openxmlformats.org/officeDocument/2006/relationships/audio" Target="../media/audio4.wav"/><Relationship Id="rId5" Type="http://schemas.openxmlformats.org/officeDocument/2006/relationships/image" Target="../media/image427.png"/><Relationship Id="rId10" Type="http://schemas.openxmlformats.org/officeDocument/2006/relationships/audio" Target="../media/audio3.wav"/><Relationship Id="rId4" Type="http://schemas.openxmlformats.org/officeDocument/2006/relationships/image" Target="../media/image426.png"/><Relationship Id="rId9" Type="http://schemas.openxmlformats.org/officeDocument/2006/relationships/image" Target="../media/image10.png"/><Relationship Id="rId14" Type="http://schemas.openxmlformats.org/officeDocument/2006/relationships/image" Target="../media/image42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3.png"/><Relationship Id="rId3" Type="http://schemas.openxmlformats.org/officeDocument/2006/relationships/image" Target="../media/image431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11" Type="http://schemas.openxmlformats.org/officeDocument/2006/relationships/audio" Target="../media/audio5.wav"/><Relationship Id="rId5" Type="http://schemas.openxmlformats.org/officeDocument/2006/relationships/image" Target="../media/image433.png"/><Relationship Id="rId10" Type="http://schemas.openxmlformats.org/officeDocument/2006/relationships/audio" Target="../media/audio4.wav"/><Relationship Id="rId4" Type="http://schemas.openxmlformats.org/officeDocument/2006/relationships/image" Target="../media/image432.png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audio" Target="../media/audio5.wav"/><Relationship Id="rId5" Type="http://schemas.openxmlformats.org/officeDocument/2006/relationships/image" Target="../media/image62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audio" Target="../media/audio3.wav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36.png"/><Relationship Id="rId7" Type="http://schemas.openxmlformats.org/officeDocument/2006/relationships/audio" Target="../media/audio4.wav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42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438.png"/><Relationship Id="rId7" Type="http://schemas.openxmlformats.org/officeDocument/2006/relationships/image" Target="../media/image442.png"/><Relationship Id="rId12" Type="http://schemas.openxmlformats.org/officeDocument/2006/relationships/audio" Target="../media/audio5.wav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11" Type="http://schemas.openxmlformats.org/officeDocument/2006/relationships/audio" Target="../media/audio4.wav"/><Relationship Id="rId5" Type="http://schemas.openxmlformats.org/officeDocument/2006/relationships/image" Target="../media/image440.png"/><Relationship Id="rId10" Type="http://schemas.openxmlformats.org/officeDocument/2006/relationships/audio" Target="../media/audio3.wav"/><Relationship Id="rId4" Type="http://schemas.openxmlformats.org/officeDocument/2006/relationships/image" Target="../media/image439.png"/><Relationship Id="rId9" Type="http://schemas.openxmlformats.org/officeDocument/2006/relationships/image" Target="../media/image10.png"/><Relationship Id="rId14" Type="http://schemas.openxmlformats.org/officeDocument/2006/relationships/image" Target="../media/image423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13" Type="http://schemas.openxmlformats.org/officeDocument/2006/relationships/audio" Target="../media/audio5.wav"/><Relationship Id="rId3" Type="http://schemas.openxmlformats.org/officeDocument/2006/relationships/image" Target="../media/image444.png"/><Relationship Id="rId7" Type="http://schemas.openxmlformats.org/officeDocument/2006/relationships/image" Target="../media/image448.png"/><Relationship Id="rId12" Type="http://schemas.openxmlformats.org/officeDocument/2006/relationships/audio" Target="../media/audio4.wav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png"/><Relationship Id="rId11" Type="http://schemas.openxmlformats.org/officeDocument/2006/relationships/audio" Target="../media/audio3.wav"/><Relationship Id="rId5" Type="http://schemas.openxmlformats.org/officeDocument/2006/relationships/image" Target="../media/image446.png"/><Relationship Id="rId15" Type="http://schemas.openxmlformats.org/officeDocument/2006/relationships/image" Target="../media/image423.png"/><Relationship Id="rId10" Type="http://schemas.openxmlformats.org/officeDocument/2006/relationships/image" Target="../media/image10.png"/><Relationship Id="rId4" Type="http://schemas.openxmlformats.org/officeDocument/2006/relationships/image" Target="../media/image445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51.png"/><Relationship Id="rId7" Type="http://schemas.openxmlformats.org/officeDocument/2006/relationships/audio" Target="../media/audio3.wav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52.png"/><Relationship Id="rId9" Type="http://schemas.openxmlformats.org/officeDocument/2006/relationships/audio" Target="../media/audio5.wav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53.png"/><Relationship Id="rId7" Type="http://schemas.openxmlformats.org/officeDocument/2006/relationships/audio" Target="../media/audio3.wav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54.png"/><Relationship Id="rId9" Type="http://schemas.openxmlformats.org/officeDocument/2006/relationships/audio" Target="../media/audio5.wav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56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png"/><Relationship Id="rId11" Type="http://schemas.openxmlformats.org/officeDocument/2006/relationships/audio" Target="../media/audio5.wav"/><Relationship Id="rId5" Type="http://schemas.openxmlformats.org/officeDocument/2006/relationships/image" Target="../media/image458.png"/><Relationship Id="rId10" Type="http://schemas.openxmlformats.org/officeDocument/2006/relationships/audio" Target="../media/audio4.wav"/><Relationship Id="rId4" Type="http://schemas.openxmlformats.org/officeDocument/2006/relationships/image" Target="../media/image457.png"/><Relationship Id="rId9" Type="http://schemas.openxmlformats.org/officeDocument/2006/relationships/audio" Target="../media/audio3.wav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464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63.png"/><Relationship Id="rId5" Type="http://schemas.openxmlformats.org/officeDocument/2006/relationships/audio" Target="../media/audio3.wav"/><Relationship Id="rId10" Type="http://schemas.openxmlformats.org/officeDocument/2006/relationships/image" Target="../media/image462.png"/><Relationship Id="rId4" Type="http://schemas.openxmlformats.org/officeDocument/2006/relationships/image" Target="../media/image10.png"/><Relationship Id="rId9" Type="http://schemas.openxmlformats.org/officeDocument/2006/relationships/image" Target="../media/image46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65.png"/><Relationship Id="rId7" Type="http://schemas.openxmlformats.org/officeDocument/2006/relationships/audio" Target="../media/audio3.wav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66.png"/><Relationship Id="rId9" Type="http://schemas.openxmlformats.org/officeDocument/2006/relationships/audio" Target="../media/audio5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67.png"/><Relationship Id="rId7" Type="http://schemas.openxmlformats.org/officeDocument/2006/relationships/audio" Target="../media/audio3.wav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68.png"/><Relationship Id="rId9" Type="http://schemas.openxmlformats.org/officeDocument/2006/relationships/audio" Target="../media/audio5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69.png"/><Relationship Id="rId7" Type="http://schemas.openxmlformats.org/officeDocument/2006/relationships/image" Target="../media/image10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471.png"/><Relationship Id="rId10" Type="http://schemas.openxmlformats.org/officeDocument/2006/relationships/audio" Target="../media/audio5.wav"/><Relationship Id="rId4" Type="http://schemas.openxmlformats.org/officeDocument/2006/relationships/image" Target="../media/image470.png"/><Relationship Id="rId9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65.png"/><Relationship Id="rId7" Type="http://schemas.openxmlformats.org/officeDocument/2006/relationships/image" Target="../media/image10.png"/><Relationship Id="rId12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67.png"/><Relationship Id="rId10" Type="http://schemas.openxmlformats.org/officeDocument/2006/relationships/audio" Target="../media/audio5.wav"/><Relationship Id="rId4" Type="http://schemas.openxmlformats.org/officeDocument/2006/relationships/image" Target="../media/image66.png"/><Relationship Id="rId9" Type="http://schemas.openxmlformats.org/officeDocument/2006/relationships/audio" Target="../media/audio4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73.png"/><Relationship Id="rId7" Type="http://schemas.openxmlformats.org/officeDocument/2006/relationships/audio" Target="../media/audio3.wav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74.png"/><Relationship Id="rId9" Type="http://schemas.openxmlformats.org/officeDocument/2006/relationships/audio" Target="../media/audio5.wav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76.png"/><Relationship Id="rId7" Type="http://schemas.openxmlformats.org/officeDocument/2006/relationships/audio" Target="../media/audio4.wav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78.png"/><Relationship Id="rId7" Type="http://schemas.openxmlformats.org/officeDocument/2006/relationships/audio" Target="../media/audio4.wav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80.png"/><Relationship Id="rId7" Type="http://schemas.openxmlformats.org/officeDocument/2006/relationships/audio" Target="../media/audio3.wav"/><Relationship Id="rId12" Type="http://schemas.openxmlformats.org/officeDocument/2006/relationships/image" Target="../media/image483.png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8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81.png"/><Relationship Id="rId9" Type="http://schemas.openxmlformats.org/officeDocument/2006/relationships/audio" Target="../media/audio5.wav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85.png"/><Relationship Id="rId7" Type="http://schemas.openxmlformats.org/officeDocument/2006/relationships/audio" Target="../media/audio3.wav"/><Relationship Id="rId12" Type="http://schemas.openxmlformats.org/officeDocument/2006/relationships/image" Target="../media/image488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8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86.png"/><Relationship Id="rId9" Type="http://schemas.openxmlformats.org/officeDocument/2006/relationships/audio" Target="../media/audio5.wav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94.png"/><Relationship Id="rId18" Type="http://schemas.openxmlformats.org/officeDocument/2006/relationships/image" Target="../media/image499.png"/><Relationship Id="rId3" Type="http://schemas.openxmlformats.org/officeDocument/2006/relationships/audio" Target="../media/audio2.wav"/><Relationship Id="rId21" Type="http://schemas.openxmlformats.org/officeDocument/2006/relationships/image" Target="../media/image488.png"/><Relationship Id="rId7" Type="http://schemas.openxmlformats.org/officeDocument/2006/relationships/audio" Target="../media/audio5.wav"/><Relationship Id="rId12" Type="http://schemas.openxmlformats.org/officeDocument/2006/relationships/image" Target="../media/image493.png"/><Relationship Id="rId17" Type="http://schemas.openxmlformats.org/officeDocument/2006/relationships/image" Target="../media/image498.png"/><Relationship Id="rId2" Type="http://schemas.openxmlformats.org/officeDocument/2006/relationships/image" Target="../media/image489.png"/><Relationship Id="rId16" Type="http://schemas.openxmlformats.org/officeDocument/2006/relationships/image" Target="../media/image497.png"/><Relationship Id="rId20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92.png"/><Relationship Id="rId5" Type="http://schemas.openxmlformats.org/officeDocument/2006/relationships/audio" Target="../media/audio3.wav"/><Relationship Id="rId15" Type="http://schemas.openxmlformats.org/officeDocument/2006/relationships/image" Target="../media/image496.png"/><Relationship Id="rId10" Type="http://schemas.openxmlformats.org/officeDocument/2006/relationships/image" Target="../media/image491.png"/><Relationship Id="rId19" Type="http://schemas.openxmlformats.org/officeDocument/2006/relationships/image" Target="../media/image500.png"/><Relationship Id="rId4" Type="http://schemas.openxmlformats.org/officeDocument/2006/relationships/image" Target="../media/image10.png"/><Relationship Id="rId9" Type="http://schemas.openxmlformats.org/officeDocument/2006/relationships/image" Target="../media/image490.png"/><Relationship Id="rId14" Type="http://schemas.openxmlformats.org/officeDocument/2006/relationships/image" Target="../media/image495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png"/><Relationship Id="rId13" Type="http://schemas.openxmlformats.org/officeDocument/2006/relationships/image" Target="../media/image513.png"/><Relationship Id="rId18" Type="http://schemas.openxmlformats.org/officeDocument/2006/relationships/audio" Target="../media/audio4.wav"/><Relationship Id="rId3" Type="http://schemas.openxmlformats.org/officeDocument/2006/relationships/image" Target="../media/image503.png"/><Relationship Id="rId7" Type="http://schemas.openxmlformats.org/officeDocument/2006/relationships/image" Target="../media/image507.png"/><Relationship Id="rId12" Type="http://schemas.openxmlformats.org/officeDocument/2006/relationships/image" Target="../media/image512.png"/><Relationship Id="rId17" Type="http://schemas.openxmlformats.org/officeDocument/2006/relationships/audio" Target="../media/audio3.wav"/><Relationship Id="rId2" Type="http://schemas.openxmlformats.org/officeDocument/2006/relationships/image" Target="../media/image502.png"/><Relationship Id="rId16" Type="http://schemas.openxmlformats.org/officeDocument/2006/relationships/image" Target="../media/image1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6.png"/><Relationship Id="rId11" Type="http://schemas.openxmlformats.org/officeDocument/2006/relationships/image" Target="../media/image511.png"/><Relationship Id="rId5" Type="http://schemas.openxmlformats.org/officeDocument/2006/relationships/image" Target="../media/image505.png"/><Relationship Id="rId15" Type="http://schemas.openxmlformats.org/officeDocument/2006/relationships/audio" Target="../media/audio2.wav"/><Relationship Id="rId10" Type="http://schemas.openxmlformats.org/officeDocument/2006/relationships/image" Target="../media/image510.png"/><Relationship Id="rId19" Type="http://schemas.openxmlformats.org/officeDocument/2006/relationships/audio" Target="../media/audio5.wav"/><Relationship Id="rId4" Type="http://schemas.openxmlformats.org/officeDocument/2006/relationships/image" Target="../media/image504.png"/><Relationship Id="rId9" Type="http://schemas.openxmlformats.org/officeDocument/2006/relationships/image" Target="../media/image509.png"/><Relationship Id="rId14" Type="http://schemas.openxmlformats.org/officeDocument/2006/relationships/image" Target="../media/image514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20.png"/><Relationship Id="rId3" Type="http://schemas.openxmlformats.org/officeDocument/2006/relationships/image" Target="../media/image516.png"/><Relationship Id="rId7" Type="http://schemas.openxmlformats.org/officeDocument/2006/relationships/image" Target="../media/image10.png"/><Relationship Id="rId12" Type="http://schemas.openxmlformats.org/officeDocument/2006/relationships/image" Target="../media/image519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518.png"/><Relationship Id="rId10" Type="http://schemas.openxmlformats.org/officeDocument/2006/relationships/audio" Target="../media/audio5.wav"/><Relationship Id="rId4" Type="http://schemas.openxmlformats.org/officeDocument/2006/relationships/image" Target="../media/image517.png"/><Relationship Id="rId9" Type="http://schemas.openxmlformats.org/officeDocument/2006/relationships/audio" Target="../media/audio4.wav"/><Relationship Id="rId14" Type="http://schemas.openxmlformats.org/officeDocument/2006/relationships/image" Target="../media/image488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488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8.png"/><Relationship Id="rId3" Type="http://schemas.openxmlformats.org/officeDocument/2006/relationships/image" Target="../media/image523.png"/><Relationship Id="rId7" Type="http://schemas.openxmlformats.org/officeDocument/2006/relationships/audio" Target="../media/audio4.wav"/><Relationship Id="rId12" Type="http://schemas.openxmlformats.org/officeDocument/2006/relationships/image" Target="../media/image526.png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25.png"/><Relationship Id="rId5" Type="http://schemas.openxmlformats.org/officeDocument/2006/relationships/image" Target="../media/image10.png"/><Relationship Id="rId10" Type="http://schemas.openxmlformats.org/officeDocument/2006/relationships/image" Target="../media/image524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69.png"/><Relationship Id="rId7" Type="http://schemas.openxmlformats.org/officeDocument/2006/relationships/audio" Target="../media/audio3.wav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70.png"/><Relationship Id="rId9" Type="http://schemas.openxmlformats.org/officeDocument/2006/relationships/audio" Target="../media/audio5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27.png"/><Relationship Id="rId7" Type="http://schemas.openxmlformats.org/officeDocument/2006/relationships/audio" Target="../media/audio4.wav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88.png"/><Relationship Id="rId5" Type="http://schemas.openxmlformats.org/officeDocument/2006/relationships/image" Target="../media/image10.png"/><Relationship Id="rId10" Type="http://schemas.openxmlformats.org/officeDocument/2006/relationships/image" Target="../media/image52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88.png"/><Relationship Id="rId4" Type="http://schemas.openxmlformats.org/officeDocument/2006/relationships/image" Target="../media/image10.png"/><Relationship Id="rId9" Type="http://schemas.openxmlformats.org/officeDocument/2006/relationships/image" Target="../media/image530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32.png"/><Relationship Id="rId7" Type="http://schemas.openxmlformats.org/officeDocument/2006/relationships/audio" Target="../media/audio4.wav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35.png"/><Relationship Id="rId7" Type="http://schemas.openxmlformats.org/officeDocument/2006/relationships/image" Target="../media/image10.png"/><Relationship Id="rId12" Type="http://schemas.openxmlformats.org/officeDocument/2006/relationships/image" Target="../media/image538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537.png"/><Relationship Id="rId10" Type="http://schemas.openxmlformats.org/officeDocument/2006/relationships/audio" Target="../media/audio5.wav"/><Relationship Id="rId4" Type="http://schemas.openxmlformats.org/officeDocument/2006/relationships/image" Target="../media/image536.png"/><Relationship Id="rId9" Type="http://schemas.openxmlformats.org/officeDocument/2006/relationships/audio" Target="../media/audio4.wav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40.png"/><Relationship Id="rId7" Type="http://schemas.openxmlformats.org/officeDocument/2006/relationships/audio" Target="../media/audio4.wav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42.png"/><Relationship Id="rId7" Type="http://schemas.openxmlformats.org/officeDocument/2006/relationships/audio" Target="../media/audio4.wav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44.png"/><Relationship Id="rId5" Type="http://schemas.openxmlformats.org/officeDocument/2006/relationships/image" Target="../media/image10.png"/><Relationship Id="rId10" Type="http://schemas.openxmlformats.org/officeDocument/2006/relationships/image" Target="../media/image54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547.png"/><Relationship Id="rId4" Type="http://schemas.openxmlformats.org/officeDocument/2006/relationships/image" Target="../media/image10.png"/><Relationship Id="rId9" Type="http://schemas.openxmlformats.org/officeDocument/2006/relationships/image" Target="../media/image546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50.png"/><Relationship Id="rId4" Type="http://schemas.openxmlformats.org/officeDocument/2006/relationships/audio" Target="../media/audio3.wav"/><Relationship Id="rId9" Type="http://schemas.openxmlformats.org/officeDocument/2006/relationships/image" Target="../media/image549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52.png"/><Relationship Id="rId4" Type="http://schemas.openxmlformats.org/officeDocument/2006/relationships/audio" Target="../media/audio3.wav"/><Relationship Id="rId9" Type="http://schemas.openxmlformats.org/officeDocument/2006/relationships/image" Target="../media/image5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71.png"/><Relationship Id="rId7" Type="http://schemas.openxmlformats.org/officeDocument/2006/relationships/audio" Target="../media/audio3.wav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72.png"/><Relationship Id="rId9" Type="http://schemas.openxmlformats.org/officeDocument/2006/relationships/audio" Target="../media/audio5.wav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555.png"/><Relationship Id="rId5" Type="http://schemas.openxmlformats.org/officeDocument/2006/relationships/audio" Target="../media/audio4.wav"/><Relationship Id="rId10" Type="http://schemas.openxmlformats.org/officeDocument/2006/relationships/image" Target="../media/image554.png"/><Relationship Id="rId4" Type="http://schemas.openxmlformats.org/officeDocument/2006/relationships/audio" Target="../media/audio3.wav"/><Relationship Id="rId9" Type="http://schemas.openxmlformats.org/officeDocument/2006/relationships/image" Target="../media/image553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image" Target="../media/image74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audio" Target="../media/audio5.wav"/><Relationship Id="rId5" Type="http://schemas.openxmlformats.org/officeDocument/2006/relationships/image" Target="../media/image76.png"/><Relationship Id="rId10" Type="http://schemas.openxmlformats.org/officeDocument/2006/relationships/audio" Target="../media/audio4.wav"/><Relationship Id="rId4" Type="http://schemas.openxmlformats.org/officeDocument/2006/relationships/image" Target="../media/image75.png"/><Relationship Id="rId9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7.xml"/><Relationship Id="rId13" Type="http://schemas.openxmlformats.org/officeDocument/2006/relationships/audio" Target="../media/audio2.wav"/><Relationship Id="rId18" Type="http://schemas.openxmlformats.org/officeDocument/2006/relationships/image" Target="../media/image11.png"/><Relationship Id="rId3" Type="http://schemas.openxmlformats.org/officeDocument/2006/relationships/slide" Target="slide9.xml"/><Relationship Id="rId21" Type="http://schemas.openxmlformats.org/officeDocument/2006/relationships/slide" Target="slide100.xml"/><Relationship Id="rId7" Type="http://schemas.openxmlformats.org/officeDocument/2006/relationships/slide" Target="slide103.xml"/><Relationship Id="rId12" Type="http://schemas.openxmlformats.org/officeDocument/2006/relationships/slide" Target="slide147.xml"/><Relationship Id="rId17" Type="http://schemas.openxmlformats.org/officeDocument/2006/relationships/audio" Target="../media/audio5.wav"/><Relationship Id="rId2" Type="http://schemas.openxmlformats.org/officeDocument/2006/relationships/image" Target="../media/image9.png"/><Relationship Id="rId16" Type="http://schemas.openxmlformats.org/officeDocument/2006/relationships/audio" Target="../media/audio4.wav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8.xml"/><Relationship Id="rId11" Type="http://schemas.openxmlformats.org/officeDocument/2006/relationships/slide" Target="slide111.xml"/><Relationship Id="rId5" Type="http://schemas.openxmlformats.org/officeDocument/2006/relationships/slide" Target="slide71.xml"/><Relationship Id="rId15" Type="http://schemas.openxmlformats.org/officeDocument/2006/relationships/audio" Target="../media/audio3.wav"/><Relationship Id="rId10" Type="http://schemas.openxmlformats.org/officeDocument/2006/relationships/hyperlink" Target="t.pptx" TargetMode="External"/><Relationship Id="rId19" Type="http://schemas.openxmlformats.org/officeDocument/2006/relationships/image" Target="../media/image12.png"/><Relationship Id="rId4" Type="http://schemas.openxmlformats.org/officeDocument/2006/relationships/slide" Target="slide43.xml"/><Relationship Id="rId9" Type="http://schemas.openxmlformats.org/officeDocument/2006/relationships/slide" Target="slide3.xml"/><Relationship Id="rId14" Type="http://schemas.openxmlformats.org/officeDocument/2006/relationships/image" Target="../media/image10.png"/><Relationship Id="rId22" Type="http://schemas.openxmlformats.org/officeDocument/2006/relationships/slide" Target="slide1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image" Target="../media/image74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audio" Target="../media/audio5.wav"/><Relationship Id="rId5" Type="http://schemas.openxmlformats.org/officeDocument/2006/relationships/image" Target="../media/image80.png"/><Relationship Id="rId10" Type="http://schemas.openxmlformats.org/officeDocument/2006/relationships/audio" Target="../media/audio4.wav"/><Relationship Id="rId4" Type="http://schemas.openxmlformats.org/officeDocument/2006/relationships/image" Target="../media/image75.png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image" Target="../media/image84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audio" Target="../media/audio5.wav"/><Relationship Id="rId5" Type="http://schemas.openxmlformats.org/officeDocument/2006/relationships/image" Target="../media/image86.png"/><Relationship Id="rId10" Type="http://schemas.openxmlformats.org/officeDocument/2006/relationships/audio" Target="../media/audio4.wav"/><Relationship Id="rId4" Type="http://schemas.openxmlformats.org/officeDocument/2006/relationships/image" Target="../media/image85.png"/><Relationship Id="rId9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8.png"/><Relationship Id="rId7" Type="http://schemas.openxmlformats.org/officeDocument/2006/relationships/image" Target="../media/image10.png"/><Relationship Id="rId12" Type="http://schemas.openxmlformats.org/officeDocument/2006/relationships/image" Target="../media/image4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90.png"/><Relationship Id="rId10" Type="http://schemas.openxmlformats.org/officeDocument/2006/relationships/audio" Target="../media/audio5.wav"/><Relationship Id="rId4" Type="http://schemas.openxmlformats.org/officeDocument/2006/relationships/image" Target="../media/image89.png"/><Relationship Id="rId9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1.png"/><Relationship Id="rId7" Type="http://schemas.openxmlformats.org/officeDocument/2006/relationships/audio" Target="../media/audio3.wav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92.png"/><Relationship Id="rId9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4.png"/><Relationship Id="rId7" Type="http://schemas.openxmlformats.org/officeDocument/2006/relationships/audio" Target="../media/audio3.wav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95.png"/><Relationship Id="rId9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6.png"/><Relationship Id="rId7" Type="http://schemas.openxmlformats.org/officeDocument/2006/relationships/audio" Target="../media/audio3.wav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97.png"/><Relationship Id="rId9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8.png"/><Relationship Id="rId7" Type="http://schemas.openxmlformats.org/officeDocument/2006/relationships/audio" Target="../media/audio3.wav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99.png"/><Relationship Id="rId9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00.png"/><Relationship Id="rId7" Type="http://schemas.openxmlformats.org/officeDocument/2006/relationships/audio" Target="../media/audio3.wav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01.png"/><Relationship Id="rId9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03.png"/><Relationship Id="rId7" Type="http://schemas.openxmlformats.org/officeDocument/2006/relationships/audio" Target="../media/audio4.wav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5.wav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../media/audio4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audio" Target="../media/audio3.wav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04.png"/><Relationship Id="rId7" Type="http://schemas.openxmlformats.org/officeDocument/2006/relationships/audio" Target="../media/audio3.wav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05.png"/><Relationship Id="rId9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06.png"/><Relationship Id="rId7" Type="http://schemas.openxmlformats.org/officeDocument/2006/relationships/image" Target="../media/image1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108.png"/><Relationship Id="rId10" Type="http://schemas.openxmlformats.org/officeDocument/2006/relationships/audio" Target="../media/audio5.wav"/><Relationship Id="rId4" Type="http://schemas.openxmlformats.org/officeDocument/2006/relationships/image" Target="../media/image107.png"/><Relationship Id="rId9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06.png"/><Relationship Id="rId7" Type="http://schemas.openxmlformats.org/officeDocument/2006/relationships/audio" Target="../media/audio3.wav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09.png"/><Relationship Id="rId9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13.png"/><Relationship Id="rId7" Type="http://schemas.openxmlformats.org/officeDocument/2006/relationships/audio" Target="../media/audio4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15.png"/><Relationship Id="rId7" Type="http://schemas.openxmlformats.org/officeDocument/2006/relationships/audio" Target="../media/audio4.wav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16.png"/><Relationship Id="rId7" Type="http://schemas.openxmlformats.org/officeDocument/2006/relationships/audio" Target="../media/audio3.wav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17.png"/><Relationship Id="rId9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19.png"/><Relationship Id="rId7" Type="http://schemas.openxmlformats.org/officeDocument/2006/relationships/audio" Target="../media/audio3.wav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20.png"/><Relationship Id="rId9" Type="http://schemas.openxmlformats.org/officeDocument/2006/relationships/audio" Target="../media/audio5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19.png"/><Relationship Id="rId7" Type="http://schemas.openxmlformats.org/officeDocument/2006/relationships/audio" Target="../media/audio3.wav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21.png"/><Relationship Id="rId9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5.wav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audio" Target="../media/audio4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3.wav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audio" Target="../media/audio5.wav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audio" Target="../media/audio4.wav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audio" Target="../media/audio3.wav"/><Relationship Id="rId5" Type="http://schemas.openxmlformats.org/officeDocument/2006/relationships/image" Target="../media/image126.png"/><Relationship Id="rId10" Type="http://schemas.openxmlformats.org/officeDocument/2006/relationships/image" Target="../media/image10.png"/><Relationship Id="rId4" Type="http://schemas.openxmlformats.org/officeDocument/2006/relationships/image" Target="../media/image125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audio" Target="../media/audio5.wav"/><Relationship Id="rId5" Type="http://schemas.openxmlformats.org/officeDocument/2006/relationships/image" Target="../media/image134.png"/><Relationship Id="rId10" Type="http://schemas.openxmlformats.org/officeDocument/2006/relationships/audio" Target="../media/audio4.wav"/><Relationship Id="rId4" Type="http://schemas.openxmlformats.org/officeDocument/2006/relationships/image" Target="../media/image133.png"/><Relationship Id="rId9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38.png"/><Relationship Id="rId7" Type="http://schemas.openxmlformats.org/officeDocument/2006/relationships/audio" Target="../media/audio4.wav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136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audio" Target="../media/audio5.wav"/><Relationship Id="rId5" Type="http://schemas.openxmlformats.org/officeDocument/2006/relationships/image" Target="../media/image142.png"/><Relationship Id="rId10" Type="http://schemas.openxmlformats.org/officeDocument/2006/relationships/audio" Target="../media/audio4.wav"/><Relationship Id="rId4" Type="http://schemas.openxmlformats.org/officeDocument/2006/relationships/image" Target="../media/image141.png"/><Relationship Id="rId9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45.png"/><Relationship Id="rId7" Type="http://schemas.openxmlformats.org/officeDocument/2006/relationships/audio" Target="../media/audio4.wav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46.png"/><Relationship Id="rId5" Type="http://schemas.openxmlformats.org/officeDocument/2006/relationships/image" Target="../media/image10.png"/><Relationship Id="rId10" Type="http://schemas.openxmlformats.org/officeDocument/2006/relationships/image" Target="../media/image136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audio" Target="../media/audio3.wav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0.png"/><Relationship Id="rId2" Type="http://schemas.openxmlformats.org/officeDocument/2006/relationships/image" Target="../media/image14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audio" Target="../media/audio2.wav"/><Relationship Id="rId5" Type="http://schemas.openxmlformats.org/officeDocument/2006/relationships/image" Target="../media/image150.png"/><Relationship Id="rId15" Type="http://schemas.openxmlformats.org/officeDocument/2006/relationships/audio" Target="../media/audio5.wav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57.png"/><Relationship Id="rId7" Type="http://schemas.openxmlformats.org/officeDocument/2006/relationships/image" Target="../media/image1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159.png"/><Relationship Id="rId10" Type="http://schemas.openxmlformats.org/officeDocument/2006/relationships/audio" Target="../media/audio5.wav"/><Relationship Id="rId4" Type="http://schemas.openxmlformats.org/officeDocument/2006/relationships/image" Target="../media/image158.png"/><Relationship Id="rId9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9.png"/><Relationship Id="rId7" Type="http://schemas.openxmlformats.org/officeDocument/2006/relationships/audio" Target="../media/audio3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62.png"/><Relationship Id="rId7" Type="http://schemas.openxmlformats.org/officeDocument/2006/relationships/audio" Target="../media/audio3.wav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63.png"/><Relationship Id="rId9" Type="http://schemas.openxmlformats.org/officeDocument/2006/relationships/audio" Target="../media/audio5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65.png"/><Relationship Id="rId7" Type="http://schemas.openxmlformats.org/officeDocument/2006/relationships/audio" Target="../media/audio4.wav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audio" Target="../media/audio4.wav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audio" Target="../media/audio3.wav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0.png"/><Relationship Id="rId5" Type="http://schemas.openxmlformats.org/officeDocument/2006/relationships/image" Target="../media/image169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audio" Target="../media/audio5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75.png"/><Relationship Id="rId7" Type="http://schemas.openxmlformats.org/officeDocument/2006/relationships/audio" Target="../media/audio4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76.png"/><Relationship Id="rId7" Type="http://schemas.openxmlformats.org/officeDocument/2006/relationships/audio" Target="../media/audio4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77.png"/><Relationship Id="rId7" Type="http://schemas.openxmlformats.org/officeDocument/2006/relationships/audio" Target="../media/audio4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0.png"/><Relationship Id="rId7" Type="http://schemas.openxmlformats.org/officeDocument/2006/relationships/audio" Target="../media/audio4.wav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2.png"/><Relationship Id="rId7" Type="http://schemas.openxmlformats.org/officeDocument/2006/relationships/audio" Target="../media/audio4.wav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3.png"/><Relationship Id="rId7" Type="http://schemas.openxmlformats.org/officeDocument/2006/relationships/audio" Target="../media/audio4.wav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4.png"/><Relationship Id="rId10" Type="http://schemas.openxmlformats.org/officeDocument/2006/relationships/audio" Target="../media/audio5.wav"/><Relationship Id="rId4" Type="http://schemas.openxmlformats.org/officeDocument/2006/relationships/image" Target="../media/image33.png"/><Relationship Id="rId9" Type="http://schemas.openxmlformats.org/officeDocument/2006/relationships/audio" Target="../media/audio4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4.png"/><Relationship Id="rId7" Type="http://schemas.openxmlformats.org/officeDocument/2006/relationships/audio" Target="../media/audio4.wav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5.png"/><Relationship Id="rId7" Type="http://schemas.openxmlformats.org/officeDocument/2006/relationships/audio" Target="../media/audio4.wav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6.png"/><Relationship Id="rId7" Type="http://schemas.openxmlformats.org/officeDocument/2006/relationships/audio" Target="../media/audio4.wav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88.png"/><Relationship Id="rId7" Type="http://schemas.openxmlformats.org/officeDocument/2006/relationships/audio" Target="../media/audio4.wav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90.png"/><Relationship Id="rId7" Type="http://schemas.openxmlformats.org/officeDocument/2006/relationships/audio" Target="../media/audio4.wav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91.png"/><Relationship Id="rId7" Type="http://schemas.openxmlformats.org/officeDocument/2006/relationships/audio" Target="../media/audio4.wav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92.png"/><Relationship Id="rId7" Type="http://schemas.openxmlformats.org/officeDocument/2006/relationships/audio" Target="../media/audio4.wav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94.png"/><Relationship Id="rId7" Type="http://schemas.openxmlformats.org/officeDocument/2006/relationships/audio" Target="../media/audio3.wav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95.png"/><Relationship Id="rId9" Type="http://schemas.openxmlformats.org/officeDocument/2006/relationships/audio" Target="../media/audio5.wav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99.png"/><Relationship Id="rId7" Type="http://schemas.openxmlformats.org/officeDocument/2006/relationships/audio" Target="../media/audio4.wav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01.png"/><Relationship Id="rId7" Type="http://schemas.openxmlformats.org/officeDocument/2006/relationships/audio" Target="../media/audio3.wav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03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02.png"/><Relationship Id="rId9" Type="http://schemas.openxmlformats.org/officeDocument/2006/relationships/audio" Target="../media/audio5.wav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05.png"/><Relationship Id="rId7" Type="http://schemas.openxmlformats.org/officeDocument/2006/relationships/image" Target="../media/image10.png"/><Relationship Id="rId12" Type="http://schemas.openxmlformats.org/officeDocument/2006/relationships/image" Target="../media/image20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07.png"/><Relationship Id="rId10" Type="http://schemas.openxmlformats.org/officeDocument/2006/relationships/audio" Target="../media/audio5.wav"/><Relationship Id="rId4" Type="http://schemas.openxmlformats.org/officeDocument/2006/relationships/image" Target="../media/image206.png"/><Relationship Id="rId9" Type="http://schemas.openxmlformats.org/officeDocument/2006/relationships/audio" Target="../media/audio4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3.png"/><Relationship Id="rId3" Type="http://schemas.openxmlformats.org/officeDocument/2006/relationships/image" Target="../media/image209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audio" Target="../media/audio5.wav"/><Relationship Id="rId5" Type="http://schemas.openxmlformats.org/officeDocument/2006/relationships/image" Target="../media/image211.png"/><Relationship Id="rId10" Type="http://schemas.openxmlformats.org/officeDocument/2006/relationships/audio" Target="../media/audio4.wav"/><Relationship Id="rId4" Type="http://schemas.openxmlformats.org/officeDocument/2006/relationships/image" Target="../media/image210.png"/><Relationship Id="rId9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4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audio" Target="../media/audio5.wav"/><Relationship Id="rId5" Type="http://schemas.openxmlformats.org/officeDocument/2006/relationships/image" Target="../media/image216.png"/><Relationship Id="rId10" Type="http://schemas.openxmlformats.org/officeDocument/2006/relationships/audio" Target="../media/audio4.wav"/><Relationship Id="rId4" Type="http://schemas.openxmlformats.org/officeDocument/2006/relationships/image" Target="../media/image215.png"/><Relationship Id="rId9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12" Type="http://schemas.openxmlformats.org/officeDocument/2006/relationships/audio" Target="../media/audio5.wav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audio" Target="../media/audio4.wav"/><Relationship Id="rId5" Type="http://schemas.openxmlformats.org/officeDocument/2006/relationships/image" Target="../media/image221.png"/><Relationship Id="rId10" Type="http://schemas.openxmlformats.org/officeDocument/2006/relationships/audio" Target="../media/audio3.wav"/><Relationship Id="rId4" Type="http://schemas.openxmlformats.org/officeDocument/2006/relationships/image" Target="../media/image220.png"/><Relationship Id="rId9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12" Type="http://schemas.openxmlformats.org/officeDocument/2006/relationships/audio" Target="../media/audio5.wav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audio" Target="../media/audio4.wav"/><Relationship Id="rId5" Type="http://schemas.openxmlformats.org/officeDocument/2006/relationships/image" Target="../media/image227.png"/><Relationship Id="rId10" Type="http://schemas.openxmlformats.org/officeDocument/2006/relationships/audio" Target="../media/audio3.wav"/><Relationship Id="rId4" Type="http://schemas.openxmlformats.org/officeDocument/2006/relationships/image" Target="../media/image226.png"/><Relationship Id="rId9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audio" Target="../media/audio3.wav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12" Type="http://schemas.openxmlformats.org/officeDocument/2006/relationships/image" Target="../media/image10.png"/><Relationship Id="rId2" Type="http://schemas.openxmlformats.org/officeDocument/2006/relationships/image" Target="../media/image230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audio" Target="../media/audio2.wav"/><Relationship Id="rId5" Type="http://schemas.openxmlformats.org/officeDocument/2006/relationships/image" Target="../media/image233.png"/><Relationship Id="rId15" Type="http://schemas.openxmlformats.org/officeDocument/2006/relationships/audio" Target="../media/audio5.wav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audio" Target="../media/audio4.wav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11" Type="http://schemas.openxmlformats.org/officeDocument/2006/relationships/audio" Target="../media/audio5.wav"/><Relationship Id="rId5" Type="http://schemas.openxmlformats.org/officeDocument/2006/relationships/image" Target="../media/image242.png"/><Relationship Id="rId10" Type="http://schemas.openxmlformats.org/officeDocument/2006/relationships/audio" Target="../media/audio4.wav"/><Relationship Id="rId4" Type="http://schemas.openxmlformats.org/officeDocument/2006/relationships/image" Target="../media/image241.png"/><Relationship Id="rId9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45.png"/><Relationship Id="rId7" Type="http://schemas.openxmlformats.org/officeDocument/2006/relationships/audio" Target="../media/audio4.wav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7.png"/><Relationship Id="rId7" Type="http://schemas.openxmlformats.org/officeDocument/2006/relationships/audio" Target="../media/audio3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audio" Target="../media/audio5.wav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46.png"/><Relationship Id="rId7" Type="http://schemas.openxmlformats.org/officeDocument/2006/relationships/audio" Target="../media/audio3.wav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47.png"/><Relationship Id="rId9" Type="http://schemas.openxmlformats.org/officeDocument/2006/relationships/audio" Target="../media/audio5.wav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49.png"/><Relationship Id="rId7" Type="http://schemas.openxmlformats.org/officeDocument/2006/relationships/image" Target="../media/image10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51.png"/><Relationship Id="rId10" Type="http://schemas.openxmlformats.org/officeDocument/2006/relationships/audio" Target="../media/audio5.wav"/><Relationship Id="rId4" Type="http://schemas.openxmlformats.org/officeDocument/2006/relationships/image" Target="../media/image250.png"/><Relationship Id="rId9" Type="http://schemas.openxmlformats.org/officeDocument/2006/relationships/audio" Target="../media/audio4.wav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53.png"/><Relationship Id="rId7" Type="http://schemas.openxmlformats.org/officeDocument/2006/relationships/audio" Target="../media/audio4.wav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54.png"/><Relationship Id="rId7" Type="http://schemas.openxmlformats.org/officeDocument/2006/relationships/audio" Target="../media/audio4.wav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12" Type="http://schemas.openxmlformats.org/officeDocument/2006/relationships/audio" Target="../media/audio5.wav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audio" Target="../media/audio4.wav"/><Relationship Id="rId5" Type="http://schemas.openxmlformats.org/officeDocument/2006/relationships/image" Target="../media/image258.png"/><Relationship Id="rId10" Type="http://schemas.openxmlformats.org/officeDocument/2006/relationships/audio" Target="../media/audio3.wav"/><Relationship Id="rId4" Type="http://schemas.openxmlformats.org/officeDocument/2006/relationships/image" Target="../media/image257.png"/><Relationship Id="rId9" Type="http://schemas.openxmlformats.org/officeDocument/2006/relationships/image" Target="../media/image1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62.png"/><Relationship Id="rId7" Type="http://schemas.openxmlformats.org/officeDocument/2006/relationships/image" Target="../media/image10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64.png"/><Relationship Id="rId10" Type="http://schemas.openxmlformats.org/officeDocument/2006/relationships/audio" Target="../media/audio5.wav"/><Relationship Id="rId4" Type="http://schemas.openxmlformats.org/officeDocument/2006/relationships/image" Target="../media/image263.png"/><Relationship Id="rId9" Type="http://schemas.openxmlformats.org/officeDocument/2006/relationships/audio" Target="../media/audio4.wav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62.png"/><Relationship Id="rId7" Type="http://schemas.openxmlformats.org/officeDocument/2006/relationships/audio" Target="../media/audio3.wav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65.png"/><Relationship Id="rId9" Type="http://schemas.openxmlformats.org/officeDocument/2006/relationships/audio" Target="../media/audio5.wav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67.png"/><Relationship Id="rId7" Type="http://schemas.openxmlformats.org/officeDocument/2006/relationships/audio" Target="../media/audio3.wav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68.png"/><Relationship Id="rId9" Type="http://schemas.openxmlformats.org/officeDocument/2006/relationships/audio" Target="../media/audio5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70.png"/><Relationship Id="rId7" Type="http://schemas.openxmlformats.org/officeDocument/2006/relationships/audio" Target="../media/audio4.wav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27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73.png"/><Relationship Id="rId7" Type="http://schemas.openxmlformats.org/officeDocument/2006/relationships/image" Target="../media/image10.png"/><Relationship Id="rId12" Type="http://schemas.openxmlformats.org/officeDocument/2006/relationships/image" Target="../media/image271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75.png"/><Relationship Id="rId10" Type="http://schemas.openxmlformats.org/officeDocument/2006/relationships/audio" Target="../media/audio5.wav"/><Relationship Id="rId4" Type="http://schemas.openxmlformats.org/officeDocument/2006/relationships/image" Target="../media/image274.png"/><Relationship Id="rId9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0.png"/><Relationship Id="rId7" Type="http://schemas.openxmlformats.org/officeDocument/2006/relationships/audio" Target="../media/audio4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77.png"/><Relationship Id="rId7" Type="http://schemas.openxmlformats.org/officeDocument/2006/relationships/audio" Target="../media/audio3.wav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1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78.png"/><Relationship Id="rId9" Type="http://schemas.openxmlformats.org/officeDocument/2006/relationships/audio" Target="../media/audio5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1.png"/><Relationship Id="rId3" Type="http://schemas.openxmlformats.org/officeDocument/2006/relationships/image" Target="../media/image28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11" Type="http://schemas.openxmlformats.org/officeDocument/2006/relationships/audio" Target="../media/audio5.wav"/><Relationship Id="rId5" Type="http://schemas.openxmlformats.org/officeDocument/2006/relationships/image" Target="../media/image282.png"/><Relationship Id="rId10" Type="http://schemas.openxmlformats.org/officeDocument/2006/relationships/audio" Target="../media/audio4.wav"/><Relationship Id="rId4" Type="http://schemas.openxmlformats.org/officeDocument/2006/relationships/image" Target="../media/image281.png"/><Relationship Id="rId9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5.png"/><Relationship Id="rId7" Type="http://schemas.openxmlformats.org/officeDocument/2006/relationships/audio" Target="../media/audio4.wav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27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12" Type="http://schemas.openxmlformats.org/officeDocument/2006/relationships/audio" Target="../media/audio5.wav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audio" Target="../media/audio4.wav"/><Relationship Id="rId5" Type="http://schemas.openxmlformats.org/officeDocument/2006/relationships/image" Target="../media/image289.png"/><Relationship Id="rId10" Type="http://schemas.openxmlformats.org/officeDocument/2006/relationships/audio" Target="../media/audio3.wav"/><Relationship Id="rId4" Type="http://schemas.openxmlformats.org/officeDocument/2006/relationships/image" Target="../media/image288.png"/><Relationship Id="rId9" Type="http://schemas.openxmlformats.org/officeDocument/2006/relationships/image" Target="../media/image10.png"/><Relationship Id="rId14" Type="http://schemas.openxmlformats.org/officeDocument/2006/relationships/image" Target="../media/image27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7.png"/><Relationship Id="rId3" Type="http://schemas.openxmlformats.org/officeDocument/2006/relationships/image" Target="../media/image293.png"/><Relationship Id="rId7" Type="http://schemas.openxmlformats.org/officeDocument/2006/relationships/image" Target="../media/image10.png"/><Relationship Id="rId12" Type="http://schemas.openxmlformats.org/officeDocument/2006/relationships/image" Target="../media/image296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95.png"/><Relationship Id="rId10" Type="http://schemas.openxmlformats.org/officeDocument/2006/relationships/audio" Target="../media/audio5.wav"/><Relationship Id="rId4" Type="http://schemas.openxmlformats.org/officeDocument/2006/relationships/image" Target="../media/image294.png"/><Relationship Id="rId9" Type="http://schemas.openxmlformats.org/officeDocument/2006/relationships/audio" Target="../media/audio4.wav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99.png"/><Relationship Id="rId7" Type="http://schemas.openxmlformats.org/officeDocument/2006/relationships/image" Target="../media/image10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01.png"/><Relationship Id="rId10" Type="http://schemas.openxmlformats.org/officeDocument/2006/relationships/audio" Target="../media/audio5.wav"/><Relationship Id="rId4" Type="http://schemas.openxmlformats.org/officeDocument/2006/relationships/image" Target="../media/image300.png"/><Relationship Id="rId9" Type="http://schemas.openxmlformats.org/officeDocument/2006/relationships/audio" Target="../media/audio4.wav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03.png"/><Relationship Id="rId7" Type="http://schemas.openxmlformats.org/officeDocument/2006/relationships/image" Target="../media/image10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05.png"/><Relationship Id="rId10" Type="http://schemas.openxmlformats.org/officeDocument/2006/relationships/audio" Target="../media/audio5.wav"/><Relationship Id="rId4" Type="http://schemas.openxmlformats.org/officeDocument/2006/relationships/image" Target="../media/image304.png"/><Relationship Id="rId9" Type="http://schemas.openxmlformats.org/officeDocument/2006/relationships/audio" Target="../media/audio4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07.png"/><Relationship Id="rId7" Type="http://schemas.openxmlformats.org/officeDocument/2006/relationships/image" Target="../media/image10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09.png"/><Relationship Id="rId10" Type="http://schemas.openxmlformats.org/officeDocument/2006/relationships/audio" Target="../media/audio5.wav"/><Relationship Id="rId4" Type="http://schemas.openxmlformats.org/officeDocument/2006/relationships/image" Target="../media/image308.png"/><Relationship Id="rId9" Type="http://schemas.openxmlformats.org/officeDocument/2006/relationships/audio" Target="../media/audio4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07.png"/><Relationship Id="rId7" Type="http://schemas.openxmlformats.org/officeDocument/2006/relationships/image" Target="../media/image10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11.png"/><Relationship Id="rId10" Type="http://schemas.openxmlformats.org/officeDocument/2006/relationships/audio" Target="../media/audio5.wav"/><Relationship Id="rId4" Type="http://schemas.openxmlformats.org/officeDocument/2006/relationships/image" Target="../media/image310.png"/><Relationship Id="rId9" Type="http://schemas.openxmlformats.org/officeDocument/2006/relationships/audio" Target="../media/audio4.wav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4.png"/><Relationship Id="rId4" Type="http://schemas.openxmlformats.org/officeDocument/2006/relationships/image" Target="../media/image10.png"/><Relationship Id="rId9" Type="http://schemas.openxmlformats.org/officeDocument/2006/relationships/image" Target="../media/image3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2"/>
          <p:cNvGrpSpPr/>
          <p:nvPr/>
        </p:nvGrpSpPr>
        <p:grpSpPr>
          <a:xfrm>
            <a:off x="1924297" y="2"/>
            <a:ext cx="4457700" cy="1179698"/>
            <a:chOff x="2274540" y="0"/>
            <a:chExt cx="4457700" cy="845423"/>
          </a:xfrm>
        </p:grpSpPr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74540" y="0"/>
              <a:ext cx="4457700" cy="845423"/>
            </a:xfrm>
            <a:prstGeom prst="downArrowCallou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مستطيل 8"/>
            <p:cNvSpPr/>
            <p:nvPr/>
          </p:nvSpPr>
          <p:spPr>
            <a:xfrm>
              <a:off x="2477066" y="116632"/>
              <a:ext cx="4145687" cy="523727"/>
            </a:xfrm>
            <a:prstGeom prst="downArrowCallou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>
              <a:spAutoFit/>
            </a:bodyPr>
            <a:lstStyle/>
            <a:p>
              <a:pPr algn="ctr"/>
              <a:r>
                <a:rPr lang="ar-SA" sz="25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استراتيجية </a:t>
              </a:r>
              <a:r>
                <a:rPr lang="ar-SA" sz="25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العصف الذهن</a:t>
              </a:r>
              <a:r>
                <a:rPr lang="ar-SA" sz="25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ي (</a:t>
              </a:r>
              <a:r>
                <a:rPr lang="ar-SA" sz="25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C00000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التفكير الإبداعي</a:t>
              </a:r>
              <a:r>
                <a:rPr lang="ar-SA" sz="25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)</a:t>
              </a:r>
              <a:endParaRPr lang="ar-EG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17" name="صورة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H="1" flipV="1">
            <a:off x="2203246" y="5809106"/>
            <a:ext cx="1011187" cy="953342"/>
          </a:xfrm>
          <a:prstGeom prst="rect">
            <a:avLst/>
          </a:prstGeom>
        </p:spPr>
      </p:pic>
      <p:pic>
        <p:nvPicPr>
          <p:cNvPr id="18" name="صورة 17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655" y="5860616"/>
            <a:ext cx="909360" cy="9645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75" y="953292"/>
            <a:ext cx="3039005" cy="140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شكل بيضاوي 14"/>
          <p:cNvSpPr/>
          <p:nvPr/>
        </p:nvSpPr>
        <p:spPr>
          <a:xfrm>
            <a:off x="1739908" y="2292242"/>
            <a:ext cx="1019562" cy="113309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0147" tIns="40074" rIns="80147" bIns="40074" rtlCol="1" anchor="ctr"/>
          <a:lstStyle/>
          <a:p>
            <a:pPr algn="ctr"/>
            <a:r>
              <a:rPr lang="ar-SA" b="1" dirty="0" smtClean="0">
                <a:solidFill>
                  <a:schemeClr val="accent2">
                    <a:lumMod val="50000"/>
                  </a:schemeClr>
                </a:solidFill>
              </a:rPr>
              <a:t>الطالب الأول</a:t>
            </a:r>
            <a:endParaRPr lang="ar-EG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" name="مجموعة 10"/>
          <p:cNvGrpSpPr/>
          <p:nvPr/>
        </p:nvGrpSpPr>
        <p:grpSpPr>
          <a:xfrm>
            <a:off x="3894680" y="1196752"/>
            <a:ext cx="4802814" cy="4909983"/>
            <a:chOff x="4554612" y="1319475"/>
            <a:chExt cx="5616624" cy="5413484"/>
          </a:xfrm>
        </p:grpSpPr>
        <p:pic>
          <p:nvPicPr>
            <p:cNvPr id="23" name="صورة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54612" y="1319475"/>
              <a:ext cx="5616624" cy="541348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4" name="مربع نص 3"/>
            <p:cNvSpPr txBox="1"/>
            <p:nvPr/>
          </p:nvSpPr>
          <p:spPr>
            <a:xfrm>
              <a:off x="4986660" y="1764406"/>
              <a:ext cx="4752529" cy="48185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300552" indent="-300552">
                <a:buBlip>
                  <a:blip r:embed="rId9"/>
                </a:buBlip>
              </a:pPr>
              <a:r>
                <a:rPr lang="ar-SA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خطوات التنفيذ</a:t>
              </a:r>
            </a:p>
            <a:p>
              <a:pPr marL="300552" indent="-300552">
                <a:buBlip>
                  <a:blip r:embed="rId10"/>
                </a:buBlip>
              </a:pPr>
              <a:r>
                <a:rPr lang="ar-SA" sz="2500" b="1" dirty="0" smtClean="0">
                  <a:solidFill>
                    <a:schemeClr val="accent3">
                      <a:lumMod val="50000"/>
                    </a:schemeClr>
                  </a:solidFill>
                </a:rPr>
                <a:t>تقسيم الطلاب لمجموعات كل مجموعة مكونة من خمسة طلاب لكل منهم مهام </a:t>
              </a:r>
            </a:p>
            <a:p>
              <a:pPr marL="300552" indent="-300552">
                <a:buBlip>
                  <a:blip r:embed="rId10"/>
                </a:buBlip>
              </a:pPr>
              <a:r>
                <a:rPr lang="ar-SA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مرحلة توليد الأفكار ( التفكير الإبداعي ) كل طالب عل يحده </a:t>
              </a:r>
            </a:p>
            <a:p>
              <a:pPr marL="300552" indent="-300552">
                <a:buBlip>
                  <a:blip r:embed="rId10"/>
                </a:buBlip>
              </a:pPr>
              <a:r>
                <a:rPr lang="ar-SA" sz="2500" b="1" dirty="0" smtClean="0">
                  <a:solidFill>
                    <a:schemeClr val="accent6">
                      <a:lumMod val="50000"/>
                    </a:schemeClr>
                  </a:solidFill>
                </a:rPr>
                <a:t>التوضيح : مناقشة الطلاب في الأفكار غير الواضحة </a:t>
              </a:r>
            </a:p>
            <a:p>
              <a:pPr marL="300552" indent="-300552">
                <a:buBlip>
                  <a:blip r:embed="rId10"/>
                </a:buBlip>
              </a:pPr>
              <a:r>
                <a:rPr lang="ar-SA" sz="2500" b="1" dirty="0" smtClean="0">
                  <a:solidFill>
                    <a:srgbClr val="0070C0"/>
                  </a:solidFill>
                </a:rPr>
                <a:t>التصنيف للأفكار المتشابهة</a:t>
              </a:r>
            </a:p>
            <a:p>
              <a:pPr marL="300552" indent="-300552">
                <a:buBlip>
                  <a:blip r:embed="rId10"/>
                </a:buBlip>
              </a:pPr>
              <a:r>
                <a:rPr lang="ar-SA" sz="2500" b="1" dirty="0" smtClean="0">
                  <a:solidFill>
                    <a:srgbClr val="7030A0"/>
                  </a:solidFill>
                </a:rPr>
                <a:t>التقييم : وهي مرحة اختيار الأفكار بناء علي المعايير التي تبت سابقا </a:t>
              </a:r>
            </a:p>
          </p:txBody>
        </p:sp>
      </p:grpSp>
      <p:sp>
        <p:nvSpPr>
          <p:cNvPr id="27" name="شكل بيضاوي 26"/>
          <p:cNvSpPr/>
          <p:nvPr/>
        </p:nvSpPr>
        <p:spPr>
          <a:xfrm>
            <a:off x="2650640" y="3041821"/>
            <a:ext cx="1019562" cy="113309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0147" tIns="40074" rIns="80147" bIns="40074" rtlCol="1" anchor="ctr"/>
          <a:lstStyle/>
          <a:p>
            <a:pPr algn="ctr"/>
            <a:r>
              <a:rPr lang="ar-SA" b="1" dirty="0" smtClean="0">
                <a:solidFill>
                  <a:srgbClr val="002060"/>
                </a:solidFill>
              </a:rPr>
              <a:t>الطالب الثاني</a:t>
            </a:r>
            <a:endParaRPr lang="ar-EG" b="1" dirty="0">
              <a:solidFill>
                <a:srgbClr val="002060"/>
              </a:solidFill>
            </a:endParaRPr>
          </a:p>
        </p:txBody>
      </p:sp>
      <p:sp>
        <p:nvSpPr>
          <p:cNvPr id="28" name="شكل بيضاوي 27"/>
          <p:cNvSpPr/>
          <p:nvPr/>
        </p:nvSpPr>
        <p:spPr>
          <a:xfrm>
            <a:off x="2384901" y="4174915"/>
            <a:ext cx="1019562" cy="113309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0147" tIns="40074" rIns="80147" bIns="40074" rtlCol="1" anchor="ctr"/>
          <a:lstStyle/>
          <a:p>
            <a:pPr algn="ctr"/>
            <a:r>
              <a:rPr lang="ar-SA" b="1" dirty="0" smtClean="0"/>
              <a:t>الطالب الثالث</a:t>
            </a:r>
            <a:endParaRPr lang="ar-EG" b="1" dirty="0"/>
          </a:p>
        </p:txBody>
      </p:sp>
      <p:sp>
        <p:nvSpPr>
          <p:cNvPr id="29" name="شكل بيضاوي 28"/>
          <p:cNvSpPr/>
          <p:nvPr/>
        </p:nvSpPr>
        <p:spPr>
          <a:xfrm>
            <a:off x="973570" y="3164260"/>
            <a:ext cx="1019562" cy="113309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0147" tIns="40074" rIns="80147" bIns="40074" rtlCol="1" anchor="ctr"/>
          <a:lstStyle/>
          <a:p>
            <a:pPr algn="ctr"/>
            <a:r>
              <a:rPr lang="ar-SA" sz="1600" b="1" dirty="0" smtClean="0">
                <a:solidFill>
                  <a:srgbClr val="C00000"/>
                </a:solidFill>
              </a:rPr>
              <a:t>الطالب الخامس</a:t>
            </a:r>
            <a:endParaRPr lang="ar-EG" sz="1600" b="1" dirty="0">
              <a:solidFill>
                <a:srgbClr val="C00000"/>
              </a:solidFill>
            </a:endParaRPr>
          </a:p>
        </p:txBody>
      </p:sp>
      <p:sp>
        <p:nvSpPr>
          <p:cNvPr id="30" name="شكل بيضاوي 29"/>
          <p:cNvSpPr/>
          <p:nvPr/>
        </p:nvSpPr>
        <p:spPr>
          <a:xfrm>
            <a:off x="1193500" y="4297353"/>
            <a:ext cx="1019562" cy="113309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0147" tIns="40074" rIns="80147" bIns="40074" rtlCol="1" anchor="ctr"/>
          <a:lstStyle/>
          <a:p>
            <a:pPr algn="ctr"/>
            <a:r>
              <a:rPr lang="ar-SA" b="1" dirty="0" smtClean="0"/>
              <a:t>الطالب الرابع</a:t>
            </a:r>
            <a:endParaRPr lang="ar-EG" b="1" dirty="0"/>
          </a:p>
        </p:txBody>
      </p:sp>
      <p:cxnSp>
        <p:nvCxnSpPr>
          <p:cNvPr id="10" name="رابط كسهم مستقيم 9"/>
          <p:cNvCxnSpPr/>
          <p:nvPr/>
        </p:nvCxnSpPr>
        <p:spPr>
          <a:xfrm flipH="1">
            <a:off x="2894682" y="2360121"/>
            <a:ext cx="1369446" cy="4986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2882885374"/>
      </p:ext>
    </p:extLst>
  </p:cSld>
  <p:clrMapOvr>
    <a:masterClrMapping/>
  </p:clrMapOvr>
  <p:transition spd="slow">
    <p:cover dir="r"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7034560" y="960688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5" y="1557338"/>
            <a:ext cx="3848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2060575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050" y="2781300"/>
            <a:ext cx="69992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3275" y="4941888"/>
            <a:ext cx="4162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25525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59" y="92737"/>
            <a:ext cx="3980307" cy="5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1982"/>
            <a:ext cx="3720078" cy="239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5580112" y="2921620"/>
            <a:ext cx="291356" cy="291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2" y="952725"/>
            <a:ext cx="4280753" cy="391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47402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59" y="92737"/>
            <a:ext cx="3980307" cy="5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74645"/>
            <a:ext cx="3994210" cy="52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36712"/>
            <a:ext cx="421595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0804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59" y="92737"/>
            <a:ext cx="3980307" cy="5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4896323" cy="533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0804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173" y="1298822"/>
            <a:ext cx="7999676" cy="450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03" y="63652"/>
            <a:ext cx="4816794" cy="5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9616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980729"/>
            <a:ext cx="8323263" cy="527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03" y="63652"/>
            <a:ext cx="4816794" cy="5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32334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حلل الاستراتيجية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895000"/>
            <a:ext cx="80660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402854" y="1383064"/>
            <a:ext cx="6913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400" b="1" dirty="0"/>
              <a:t>1 – تثير انتباه المشاهد . خاصة إذا كانت جيدة التصميم .</a:t>
            </a:r>
          </a:p>
          <a:p>
            <a:r>
              <a:rPr lang="ar-SA" sz="2400" b="1" dirty="0"/>
              <a:t>2 – توفر وقت المشاهد , إذ أن استنباط الحقائق من الرسوم البيانية أسرع من الوصول إليها بواسطة الأرقام الموضوعة في جدول .</a:t>
            </a:r>
          </a:p>
        </p:txBody>
      </p:sp>
      <p:pic>
        <p:nvPicPr>
          <p:cNvPr id="61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723" y="3244432"/>
            <a:ext cx="5434155" cy="15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1627" y="3155254"/>
            <a:ext cx="2731485" cy="255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5717" y="4959400"/>
            <a:ext cx="2477929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405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2543" y="908720"/>
            <a:ext cx="2477929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793" y="1300831"/>
            <a:ext cx="29718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7149"/>
          <a:stretch>
            <a:fillRect/>
          </a:stretch>
        </p:blipFill>
        <p:spPr bwMode="auto">
          <a:xfrm>
            <a:off x="4404593" y="1426243"/>
            <a:ext cx="169386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2042393" y="851568"/>
            <a:ext cx="3209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/>
              <a:t>درجات الحرارة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755056" y="4629818"/>
            <a:ext cx="3208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/>
              <a:t>الدرجة بالسلسيون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 rot="-5400000">
            <a:off x="-151532" y="2596231"/>
            <a:ext cx="240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/>
              <a:t>الدرجة بالفهرنيات </a:t>
            </a:r>
          </a:p>
        </p:txBody>
      </p:sp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4527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1" grpId="0"/>
      <p:bldP spid="1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0944" y="980160"/>
            <a:ext cx="45624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519" y="1054772"/>
            <a:ext cx="22574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3794" y="2112047"/>
            <a:ext cx="450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1444" y="3129635"/>
            <a:ext cx="39576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9256" y="3645101"/>
            <a:ext cx="4667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-123944" y="5538989"/>
            <a:ext cx="3209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77 درجة فرهنية </a:t>
            </a:r>
          </a:p>
        </p:txBody>
      </p:sp>
      <p:pic>
        <p:nvPicPr>
          <p:cNvPr id="102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7368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208" y="822424"/>
            <a:ext cx="4934903" cy="191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56" y="966440"/>
            <a:ext cx="3371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707904" y="2124145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اجتماعي </a:t>
            </a:r>
          </a:p>
        </p:txBody>
      </p:sp>
      <p:pic>
        <p:nvPicPr>
          <p:cNvPr id="1127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72297" y="2707779"/>
            <a:ext cx="4448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4992" y="3501008"/>
            <a:ext cx="2867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6647" y="3527696"/>
            <a:ext cx="39338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6316" y="4421785"/>
            <a:ext cx="407987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1475656" y="5661248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/>
              <a:t>158 , 318 </a:t>
            </a:r>
          </a:p>
        </p:txBody>
      </p:sp>
    </p:spTree>
    <p:extLst>
      <p:ext uri="{BB962C8B-B14F-4D97-AF65-F5344CB8AC3E}">
        <p14:creationId xmlns="" xmlns:p14="http://schemas.microsoft.com/office/powerpoint/2010/main" val="2935221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51347"/>
            <a:ext cx="6434310" cy="195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85401" y="2017984"/>
            <a:ext cx="3208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يوم الأحد </a:t>
            </a:r>
          </a:p>
        </p:txBody>
      </p:sp>
      <p:pic>
        <p:nvPicPr>
          <p:cNvPr id="133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6961" y="3415776"/>
            <a:ext cx="6072655" cy="1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3256" y="3204097"/>
            <a:ext cx="2314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488110" y="5013176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/>
              <a:t>يوم الأحد والثلاثاء </a:t>
            </a:r>
          </a:p>
        </p:txBody>
      </p:sp>
    </p:spTree>
    <p:extLst>
      <p:ext uri="{BB962C8B-B14F-4D97-AF65-F5344CB8AC3E}">
        <p14:creationId xmlns="" xmlns:p14="http://schemas.microsoft.com/office/powerpoint/2010/main" val="3921897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6991696" y="903536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تابع المثال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1557338"/>
            <a:ext cx="66468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509838"/>
            <a:ext cx="3343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060575"/>
            <a:ext cx="44005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3405188"/>
            <a:ext cx="1876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581525"/>
            <a:ext cx="4257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5413" y="4581525"/>
            <a:ext cx="31718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816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063" y="1268760"/>
            <a:ext cx="6024479" cy="132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420118" y="1931174"/>
            <a:ext cx="42338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29 + 27 = 56 </a:t>
            </a:r>
          </a:p>
          <a:p>
            <a:pPr algn="ctr"/>
            <a:r>
              <a:rPr lang="ar-SA" sz="3200" b="1" dirty="0"/>
              <a:t>29 × 27 = 783 </a:t>
            </a:r>
          </a:p>
        </p:txBody>
      </p:sp>
      <p:pic>
        <p:nvPicPr>
          <p:cNvPr id="1536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28775" y="3645024"/>
            <a:ext cx="7119689" cy="12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75656" y="4356393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18 × 18 = 324</a:t>
            </a:r>
          </a:p>
        </p:txBody>
      </p:sp>
    </p:spTree>
    <p:extLst>
      <p:ext uri="{BB962C8B-B14F-4D97-AF65-F5344CB8AC3E}">
        <p14:creationId xmlns="" xmlns:p14="http://schemas.microsoft.com/office/powerpoint/2010/main" val="2142318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7863171" y="856566"/>
            <a:ext cx="10150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استعد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95427"/>
            <a:ext cx="5971232" cy="389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16967"/>
            <a:ext cx="19716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248" y="2921867"/>
            <a:ext cx="20859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41675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927" y="1139032"/>
            <a:ext cx="7927450" cy="137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802" y="2651200"/>
            <a:ext cx="7985078" cy="285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045531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7034560" y="788096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مثال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110" y="831360"/>
            <a:ext cx="1966324" cy="48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12192"/>
            <a:ext cx="7537514" cy="9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5750" y="2298815"/>
            <a:ext cx="5739575" cy="149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3061" y="3762366"/>
            <a:ext cx="5923979" cy="53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2553287"/>
            <a:ext cx="1313879" cy="11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2936" y="4221088"/>
            <a:ext cx="1695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1" y="4335388"/>
            <a:ext cx="6086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0586" y="4797152"/>
            <a:ext cx="58388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29320" y="5301301"/>
            <a:ext cx="7175342" cy="95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28739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083303" y="770733"/>
            <a:ext cx="27368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320" y="1211040"/>
            <a:ext cx="7560564" cy="178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6914" y="2989072"/>
            <a:ext cx="6177534" cy="1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9536" y="4483196"/>
            <a:ext cx="6338888" cy="99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166" y="4540348"/>
            <a:ext cx="898970" cy="70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695625"/>
            <a:ext cx="6753797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21706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026151" y="986757"/>
            <a:ext cx="27368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412776"/>
            <a:ext cx="16573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1256" y="2055300"/>
            <a:ext cx="5730354" cy="23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03" y="2018181"/>
            <a:ext cx="2142545" cy="234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632644"/>
            <a:ext cx="6154484" cy="9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190327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80" y="1037312"/>
            <a:ext cx="7927450" cy="1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368" y="2521472"/>
            <a:ext cx="6579766" cy="219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851" y="4760135"/>
            <a:ext cx="7606665" cy="141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715209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894432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700213"/>
            <a:ext cx="56483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2074863"/>
            <a:ext cx="59531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7050" y="2608263"/>
            <a:ext cx="29718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068638"/>
            <a:ext cx="29051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2550" y="3644900"/>
            <a:ext cx="33432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6325" y="4214813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5013325"/>
            <a:ext cx="5943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30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216984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476250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738" y="1628775"/>
            <a:ext cx="1704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2114550"/>
            <a:ext cx="6048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429000"/>
            <a:ext cx="4962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4797425"/>
            <a:ext cx="4791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919288"/>
            <a:ext cx="15430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327385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476250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167" y="937952"/>
            <a:ext cx="6200585" cy="61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26" y="1629368"/>
            <a:ext cx="6515966" cy="59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04" y="952152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3"/>
          <p:cNvSpPr txBox="1">
            <a:spLocks noChangeArrowheads="1"/>
          </p:cNvSpPr>
          <p:nvPr/>
        </p:nvSpPr>
        <p:spPr bwMode="auto">
          <a:xfrm>
            <a:off x="7705280" y="2088851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7" name="مربع نص 5"/>
          <p:cNvSpPr txBox="1">
            <a:spLocks noChangeArrowheads="1"/>
          </p:cNvSpPr>
          <p:nvPr/>
        </p:nvSpPr>
        <p:spPr bwMode="auto">
          <a:xfrm>
            <a:off x="7586736" y="2593499"/>
            <a:ext cx="787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8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7700517" y="2655588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3"/>
          <p:cNvSpPr txBox="1">
            <a:spLocks noChangeArrowheads="1"/>
          </p:cNvSpPr>
          <p:nvPr/>
        </p:nvSpPr>
        <p:spPr bwMode="auto">
          <a:xfrm>
            <a:off x="5385098" y="2002731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17" name="مربع نص 5"/>
          <p:cNvSpPr txBox="1">
            <a:spLocks noChangeArrowheads="1"/>
          </p:cNvSpPr>
          <p:nvPr/>
        </p:nvSpPr>
        <p:spPr bwMode="auto">
          <a:xfrm>
            <a:off x="5237460" y="2569468"/>
            <a:ext cx="788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4</a:t>
            </a:r>
          </a:p>
        </p:txBody>
      </p:sp>
      <p:cxnSp>
        <p:nvCxnSpPr>
          <p:cNvPr id="18" name="رابط مستقيم 17"/>
          <p:cNvCxnSpPr/>
          <p:nvPr/>
        </p:nvCxnSpPr>
        <p:spPr>
          <a:xfrm flipH="1">
            <a:off x="5381923" y="2569468"/>
            <a:ext cx="573087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2864818" y="19316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2717180" y="2498426"/>
            <a:ext cx="7889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2861643" y="2498426"/>
            <a:ext cx="571500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3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4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5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9824" y="3414144"/>
            <a:ext cx="8446186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 cstate="print"/>
          <a:srcRect b="50000"/>
          <a:stretch>
            <a:fillRect/>
          </a:stretch>
        </p:blipFill>
        <p:spPr bwMode="auto">
          <a:xfrm>
            <a:off x="409824" y="4307384"/>
            <a:ext cx="8482777" cy="49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مربع نص 3"/>
          <p:cNvSpPr txBox="1">
            <a:spLocks noChangeArrowheads="1"/>
          </p:cNvSpPr>
          <p:nvPr/>
        </p:nvSpPr>
        <p:spPr bwMode="auto">
          <a:xfrm>
            <a:off x="7545338" y="4783486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8" name="مربع نص 5"/>
          <p:cNvSpPr txBox="1">
            <a:spLocks noChangeArrowheads="1"/>
          </p:cNvSpPr>
          <p:nvPr/>
        </p:nvSpPr>
        <p:spPr bwMode="auto">
          <a:xfrm>
            <a:off x="7397701" y="5350224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6</a:t>
            </a:r>
          </a:p>
        </p:txBody>
      </p:sp>
      <p:cxnSp>
        <p:nvCxnSpPr>
          <p:cNvPr id="29" name="رابط مستقيم 28"/>
          <p:cNvCxnSpPr/>
          <p:nvPr/>
        </p:nvCxnSpPr>
        <p:spPr>
          <a:xfrm flipH="1">
            <a:off x="7542163" y="5350224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3"/>
          <p:cNvSpPr txBox="1">
            <a:spLocks noChangeArrowheads="1"/>
          </p:cNvSpPr>
          <p:nvPr/>
        </p:nvSpPr>
        <p:spPr bwMode="auto">
          <a:xfrm>
            <a:off x="5007669" y="4623992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3</a:t>
            </a:r>
          </a:p>
        </p:txBody>
      </p:sp>
      <p:sp>
        <p:nvSpPr>
          <p:cNvPr id="31" name="مربع نص 5"/>
          <p:cNvSpPr txBox="1">
            <a:spLocks noChangeArrowheads="1"/>
          </p:cNvSpPr>
          <p:nvPr/>
        </p:nvSpPr>
        <p:spPr bwMode="auto">
          <a:xfrm>
            <a:off x="4860032" y="5192317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5</a:t>
            </a:r>
          </a:p>
        </p:txBody>
      </p:sp>
      <p:cxnSp>
        <p:nvCxnSpPr>
          <p:cNvPr id="32" name="رابط مستقيم 31"/>
          <p:cNvCxnSpPr/>
          <p:nvPr/>
        </p:nvCxnSpPr>
        <p:spPr>
          <a:xfrm flipH="1">
            <a:off x="5004494" y="5192317"/>
            <a:ext cx="573088" cy="15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5"/>
          <p:cNvSpPr txBox="1">
            <a:spLocks noChangeArrowheads="1"/>
          </p:cNvSpPr>
          <p:nvPr/>
        </p:nvSpPr>
        <p:spPr bwMode="auto">
          <a:xfrm>
            <a:off x="1403080" y="4786861"/>
            <a:ext cx="7889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= 0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76163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6" grpId="0"/>
      <p:bldP spid="17" grpId="0"/>
      <p:bldP spid="19" grpId="0"/>
      <p:bldP spid="20" grpId="0"/>
      <p:bldP spid="27" grpId="0"/>
      <p:bldP spid="28" grpId="0"/>
      <p:bldP spid="30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557338"/>
            <a:ext cx="71231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3786188"/>
            <a:ext cx="70659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1800" y="5072063"/>
            <a:ext cx="72564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13" y="2900363"/>
            <a:ext cx="19621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2919413"/>
            <a:ext cx="2181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433763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03882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476250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507285" y="956384"/>
            <a:ext cx="8327866" cy="47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288" y="1391641"/>
            <a:ext cx="8953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7507287" y="1324887"/>
            <a:ext cx="6397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23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7373938" y="6011863"/>
            <a:ext cx="787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30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7541593" y="1801392"/>
            <a:ext cx="5730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4788024" y="1301901"/>
            <a:ext cx="571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2</a:t>
            </a:r>
          </a:p>
        </p:txBody>
      </p:sp>
      <p:sp>
        <p:nvSpPr>
          <p:cNvPr id="23" name="مربع نص 5"/>
          <p:cNvSpPr txBox="1">
            <a:spLocks noChangeArrowheads="1"/>
          </p:cNvSpPr>
          <p:nvPr/>
        </p:nvSpPr>
        <p:spPr bwMode="auto">
          <a:xfrm>
            <a:off x="4714875" y="1680485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5</a:t>
            </a:r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4843462" y="1751925"/>
            <a:ext cx="5730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1906593" y="1436763"/>
            <a:ext cx="895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4</a:t>
            </a:r>
          </a:p>
        </p:txBody>
      </p:sp>
      <p:sp>
        <p:nvSpPr>
          <p:cNvPr id="26" name="مربع نص 5"/>
          <p:cNvSpPr txBox="1">
            <a:spLocks noChangeArrowheads="1"/>
          </p:cNvSpPr>
          <p:nvPr/>
        </p:nvSpPr>
        <p:spPr bwMode="auto">
          <a:xfrm>
            <a:off x="1968525" y="1862208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5</a:t>
            </a:r>
          </a:p>
        </p:txBody>
      </p:sp>
      <p:cxnSp>
        <p:nvCxnSpPr>
          <p:cNvPr id="27" name="رابط مستقيم 26"/>
          <p:cNvCxnSpPr/>
          <p:nvPr/>
        </p:nvCxnSpPr>
        <p:spPr>
          <a:xfrm flipH="1">
            <a:off x="2068512" y="1962224"/>
            <a:ext cx="571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8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8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8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33194" y="2449370"/>
            <a:ext cx="5940684" cy="14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7816" y="2391744"/>
            <a:ext cx="2489454" cy="152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مربع نص 3"/>
          <p:cNvSpPr txBox="1">
            <a:spLocks noChangeArrowheads="1"/>
          </p:cNvSpPr>
          <p:nvPr/>
        </p:nvSpPr>
        <p:spPr bwMode="auto">
          <a:xfrm>
            <a:off x="3640086" y="3112960"/>
            <a:ext cx="573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4</a:t>
            </a:r>
          </a:p>
        </p:txBody>
      </p:sp>
      <p:sp>
        <p:nvSpPr>
          <p:cNvPr id="35" name="مربع نص 34"/>
          <p:cNvSpPr txBox="1">
            <a:spLocks noChangeArrowheads="1"/>
          </p:cNvSpPr>
          <p:nvPr/>
        </p:nvSpPr>
        <p:spPr bwMode="auto">
          <a:xfrm>
            <a:off x="3549600" y="3446131"/>
            <a:ext cx="788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25</a:t>
            </a:r>
          </a:p>
        </p:txBody>
      </p:sp>
      <p:cxnSp>
        <p:nvCxnSpPr>
          <p:cNvPr id="36" name="رابط مستقيم 35"/>
          <p:cNvCxnSpPr/>
          <p:nvPr/>
        </p:nvCxnSpPr>
        <p:spPr>
          <a:xfrm flipH="1">
            <a:off x="3665487" y="3548503"/>
            <a:ext cx="5730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043765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2" grpId="0"/>
      <p:bldP spid="23" grpId="0"/>
      <p:bldP spid="25" grpId="0"/>
      <p:bldP spid="26" grpId="0"/>
      <p:bldP spid="34" grpId="0"/>
      <p:bldP spid="3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294562" y="886173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264" y="1282369"/>
            <a:ext cx="8296259" cy="97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1187450" y="2906713"/>
            <a:ext cx="715168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 bwMode="auto">
          <a:xfrm>
            <a:off x="1403350" y="4508500"/>
            <a:ext cx="71516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3"/>
          <p:cNvSpPr txBox="1">
            <a:spLocks noChangeArrowheads="1"/>
          </p:cNvSpPr>
          <p:nvPr/>
        </p:nvSpPr>
        <p:spPr bwMode="auto">
          <a:xfrm>
            <a:off x="7559675" y="3403600"/>
            <a:ext cx="571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7412038" y="3971925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20</a:t>
            </a: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7554913" y="3971925"/>
            <a:ext cx="573087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3"/>
          <p:cNvSpPr txBox="1">
            <a:spLocks noChangeArrowheads="1"/>
          </p:cNvSpPr>
          <p:nvPr/>
        </p:nvSpPr>
        <p:spPr bwMode="auto">
          <a:xfrm>
            <a:off x="5045075" y="3365500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13" name="مربع نص 5"/>
          <p:cNvSpPr txBox="1">
            <a:spLocks noChangeArrowheads="1"/>
          </p:cNvSpPr>
          <p:nvPr/>
        </p:nvSpPr>
        <p:spPr bwMode="auto">
          <a:xfrm>
            <a:off x="4897438" y="3932238"/>
            <a:ext cx="788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10</a:t>
            </a:r>
          </a:p>
        </p:txBody>
      </p:sp>
      <p:cxnSp>
        <p:nvCxnSpPr>
          <p:cNvPr id="14" name="رابط مستقيم 13"/>
          <p:cNvCxnSpPr/>
          <p:nvPr/>
        </p:nvCxnSpPr>
        <p:spPr>
          <a:xfrm flipH="1">
            <a:off x="5041900" y="3932238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3"/>
          <p:cNvSpPr txBox="1">
            <a:spLocks noChangeArrowheads="1"/>
          </p:cNvSpPr>
          <p:nvPr/>
        </p:nvSpPr>
        <p:spPr bwMode="auto">
          <a:xfrm>
            <a:off x="2555875" y="3348038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3</a:t>
            </a:r>
          </a:p>
        </p:txBody>
      </p:sp>
      <p:sp>
        <p:nvSpPr>
          <p:cNvPr id="16" name="مربع نص 5"/>
          <p:cNvSpPr txBox="1">
            <a:spLocks noChangeArrowheads="1"/>
          </p:cNvSpPr>
          <p:nvPr/>
        </p:nvSpPr>
        <p:spPr bwMode="auto">
          <a:xfrm>
            <a:off x="2408238" y="3914775"/>
            <a:ext cx="788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10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flipH="1">
            <a:off x="2552700" y="391477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6238" y="3114675"/>
            <a:ext cx="7715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5" y="3105150"/>
            <a:ext cx="857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3863" y="3071813"/>
            <a:ext cx="6762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5288" y="3038475"/>
            <a:ext cx="7334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0050" y="3052763"/>
            <a:ext cx="723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ربع نص 3"/>
          <p:cNvSpPr txBox="1">
            <a:spLocks noChangeArrowheads="1"/>
          </p:cNvSpPr>
          <p:nvPr/>
        </p:nvSpPr>
        <p:spPr bwMode="auto">
          <a:xfrm>
            <a:off x="7456488" y="5041900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21" name="مربع نص 5"/>
          <p:cNvSpPr txBox="1">
            <a:spLocks noChangeArrowheads="1"/>
          </p:cNvSpPr>
          <p:nvPr/>
        </p:nvSpPr>
        <p:spPr bwMode="auto">
          <a:xfrm>
            <a:off x="7308850" y="5608638"/>
            <a:ext cx="787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</a:t>
            </a:r>
          </a:p>
        </p:txBody>
      </p:sp>
      <p:cxnSp>
        <p:nvCxnSpPr>
          <p:cNvPr id="22" name="رابط مستقيم 21"/>
          <p:cNvCxnSpPr/>
          <p:nvPr/>
        </p:nvCxnSpPr>
        <p:spPr>
          <a:xfrm flipH="1">
            <a:off x="7451725" y="5608638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3"/>
          <p:cNvSpPr txBox="1">
            <a:spLocks noChangeArrowheads="1"/>
          </p:cNvSpPr>
          <p:nvPr/>
        </p:nvSpPr>
        <p:spPr bwMode="auto">
          <a:xfrm>
            <a:off x="4656138" y="5067300"/>
            <a:ext cx="7905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19</a:t>
            </a:r>
          </a:p>
        </p:txBody>
      </p:sp>
      <p:sp>
        <p:nvSpPr>
          <p:cNvPr id="24" name="مربع نص 5"/>
          <p:cNvSpPr txBox="1">
            <a:spLocks noChangeArrowheads="1"/>
          </p:cNvSpPr>
          <p:nvPr/>
        </p:nvSpPr>
        <p:spPr bwMode="auto">
          <a:xfrm>
            <a:off x="4749800" y="5635625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20</a:t>
            </a:r>
          </a:p>
        </p:txBody>
      </p:sp>
      <p:cxnSp>
        <p:nvCxnSpPr>
          <p:cNvPr id="25" name="رابط مستقيم 24"/>
          <p:cNvCxnSpPr/>
          <p:nvPr/>
        </p:nvCxnSpPr>
        <p:spPr>
          <a:xfrm flipH="1">
            <a:off x="4894263" y="563562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3"/>
          <p:cNvSpPr txBox="1">
            <a:spLocks noChangeArrowheads="1"/>
          </p:cNvSpPr>
          <p:nvPr/>
        </p:nvSpPr>
        <p:spPr bwMode="auto">
          <a:xfrm>
            <a:off x="2516188" y="50561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4</a:t>
            </a:r>
          </a:p>
        </p:txBody>
      </p:sp>
      <p:sp>
        <p:nvSpPr>
          <p:cNvPr id="27" name="مربع نص 5"/>
          <p:cNvSpPr txBox="1">
            <a:spLocks noChangeArrowheads="1"/>
          </p:cNvSpPr>
          <p:nvPr/>
        </p:nvSpPr>
        <p:spPr bwMode="auto">
          <a:xfrm>
            <a:off x="2368550" y="5622925"/>
            <a:ext cx="788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5</a:t>
            </a:r>
          </a:p>
        </p:txBody>
      </p:sp>
      <p:cxnSp>
        <p:nvCxnSpPr>
          <p:cNvPr id="28" name="رابط مستقيم 27"/>
          <p:cNvCxnSpPr/>
          <p:nvPr/>
        </p:nvCxnSpPr>
        <p:spPr>
          <a:xfrm flipH="1">
            <a:off x="2513013" y="562292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3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3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1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2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3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3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944804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5" grpId="0"/>
      <p:bldP spid="16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871885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0024" y="1486863"/>
            <a:ext cx="6638544" cy="133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816" y="1484313"/>
            <a:ext cx="18954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73463"/>
            <a:ext cx="79279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3"/>
          <p:cNvSpPr txBox="1">
            <a:spLocks noChangeArrowheads="1"/>
          </p:cNvSpPr>
          <p:nvPr/>
        </p:nvSpPr>
        <p:spPr bwMode="auto">
          <a:xfrm>
            <a:off x="6388100" y="3116388"/>
            <a:ext cx="5730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3</a:t>
            </a: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6254750" y="3556000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8</a:t>
            </a: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6399213" y="3556000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3"/>
          <p:cNvSpPr txBox="1">
            <a:spLocks noChangeArrowheads="1"/>
          </p:cNvSpPr>
          <p:nvPr/>
        </p:nvSpPr>
        <p:spPr bwMode="auto">
          <a:xfrm>
            <a:off x="1489075" y="3294063"/>
            <a:ext cx="5730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13" name="مربع نص 5"/>
          <p:cNvSpPr txBox="1">
            <a:spLocks noChangeArrowheads="1"/>
          </p:cNvSpPr>
          <p:nvPr/>
        </p:nvSpPr>
        <p:spPr bwMode="auto">
          <a:xfrm>
            <a:off x="1341438" y="3862388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4</a:t>
            </a:r>
          </a:p>
        </p:txBody>
      </p:sp>
      <p:cxnSp>
        <p:nvCxnSpPr>
          <p:cNvPr id="14" name="رابط مستقيم 13"/>
          <p:cNvCxnSpPr/>
          <p:nvPr/>
        </p:nvCxnSpPr>
        <p:spPr>
          <a:xfrm flipH="1">
            <a:off x="1485900" y="3862388"/>
            <a:ext cx="571500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3"/>
          <p:cNvSpPr txBox="1">
            <a:spLocks noChangeArrowheads="1"/>
          </p:cNvSpPr>
          <p:nvPr/>
        </p:nvSpPr>
        <p:spPr bwMode="auto">
          <a:xfrm>
            <a:off x="5662613" y="41798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1</a:t>
            </a:r>
          </a:p>
        </p:txBody>
      </p:sp>
      <p:pic>
        <p:nvPicPr>
          <p:cNvPr id="18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0425" y="4670425"/>
            <a:ext cx="914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615950" y="4011216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2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496888" y="4346572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5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627063" y="4446588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6444208" y="5321648"/>
            <a:ext cx="830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3</a:t>
            </a:r>
          </a:p>
        </p:txBody>
      </p:sp>
      <p:sp>
        <p:nvSpPr>
          <p:cNvPr id="23" name="مربع نص 5"/>
          <p:cNvSpPr txBox="1">
            <a:spLocks noChangeArrowheads="1"/>
          </p:cNvSpPr>
          <p:nvPr/>
        </p:nvSpPr>
        <p:spPr bwMode="auto">
          <a:xfrm>
            <a:off x="6461670" y="5752108"/>
            <a:ext cx="788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4</a:t>
            </a:r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6606132" y="5752108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2325687" y="5293072"/>
            <a:ext cx="803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13</a:t>
            </a:r>
          </a:p>
        </p:txBody>
      </p:sp>
      <p:sp>
        <p:nvSpPr>
          <p:cNvPr id="26" name="مربع نص 5"/>
          <p:cNvSpPr txBox="1">
            <a:spLocks noChangeArrowheads="1"/>
          </p:cNvSpPr>
          <p:nvPr/>
        </p:nvSpPr>
        <p:spPr bwMode="auto">
          <a:xfrm>
            <a:off x="2309812" y="5738218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20</a:t>
            </a:r>
          </a:p>
        </p:txBody>
      </p:sp>
      <p:cxnSp>
        <p:nvCxnSpPr>
          <p:cNvPr id="27" name="رابط مستقيم 26"/>
          <p:cNvCxnSpPr/>
          <p:nvPr/>
        </p:nvCxnSpPr>
        <p:spPr>
          <a:xfrm flipH="1">
            <a:off x="2454275" y="5738218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5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5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24562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5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814733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25896"/>
            <a:ext cx="8417803" cy="9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3"/>
          <p:cNvSpPr txBox="1">
            <a:spLocks noChangeArrowheads="1"/>
          </p:cNvSpPr>
          <p:nvPr/>
        </p:nvSpPr>
        <p:spPr bwMode="auto">
          <a:xfrm>
            <a:off x="3422402" y="2291160"/>
            <a:ext cx="53260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ح ( شجرة التفاح ) =</a:t>
            </a:r>
          </a:p>
        </p:txBody>
      </p:sp>
      <p:sp>
        <p:nvSpPr>
          <p:cNvPr id="6" name="مربع نص 3"/>
          <p:cNvSpPr txBox="1">
            <a:spLocks noChangeArrowheads="1"/>
          </p:cNvSpPr>
          <p:nvPr/>
        </p:nvSpPr>
        <p:spPr bwMode="auto">
          <a:xfrm>
            <a:off x="3553221" y="2018552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sp>
        <p:nvSpPr>
          <p:cNvPr id="7" name="مربع نص 5"/>
          <p:cNvSpPr txBox="1">
            <a:spLocks noChangeArrowheads="1"/>
          </p:cNvSpPr>
          <p:nvPr/>
        </p:nvSpPr>
        <p:spPr bwMode="auto">
          <a:xfrm>
            <a:off x="3405584" y="2585289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25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3548459" y="2585289"/>
            <a:ext cx="573087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946" y="3032945"/>
            <a:ext cx="8584390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3"/>
          <p:cNvSpPr txBox="1">
            <a:spLocks noChangeArrowheads="1"/>
          </p:cNvSpPr>
          <p:nvPr/>
        </p:nvSpPr>
        <p:spPr bwMode="auto">
          <a:xfrm>
            <a:off x="294825" y="3575224"/>
            <a:ext cx="8453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Lucida Sans Unicode" pitchFamily="34" charset="0"/>
              </a:rPr>
              <a:t>احتمال متممتها هو احتمال عدم سقوط أمطار يوم غدٍ ويساوي 63 %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816" y="4378995"/>
            <a:ext cx="8469139" cy="104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3"/>
          <p:cNvSpPr txBox="1">
            <a:spLocks noChangeArrowheads="1"/>
          </p:cNvSpPr>
          <p:nvPr/>
        </p:nvSpPr>
        <p:spPr bwMode="auto">
          <a:xfrm>
            <a:off x="2599208" y="4724747"/>
            <a:ext cx="10048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19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664295" y="5293072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45</a:t>
            </a:r>
          </a:p>
        </p:txBody>
      </p:sp>
      <p:cxnSp>
        <p:nvCxnSpPr>
          <p:cNvPr id="20" name="رابط مستقيم 19"/>
          <p:cNvCxnSpPr/>
          <p:nvPr/>
        </p:nvCxnSpPr>
        <p:spPr>
          <a:xfrm flipH="1">
            <a:off x="2807170" y="5293072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03177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  <p:bldP spid="16" grpId="0"/>
      <p:bldP spid="18" grpId="0"/>
      <p:bldP spid="19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943893"/>
            <a:ext cx="316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06522"/>
            <a:ext cx="8123380" cy="146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2851150"/>
            <a:ext cx="4402137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380993" y="4348336"/>
            <a:ext cx="1866900" cy="15716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675112" y="4165053"/>
            <a:ext cx="1905000" cy="1752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289893" y="4305300"/>
            <a:ext cx="1866900" cy="15049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5392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476250"/>
            <a:ext cx="316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088" y="1633538"/>
            <a:ext cx="671353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/>
          <a:srcRect l="20013" t="50000" r="16882"/>
          <a:stretch>
            <a:fillRect/>
          </a:stretch>
        </p:blipFill>
        <p:spPr bwMode="auto">
          <a:xfrm>
            <a:off x="2241550" y="3290888"/>
            <a:ext cx="54403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3"/>
          <p:cNvSpPr txBox="1">
            <a:spLocks noChangeArrowheads="1"/>
          </p:cNvSpPr>
          <p:nvPr/>
        </p:nvSpPr>
        <p:spPr bwMode="auto">
          <a:xfrm>
            <a:off x="323850" y="2847975"/>
            <a:ext cx="8613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>
                <a:latin typeface="Lucida Sans Unicode" pitchFamily="34" charset="0"/>
              </a:rPr>
              <a:t>ما يمكن اضافته إلى الكيس بحيث لا يتغير احتمال اختيار كرة من كل لون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692098" y="4719362"/>
            <a:ext cx="1981200" cy="13525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899890" y="4528862"/>
            <a:ext cx="2124075" cy="17335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83568" y="4539590"/>
            <a:ext cx="2200275" cy="16192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35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3000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476250"/>
            <a:ext cx="316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925" y="1700213"/>
            <a:ext cx="680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588" y="2386013"/>
            <a:ext cx="63896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539552" y="3861047"/>
            <a:ext cx="7488832" cy="190079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45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1529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280" y="1051967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نشاط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773238"/>
            <a:ext cx="6000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3141663"/>
            <a:ext cx="702786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4402138"/>
            <a:ext cx="67230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5630863"/>
            <a:ext cx="460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013" y="5630863"/>
            <a:ext cx="320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900" y="1557338"/>
            <a:ext cx="2339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3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657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451725" y="850231"/>
            <a:ext cx="12954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981" y="849780"/>
            <a:ext cx="2705438" cy="5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32" y="1336848"/>
            <a:ext cx="7905254" cy="92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059" y="2357438"/>
            <a:ext cx="409232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300288"/>
            <a:ext cx="39814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500563"/>
            <a:ext cx="181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50" y="5214938"/>
            <a:ext cx="67992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1271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863951"/>
            <a:ext cx="23749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مثال من الاختيار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566863"/>
            <a:ext cx="69897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2714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2536825"/>
            <a:ext cx="27336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857750"/>
            <a:ext cx="26955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6500" y="4643438"/>
            <a:ext cx="2714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7921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857029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155733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185988"/>
            <a:ext cx="69135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000375"/>
            <a:ext cx="184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938" y="3286125"/>
            <a:ext cx="44481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0" y="4643438"/>
            <a:ext cx="70945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23499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728" y="1093404"/>
            <a:ext cx="7720172" cy="133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733" y="2522471"/>
            <a:ext cx="7678262" cy="317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3414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816894"/>
            <a:ext cx="185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520" y="1628775"/>
            <a:ext cx="71421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695825"/>
            <a:ext cx="2971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2708275"/>
            <a:ext cx="3200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9450" y="4376738"/>
            <a:ext cx="3019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9450" y="2724150"/>
            <a:ext cx="30194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632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924397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مثال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103784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700213"/>
            <a:ext cx="63436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184400"/>
            <a:ext cx="42195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146" y="2636912"/>
            <a:ext cx="31146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3696" y="4372050"/>
            <a:ext cx="19240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7509" y="4872112"/>
            <a:ext cx="57340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5738" y="4929188"/>
            <a:ext cx="1344612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8881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78662" y="907383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153" y="1513360"/>
            <a:ext cx="6551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465" y="2161060"/>
            <a:ext cx="278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28" y="1956273"/>
            <a:ext cx="4824412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7243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908720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628775"/>
            <a:ext cx="6551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425" y="2205038"/>
            <a:ext cx="5600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2924175"/>
            <a:ext cx="5426075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54733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907951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700" y="851000"/>
            <a:ext cx="77422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547" y="2189435"/>
            <a:ext cx="27717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9171" y="4696568"/>
            <a:ext cx="28098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8159" y="2046560"/>
            <a:ext cx="29337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1408" y="4774355"/>
            <a:ext cx="2876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1475656" y="1902544"/>
            <a:ext cx="3457575" cy="266541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43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7189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619919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81312"/>
            <a:ext cx="81041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63056" y="2227534"/>
            <a:ext cx="223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ح ( فوز سعاد ) = </a:t>
            </a:r>
          </a:p>
        </p:txBody>
      </p:sp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1623293" y="2003696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9</a:t>
            </a:r>
          </a:p>
        </p:txBody>
      </p:sp>
      <p:sp>
        <p:nvSpPr>
          <p:cNvPr id="8" name="مربع نص 5"/>
          <p:cNvSpPr txBox="1">
            <a:spLocks noChangeArrowheads="1"/>
          </p:cNvSpPr>
          <p:nvPr/>
        </p:nvSpPr>
        <p:spPr bwMode="auto">
          <a:xfrm>
            <a:off x="1475656" y="2570434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16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1618531" y="2570434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7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2819197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53819" y="3241552"/>
            <a:ext cx="3286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256" y="3544440"/>
            <a:ext cx="40655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22427" y="3710013"/>
            <a:ext cx="39100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85112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850231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230" y="1412776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062063"/>
            <a:ext cx="687546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1805" y="2709763"/>
            <a:ext cx="2347912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8707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9738" y="1692275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963" y="2259013"/>
            <a:ext cx="59340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2786063"/>
            <a:ext cx="3533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31280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30" y="1600224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992" y="2290786"/>
            <a:ext cx="81232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013" y="3270696"/>
            <a:ext cx="3024188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826" y="3283396"/>
            <a:ext cx="32385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82927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74800"/>
            <a:ext cx="69230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826000"/>
            <a:ext cx="16652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175" y="4979988"/>
            <a:ext cx="15430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8700" y="5429250"/>
            <a:ext cx="64277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89848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250" y="1844675"/>
            <a:ext cx="44767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24038"/>
            <a:ext cx="35814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0038" y="3187700"/>
            <a:ext cx="3138487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9563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844675"/>
            <a:ext cx="79803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033713"/>
            <a:ext cx="45942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084888" y="3592513"/>
            <a:ext cx="223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ح ( فوز محمد) = </a:t>
            </a:r>
          </a:p>
        </p:txBody>
      </p:sp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5443538" y="3368675"/>
            <a:ext cx="641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8" name="مربع نص 5"/>
          <p:cNvSpPr txBox="1">
            <a:spLocks noChangeArrowheads="1"/>
          </p:cNvSpPr>
          <p:nvPr/>
        </p:nvSpPr>
        <p:spPr bwMode="auto">
          <a:xfrm>
            <a:off x="5295900" y="3937000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5438775" y="3937000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1462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36" y="1067592"/>
            <a:ext cx="82089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53789" b="65132"/>
          <a:stretch>
            <a:fillRect/>
          </a:stretch>
        </p:blipFill>
        <p:spPr bwMode="auto">
          <a:xfrm>
            <a:off x="5148064" y="2175720"/>
            <a:ext cx="3511360" cy="65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3"/>
          <p:cNvSpPr txBox="1">
            <a:spLocks noChangeArrowheads="1"/>
          </p:cNvSpPr>
          <p:nvPr/>
        </p:nvSpPr>
        <p:spPr bwMode="auto">
          <a:xfrm>
            <a:off x="3207469" y="1830536"/>
            <a:ext cx="641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3059832" y="2397273"/>
            <a:ext cx="788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3204294" y="2397273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r="50000" b="70210"/>
          <a:stretch>
            <a:fillRect/>
          </a:stretch>
        </p:blipFill>
        <p:spPr bwMode="auto">
          <a:xfrm>
            <a:off x="5004048" y="3102614"/>
            <a:ext cx="3700303" cy="54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4450581" y="2782118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7</a:t>
            </a:r>
          </a:p>
        </p:txBody>
      </p:sp>
      <p:sp>
        <p:nvSpPr>
          <p:cNvPr id="18" name="مربع نص 5"/>
          <p:cNvSpPr txBox="1">
            <a:spLocks noChangeArrowheads="1"/>
          </p:cNvSpPr>
          <p:nvPr/>
        </p:nvSpPr>
        <p:spPr bwMode="auto">
          <a:xfrm>
            <a:off x="4302944" y="3348856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19" name="رابط مستقيم 18"/>
          <p:cNvCxnSpPr/>
          <p:nvPr/>
        </p:nvCxnSpPr>
        <p:spPr>
          <a:xfrm flipH="1">
            <a:off x="4445819" y="3348856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 l="64087" t="33852" b="33073"/>
          <a:stretch>
            <a:fillRect/>
          </a:stretch>
        </p:blipFill>
        <p:spPr bwMode="auto">
          <a:xfrm>
            <a:off x="5481835" y="3970683"/>
            <a:ext cx="3122613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3221189" y="3674168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3</a:t>
            </a:r>
          </a:p>
        </p:txBody>
      </p:sp>
      <p:sp>
        <p:nvSpPr>
          <p:cNvPr id="22" name="مربع نص 5"/>
          <p:cNvSpPr txBox="1">
            <a:spLocks noChangeArrowheads="1"/>
          </p:cNvSpPr>
          <p:nvPr/>
        </p:nvSpPr>
        <p:spPr bwMode="auto">
          <a:xfrm>
            <a:off x="3073552" y="4240906"/>
            <a:ext cx="787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3216427" y="4240906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l="-497" t="36996" r="50497" b="31451"/>
          <a:stretch>
            <a:fillRect/>
          </a:stretch>
        </p:blipFill>
        <p:spPr bwMode="auto">
          <a:xfrm>
            <a:off x="5005139" y="4881958"/>
            <a:ext cx="37290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4851898" y="4494832"/>
            <a:ext cx="641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6" name="مربع نص 5"/>
          <p:cNvSpPr txBox="1">
            <a:spLocks noChangeArrowheads="1"/>
          </p:cNvSpPr>
          <p:nvPr/>
        </p:nvSpPr>
        <p:spPr bwMode="auto">
          <a:xfrm>
            <a:off x="4704261" y="5061570"/>
            <a:ext cx="788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2</a:t>
            </a:r>
          </a:p>
        </p:txBody>
      </p:sp>
      <p:cxnSp>
        <p:nvCxnSpPr>
          <p:cNvPr id="27" name="رابط مستقيم 26"/>
          <p:cNvCxnSpPr/>
          <p:nvPr/>
        </p:nvCxnSpPr>
        <p:spPr>
          <a:xfrm flipH="1">
            <a:off x="4847136" y="5061570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 t="63300"/>
          <a:stretch>
            <a:fillRect/>
          </a:stretch>
        </p:blipFill>
        <p:spPr bwMode="auto">
          <a:xfrm>
            <a:off x="1979712" y="5614738"/>
            <a:ext cx="62769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مربع نص 3"/>
          <p:cNvSpPr txBox="1">
            <a:spLocks noChangeArrowheads="1"/>
          </p:cNvSpPr>
          <p:nvPr/>
        </p:nvSpPr>
        <p:spPr bwMode="auto">
          <a:xfrm>
            <a:off x="2889725" y="5243488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30" name="مربع نص 5"/>
          <p:cNvSpPr txBox="1">
            <a:spLocks noChangeArrowheads="1"/>
          </p:cNvSpPr>
          <p:nvPr/>
        </p:nvSpPr>
        <p:spPr bwMode="auto">
          <a:xfrm>
            <a:off x="2742088" y="5810226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31" name="رابط مستقيم 30"/>
          <p:cNvCxnSpPr/>
          <p:nvPr/>
        </p:nvCxnSpPr>
        <p:spPr>
          <a:xfrm flipH="1">
            <a:off x="2884963" y="5810226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4480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8" grpId="0"/>
      <p:bldP spid="21" grpId="0"/>
      <p:bldP spid="22" grpId="0"/>
      <p:bldP spid="25" grpId="0"/>
      <p:bldP spid="26" grpId="0"/>
      <p:bldP spid="29" grpId="0"/>
      <p:bldP spid="30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883" y="996152"/>
            <a:ext cx="81994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73968"/>
            <a:ext cx="63436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04" y="2479176"/>
            <a:ext cx="81994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528636" y="1844824"/>
            <a:ext cx="24225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16 احتمال </a:t>
            </a:r>
          </a:p>
        </p:txBody>
      </p:sp>
      <p:sp>
        <p:nvSpPr>
          <p:cNvPr id="11" name="مربع نص 3"/>
          <p:cNvSpPr txBox="1">
            <a:spLocks noChangeArrowheads="1"/>
          </p:cNvSpPr>
          <p:nvPr/>
        </p:nvSpPr>
        <p:spPr bwMode="auto">
          <a:xfrm>
            <a:off x="5270226" y="2780928"/>
            <a:ext cx="641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12" name="مربع نص 5"/>
          <p:cNvSpPr txBox="1">
            <a:spLocks noChangeArrowheads="1"/>
          </p:cNvSpPr>
          <p:nvPr/>
        </p:nvSpPr>
        <p:spPr bwMode="auto">
          <a:xfrm>
            <a:off x="5220072" y="3098104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16</a:t>
            </a:r>
          </a:p>
        </p:txBody>
      </p:sp>
      <p:cxnSp>
        <p:nvCxnSpPr>
          <p:cNvPr id="13" name="رابط مستقيم 12"/>
          <p:cNvCxnSpPr/>
          <p:nvPr/>
        </p:nvCxnSpPr>
        <p:spPr>
          <a:xfrm flipH="1">
            <a:off x="5324203" y="3198688"/>
            <a:ext cx="5730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134" y="3634382"/>
            <a:ext cx="813276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65225" y="4998888"/>
            <a:ext cx="6856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4026693" y="5511380"/>
            <a:ext cx="283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/>
              <a:t> ح ( اجابته صحيحة ) = </a:t>
            </a:r>
          </a:p>
        </p:txBody>
      </p:sp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3385343" y="5287542"/>
            <a:ext cx="641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2" name="مربع نص 5"/>
          <p:cNvSpPr txBox="1">
            <a:spLocks noChangeArrowheads="1"/>
          </p:cNvSpPr>
          <p:nvPr/>
        </p:nvSpPr>
        <p:spPr bwMode="auto">
          <a:xfrm>
            <a:off x="3237705" y="5854280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4</a:t>
            </a: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3380580" y="5854280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38282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0" grpId="0"/>
      <p:bldP spid="21" grpId="0"/>
      <p:bldP spid="2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552" y="980279"/>
            <a:ext cx="6997223" cy="342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933" y="1202610"/>
            <a:ext cx="2231708" cy="217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1225550"/>
            <a:ext cx="1931988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824" y="4464138"/>
            <a:ext cx="8291265" cy="115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9056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21856"/>
            <a:ext cx="771445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7068914" y="2636912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4614" y="2679776"/>
            <a:ext cx="2333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5113" y="3126112"/>
            <a:ext cx="5295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7988" y="3616447"/>
            <a:ext cx="109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1276" y="4216522"/>
            <a:ext cx="238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2038" y="3587872"/>
            <a:ext cx="11620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4838" y="4292722"/>
            <a:ext cx="304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27251" y="3619622"/>
            <a:ext cx="10191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96888" y="3973634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65008" y="4704665"/>
            <a:ext cx="3153728" cy="4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9008" y="4750002"/>
            <a:ext cx="4505325" cy="4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16292" y="5427707"/>
            <a:ext cx="1833563" cy="55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3657" y="5245418"/>
            <a:ext cx="6014085" cy="90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435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859338" y="217488"/>
            <a:ext cx="3094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050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965200"/>
            <a:ext cx="29813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433763"/>
            <a:ext cx="714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3860800"/>
            <a:ext cx="266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6788" y="3451225"/>
            <a:ext cx="600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393382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3463" y="3494088"/>
            <a:ext cx="5429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4059238"/>
            <a:ext cx="276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1688" y="3475038"/>
            <a:ext cx="10858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6375" y="3744913"/>
            <a:ext cx="1457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5038" y="4397375"/>
            <a:ext cx="5705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7763" y="5373688"/>
            <a:ext cx="16859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863" y="5214938"/>
            <a:ext cx="6057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8" name="مخطط انسيابي: تحضير 6">
              <a:hlinkClick r:id="" action="ppaction://hlinkshowjump?jump=firstslide" highlightClick="1">
                <a:snd r:embed="rId17" name="الترجمة من Google#en-ar-ط§ظ„طھظ„_3.wav"/>
              </a:hlinkClick>
              <a:hlinkHover r:id="" action="ppaction://noaction">
                <a:snd r:embed="rId1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9" name="سهم مسنن إلى اليمين 7">
              <a:hlinkClick r:id="" action="ppaction://hlinkshowjump?jump=previousslide" highlightClick="1">
                <a:snd r:embed="rId18" name="الترجمة من Google#en-ar-ط§ظ„طھظ„_2.wav"/>
              </a:hlinkClick>
              <a:hlinkHover r:id="" action="ppaction://noaction" highlightClick="1">
                <a:snd r:embed="rId1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0" name="سهم مسنن إلى اليمين 8">
              <a:hlinkClick r:id="" action="ppaction://hlinkshowjump?jump=nextslide" highlightClick="1">
                <a:snd r:embed="rId19" name="الترجمة من Google#en-ar-ط§ظ„طھظ„.wav"/>
              </a:hlinkClick>
              <a:hlinkHover r:id="" action="ppaction://noaction">
                <a:snd r:embed="rId1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1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83302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740029" y="779240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590" y="1315615"/>
            <a:ext cx="59912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1844675"/>
            <a:ext cx="2743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1288" y="2492896"/>
            <a:ext cx="50673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256" y="1628800"/>
            <a:ext cx="1692459" cy="234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1965424" y="1974552"/>
            <a:ext cx="30464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2× 2 × 2 = 8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43376" y="3434284"/>
            <a:ext cx="30464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/>
              <a:t> 4 × 3 = 12</a:t>
            </a:r>
          </a:p>
        </p:txBody>
      </p:sp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6930" y="3893709"/>
            <a:ext cx="6615494" cy="4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00338" y="4355106"/>
            <a:ext cx="4151312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21169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0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5" y="1143000"/>
            <a:ext cx="54197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835150" y="3213100"/>
            <a:ext cx="52085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عدد النواتج الممكنة = 4 × 6 × 3 = 72</a:t>
            </a:r>
          </a:p>
          <a:p>
            <a:r>
              <a:rPr lang="ar-SA" sz="2800" b="1" dirty="0"/>
              <a:t>ح ( أن يختار زياً بعينه ) = </a:t>
            </a:r>
          </a:p>
        </p:txBody>
      </p:sp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3789363" y="45100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8" name="مربع نص 5"/>
          <p:cNvSpPr txBox="1">
            <a:spLocks noChangeArrowheads="1"/>
          </p:cNvSpPr>
          <p:nvPr/>
        </p:nvSpPr>
        <p:spPr bwMode="auto">
          <a:xfrm>
            <a:off x="3641725" y="5076825"/>
            <a:ext cx="788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72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3786188" y="507682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0965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552581" y="836960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217" y="1320949"/>
            <a:ext cx="7695410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179" y="1882725"/>
            <a:ext cx="5857133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09808" y="2401637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2 × 2 = 84 </a:t>
            </a:r>
          </a:p>
        </p:txBody>
      </p:sp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55392" y="2840859"/>
            <a:ext cx="4566216" cy="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368096" y="3374506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/>
              <a:t> عدد النواتج الممكنة =  6 × 4 = 24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3201" y="3884661"/>
            <a:ext cx="8296258" cy="9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98392" y="4417293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8 × 10 = 80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8706" y="4907061"/>
            <a:ext cx="8215198" cy="5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24680" y="5525989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20 × 7 = 140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9621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943893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84313"/>
            <a:ext cx="5724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225675"/>
            <a:ext cx="407511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4000"/>
            <a:extLst/>
          </a:blip>
          <a:srcRect/>
          <a:stretch>
            <a:fillRect/>
          </a:stretch>
        </p:blipFill>
        <p:spPr bwMode="auto">
          <a:xfrm>
            <a:off x="1907704" y="4293096"/>
            <a:ext cx="6408711" cy="19338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27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312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184" y="908720"/>
            <a:ext cx="7695410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8244047" cy="95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23528" y="2219152"/>
            <a:ext cx="5340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 عدد النواتج الممكنة =  2 × 2× 4 = 16</a:t>
            </a:r>
          </a:p>
        </p:txBody>
      </p:sp>
      <p:pic>
        <p:nvPicPr>
          <p:cNvPr id="1639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938738"/>
            <a:ext cx="8492194" cy="100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908175" y="3861048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أيام السنه الهجرية  =  355 يوم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633960" y="4337096"/>
            <a:ext cx="5424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 عدد النواتج الممكنة =  32 × 11= 352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403648" y="4880301"/>
            <a:ext cx="55607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بذلك يكون الإعلان غير دقيق لأن عدد النواتج الممكنة أقل من عدد أيام السنة الهجرية 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5032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4" grpId="0"/>
      <p:bldP spid="15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66440"/>
            <a:ext cx="8539808" cy="15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981934" y="1902544"/>
            <a:ext cx="5064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6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112108" y="2373915"/>
            <a:ext cx="5064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احتمال أن يسافر سعد بالحافلة من القصيم إلى الدمام مروراً بالرياض =</a:t>
            </a:r>
          </a:p>
        </p:txBody>
      </p:sp>
      <p:sp>
        <p:nvSpPr>
          <p:cNvPr id="8" name="مربع نص 3"/>
          <p:cNvSpPr txBox="1">
            <a:spLocks noChangeArrowheads="1"/>
          </p:cNvSpPr>
          <p:nvPr/>
        </p:nvSpPr>
        <p:spPr bwMode="auto">
          <a:xfrm>
            <a:off x="1994781" y="2720235"/>
            <a:ext cx="5730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9" name="مربع نص 5"/>
          <p:cNvSpPr txBox="1">
            <a:spLocks noChangeArrowheads="1"/>
          </p:cNvSpPr>
          <p:nvPr/>
        </p:nvSpPr>
        <p:spPr bwMode="auto">
          <a:xfrm>
            <a:off x="1847144" y="3288560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6</a:t>
            </a:r>
          </a:p>
        </p:txBody>
      </p:sp>
      <p:cxnSp>
        <p:nvCxnSpPr>
          <p:cNvPr id="10" name="رابط مستقيم 9"/>
          <p:cNvCxnSpPr/>
          <p:nvPr/>
        </p:nvCxnSpPr>
        <p:spPr>
          <a:xfrm flipH="1">
            <a:off x="1991606" y="3288560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1875" y="3645024"/>
            <a:ext cx="4840605" cy="242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839849" y="3832472"/>
            <a:ext cx="31191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 عدد النواتج الممكنة </a:t>
            </a:r>
            <a:endParaRPr lang="ar-EG" sz="2800" b="1" dirty="0" smtClean="0"/>
          </a:p>
          <a:p>
            <a:r>
              <a:rPr lang="ar-SA" sz="2800" b="1" dirty="0" smtClean="0"/>
              <a:t>=  </a:t>
            </a:r>
            <a:r>
              <a:rPr lang="ar-SA" sz="2800" b="1" dirty="0"/>
              <a:t>1 × 3 × 4  = 12 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813296" y="4796584"/>
            <a:ext cx="32421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احتمال أن يختار شطيرة </a:t>
            </a:r>
            <a:endParaRPr lang="ar-EG" sz="2800" b="1" dirty="0" smtClean="0"/>
          </a:p>
          <a:p>
            <a:r>
              <a:rPr lang="ar-SA" sz="2800" b="1" dirty="0" smtClean="0"/>
              <a:t>جبن </a:t>
            </a:r>
            <a:r>
              <a:rPr lang="ar-SA" sz="2800" b="1" dirty="0"/>
              <a:t>وعصير برتقال = </a:t>
            </a:r>
          </a:p>
        </p:txBody>
      </p:sp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546274" y="5013176"/>
            <a:ext cx="5730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400224" y="5581501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12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543099" y="5581501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9070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7" grpId="0"/>
      <p:bldP spid="18" grpId="0"/>
      <p:bldP spid="19" grpId="0"/>
      <p:bldP spid="20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433388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5" y="1268413"/>
            <a:ext cx="69897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938" y="2276475"/>
            <a:ext cx="61150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076325" y="3644900"/>
            <a:ext cx="6642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dirty="0"/>
              <a:t> عدد النواتج الممكنة للعصير والحلوى  =  9 × 8 = 72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11188" y="4535488"/>
            <a:ext cx="7110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عدد النواتج الممكنة للقمصان  =  18 × 4 = 72 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68313" y="5432425"/>
            <a:ext cx="7178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عدد النواتج الممكنة للمجموعات والأنشطة =  10× 8 = 80</a:t>
            </a:r>
          </a:p>
        </p:txBody>
      </p:sp>
      <p:pic>
        <p:nvPicPr>
          <p:cNvPr id="215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27722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1045443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880468"/>
            <a:ext cx="68183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3090937"/>
              </p:ext>
            </p:extLst>
          </p:nvPr>
        </p:nvGraphicFramePr>
        <p:xfrm>
          <a:off x="1518519" y="2909168"/>
          <a:ext cx="6144344" cy="1815976"/>
        </p:xfrm>
        <a:graphic>
          <a:graphicData uri="http://schemas.openxmlformats.org/drawingml/2006/table">
            <a:tbl>
              <a:tblPr rtl="1" firstRow="1" bandRow="1"/>
              <a:tblGrid>
                <a:gridCol w="3072172"/>
                <a:gridCol w="3072172"/>
              </a:tblGrid>
              <a:tr h="90798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مبدأ العد الأساسي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الرسم الشجري </a:t>
                      </a:r>
                      <a:endParaRPr lang="ar-SA" sz="2000" dirty="0"/>
                    </a:p>
                  </a:txBody>
                  <a:tcPr/>
                </a:tc>
              </a:tr>
              <a:tr h="90798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إذا كنت محتاج إلى عدد نواتج التجربة فقط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إذا كنت محتاج إلى رؤية نواتج التجربة .</a:t>
                      </a:r>
                      <a:endParaRPr lang="ar-SA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4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4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4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71838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650" y="908050"/>
            <a:ext cx="45624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92138"/>
            <a:ext cx="2466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50" y="2184400"/>
            <a:ext cx="3838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1327" y="3242688"/>
            <a:ext cx="44291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8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01428" y="4141813"/>
            <a:ext cx="4533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1894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713" y="1252737"/>
            <a:ext cx="43529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58" y="3717032"/>
            <a:ext cx="38290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0194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6413" y="908050"/>
            <a:ext cx="2790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2913" y="1484313"/>
            <a:ext cx="38195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00438" y="2439736"/>
            <a:ext cx="428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22760" y="3342308"/>
            <a:ext cx="45624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39451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981075"/>
            <a:ext cx="45624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2609" y="4280247"/>
            <a:ext cx="42957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6722" y="4019897"/>
            <a:ext cx="2085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72911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2" y="880686"/>
            <a:ext cx="4113454" cy="488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0" y="921264"/>
            <a:ext cx="3669072" cy="525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3534000" y="2708920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291202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2" y="882426"/>
            <a:ext cx="4131446" cy="524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8289600" y="3025528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شكل بيضاوي 10"/>
          <p:cNvSpPr/>
          <p:nvPr/>
        </p:nvSpPr>
        <p:spPr>
          <a:xfrm>
            <a:off x="6547318" y="5229200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4" y="896681"/>
            <a:ext cx="4219896" cy="512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شكل بيضاوي 12"/>
          <p:cNvSpPr/>
          <p:nvPr/>
        </p:nvSpPr>
        <p:spPr>
          <a:xfrm>
            <a:off x="3940544" y="2924944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شكل بيضاوي 13"/>
          <p:cNvSpPr/>
          <p:nvPr/>
        </p:nvSpPr>
        <p:spPr>
          <a:xfrm>
            <a:off x="2212550" y="5560096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11360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84313"/>
            <a:ext cx="5724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75" y="2205038"/>
            <a:ext cx="374491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5000"/>
            <a:extLst/>
          </a:blip>
          <a:srcRect/>
          <a:stretch>
            <a:fillRect/>
          </a:stretch>
        </p:blipFill>
        <p:spPr bwMode="auto">
          <a:xfrm>
            <a:off x="2411760" y="4000504"/>
            <a:ext cx="5328592" cy="232089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344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59" y="873002"/>
            <a:ext cx="3828689" cy="535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8215066" y="4019352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شكل بيضاوي 10"/>
          <p:cNvSpPr/>
          <p:nvPr/>
        </p:nvSpPr>
        <p:spPr>
          <a:xfrm>
            <a:off x="6444208" y="5862984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4" y="894432"/>
            <a:ext cx="4107599" cy="237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شكل بيضاوي 12"/>
          <p:cNvSpPr/>
          <p:nvPr/>
        </p:nvSpPr>
        <p:spPr>
          <a:xfrm>
            <a:off x="3867968" y="2450032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" y="3280170"/>
            <a:ext cx="4107599" cy="292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96672" y="4504811"/>
            <a:ext cx="1314104" cy="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104%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953640" y="5718968"/>
            <a:ext cx="1314104" cy="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15,3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0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/>
      <p:bldP spid="16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37" y="933842"/>
            <a:ext cx="5627172" cy="524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195736" y="3817616"/>
            <a:ext cx="2735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2 × 3 = 6 خيارات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55576" y="5282044"/>
            <a:ext cx="2735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1/ 6 احتمال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0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557338"/>
            <a:ext cx="3581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557338"/>
            <a:ext cx="3495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2471738"/>
            <a:ext cx="425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4613" y="3213100"/>
            <a:ext cx="6494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3786188"/>
            <a:ext cx="51990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9037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وان 2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ar-SA" sz="3200" b="1" dirty="0" smtClean="0">
                <a:solidFill>
                  <a:srgbClr val="FF0000"/>
                </a:solidFill>
              </a:rPr>
              <a:t>الفجوة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2805113"/>
            <a:ext cx="5832475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8995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924175"/>
            <a:ext cx="6059487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3281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836712"/>
            <a:ext cx="1616075" cy="71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مستطيل مستدير الزوايا 4">
            <a:hlinkClick r:id="rId3" action="ppaction://hlinksldjump"/>
          </p:cNvPr>
          <p:cNvSpPr/>
          <p:nvPr/>
        </p:nvSpPr>
        <p:spPr>
          <a:xfrm>
            <a:off x="6715125" y="264318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الأول </a:t>
            </a:r>
          </a:p>
        </p:txBody>
      </p:sp>
      <p:sp>
        <p:nvSpPr>
          <p:cNvPr id="11" name="مستطيل مستدير الزوايا 10">
            <a:hlinkClick r:id="rId4" action="ppaction://hlinksldjump"/>
          </p:cNvPr>
          <p:cNvSpPr/>
          <p:nvPr/>
        </p:nvSpPr>
        <p:spPr>
          <a:xfrm>
            <a:off x="6286500" y="3571875"/>
            <a:ext cx="2317948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الثاني</a:t>
            </a:r>
          </a:p>
        </p:txBody>
      </p:sp>
      <p:sp>
        <p:nvSpPr>
          <p:cNvPr id="12" name="مستطيل مستدير الزوايا 11">
            <a:hlinkClick r:id="rId5" action="ppaction://hlinksldjump"/>
          </p:cNvPr>
          <p:cNvSpPr/>
          <p:nvPr/>
        </p:nvSpPr>
        <p:spPr>
          <a:xfrm>
            <a:off x="5561013" y="4403725"/>
            <a:ext cx="2633662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الثالث</a:t>
            </a:r>
          </a:p>
        </p:txBody>
      </p:sp>
      <p:sp>
        <p:nvSpPr>
          <p:cNvPr id="13" name="مستطيل مستدير الزوايا 12">
            <a:hlinkClick r:id="rId6" action="ppaction://hlinksldjump"/>
          </p:cNvPr>
          <p:cNvSpPr/>
          <p:nvPr/>
        </p:nvSpPr>
        <p:spPr>
          <a:xfrm>
            <a:off x="4860925" y="5143500"/>
            <a:ext cx="2663403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SA" sz="2400" b="1" dirty="0" smtClean="0"/>
              <a:t>الرابع</a:t>
            </a:r>
            <a:endParaRPr lang="ar-SA" sz="2400" b="1" dirty="0"/>
          </a:p>
        </p:txBody>
      </p:sp>
      <p:sp>
        <p:nvSpPr>
          <p:cNvPr id="14" name="مستطيل مستدير الزوايا 13">
            <a:hlinkClick r:id="rId7" action="ppaction://hlinksldjump"/>
          </p:cNvPr>
          <p:cNvSpPr/>
          <p:nvPr/>
        </p:nvSpPr>
        <p:spPr>
          <a:xfrm>
            <a:off x="1187624" y="4286250"/>
            <a:ext cx="2592288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استراتيجية حل المسألة</a:t>
            </a:r>
            <a:endParaRPr lang="ar-SA" sz="2400" b="1" dirty="0"/>
          </a:p>
        </p:txBody>
      </p:sp>
      <p:sp>
        <p:nvSpPr>
          <p:cNvPr id="15" name="مستطيل مستدير الزوايا 14">
            <a:hlinkClick r:id="rId8" action="ppaction://hlinksldjump"/>
          </p:cNvPr>
          <p:cNvSpPr/>
          <p:nvPr/>
        </p:nvSpPr>
        <p:spPr>
          <a:xfrm>
            <a:off x="428625" y="2571750"/>
            <a:ext cx="227116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السابع</a:t>
            </a:r>
          </a:p>
        </p:txBody>
      </p:sp>
      <p:sp>
        <p:nvSpPr>
          <p:cNvPr id="16" name="مستطيل مستدير الزوايا 15">
            <a:hlinkClick r:id="rId9" action="ppaction://hlinksldjump"/>
          </p:cNvPr>
          <p:cNvSpPr/>
          <p:nvPr/>
        </p:nvSpPr>
        <p:spPr>
          <a:xfrm>
            <a:off x="6715125" y="178593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تهيئة الفصل </a:t>
            </a:r>
          </a:p>
        </p:txBody>
      </p:sp>
      <p:sp>
        <p:nvSpPr>
          <p:cNvPr id="17" name="مستطيل مستدير الزوايا 16">
            <a:hlinkClick r:id="rId10" action="ppaction://hlinkpres?slideindex=1&amp;slidetitle="/>
          </p:cNvPr>
          <p:cNvSpPr/>
          <p:nvPr/>
        </p:nvSpPr>
        <p:spPr>
          <a:xfrm>
            <a:off x="4660898" y="5701201"/>
            <a:ext cx="2136775" cy="503238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اختبار الفصل </a:t>
            </a:r>
          </a:p>
        </p:txBody>
      </p:sp>
      <p:sp>
        <p:nvSpPr>
          <p:cNvPr id="19" name="مستطيل مستدير الزوايا 18">
            <a:hlinkClick r:id="rId11" action="ppaction://hlinksldjump"/>
          </p:cNvPr>
          <p:cNvSpPr/>
          <p:nvPr/>
        </p:nvSpPr>
        <p:spPr>
          <a:xfrm>
            <a:off x="683568" y="3429000"/>
            <a:ext cx="2310457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السادس</a:t>
            </a:r>
          </a:p>
        </p:txBody>
      </p:sp>
      <p:sp>
        <p:nvSpPr>
          <p:cNvPr id="20" name="مستطيل مستدير الزوايا 19">
            <a:hlinkClick r:id="rId12" action="ppaction://hlinksldjump"/>
          </p:cNvPr>
          <p:cNvSpPr/>
          <p:nvPr/>
        </p:nvSpPr>
        <p:spPr>
          <a:xfrm>
            <a:off x="428625" y="178593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الثامن</a:t>
            </a:r>
          </a:p>
        </p:txBody>
      </p:sp>
      <p:pic>
        <p:nvPicPr>
          <p:cNvPr id="206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3" name="مخطط انسيابي: تحضير 6">
              <a:hlinkClick r:id="" action="ppaction://hlinkshowjump?jump=firstslide" highlightClick="1">
                <a:snd r:embed="rId15" name="الترجمة من Google#en-ar-ط§ظ„طھظ„_3.wav"/>
              </a:hlinkClick>
              <a:hlinkHover r:id="" action="ppaction://noaction">
                <a:snd r:embed="rId1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4" name="سهم مسنن إلى اليمين 7">
              <a:hlinkClick r:id="" action="ppaction://hlinkshowjump?jump=previousslide" highlightClick="1">
                <a:snd r:embed="rId16" name="الترجمة من Google#en-ar-ط§ظ„طھظ„_2.wav"/>
              </a:hlinkClick>
              <a:hlinkHover r:id="" action="ppaction://noaction" highlightClick="1">
                <a:snd r:embed="rId1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5" name="سهم مسنن إلى اليمين 8">
              <a:hlinkClick r:id="" action="ppaction://hlinkshowjump?jump=nextslide" highlightClick="1">
                <a:snd r:embed="rId17" name="الترجمة من Google#en-ar-ط§ظ„طھظ„.wav"/>
              </a:hlinkClick>
              <a:hlinkHover r:id="" action="ppaction://noaction">
                <a:snd r:embed="rId1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6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928688"/>
            <a:ext cx="36195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71930" y="1927956"/>
            <a:ext cx="1857356" cy="1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مستطيل مستدير الزوايا 21">
            <a:hlinkClick r:id="rId21" action="ppaction://hlinksldjump"/>
          </p:cNvPr>
          <p:cNvSpPr/>
          <p:nvPr/>
        </p:nvSpPr>
        <p:spPr>
          <a:xfrm>
            <a:off x="1889125" y="5143499"/>
            <a:ext cx="2394843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اختبار منتصف الفصل</a:t>
            </a:r>
            <a:endParaRPr lang="ar-SA" sz="2400" b="1" dirty="0"/>
          </a:p>
        </p:txBody>
      </p:sp>
      <p:sp>
        <p:nvSpPr>
          <p:cNvPr id="26" name="مستطيل مستدير الزوايا 25">
            <a:hlinkClick r:id="rId22" action="ppaction://hlinksldjump"/>
          </p:cNvPr>
          <p:cNvSpPr/>
          <p:nvPr/>
        </p:nvSpPr>
        <p:spPr>
          <a:xfrm>
            <a:off x="2420938" y="5701201"/>
            <a:ext cx="2136775" cy="503238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الاختبار التراكمي6</a:t>
            </a:r>
            <a:endParaRPr lang="ar-SA" sz="2400" b="1" dirty="0"/>
          </a:p>
        </p:txBody>
      </p:sp>
    </p:spTree>
    <p:extLst>
      <p:ext uri="{BB962C8B-B14F-4D97-AF65-F5344CB8AC3E}">
        <p14:creationId xmlns="" xmlns:p14="http://schemas.microsoft.com/office/powerpoint/2010/main" val="1878648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557338"/>
            <a:ext cx="3581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557338"/>
            <a:ext cx="3495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00313"/>
            <a:ext cx="425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338" y="3573463"/>
            <a:ext cx="6362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4078288"/>
            <a:ext cx="48641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539750" y="5175250"/>
            <a:ext cx="3024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20 – 4 = 16 .</a:t>
            </a:r>
          </a:p>
        </p:txBody>
      </p:sp>
      <p:pic>
        <p:nvPicPr>
          <p:cNvPr id="163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8605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636838"/>
            <a:ext cx="58324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779838" y="4891088"/>
            <a:ext cx="3024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20 – 3 = 17.</a:t>
            </a:r>
          </a:p>
        </p:txBody>
      </p:sp>
      <p:pic>
        <p:nvPicPr>
          <p:cNvPr id="174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55272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1557338"/>
            <a:ext cx="483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412875"/>
            <a:ext cx="2181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417763"/>
            <a:ext cx="59817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3389313"/>
            <a:ext cx="3495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143250"/>
            <a:ext cx="41783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364163" y="4713288"/>
            <a:ext cx="3224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/>
              <a:t>1 أو 2 كوب في اليوم .</a:t>
            </a:r>
          </a:p>
        </p:txBody>
      </p: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202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1557338"/>
            <a:ext cx="483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463" y="2636838"/>
            <a:ext cx="3371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39750" y="5175250"/>
            <a:ext cx="3024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5– 0 = 5 أكواب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925" y="3425825"/>
            <a:ext cx="4522788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4287838"/>
            <a:ext cx="1628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4959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557338"/>
            <a:ext cx="483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850" y="2565400"/>
            <a:ext cx="63801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3143250"/>
            <a:ext cx="40322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772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1628775"/>
            <a:ext cx="34956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422650"/>
            <a:ext cx="6324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27156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549400"/>
            <a:ext cx="3705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13" y="3284538"/>
            <a:ext cx="834390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25337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8" y="1628775"/>
            <a:ext cx="3486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810000"/>
            <a:ext cx="77041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9104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1628775"/>
            <a:ext cx="36004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650" y="2352675"/>
            <a:ext cx="403225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4531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8946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4288" y="2878138"/>
            <a:ext cx="217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13213" y="3860800"/>
            <a:ext cx="427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57– 24 = 33 درجة س </a:t>
            </a:r>
          </a:p>
        </p:txBody>
      </p:sp>
      <p:pic>
        <p:nvPicPr>
          <p:cNvPr id="2560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80041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844675"/>
            <a:ext cx="42291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2663" y="2884488"/>
            <a:ext cx="6423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0200" y="3589338"/>
            <a:ext cx="4403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3675" y="4149725"/>
            <a:ext cx="7905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2600" y="4797425"/>
            <a:ext cx="276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8000" y="5373688"/>
            <a:ext cx="3209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5391150"/>
            <a:ext cx="2609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8946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3" y="2924175"/>
            <a:ext cx="3486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3357563"/>
            <a:ext cx="7291387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7440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628775"/>
            <a:ext cx="7894638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2576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b="31673"/>
          <a:stretch>
            <a:fillRect/>
          </a:stretch>
        </p:blipFill>
        <p:spPr bwMode="auto">
          <a:xfrm>
            <a:off x="954088" y="3357563"/>
            <a:ext cx="75787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8438" y="2847975"/>
            <a:ext cx="36671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82154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8946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3" y="2708275"/>
            <a:ext cx="42576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500438"/>
            <a:ext cx="777716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969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57563"/>
            <a:ext cx="80645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0896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2133600"/>
            <a:ext cx="3168650" cy="71913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القيم المتطرفة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3068638"/>
            <a:ext cx="79692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66536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525" y="1557338"/>
            <a:ext cx="7780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484438" y="2565400"/>
            <a:ext cx="54721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يصبح المدى 28 درجة س ( 52 – 24 ) بدلاً من 33درجة س 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25" y="3429000"/>
            <a:ext cx="71691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17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57138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557338"/>
            <a:ext cx="7866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2481263"/>
            <a:ext cx="62769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116013" y="3644900"/>
            <a:ext cx="64087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أحياناً يتغير مدى مجموعة بيانات إذا أضيف إليها قيمة جديدة أكبر أو أصغر من القيمة العظمى أو الصغرى بهذه المجموعة . </a:t>
            </a:r>
          </a:p>
        </p:txBody>
      </p:sp>
      <p:pic>
        <p:nvPicPr>
          <p:cNvPr id="3277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277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8769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7866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6338" y="2481263"/>
            <a:ext cx="5248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3643313"/>
            <a:ext cx="43529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555875" y="3125788"/>
            <a:ext cx="5829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أحياناً تظهر العناقيد في أي مكان على التمثيل بالنقاط .</a:t>
            </a:r>
          </a:p>
        </p:txBody>
      </p:sp>
      <p:pic>
        <p:nvPicPr>
          <p:cNvPr id="3379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0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380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0688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1484313"/>
            <a:ext cx="5162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624013"/>
            <a:ext cx="3000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25" y="2276475"/>
            <a:ext cx="3057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292725" y="3716338"/>
            <a:ext cx="3024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10 طلا ب</a:t>
            </a:r>
          </a:p>
        </p:txBody>
      </p:sp>
      <p:pic>
        <p:nvPicPr>
          <p:cNvPr id="348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48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6508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0" y="1484313"/>
            <a:ext cx="5162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624013"/>
            <a:ext cx="3000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1950" y="2276475"/>
            <a:ext cx="47815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779838" y="4891088"/>
            <a:ext cx="3024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3 طلاب </a:t>
            </a:r>
          </a:p>
        </p:txBody>
      </p:sp>
      <p:pic>
        <p:nvPicPr>
          <p:cNvPr id="358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58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33852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463" y="1628775"/>
            <a:ext cx="42862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4338" y="2636838"/>
            <a:ext cx="714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3094038"/>
            <a:ext cx="41433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7513" y="3716338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13" y="4221163"/>
            <a:ext cx="200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08613" y="4941888"/>
            <a:ext cx="3267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003800"/>
            <a:ext cx="23241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5003800" y="476250"/>
            <a:ext cx="374491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من واقع الحياة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81422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908175" y="2924175"/>
            <a:ext cx="54721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مدى البيانات التي لا تشمل على القيم المتطرفة يكون أقل من مدى البيانات التي تشتمل على القيم المتطرفة .</a:t>
            </a:r>
          </a:p>
        </p:txBody>
      </p:sp>
      <p:pic>
        <p:nvPicPr>
          <p:cNvPr id="3686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7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687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8964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4787900" y="476250"/>
            <a:ext cx="396081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557338"/>
            <a:ext cx="56546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88" y="1647825"/>
            <a:ext cx="242887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0" y="4357688"/>
            <a:ext cx="2024063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8575" y="6000750"/>
            <a:ext cx="609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4071938"/>
            <a:ext cx="18859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06909">
            <a:off x="4813300" y="2952750"/>
            <a:ext cx="31432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755552">
            <a:off x="3779838" y="4465638"/>
            <a:ext cx="33051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79388" y="2981325"/>
            <a:ext cx="4608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سالم كان على صواب , لأن 16 هي القيمة الأكثر تكراراً أما 20 فهي القيمة العظمى .</a:t>
            </a:r>
          </a:p>
        </p:txBody>
      </p:sp>
      <p:pic>
        <p:nvPicPr>
          <p:cNvPr id="3789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90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790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9214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4859659" y="871885"/>
            <a:ext cx="396081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628775"/>
            <a:ext cx="70088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260375" y="2492375"/>
          <a:ext cx="6624738" cy="3121134"/>
        </p:xfrm>
        <a:graphic>
          <a:graphicData uri="http://schemas.openxmlformats.org/drawingml/2006/table">
            <a:tbl>
              <a:tblPr rtl="1" firstRow="1" bandRow="1"/>
              <a:tblGrid>
                <a:gridCol w="787682"/>
                <a:gridCol w="3146802"/>
                <a:gridCol w="2690254"/>
              </a:tblGrid>
              <a:tr h="74369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الرقم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التمثيل بالنقاط 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التمثيل بالجدول التكراري </a:t>
                      </a:r>
                      <a:endParaRPr lang="ar-SA" sz="2400" dirty="0"/>
                    </a:p>
                  </a:txBody>
                  <a:tcPr/>
                </a:tc>
              </a:tr>
              <a:tr h="1100452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1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يبين عدد المرات التي تتكرر فيها البيانات باستعمال بالنقاط .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يبين عدد المرات التي تتكرر فيها البيانات باستعمال إشارات طولية .</a:t>
                      </a:r>
                      <a:endParaRPr lang="ar-SA" sz="2400" dirty="0"/>
                    </a:p>
                  </a:txBody>
                  <a:tcPr/>
                </a:tc>
              </a:tr>
              <a:tr h="1100452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2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يعرض البيانات عادة على شكل نقاطاً منفصلة , ويفيد في معرفة درجة انتشار البيانات 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يعرض البيانات عادة على شكل فئات ويفيد في تلخيص تلك البيانات .</a:t>
                      </a:r>
                      <a:endParaRPr lang="ar-SA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93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3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893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4554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نشاط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700213"/>
            <a:ext cx="632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5" y="2360613"/>
            <a:ext cx="50482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4513" y="3644900"/>
            <a:ext cx="5867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0013" y="4292600"/>
            <a:ext cx="377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5300663"/>
            <a:ext cx="6191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94" y="136347"/>
            <a:ext cx="5048060" cy="4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84455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1700213"/>
            <a:ext cx="6494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141663"/>
            <a:ext cx="661828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94" y="136347"/>
            <a:ext cx="5048060" cy="4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1581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092950" y="392113"/>
            <a:ext cx="1582738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مثال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468313"/>
            <a:ext cx="2286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1585913"/>
            <a:ext cx="6296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724025"/>
            <a:ext cx="16668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4149725"/>
            <a:ext cx="1666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2063" y="5084763"/>
            <a:ext cx="637063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2298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830136"/>
            <a:ext cx="574167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6" y="1268760"/>
            <a:ext cx="7485062" cy="264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94" y="136347"/>
            <a:ext cx="5048060" cy="4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14450" y="3909393"/>
            <a:ext cx="6513513" cy="244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988096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092950" y="392113"/>
            <a:ext cx="1582738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/>
              <a:t>مثال 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695325"/>
            <a:ext cx="290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00213"/>
            <a:ext cx="55911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276475"/>
            <a:ext cx="36385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3325813"/>
            <a:ext cx="5267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4076700"/>
            <a:ext cx="53054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5084763"/>
            <a:ext cx="53816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500" y="5661025"/>
            <a:ext cx="48196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3514725"/>
            <a:ext cx="17240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3838" y="4130675"/>
            <a:ext cx="334803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3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5665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372225" y="392113"/>
            <a:ext cx="23034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مثال من الاختبار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773238"/>
            <a:ext cx="62674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025" y="3394075"/>
            <a:ext cx="17811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4488" y="3460750"/>
            <a:ext cx="1676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5700" y="5084763"/>
            <a:ext cx="65420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63629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372225" y="392113"/>
            <a:ext cx="23034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تابع مثال من الاختبار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700213"/>
            <a:ext cx="6286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73658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163" y="1773238"/>
            <a:ext cx="3571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8313" y="2800350"/>
            <a:ext cx="4391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8850" y="3789363"/>
            <a:ext cx="2381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372225" y="392113"/>
            <a:ext cx="23034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تابع مثال من الاختبار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4213" y="1916113"/>
            <a:ext cx="1657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852738"/>
            <a:ext cx="6172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4363" y="4149725"/>
            <a:ext cx="44481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7953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1700213"/>
            <a:ext cx="623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997200"/>
            <a:ext cx="660876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5197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مثال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728663"/>
            <a:ext cx="20193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773238"/>
            <a:ext cx="68183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659063"/>
            <a:ext cx="39624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3983038"/>
            <a:ext cx="2990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5" y="4581525"/>
            <a:ext cx="5276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4724400"/>
            <a:ext cx="10191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688" y="5300663"/>
            <a:ext cx="2162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9913" y="5949950"/>
            <a:ext cx="68564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02179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349500"/>
            <a:ext cx="79454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6084888" y="3355975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 </a:t>
            </a:r>
          </a:p>
        </p:txBody>
      </p:sp>
      <p:cxnSp>
        <p:nvCxnSpPr>
          <p:cNvPr id="4" name="رابط مستقيم 3"/>
          <p:cNvCxnSpPr/>
          <p:nvPr/>
        </p:nvCxnSpPr>
        <p:spPr>
          <a:xfrm flipH="1">
            <a:off x="3563938" y="3617913"/>
            <a:ext cx="25209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635375" y="2984500"/>
            <a:ext cx="2233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مجموع البيانات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032250" y="3641725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عددها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6443663" y="4437063"/>
            <a:ext cx="1441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/>
              <a:t>3 . 52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619250" y="5046663"/>
            <a:ext cx="2398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=57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824413" y="5568950"/>
            <a:ext cx="2484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59= </a:t>
            </a:r>
          </a:p>
        </p:txBody>
      </p:sp>
      <p:pic>
        <p:nvPicPr>
          <p:cNvPr id="163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6654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/>
      <p:bldP spid="10" grpId="0"/>
      <p:bldP spid="11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63" y="2276475"/>
            <a:ext cx="26955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237038" y="4549775"/>
            <a:ext cx="2057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=5. 9 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=5. 9  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لا يوجد .</a:t>
            </a:r>
          </a:p>
        </p:txBody>
      </p:sp>
      <p:pic>
        <p:nvPicPr>
          <p:cNvPr id="1741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66527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420938"/>
            <a:ext cx="42576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654675" y="4005263"/>
            <a:ext cx="26066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=5. 26 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95425" y="4392613"/>
            <a:ext cx="22844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=5. 25 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395663" y="5349875"/>
            <a:ext cx="2865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23 , 25.</a:t>
            </a:r>
          </a:p>
        </p:txBody>
      </p:sp>
      <p:pic>
        <p:nvPicPr>
          <p:cNvPr id="1844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32154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844675"/>
            <a:ext cx="73612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619250" y="3789363"/>
            <a:ext cx="49704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نعم , المتوسط قبل اليوم السادس = 2. 48 </a:t>
            </a:r>
          </a:p>
          <a:p>
            <a:r>
              <a:rPr lang="ar-SA" sz="2800"/>
              <a:t>المتوسط بعد اليوم السادس = 7 . 48 </a:t>
            </a:r>
          </a:p>
        </p:txBody>
      </p:sp>
      <p:pic>
        <p:nvPicPr>
          <p:cNvPr id="194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4126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44675"/>
            <a:ext cx="734218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035300"/>
            <a:ext cx="33845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908175" y="4256088"/>
            <a:ext cx="59959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يمكن استعمال أي من المتوسط والوسيط والمنوال لوصف البيانات , إلا أن قيمة المتوسط أقل بقليل من معظم البيانات لذا فهي نصف البيانات بشكل أقل وضوحاً .</a:t>
            </a:r>
          </a:p>
        </p:txBody>
      </p:sp>
      <p:pic>
        <p:nvPicPr>
          <p:cNvPr id="2048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9734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349500"/>
            <a:ext cx="57054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779838" y="4549775"/>
            <a:ext cx="2514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=6. 65 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=65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لا يوجد .</a:t>
            </a:r>
          </a:p>
        </p:txBody>
      </p:sp>
      <p:pic>
        <p:nvPicPr>
          <p:cNvPr id="215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1640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2349500"/>
            <a:ext cx="73993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832350" y="311467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=12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063625" y="3638550"/>
            <a:ext cx="20161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 9 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022850" y="4329113"/>
            <a:ext cx="2867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6.</a:t>
            </a:r>
          </a:p>
        </p:txBody>
      </p:sp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42245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192" y="232603"/>
            <a:ext cx="2376264" cy="936104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err="1"/>
              <a:t>إختبار</a:t>
            </a:r>
            <a:r>
              <a:rPr lang="ar-SA" sz="2800" b="1" dirty="0"/>
              <a:t> سريع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844675"/>
            <a:ext cx="2352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713" y="2420938"/>
            <a:ext cx="2943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0" y="3789363"/>
            <a:ext cx="2971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5229225"/>
            <a:ext cx="2857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025" y="2420938"/>
            <a:ext cx="67897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4832350" y="308292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=5. 3 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063625" y="3606800"/>
            <a:ext cx="20161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=5. 3 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022850" y="4297363"/>
            <a:ext cx="2867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5 .3.</a:t>
            </a:r>
          </a:p>
        </p:txBody>
      </p:sp>
      <p:pic>
        <p:nvPicPr>
          <p:cNvPr id="2356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19900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213" y="2420938"/>
            <a:ext cx="32289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924300" y="4549775"/>
            <a:ext cx="23701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=4. 79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 80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75</a:t>
            </a:r>
          </a:p>
        </p:txBody>
      </p:sp>
      <p:pic>
        <p:nvPicPr>
          <p:cNvPr id="2458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7968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488" y="2349500"/>
            <a:ext cx="41433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4237038" y="4549775"/>
            <a:ext cx="2057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=46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=45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44 </a:t>
            </a:r>
          </a:p>
        </p:txBody>
      </p:sp>
      <p:pic>
        <p:nvPicPr>
          <p:cNvPr id="2560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1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72462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1700213"/>
            <a:ext cx="4048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" y="1711325"/>
            <a:ext cx="3733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979613" y="4365625"/>
            <a:ext cx="64087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6. 15 أعلى من معظم البيانات , لذا فالوسيط 1 أو المنوال 1 يمثلان البيانات بصورة أفضل . </a:t>
            </a:r>
          </a:p>
        </p:txBody>
      </p:sp>
      <p:pic>
        <p:nvPicPr>
          <p:cNvPr id="266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9684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844675"/>
            <a:ext cx="74279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14613"/>
            <a:ext cx="424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547813" y="4221163"/>
            <a:ext cx="6826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صحيح دائما . أي قيمة يتم إضافتها , وتكون أكبر من أعلى قيمة (23 ) , سوف تؤدي إلى زيادة المتوسط .</a:t>
            </a:r>
          </a:p>
        </p:txBody>
      </p:sp>
      <p:pic>
        <p:nvPicPr>
          <p:cNvPr id="276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93811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844675"/>
            <a:ext cx="7427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325" y="2781300"/>
            <a:ext cx="61912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900113" y="3860800"/>
            <a:ext cx="68262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صحيح دائما . أي قيمة يتم إضافتها , وتكون أقل من أدنى قيمة أو تساوي (8) , سوف تؤدي إلى تخفيض قيمة المتوسط الحسابي .</a:t>
            </a:r>
          </a:p>
        </p:txBody>
      </p:sp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211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844675"/>
            <a:ext cx="7427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781300"/>
            <a:ext cx="568801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547813" y="3500438"/>
            <a:ext cx="68262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أحياناً , متوسط البيانات الحالية يساوي 5 . 14 , وإذا أضيفت قيمة جديدة أكبر من المتوسط فإن المتوسط يزداد , وإذا كانت القيمة المضافة أصغر من المتوسط , فإن المتوسط ينقص , أما إذا كانت القيمة المضافة مساوية لقيمة المتوسط فإن المتوسط لا يتغير .</a:t>
            </a:r>
          </a:p>
        </p:txBody>
      </p:sp>
      <p:pic>
        <p:nvPicPr>
          <p:cNvPr id="297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77171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838325"/>
            <a:ext cx="48768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89138"/>
            <a:ext cx="28384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9138" y="3405188"/>
            <a:ext cx="85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547813" y="4221163"/>
            <a:ext cx="682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الحسابي = 10</a:t>
            </a:r>
          </a:p>
        </p:txBody>
      </p:sp>
      <p:pic>
        <p:nvPicPr>
          <p:cNvPr id="307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2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6533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724525" y="392113"/>
            <a:ext cx="29511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مسائل مهارات التفكير العليا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844675"/>
            <a:ext cx="72469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597025" y="2997200"/>
            <a:ext cx="6826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أحياناً , إذا كان عدد المفردات فردياً , فالوسيط هو القيمة التي تقع في المنتصف , أما إذا كان عدد المفردات زوجياً , فالوسيط هو متوسط القيمتين اللتين تقعان في المنتصف .</a:t>
            </a:r>
          </a:p>
        </p:txBody>
      </p:sp>
      <p:pic>
        <p:nvPicPr>
          <p:cNvPr id="3277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277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2996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724525" y="392113"/>
            <a:ext cx="29511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مسائل مهارات التفكير العليا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773238"/>
            <a:ext cx="698976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55650" y="3756025"/>
            <a:ext cx="7920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هو أكثرها تأثراً , والمنوال هو أقلها تأثراً , لأنه لم يتغير .</a:t>
            </a:r>
          </a:p>
        </p:txBody>
      </p:sp>
      <p:pic>
        <p:nvPicPr>
          <p:cNvPr id="3379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379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6201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192" y="232603"/>
            <a:ext cx="2376264" cy="936104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err="1"/>
              <a:t>إختبار</a:t>
            </a:r>
            <a:r>
              <a:rPr lang="ar-SA" sz="2800" b="1" dirty="0"/>
              <a:t> سريع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225" y="1790700"/>
            <a:ext cx="43338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724525" y="392113"/>
            <a:ext cx="29511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مسائل مهارات التفكير العليا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73238"/>
            <a:ext cx="715168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0663" y="3009900"/>
            <a:ext cx="6162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547813" y="4221163"/>
            <a:ext cx="6826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الحسابي , لأن المنوال يجب أن يكون أحد عناصر البيانات ومن المستحيل أن يكون عدد أفراد الأسرة يساوي 59 .2 </a:t>
            </a:r>
          </a:p>
        </p:txBody>
      </p:sp>
      <p:pic>
        <p:nvPicPr>
          <p:cNvPr id="3482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482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79819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980976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أستعد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671638"/>
            <a:ext cx="5487987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41500"/>
            <a:ext cx="29337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8" y="5876925"/>
            <a:ext cx="78565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1636881" y="30336"/>
            <a:ext cx="5760204" cy="6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185534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725741" y="1052984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9085" y="1628775"/>
            <a:ext cx="3476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547" y="2073275"/>
            <a:ext cx="43529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675" y="2708275"/>
            <a:ext cx="40100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2584450"/>
            <a:ext cx="28384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1636881" y="30336"/>
            <a:ext cx="5760204" cy="6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585739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90896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تابع 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724025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709738"/>
            <a:ext cx="28670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0" y="4095750"/>
            <a:ext cx="1676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5084763"/>
            <a:ext cx="4429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4429125"/>
            <a:ext cx="2381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1636881" y="30336"/>
            <a:ext cx="5760204" cy="6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499549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54863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714375"/>
            <a:ext cx="64944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628775"/>
            <a:ext cx="3362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3" y="2343150"/>
            <a:ext cx="46386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781175"/>
            <a:ext cx="19907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3933825"/>
            <a:ext cx="34671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17927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1800" y="1916113"/>
            <a:ext cx="32861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43000"/>
            <a:ext cx="3238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429000"/>
            <a:ext cx="5581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4572000"/>
            <a:ext cx="1733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5214938"/>
            <a:ext cx="4552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4429125"/>
            <a:ext cx="19907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2732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0199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773238"/>
            <a:ext cx="22479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038" y="2343150"/>
            <a:ext cx="32861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8850" y="3573463"/>
            <a:ext cx="25717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557338"/>
            <a:ext cx="32670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5613" y="4797425"/>
            <a:ext cx="32289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5138" y="5805488"/>
            <a:ext cx="32480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09520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4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73238"/>
            <a:ext cx="59245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0200" y="2420938"/>
            <a:ext cx="333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7713" y="2420938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813" y="2708275"/>
            <a:ext cx="201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9188" y="3205163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3328988"/>
            <a:ext cx="26955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4563" y="3933825"/>
            <a:ext cx="1181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9700" y="3949700"/>
            <a:ext cx="1990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8" y="4519613"/>
            <a:ext cx="5391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4814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4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1676400"/>
            <a:ext cx="167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313" y="2378075"/>
            <a:ext cx="26384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288" y="1590675"/>
            <a:ext cx="36957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7925" y="3644900"/>
            <a:ext cx="25431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5238" y="5000625"/>
            <a:ext cx="24765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9071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773238"/>
            <a:ext cx="65516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349500"/>
            <a:ext cx="26098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3264327" y="3541713"/>
          <a:ext cx="4479498" cy="2016224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4479498"/>
              </a:tblGrid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313" name="مربع نص 8"/>
          <p:cNvSpPr txBox="1">
            <a:spLocks noChangeArrowheads="1"/>
          </p:cNvSpPr>
          <p:nvPr/>
        </p:nvSpPr>
        <p:spPr bwMode="auto">
          <a:xfrm>
            <a:off x="3449638" y="2662238"/>
            <a:ext cx="38163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نسبة التخفيض في محل تجاري </a:t>
            </a:r>
          </a:p>
        </p:txBody>
      </p:sp>
      <p:sp>
        <p:nvSpPr>
          <p:cNvPr id="12314" name="مربع نص 13"/>
          <p:cNvSpPr txBox="1">
            <a:spLocks noChangeArrowheads="1"/>
          </p:cNvSpPr>
          <p:nvPr/>
        </p:nvSpPr>
        <p:spPr bwMode="auto">
          <a:xfrm rot="-5400000">
            <a:off x="2029619" y="4188619"/>
            <a:ext cx="2005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عدد الأسابيع </a:t>
            </a:r>
          </a:p>
        </p:txBody>
      </p:sp>
      <p:sp>
        <p:nvSpPr>
          <p:cNvPr id="12315" name="مربع نص 14"/>
          <p:cNvSpPr txBox="1">
            <a:spLocks noChangeArrowheads="1"/>
          </p:cNvSpPr>
          <p:nvPr/>
        </p:nvSpPr>
        <p:spPr bwMode="auto">
          <a:xfrm>
            <a:off x="3929063" y="5715000"/>
            <a:ext cx="2005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>
                <a:solidFill>
                  <a:srgbClr val="FF0000"/>
                </a:solidFill>
              </a:rPr>
              <a:t>نسبة التخفيض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6372225" y="3540125"/>
            <a:ext cx="576263" cy="2049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6948488" y="5059363"/>
            <a:ext cx="576262" cy="53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795963" y="4005263"/>
            <a:ext cx="5762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5219700" y="4005263"/>
            <a:ext cx="576263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3887788" y="5414963"/>
            <a:ext cx="576262" cy="111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232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2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32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312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192" y="232603"/>
            <a:ext cx="2376264" cy="936104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err="1"/>
              <a:t>إختبار</a:t>
            </a:r>
            <a:r>
              <a:rPr lang="ar-SA" sz="2800" b="1" dirty="0"/>
              <a:t> سريع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700213"/>
            <a:ext cx="2438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2174875"/>
            <a:ext cx="21336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313" y="4581525"/>
            <a:ext cx="3000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93713"/>
            <a:ext cx="65516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395538"/>
            <a:ext cx="30670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4DB"/>
              </a:clrFrom>
              <a:clrTo>
                <a:srgbClr val="FFF4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159000"/>
            <a:ext cx="305752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43625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1700213"/>
            <a:ext cx="4562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00213"/>
            <a:ext cx="28765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682875"/>
            <a:ext cx="3371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2250" y="3943350"/>
            <a:ext cx="48863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932363" y="3419475"/>
            <a:ext cx="381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كتاب</a:t>
            </a:r>
            <a:r>
              <a:rPr lang="ar-SA" sz="2800"/>
              <a:t> </a:t>
            </a:r>
            <a:r>
              <a:rPr lang="ar-SA" sz="2400"/>
              <a:t>التاريخ</a:t>
            </a:r>
            <a:r>
              <a:rPr lang="ar-SA" sz="2800"/>
              <a:t>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276600" y="4919663"/>
            <a:ext cx="5340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متوسط عدد صفحات كتاب التاريخ يبلغ حوالي 100 صفحة , أما متوسط عدد صفحات كتاب العلوم فيبلغ 200 صفحة تقريباً , وبما أن 200 تساوي نصف 400 فإن العبارة معقولة . </a:t>
            </a:r>
            <a:endParaRPr lang="ar-SA" sz="2800"/>
          </a:p>
        </p:txBody>
      </p:sp>
      <p:pic>
        <p:nvPicPr>
          <p:cNvPr id="143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3722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3708400" y="3284538"/>
            <a:ext cx="4537075" cy="23955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4778375" y="3616325"/>
          <a:ext cx="2827338" cy="1463040"/>
        </p:xfrm>
        <a:graphic>
          <a:graphicData uri="http://schemas.openxmlformats.org/drawingml/2006/table">
            <a:tbl>
              <a:tblPr rtl="1"/>
              <a:tblGrid>
                <a:gridCol w="2827338"/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00213"/>
            <a:ext cx="5934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100263"/>
            <a:ext cx="30194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7145338" y="5018088"/>
            <a:ext cx="4572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5011738" y="3716338"/>
            <a:ext cx="280987" cy="1368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4295775" y="3094038"/>
            <a:ext cx="45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r>
              <a:rPr lang="ar-SA" sz="1200">
                <a:cs typeface="Times New Roman" pitchFamily="18" charset="0"/>
              </a:rPr>
              <a:t>40</a:t>
            </a:r>
          </a:p>
          <a:p>
            <a:pPr eaLnBrk="0" hangingPunct="0"/>
            <a:r>
              <a:rPr lang="ar-SA" sz="1200">
                <a:cs typeface="Times New Roman" pitchFamily="18" charset="0"/>
              </a:rPr>
              <a:t>35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30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25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20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15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10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5</a:t>
            </a:r>
            <a:endParaRPr lang="ar-SA" sz="1100"/>
          </a:p>
          <a:p>
            <a:pPr eaLnBrk="0" hangingPunct="0"/>
            <a:r>
              <a:rPr lang="ar-SA" sz="1200" b="1">
                <a:cs typeface="Times New Roman" pitchFamily="18" charset="0"/>
              </a:rPr>
              <a:t>0</a:t>
            </a:r>
            <a:endParaRPr lang="ar-SA"/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3851275" y="3549650"/>
            <a:ext cx="600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عدد الطلاب </a:t>
            </a:r>
            <a:endParaRPr lang="ar-SA"/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4918075" y="5018088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أ</a:t>
            </a:r>
            <a:endParaRPr lang="ar-SA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5451475" y="5019675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ب</a:t>
            </a:r>
            <a:endParaRPr lang="ar-SA"/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964238" y="5016500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ج</a:t>
            </a:r>
            <a:endParaRPr lang="ar-SA"/>
          </a:p>
        </p:txBody>
      </p:sp>
      <p:sp>
        <p:nvSpPr>
          <p:cNvPr id="13312" name="Text Box 36"/>
          <p:cNvSpPr txBox="1">
            <a:spLocks noChangeArrowheads="1"/>
          </p:cNvSpPr>
          <p:nvPr/>
        </p:nvSpPr>
        <p:spPr bwMode="auto">
          <a:xfrm>
            <a:off x="6494463" y="5018088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د</a:t>
            </a:r>
            <a:endParaRPr lang="ar-SA"/>
          </a:p>
        </p:txBody>
      </p:sp>
      <p:sp>
        <p:nvSpPr>
          <p:cNvPr id="13313" name="Text Box 35"/>
          <p:cNvSpPr txBox="1">
            <a:spLocks noChangeArrowheads="1"/>
          </p:cNvSpPr>
          <p:nvPr/>
        </p:nvSpPr>
        <p:spPr bwMode="auto">
          <a:xfrm>
            <a:off x="7010400" y="5016500"/>
            <a:ext cx="4572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هـ</a:t>
            </a:r>
            <a:endParaRPr lang="ar-SA"/>
          </a:p>
        </p:txBody>
      </p:sp>
      <p:sp>
        <p:nvSpPr>
          <p:cNvPr id="13317" name="Rectangle 33"/>
          <p:cNvSpPr>
            <a:spLocks noChangeArrowheads="1"/>
          </p:cNvSpPr>
          <p:nvPr/>
        </p:nvSpPr>
        <p:spPr bwMode="auto">
          <a:xfrm>
            <a:off x="6572250" y="4052888"/>
            <a:ext cx="258763" cy="103187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318" name="Rectangle 32"/>
          <p:cNvSpPr>
            <a:spLocks noChangeArrowheads="1"/>
          </p:cNvSpPr>
          <p:nvPr/>
        </p:nvSpPr>
        <p:spPr bwMode="auto">
          <a:xfrm>
            <a:off x="5534025" y="3910013"/>
            <a:ext cx="261938" cy="117316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319" name="Rectangle 31"/>
          <p:cNvSpPr>
            <a:spLocks noChangeArrowheads="1"/>
          </p:cNvSpPr>
          <p:nvPr/>
        </p:nvSpPr>
        <p:spPr bwMode="auto">
          <a:xfrm>
            <a:off x="6048375" y="4043363"/>
            <a:ext cx="258763" cy="103981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320" name="Rectangle 30"/>
          <p:cNvSpPr>
            <a:spLocks noChangeArrowheads="1"/>
          </p:cNvSpPr>
          <p:nvPr/>
        </p:nvSpPr>
        <p:spPr bwMode="auto">
          <a:xfrm>
            <a:off x="7092950" y="4144963"/>
            <a:ext cx="258763" cy="93821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5399" name="Rectangle 58"/>
          <p:cNvSpPr>
            <a:spLocks noChangeArrowheads="1"/>
          </p:cNvSpPr>
          <p:nvPr/>
        </p:nvSpPr>
        <p:spPr bwMode="auto">
          <a:xfrm>
            <a:off x="3276600" y="34051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SA"/>
          </a:p>
        </p:txBody>
      </p:sp>
      <p:pic>
        <p:nvPicPr>
          <p:cNvPr id="154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4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4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60669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23" grpId="0"/>
      <p:bldP spid="25" grpId="0" animBg="1"/>
      <p:bldP spid="26" grpId="0"/>
      <p:bldP spid="27" grpId="0"/>
      <p:bldP spid="29" grpId="0"/>
      <p:bldP spid="30" grpId="0"/>
      <p:bldP spid="31" grpId="0"/>
      <p:bldP spid="13312" grpId="0"/>
      <p:bldP spid="13313" grpId="0"/>
      <p:bldP spid="13317" grpId="0" animBg="1"/>
      <p:bldP spid="13318" grpId="0" animBg="1"/>
      <p:bldP spid="13319" grpId="0" animBg="1"/>
      <p:bldP spid="133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00213"/>
            <a:ext cx="5934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528888"/>
            <a:ext cx="2990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3708400" y="3284538"/>
            <a:ext cx="4537075" cy="23955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4778375" y="3805238"/>
          <a:ext cx="2827338" cy="1280160"/>
        </p:xfrm>
        <a:graphic>
          <a:graphicData uri="http://schemas.openxmlformats.org/drawingml/2006/table">
            <a:tbl>
              <a:tblPr rtl="1"/>
              <a:tblGrid>
                <a:gridCol w="2827338"/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7145338" y="5018088"/>
            <a:ext cx="4572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5011738" y="4868863"/>
            <a:ext cx="352425" cy="2159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4295775" y="3094038"/>
            <a:ext cx="45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r>
              <a:rPr lang="ar-SA" sz="1200">
                <a:cs typeface="Times New Roman" pitchFamily="18" charset="0"/>
              </a:rPr>
              <a:t>7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6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4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3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2</a:t>
            </a:r>
            <a:endParaRPr lang="ar-SA" sz="1100"/>
          </a:p>
          <a:p>
            <a:pPr eaLnBrk="0" hangingPunct="0"/>
            <a:r>
              <a:rPr lang="ar-SA" sz="1200"/>
              <a:t>1</a:t>
            </a:r>
            <a:endParaRPr lang="ar-SA" sz="1100"/>
          </a:p>
          <a:p>
            <a:pPr eaLnBrk="0" hangingPunct="0"/>
            <a:r>
              <a:rPr lang="ar-SA" sz="1200" b="1">
                <a:cs typeface="Times New Roman" pitchFamily="18" charset="0"/>
              </a:rPr>
              <a:t>0</a:t>
            </a:r>
            <a:endParaRPr lang="ar-SA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708400" y="3549650"/>
            <a:ext cx="742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600" b="1">
                <a:cs typeface="Times New Roman" pitchFamily="18" charset="0"/>
              </a:rPr>
              <a:t>التكرار</a:t>
            </a:r>
            <a:endParaRPr lang="ar-SA" sz="2000"/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5964238" y="5151438"/>
            <a:ext cx="736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b="1">
                <a:cs typeface="Times New Roman" pitchFamily="18" charset="0"/>
              </a:rPr>
              <a:t>الفئة </a:t>
            </a:r>
            <a:endParaRPr lang="ar-SA" sz="2000"/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6572250" y="4144963"/>
            <a:ext cx="258763" cy="9398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5534025" y="4329113"/>
            <a:ext cx="261938" cy="75406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6048375" y="3789363"/>
            <a:ext cx="258763" cy="129381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7092950" y="4483100"/>
            <a:ext cx="258763" cy="60007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pic>
        <p:nvPicPr>
          <p:cNvPr id="164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4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68784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/>
      <p:bldP spid="9" grpId="0" animBg="1"/>
      <p:bldP spid="10" grpId="0"/>
      <p:bldP spid="11" grpId="0"/>
      <p:bldP spid="14" grpId="0"/>
      <p:bldP spid="17" grpId="0" animBg="1"/>
      <p:bldP spid="18" grpId="0" animBg="1"/>
      <p:bldP spid="19" grpId="0" animBg="1"/>
      <p:bldP spid="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500188"/>
            <a:ext cx="72374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205038"/>
            <a:ext cx="2171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2524125"/>
            <a:ext cx="491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3348038"/>
            <a:ext cx="4362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4143375"/>
            <a:ext cx="53435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75" y="4929188"/>
            <a:ext cx="5219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559550" y="3068638"/>
            <a:ext cx="139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13 طالب 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543675" y="3786188"/>
            <a:ext cx="1395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72 % تقريبا 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797300" y="4572000"/>
            <a:ext cx="3975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الفئة 160 – 169 هي ثلث الفئة 150 – 159 </a:t>
            </a:r>
          </a:p>
        </p:txBody>
      </p:sp>
      <p:pic>
        <p:nvPicPr>
          <p:cNvPr id="174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09315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6" grpId="0"/>
      <p:bldP spid="1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238" y="1628775"/>
            <a:ext cx="4486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28098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886075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850" y="4143375"/>
            <a:ext cx="39147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038725" y="3592513"/>
            <a:ext cx="304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عدد المنتجعات الممثلة = 43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724525" y="4868863"/>
            <a:ext cx="2513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المدى = 3999 زائر </a:t>
            </a:r>
          </a:p>
        </p:txBody>
      </p: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3313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13" y="1628775"/>
            <a:ext cx="4486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28098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886075"/>
            <a:ext cx="4752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427538" y="4143375"/>
            <a:ext cx="3881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b="1">
                <a:solidFill>
                  <a:srgbClr val="FF0000"/>
                </a:solidFill>
              </a:rPr>
              <a:t>عدد المنتجات السياحية التي زارها 0 – 999 يساوي تقريبا أربعة أضعاف عدد المنتجعات التي زارها 3000 – 3999 زائر .</a:t>
            </a:r>
          </a:p>
        </p:txBody>
      </p:sp>
      <p:pic>
        <p:nvPicPr>
          <p:cNvPr id="194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61642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8363" y="1773238"/>
            <a:ext cx="2752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805113"/>
            <a:ext cx="3705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2075" y="2828925"/>
            <a:ext cx="2162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رابط كسهم مستقيم 2"/>
          <p:cNvCxnSpPr/>
          <p:nvPr/>
        </p:nvCxnSpPr>
        <p:spPr>
          <a:xfrm flipH="1">
            <a:off x="3419475" y="3041650"/>
            <a:ext cx="1657350" cy="9064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 flipV="1">
            <a:off x="3524250" y="3041650"/>
            <a:ext cx="2127250" cy="4746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 flipV="1">
            <a:off x="3348038" y="3509963"/>
            <a:ext cx="2303462" cy="927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>
            <a:off x="3419475" y="3948113"/>
            <a:ext cx="2592388" cy="488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9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9611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21437" y="868414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نشاط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4650" y="1632001"/>
            <a:ext cx="59150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" y="1901876"/>
            <a:ext cx="26860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66440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215509" y="836637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421" y="836637"/>
            <a:ext cx="2809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459" y="1546249"/>
            <a:ext cx="6124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34" y="2714649"/>
            <a:ext cx="666591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4584" y="5761062"/>
            <a:ext cx="4352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28506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6904" y="1136636"/>
            <a:ext cx="6317933" cy="200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84" y="1720307"/>
            <a:ext cx="3204020" cy="19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7530" y="4005064"/>
            <a:ext cx="8380010" cy="154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7704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20208" y="821161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483" y="1387898"/>
            <a:ext cx="65706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2296" y="2816648"/>
            <a:ext cx="32480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96" y="2232448"/>
            <a:ext cx="30765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2657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27875" y="146050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1063" y="968375"/>
            <a:ext cx="16478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700213"/>
            <a:ext cx="3714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376363"/>
            <a:ext cx="25050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5213" y="4149725"/>
            <a:ext cx="39719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3979863"/>
            <a:ext cx="2362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5733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04900"/>
            <a:ext cx="6456362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3213100"/>
            <a:ext cx="65801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96977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933381" y="74984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568" y="795980"/>
            <a:ext cx="3528226" cy="5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1370288"/>
            <a:ext cx="586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2133600"/>
            <a:ext cx="62388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4953000"/>
            <a:ext cx="5953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5786438"/>
            <a:ext cx="16287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6768" y="5877272"/>
            <a:ext cx="590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9380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3760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851000"/>
            <a:ext cx="4391121" cy="9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405" y="1744240"/>
            <a:ext cx="4010787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1416" y="2564904"/>
            <a:ext cx="4391121" cy="101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808136"/>
            <a:ext cx="36957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5292080" y="2204864"/>
            <a:ext cx="307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/>
              <a:t>36300 نسمة تقريباً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292725" y="3530152"/>
            <a:ext cx="307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/>
              <a:t>يزداد عدد السكان كل سنة .</a:t>
            </a:r>
          </a:p>
        </p:txBody>
      </p:sp>
      <p:pic>
        <p:nvPicPr>
          <p:cNvPr id="143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30248" y="4034208"/>
            <a:ext cx="4201478" cy="173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3639516"/>
            <a:ext cx="33337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779911" y="5733256"/>
            <a:ext cx="4608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/>
              <a:t>155000 – 160000 مصطاف تقريباً .</a:t>
            </a:r>
          </a:p>
        </p:txBody>
      </p:sp>
    </p:spTree>
    <p:extLst>
      <p:ext uri="{BB962C8B-B14F-4D97-AF65-F5344CB8AC3E}">
        <p14:creationId xmlns="" xmlns:p14="http://schemas.microsoft.com/office/powerpoint/2010/main" val="26522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052513"/>
            <a:ext cx="4800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30" y="1046081"/>
            <a:ext cx="2915889" cy="28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3850" y="1911350"/>
            <a:ext cx="47339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437063"/>
            <a:ext cx="4343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605463" y="3011488"/>
            <a:ext cx="307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13 دقيقة  تقريباً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467350" y="5157788"/>
            <a:ext cx="30718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400 قارورة  تقريباً </a:t>
            </a:r>
          </a:p>
        </p:txBody>
      </p:sp>
      <p:pic>
        <p:nvPicPr>
          <p:cNvPr id="163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39415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125538"/>
            <a:ext cx="397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3733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420938"/>
            <a:ext cx="38385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5250" y="4103688"/>
            <a:ext cx="36576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605463" y="3625850"/>
            <a:ext cx="307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80 درجة تقريباً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468938" y="5681663"/>
            <a:ext cx="307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95 دقيقة تقريباً </a:t>
            </a:r>
          </a:p>
        </p:txBody>
      </p:sp>
      <p:pic>
        <p:nvPicPr>
          <p:cNvPr id="174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4537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550" y="1125538"/>
            <a:ext cx="3905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0263"/>
            <a:ext cx="2085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2363788"/>
            <a:ext cx="31337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17580"/>
          <a:stretch>
            <a:fillRect/>
          </a:stretch>
        </p:blipFill>
        <p:spPr bwMode="auto">
          <a:xfrm>
            <a:off x="3913188" y="2797175"/>
            <a:ext cx="29829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655763" y="4416425"/>
            <a:ext cx="2254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درجات الرياضيات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98938" y="6165850"/>
            <a:ext cx="30718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ساعات النوم </a:t>
            </a:r>
          </a:p>
        </p:txBody>
      </p: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9668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550" y="1125538"/>
            <a:ext cx="3905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0263"/>
            <a:ext cx="2085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763" y="2565400"/>
            <a:ext cx="333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3488" y="4365625"/>
            <a:ext cx="362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461000" y="3473450"/>
            <a:ext cx="3070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العلاقة طردية 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338763" y="4840288"/>
            <a:ext cx="30718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65 درجة تقريباً</a:t>
            </a:r>
          </a:p>
        </p:txBody>
      </p:sp>
      <p:pic>
        <p:nvPicPr>
          <p:cNvPr id="1946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764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076825" y="836960"/>
            <a:ext cx="3462338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680" y="1323008"/>
            <a:ext cx="8399987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475656" y="1916832"/>
            <a:ext cx="3576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dirty="0"/>
              <a:t>العلاقة بين كتلة حيوان ووزنه .</a:t>
            </a:r>
          </a:p>
        </p:txBody>
      </p:sp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4680" y="2507610"/>
            <a:ext cx="8467232" cy="4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5072" y="3068960"/>
            <a:ext cx="695166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132138" y="3774752"/>
            <a:ext cx="4127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المنوال  : المفردات الثلاثة الأخرى هي طرائق عرض البيانات .</a:t>
            </a:r>
          </a:p>
        </p:txBody>
      </p:sp>
    </p:spTree>
    <p:extLst>
      <p:ext uri="{BB962C8B-B14F-4D97-AF65-F5344CB8AC3E}">
        <p14:creationId xmlns="" xmlns:p14="http://schemas.microsoft.com/office/powerpoint/2010/main" val="1356437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 - &amp;quot;تم بحمد الله &amp;quot;&quot;/&gt;&lt;property id=&quot;20307&quot; value=&quot;26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2063</Words>
  <Application>Microsoft Office PowerPoint</Application>
  <PresentationFormat>عرض على الشاشة (3:4)‏</PresentationFormat>
  <Paragraphs>890</Paragraphs>
  <Slides>161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161</vt:i4>
      </vt:variant>
    </vt:vector>
  </HeadingPairs>
  <TitlesOfParts>
    <vt:vector size="162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الفجوة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  <vt:lpstr>الشريحة 133</vt:lpstr>
      <vt:lpstr>الشريحة 134</vt:lpstr>
      <vt:lpstr>الشريحة 135</vt:lpstr>
      <vt:lpstr>الشريحة 136</vt:lpstr>
      <vt:lpstr>الشريحة 137</vt:lpstr>
      <vt:lpstr>الشريحة 138</vt:lpstr>
      <vt:lpstr>الشريحة 139</vt:lpstr>
      <vt:lpstr>الشريحة 140</vt:lpstr>
      <vt:lpstr>الشريحة 141</vt:lpstr>
      <vt:lpstr>الشريحة 142</vt:lpstr>
      <vt:lpstr>الشريحة 143</vt:lpstr>
      <vt:lpstr>الشريحة 144</vt:lpstr>
      <vt:lpstr>الشريحة 145</vt:lpstr>
      <vt:lpstr>الشريحة 146</vt:lpstr>
      <vt:lpstr>الشريحة 147</vt:lpstr>
      <vt:lpstr>الشريحة 148</vt:lpstr>
      <vt:lpstr>الشريحة 149</vt:lpstr>
      <vt:lpstr>الشريحة 150</vt:lpstr>
      <vt:lpstr>الشريحة 151</vt:lpstr>
      <vt:lpstr>الشريحة 152</vt:lpstr>
      <vt:lpstr>الشريحة 153</vt:lpstr>
      <vt:lpstr>الشريحة 154</vt:lpstr>
      <vt:lpstr>الشريحة 155</vt:lpstr>
      <vt:lpstr>الشريحة 156</vt:lpstr>
      <vt:lpstr>الشريحة 157</vt:lpstr>
      <vt:lpstr>الشريحة 158</vt:lpstr>
      <vt:lpstr>الشريحة 159</vt:lpstr>
      <vt:lpstr>الشريحة 160</vt:lpstr>
      <vt:lpstr>الشريحة 161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5</dc:creator>
  <cp:lastModifiedBy>Hasib</cp:lastModifiedBy>
  <cp:revision>20</cp:revision>
  <dcterms:created xsi:type="dcterms:W3CDTF">2011-07-26T13:44:09Z</dcterms:created>
  <dcterms:modified xsi:type="dcterms:W3CDTF">2015-12-03T18:07:04Z</dcterms:modified>
</cp:coreProperties>
</file>