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1pPr>
    <a:lvl2pPr marL="0" marR="0" indent="457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2pPr>
    <a:lvl3pPr marL="0" marR="0" indent="914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3pPr>
    <a:lvl4pPr marL="0" marR="0" indent="1371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4pPr>
    <a:lvl5pPr marL="0" marR="0" indent="18288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5pPr>
    <a:lvl6pPr marL="0" marR="0" indent="22860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6pPr>
    <a:lvl7pPr marL="0" marR="0" indent="2743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7pPr>
    <a:lvl8pPr marL="0" marR="0" indent="3200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8pPr>
    <a:lvl9pPr marL="0" marR="0" indent="3657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63344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rtl="1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39832"/>
            <a:ext cx="19621500" cy="8997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نظر للشاطئ والبحر من الكثبان الرملية العشبية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طائر البلشون يحلق على ارتفاع منخفض فوق الشاطئ خلف سياج قصير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طريق رملي بين تلين يؤدي إلى المحيط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rtl="1">
              <a:spcBef>
                <a:spcPts val="4500"/>
              </a:spcBef>
              <a:defRPr sz="3800"/>
            </a:lvl1pPr>
            <a:lvl2pPr marL="1117600" indent="-558800" rtl="1">
              <a:spcBef>
                <a:spcPts val="4500"/>
              </a:spcBef>
              <a:defRPr sz="3800"/>
            </a:lvl2pPr>
            <a:lvl3pPr marL="1676400" indent="-558800" rtl="1">
              <a:spcBef>
                <a:spcPts val="4500"/>
              </a:spcBef>
              <a:defRPr sz="3800"/>
            </a:lvl3pPr>
            <a:lvl4pPr marL="2235200" indent="-558800" rtl="1">
              <a:spcBef>
                <a:spcPts val="4500"/>
              </a:spcBef>
              <a:defRPr sz="3800"/>
            </a:lvl4pPr>
            <a:lvl5pPr marL="2794000" indent="-558800" rtl="1">
              <a:spcBef>
                <a:spcPts val="4500"/>
              </a:spcBef>
              <a:defRPr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68383" y="13081000"/>
            <a:ext cx="434534" cy="46666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3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11.png"/><Relationship Id="rId8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المملكة العربية السعودية…"/>
          <p:cNvSpPr txBox="1"/>
          <p:nvPr/>
        </p:nvSpPr>
        <p:spPr>
          <a:xfrm>
            <a:off x="17195213" y="1592288"/>
            <a:ext cx="4837504" cy="219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المملكة العربية السعودية </a:t>
            </a:r>
          </a:p>
          <a:p>
            <a:pPr rtl="0"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وزارة التعليم</a:t>
            </a:r>
            <a:r>
              <a:rPr u="sng">
                <a:hlinkClick r:id="" invalidUrl="" action="ppaction://hlinkshowjump?jump=nextslide" tgtFrame="" tooltip="" history="1" highlightClick="0" endSnd="0"/>
              </a:rPr>
              <a:t> </a:t>
            </a:r>
          </a:p>
          <a:p>
            <a:pPr rtl="0"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إدارة تعليم / ……………… </a:t>
            </a:r>
          </a:p>
          <a:p>
            <a:pPr rtl="0"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مكتب /  …………………</a:t>
            </a:r>
          </a:p>
          <a:p>
            <a:pPr rtl="0"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شعبة  / …………………   </a:t>
            </a:r>
          </a:p>
        </p:txBody>
      </p:sp>
      <p:pic>
        <p:nvPicPr>
          <p:cNvPr id="120" name="IMG_0642.png" descr="IMG_06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9549" y="1952941"/>
            <a:ext cx="3144901" cy="2203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G_3305.png" descr="IMG_33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87670" y="2086684"/>
            <a:ext cx="3441930" cy="19360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" name="للصف / …………………"/>
          <p:cNvGrpSpPr/>
          <p:nvPr/>
        </p:nvGrpSpPr>
        <p:grpSpPr>
          <a:xfrm>
            <a:off x="2887670" y="4907620"/>
            <a:ext cx="7991952" cy="6339935"/>
            <a:chOff x="0" y="0"/>
            <a:chExt cx="7991951" cy="6339933"/>
          </a:xfrm>
        </p:grpSpPr>
        <p:sp>
          <p:nvSpPr>
            <p:cNvPr id="123" name="للصف / …………………"/>
            <p:cNvSpPr txBox="1"/>
            <p:nvPr/>
          </p:nvSpPr>
          <p:spPr>
            <a:xfrm>
              <a:off x="44450" y="44450"/>
              <a:ext cx="7903052" cy="6251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للصف / </a:t>
              </a:r>
              <a:r>
                <a:rPr>
                  <a:solidFill>
                    <a:srgbClr val="E22400"/>
                  </a:solidFill>
                </a:rPr>
                <a:t>……………… </a:t>
              </a:r>
              <a:r>
                <a:t> </a:t>
              </a: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عدد الأوراق : </a:t>
              </a:r>
              <a:r>
                <a:rPr>
                  <a:solidFill>
                    <a:srgbClr val="E22400"/>
                  </a:solidFill>
                </a:rPr>
                <a:t> ………………</a:t>
              </a:r>
              <a:endParaRPr>
                <a:solidFill>
                  <a:srgbClr val="E22400"/>
                </a:solidFill>
              </a:endParaRPr>
            </a:p>
            <a:p>
              <a:pPr rtl="0">
                <a:defRPr b="1" sz="4100">
                  <a:solidFill>
                    <a:srgbClr val="E224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عدد النسخ :  </a:t>
              </a:r>
              <a:r>
                <a:rPr>
                  <a:solidFill>
                    <a:srgbClr val="E22400"/>
                  </a:solidFill>
                </a:rPr>
                <a:t> …………………</a:t>
              </a: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اليوم :  </a:t>
              </a:r>
              <a:r>
                <a:rPr>
                  <a:solidFill>
                    <a:srgbClr val="E22400"/>
                  </a:solidFill>
                </a:rPr>
                <a:t>………  </a:t>
              </a:r>
              <a:r>
                <a:t>التاريخ : </a:t>
              </a:r>
              <a:r>
                <a:rPr>
                  <a:solidFill>
                    <a:srgbClr val="E22400"/>
                  </a:solidFill>
                </a:rPr>
                <a:t>…………………</a:t>
              </a:r>
            </a:p>
          </p:txBody>
        </p:sp>
        <p:pic>
          <p:nvPicPr>
            <p:cNvPr id="122" name="للصف / ………………… للصف / ………………  عدد الأوراق :  ………………عدد النسخ :   …………………اليوم :  ………  التاريخ : …………………" descr="للصف / ………………… للصف / ………………  عدد الأوراق :  ………………عدد النسخ :   …………………اليوم :  ………  التاريخ : ………………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991952" cy="6339934"/>
            </a:xfrm>
            <a:prstGeom prst="rect">
              <a:avLst/>
            </a:prstGeom>
            <a:effectLst/>
          </p:spPr>
        </p:pic>
      </p:grpSp>
      <p:grpSp>
        <p:nvGrpSpPr>
          <p:cNvPr id="127" name="لمادة  / …………………………"/>
          <p:cNvGrpSpPr/>
          <p:nvPr/>
        </p:nvGrpSpPr>
        <p:grpSpPr>
          <a:xfrm>
            <a:off x="11562018" y="6188111"/>
            <a:ext cx="9198670" cy="4260140"/>
            <a:chOff x="0" y="0"/>
            <a:chExt cx="9198668" cy="4260139"/>
          </a:xfrm>
        </p:grpSpPr>
        <p:sp>
          <p:nvSpPr>
            <p:cNvPr id="126" name="لمادة  / …………………………"/>
            <p:cNvSpPr txBox="1"/>
            <p:nvPr/>
          </p:nvSpPr>
          <p:spPr>
            <a:xfrm>
              <a:off x="57150" y="57150"/>
              <a:ext cx="9084369" cy="4145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لمادة  / </a:t>
              </a:r>
              <a:r>
                <a:rPr>
                  <a:solidFill>
                    <a:srgbClr val="E22400"/>
                  </a:solidFill>
                </a:rPr>
                <a:t>……………………… </a:t>
              </a:r>
              <a:r>
                <a:t> </a:t>
              </a: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الفصل الدراسي الثاني لعام ١٤٤٦ هـ</a:t>
              </a: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( الدور الأول )  </a:t>
              </a: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</a:t>
              </a:r>
            </a:p>
          </p:txBody>
        </p:sp>
        <p:pic>
          <p:nvPicPr>
            <p:cNvPr id="125" name="لمادة  / ………………………… لمادة  / ………………………  الفصل الدراسي الثاني لعام ١٤٤٦ هـ( الدور الأول )   " descr="لمادة  / ………………………… لمادة  / ………………………  الفصل الدراسي الثاني لعام ١٤٤٦ هـ( الدور الأول )  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198669" cy="4260140"/>
            </a:xfrm>
            <a:prstGeom prst="rect">
              <a:avLst/>
            </a:prstGeom>
            <a:effectLst/>
          </p:spPr>
        </p:pic>
      </p:grpSp>
      <p:sp>
        <p:nvSpPr>
          <p:cNvPr id="128" name="معلمة المادة / ……………………"/>
          <p:cNvSpPr txBox="1"/>
          <p:nvPr/>
        </p:nvSpPr>
        <p:spPr>
          <a:xfrm>
            <a:off x="13116376" y="10448250"/>
            <a:ext cx="6089955" cy="159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41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معلمة المادة / ……………………    </a:t>
            </a:r>
          </a:p>
        </p:txBody>
      </p:sp>
      <p:grpSp>
        <p:nvGrpSpPr>
          <p:cNvPr id="131" name="تجميع"/>
          <p:cNvGrpSpPr/>
          <p:nvPr/>
        </p:nvGrpSpPr>
        <p:grpSpPr>
          <a:xfrm>
            <a:off x="13644880" y="2163378"/>
            <a:ext cx="3749059" cy="3740111"/>
            <a:chOff x="120870" y="305951"/>
            <a:chExt cx="3749057" cy="3740110"/>
          </a:xfrm>
        </p:grpSpPr>
        <p:pic>
          <p:nvPicPr>
            <p:cNvPr id="129" name="IMG_4744.jpeg" descr="IMG_4744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57572" t="35906" r="0" b="32447"/>
            <a:stretch>
              <a:fillRect/>
            </a:stretch>
          </p:blipFill>
          <p:spPr>
            <a:xfrm>
              <a:off x="120870" y="305951"/>
              <a:ext cx="3749059" cy="3740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80" fill="norm" stroke="1" extrusionOk="0">
                  <a:moveTo>
                    <a:pt x="8812" y="0"/>
                  </a:moveTo>
                  <a:cubicBezTo>
                    <a:pt x="8193" y="8"/>
                    <a:pt x="7690" y="246"/>
                    <a:pt x="7615" y="620"/>
                  </a:cubicBezTo>
                  <a:cubicBezTo>
                    <a:pt x="7589" y="748"/>
                    <a:pt x="7503" y="888"/>
                    <a:pt x="7421" y="932"/>
                  </a:cubicBezTo>
                  <a:cubicBezTo>
                    <a:pt x="7264" y="1016"/>
                    <a:pt x="7218" y="1361"/>
                    <a:pt x="7352" y="1445"/>
                  </a:cubicBezTo>
                  <a:cubicBezTo>
                    <a:pt x="7539" y="1560"/>
                    <a:pt x="7217" y="2361"/>
                    <a:pt x="6985" y="2361"/>
                  </a:cubicBezTo>
                  <a:cubicBezTo>
                    <a:pt x="6857" y="2361"/>
                    <a:pt x="6840" y="2487"/>
                    <a:pt x="6957" y="2560"/>
                  </a:cubicBezTo>
                  <a:cubicBezTo>
                    <a:pt x="7086" y="2639"/>
                    <a:pt x="6971" y="2748"/>
                    <a:pt x="6804" y="2704"/>
                  </a:cubicBezTo>
                  <a:cubicBezTo>
                    <a:pt x="6701" y="2677"/>
                    <a:pt x="6620" y="2728"/>
                    <a:pt x="6546" y="2862"/>
                  </a:cubicBezTo>
                  <a:cubicBezTo>
                    <a:pt x="6487" y="2970"/>
                    <a:pt x="6214" y="3382"/>
                    <a:pt x="5941" y="3780"/>
                  </a:cubicBezTo>
                  <a:cubicBezTo>
                    <a:pt x="5668" y="4179"/>
                    <a:pt x="5446" y="4561"/>
                    <a:pt x="5446" y="4630"/>
                  </a:cubicBezTo>
                  <a:cubicBezTo>
                    <a:pt x="5446" y="4699"/>
                    <a:pt x="5395" y="4774"/>
                    <a:pt x="5334" y="4797"/>
                  </a:cubicBezTo>
                  <a:cubicBezTo>
                    <a:pt x="5171" y="4860"/>
                    <a:pt x="4491" y="5917"/>
                    <a:pt x="4491" y="6107"/>
                  </a:cubicBezTo>
                  <a:cubicBezTo>
                    <a:pt x="4491" y="6197"/>
                    <a:pt x="4441" y="6289"/>
                    <a:pt x="4379" y="6313"/>
                  </a:cubicBezTo>
                  <a:cubicBezTo>
                    <a:pt x="4317" y="6337"/>
                    <a:pt x="4246" y="6441"/>
                    <a:pt x="4219" y="6547"/>
                  </a:cubicBezTo>
                  <a:cubicBezTo>
                    <a:pt x="4193" y="6652"/>
                    <a:pt x="4034" y="6874"/>
                    <a:pt x="3865" y="7039"/>
                  </a:cubicBezTo>
                  <a:cubicBezTo>
                    <a:pt x="3362" y="7534"/>
                    <a:pt x="2881" y="8313"/>
                    <a:pt x="3002" y="8436"/>
                  </a:cubicBezTo>
                  <a:cubicBezTo>
                    <a:pt x="3052" y="8487"/>
                    <a:pt x="2643" y="8969"/>
                    <a:pt x="2582" y="8930"/>
                  </a:cubicBezTo>
                  <a:cubicBezTo>
                    <a:pt x="2488" y="8873"/>
                    <a:pt x="2239" y="9266"/>
                    <a:pt x="2205" y="9524"/>
                  </a:cubicBezTo>
                  <a:cubicBezTo>
                    <a:pt x="2172" y="9767"/>
                    <a:pt x="1810" y="10269"/>
                    <a:pt x="1712" y="10208"/>
                  </a:cubicBezTo>
                  <a:cubicBezTo>
                    <a:pt x="1674" y="10185"/>
                    <a:pt x="1631" y="10246"/>
                    <a:pt x="1616" y="10346"/>
                  </a:cubicBezTo>
                  <a:cubicBezTo>
                    <a:pt x="1601" y="10445"/>
                    <a:pt x="1553" y="10520"/>
                    <a:pt x="1511" y="10513"/>
                  </a:cubicBezTo>
                  <a:cubicBezTo>
                    <a:pt x="1427" y="10499"/>
                    <a:pt x="399" y="11995"/>
                    <a:pt x="129" y="12523"/>
                  </a:cubicBezTo>
                  <a:cubicBezTo>
                    <a:pt x="-10" y="12796"/>
                    <a:pt x="-27" y="12908"/>
                    <a:pt x="33" y="13231"/>
                  </a:cubicBezTo>
                  <a:cubicBezTo>
                    <a:pt x="113" y="13658"/>
                    <a:pt x="208" y="13749"/>
                    <a:pt x="565" y="13751"/>
                  </a:cubicBezTo>
                  <a:cubicBezTo>
                    <a:pt x="740" y="13752"/>
                    <a:pt x="1046" y="13923"/>
                    <a:pt x="1648" y="14351"/>
                  </a:cubicBezTo>
                  <a:cubicBezTo>
                    <a:pt x="2109" y="14679"/>
                    <a:pt x="2543" y="14948"/>
                    <a:pt x="2611" y="14948"/>
                  </a:cubicBezTo>
                  <a:cubicBezTo>
                    <a:pt x="2679" y="14948"/>
                    <a:pt x="2783" y="15013"/>
                    <a:pt x="2840" y="15093"/>
                  </a:cubicBezTo>
                  <a:cubicBezTo>
                    <a:pt x="2897" y="15173"/>
                    <a:pt x="3040" y="15303"/>
                    <a:pt x="3157" y="15379"/>
                  </a:cubicBezTo>
                  <a:cubicBezTo>
                    <a:pt x="3275" y="15455"/>
                    <a:pt x="3392" y="15622"/>
                    <a:pt x="3420" y="15750"/>
                  </a:cubicBezTo>
                  <a:cubicBezTo>
                    <a:pt x="3479" y="16019"/>
                    <a:pt x="3523" y="16036"/>
                    <a:pt x="3662" y="15846"/>
                  </a:cubicBezTo>
                  <a:cubicBezTo>
                    <a:pt x="3753" y="15722"/>
                    <a:pt x="3799" y="15749"/>
                    <a:pt x="4158" y="16125"/>
                  </a:cubicBezTo>
                  <a:cubicBezTo>
                    <a:pt x="4375" y="16354"/>
                    <a:pt x="4608" y="16540"/>
                    <a:pt x="4676" y="16540"/>
                  </a:cubicBezTo>
                  <a:cubicBezTo>
                    <a:pt x="4744" y="16540"/>
                    <a:pt x="4822" y="16578"/>
                    <a:pt x="4849" y="16622"/>
                  </a:cubicBezTo>
                  <a:cubicBezTo>
                    <a:pt x="4877" y="16667"/>
                    <a:pt x="4930" y="16684"/>
                    <a:pt x="4966" y="16661"/>
                  </a:cubicBezTo>
                  <a:cubicBezTo>
                    <a:pt x="5002" y="16639"/>
                    <a:pt x="5142" y="16746"/>
                    <a:pt x="5277" y="16899"/>
                  </a:cubicBezTo>
                  <a:cubicBezTo>
                    <a:pt x="5411" y="17053"/>
                    <a:pt x="5573" y="17179"/>
                    <a:pt x="5637" y="17179"/>
                  </a:cubicBezTo>
                  <a:cubicBezTo>
                    <a:pt x="5702" y="17179"/>
                    <a:pt x="5786" y="17232"/>
                    <a:pt x="5822" y="17298"/>
                  </a:cubicBezTo>
                  <a:cubicBezTo>
                    <a:pt x="5892" y="17423"/>
                    <a:pt x="7718" y="18692"/>
                    <a:pt x="7827" y="18692"/>
                  </a:cubicBezTo>
                  <a:cubicBezTo>
                    <a:pt x="7862" y="18692"/>
                    <a:pt x="8036" y="18836"/>
                    <a:pt x="8216" y="19011"/>
                  </a:cubicBezTo>
                  <a:cubicBezTo>
                    <a:pt x="8396" y="19186"/>
                    <a:pt x="8581" y="19329"/>
                    <a:pt x="8627" y="19329"/>
                  </a:cubicBezTo>
                  <a:cubicBezTo>
                    <a:pt x="8672" y="19329"/>
                    <a:pt x="8864" y="19482"/>
                    <a:pt x="9054" y="19668"/>
                  </a:cubicBezTo>
                  <a:cubicBezTo>
                    <a:pt x="9616" y="20220"/>
                    <a:pt x="9883" y="20424"/>
                    <a:pt x="9951" y="20355"/>
                  </a:cubicBezTo>
                  <a:cubicBezTo>
                    <a:pt x="9987" y="20319"/>
                    <a:pt x="10153" y="20416"/>
                    <a:pt x="10319" y="20568"/>
                  </a:cubicBezTo>
                  <a:cubicBezTo>
                    <a:pt x="10557" y="20787"/>
                    <a:pt x="10608" y="20882"/>
                    <a:pt x="10566" y="21024"/>
                  </a:cubicBezTo>
                  <a:cubicBezTo>
                    <a:pt x="10522" y="21168"/>
                    <a:pt x="10531" y="21182"/>
                    <a:pt x="10614" y="21104"/>
                  </a:cubicBezTo>
                  <a:cubicBezTo>
                    <a:pt x="10695" y="21026"/>
                    <a:pt x="10773" y="21042"/>
                    <a:pt x="10990" y="21177"/>
                  </a:cubicBezTo>
                  <a:cubicBezTo>
                    <a:pt x="11204" y="21309"/>
                    <a:pt x="11296" y="21327"/>
                    <a:pt x="11404" y="21260"/>
                  </a:cubicBezTo>
                  <a:cubicBezTo>
                    <a:pt x="11504" y="21197"/>
                    <a:pt x="11567" y="21197"/>
                    <a:pt x="11632" y="21262"/>
                  </a:cubicBezTo>
                  <a:cubicBezTo>
                    <a:pt x="11681" y="21311"/>
                    <a:pt x="11721" y="21325"/>
                    <a:pt x="11721" y="21292"/>
                  </a:cubicBezTo>
                  <a:cubicBezTo>
                    <a:pt x="11721" y="21258"/>
                    <a:pt x="11820" y="21299"/>
                    <a:pt x="11940" y="21383"/>
                  </a:cubicBezTo>
                  <a:cubicBezTo>
                    <a:pt x="12061" y="21468"/>
                    <a:pt x="12203" y="21521"/>
                    <a:pt x="12256" y="21502"/>
                  </a:cubicBezTo>
                  <a:cubicBezTo>
                    <a:pt x="12308" y="21483"/>
                    <a:pt x="12413" y="21503"/>
                    <a:pt x="12488" y="21546"/>
                  </a:cubicBezTo>
                  <a:cubicBezTo>
                    <a:pt x="12580" y="21597"/>
                    <a:pt x="12734" y="21590"/>
                    <a:pt x="12950" y="21525"/>
                  </a:cubicBezTo>
                  <a:cubicBezTo>
                    <a:pt x="13128" y="21471"/>
                    <a:pt x="13311" y="21441"/>
                    <a:pt x="13359" y="21456"/>
                  </a:cubicBezTo>
                  <a:cubicBezTo>
                    <a:pt x="13445" y="21485"/>
                    <a:pt x="13591" y="21355"/>
                    <a:pt x="13642" y="21202"/>
                  </a:cubicBezTo>
                  <a:cubicBezTo>
                    <a:pt x="13656" y="21158"/>
                    <a:pt x="13694" y="21130"/>
                    <a:pt x="13724" y="21140"/>
                  </a:cubicBezTo>
                  <a:cubicBezTo>
                    <a:pt x="13806" y="21168"/>
                    <a:pt x="14545" y="20317"/>
                    <a:pt x="14953" y="19728"/>
                  </a:cubicBezTo>
                  <a:cubicBezTo>
                    <a:pt x="15323" y="19191"/>
                    <a:pt x="15637" y="18760"/>
                    <a:pt x="16444" y="17687"/>
                  </a:cubicBezTo>
                  <a:cubicBezTo>
                    <a:pt x="17042" y="16891"/>
                    <a:pt x="17421" y="16220"/>
                    <a:pt x="17421" y="15958"/>
                  </a:cubicBezTo>
                  <a:cubicBezTo>
                    <a:pt x="17421" y="15536"/>
                    <a:pt x="17951" y="14610"/>
                    <a:pt x="19449" y="12404"/>
                  </a:cubicBezTo>
                  <a:cubicBezTo>
                    <a:pt x="19526" y="12292"/>
                    <a:pt x="19649" y="12073"/>
                    <a:pt x="19725" y="11919"/>
                  </a:cubicBezTo>
                  <a:cubicBezTo>
                    <a:pt x="19802" y="11765"/>
                    <a:pt x="20007" y="11468"/>
                    <a:pt x="20182" y="11259"/>
                  </a:cubicBezTo>
                  <a:cubicBezTo>
                    <a:pt x="20357" y="11051"/>
                    <a:pt x="20608" y="10707"/>
                    <a:pt x="20739" y="10497"/>
                  </a:cubicBezTo>
                  <a:cubicBezTo>
                    <a:pt x="20871" y="10286"/>
                    <a:pt x="21112" y="9911"/>
                    <a:pt x="21276" y="9666"/>
                  </a:cubicBezTo>
                  <a:cubicBezTo>
                    <a:pt x="21455" y="9398"/>
                    <a:pt x="21573" y="9124"/>
                    <a:pt x="21573" y="8981"/>
                  </a:cubicBezTo>
                  <a:cubicBezTo>
                    <a:pt x="21573" y="8551"/>
                    <a:pt x="21105" y="7959"/>
                    <a:pt x="20719" y="7902"/>
                  </a:cubicBezTo>
                  <a:cubicBezTo>
                    <a:pt x="20653" y="7893"/>
                    <a:pt x="20557" y="7830"/>
                    <a:pt x="20509" y="7765"/>
                  </a:cubicBezTo>
                  <a:cubicBezTo>
                    <a:pt x="20411" y="7634"/>
                    <a:pt x="19231" y="6821"/>
                    <a:pt x="19139" y="6821"/>
                  </a:cubicBezTo>
                  <a:cubicBezTo>
                    <a:pt x="19107" y="6821"/>
                    <a:pt x="19007" y="6754"/>
                    <a:pt x="18917" y="6670"/>
                  </a:cubicBezTo>
                  <a:cubicBezTo>
                    <a:pt x="18827" y="6587"/>
                    <a:pt x="17752" y="5847"/>
                    <a:pt x="16528" y="5026"/>
                  </a:cubicBezTo>
                  <a:cubicBezTo>
                    <a:pt x="15305" y="4206"/>
                    <a:pt x="14251" y="3489"/>
                    <a:pt x="14185" y="3432"/>
                  </a:cubicBezTo>
                  <a:cubicBezTo>
                    <a:pt x="14118" y="3374"/>
                    <a:pt x="13936" y="3341"/>
                    <a:pt x="13770" y="3357"/>
                  </a:cubicBezTo>
                  <a:cubicBezTo>
                    <a:pt x="13407" y="3391"/>
                    <a:pt x="13073" y="3159"/>
                    <a:pt x="13073" y="2874"/>
                  </a:cubicBezTo>
                  <a:cubicBezTo>
                    <a:pt x="13073" y="2713"/>
                    <a:pt x="12871" y="2545"/>
                    <a:pt x="11874" y="1882"/>
                  </a:cubicBezTo>
                  <a:cubicBezTo>
                    <a:pt x="11215" y="1444"/>
                    <a:pt x="10639" y="1085"/>
                    <a:pt x="10598" y="1085"/>
                  </a:cubicBezTo>
                  <a:cubicBezTo>
                    <a:pt x="10451" y="1085"/>
                    <a:pt x="9953" y="530"/>
                    <a:pt x="9944" y="357"/>
                  </a:cubicBezTo>
                  <a:cubicBezTo>
                    <a:pt x="9937" y="211"/>
                    <a:pt x="9856" y="164"/>
                    <a:pt x="9458" y="71"/>
                  </a:cubicBezTo>
                  <a:cubicBezTo>
                    <a:pt x="9237" y="19"/>
                    <a:pt x="9018" y="-3"/>
                    <a:pt x="8812" y="0"/>
                  </a:cubicBezTo>
                  <a:close/>
                </a:path>
              </a:pathLst>
            </a:cu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sp>
          <p:nvSpPr>
            <p:cNvPr id="130" name="أسئلة الاختبار النهائي"/>
            <p:cNvSpPr txBox="1"/>
            <p:nvPr/>
          </p:nvSpPr>
          <p:spPr>
            <a:xfrm>
              <a:off x="696354" y="1717691"/>
              <a:ext cx="2598090" cy="12340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أسئلة الاختبار النهائي   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المملكة العربية السعودية…"/>
          <p:cNvSpPr txBox="1"/>
          <p:nvPr/>
        </p:nvSpPr>
        <p:spPr>
          <a:xfrm>
            <a:off x="17195213" y="1592288"/>
            <a:ext cx="4837504" cy="219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المملكة العربية السعودية </a:t>
            </a:r>
          </a:p>
          <a:p>
            <a:pPr rtl="0"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وزارة التعليم</a:t>
            </a:r>
            <a:r>
              <a:rPr u="sng">
                <a:hlinkClick r:id="" invalidUrl="" action="ppaction://hlinkshowjump?jump=nextslide" tgtFrame="" tooltip="" history="1" highlightClick="0" endSnd="0"/>
              </a:rPr>
              <a:t> </a:t>
            </a:r>
          </a:p>
          <a:p>
            <a:pPr rtl="0"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إدارة تعليم / ……………… </a:t>
            </a:r>
          </a:p>
          <a:p>
            <a:pPr rtl="0"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مكتب /  …………………</a:t>
            </a:r>
          </a:p>
          <a:p>
            <a:pPr rtl="0">
              <a:defRPr b="1" sz="2200">
                <a:latin typeface="Calibri"/>
                <a:ea typeface="Calibri"/>
                <a:cs typeface="Calibri"/>
                <a:sym typeface="Calibri"/>
              </a:defRPr>
            </a:pPr>
            <a:r>
              <a:t>شعبة  / …………………   </a:t>
            </a:r>
          </a:p>
        </p:txBody>
      </p:sp>
      <p:pic>
        <p:nvPicPr>
          <p:cNvPr id="134" name="IMG_0642.png" descr="IMG_06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9549" y="1952941"/>
            <a:ext cx="3144901" cy="2203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G_3305.png" descr="IMG_33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87670" y="2086684"/>
            <a:ext cx="3441930" cy="19360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" name="للصف / …………………………"/>
          <p:cNvGrpSpPr/>
          <p:nvPr/>
        </p:nvGrpSpPr>
        <p:grpSpPr>
          <a:xfrm>
            <a:off x="2887670" y="4907620"/>
            <a:ext cx="7991952" cy="6339935"/>
            <a:chOff x="0" y="0"/>
            <a:chExt cx="7991951" cy="6339933"/>
          </a:xfrm>
        </p:grpSpPr>
        <p:sp>
          <p:nvSpPr>
            <p:cNvPr id="137" name="للصف / …………………………"/>
            <p:cNvSpPr txBox="1"/>
            <p:nvPr/>
          </p:nvSpPr>
          <p:spPr>
            <a:xfrm>
              <a:off x="44450" y="44450"/>
              <a:ext cx="7903052" cy="6251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  للصف / </a:t>
              </a:r>
              <a:r>
                <a:rPr>
                  <a:solidFill>
                    <a:srgbClr val="E22400"/>
                  </a:solidFill>
                </a:rPr>
                <a:t>………………………</a:t>
              </a: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 عدد الأوراق : </a:t>
              </a:r>
              <a:r>
                <a:rPr>
                  <a:solidFill>
                    <a:srgbClr val="E22400"/>
                  </a:solidFill>
                </a:rPr>
                <a:t> …………………</a:t>
              </a:r>
              <a:endParaRPr>
                <a:solidFill>
                  <a:srgbClr val="E22400"/>
                </a:solidFill>
              </a:endParaRPr>
            </a:p>
            <a:p>
              <a:pPr rtl="0">
                <a:defRPr b="1" sz="4100">
                  <a:solidFill>
                    <a:srgbClr val="E224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عدد النسخ :  </a:t>
              </a:r>
              <a:r>
                <a:rPr>
                  <a:solidFill>
                    <a:srgbClr val="E22400"/>
                  </a:solidFill>
                </a:rPr>
                <a:t> …………………</a:t>
              </a: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اليوم :  </a:t>
              </a:r>
              <a:r>
                <a:rPr>
                  <a:solidFill>
                    <a:srgbClr val="E22400"/>
                  </a:solidFill>
                </a:rPr>
                <a:t>………  </a:t>
              </a:r>
              <a:r>
                <a:t>التاريخ : </a:t>
              </a:r>
              <a:r>
                <a:rPr>
                  <a:solidFill>
                    <a:srgbClr val="E22400"/>
                  </a:solidFill>
                </a:rPr>
                <a:t>…………………</a:t>
              </a:r>
            </a:p>
          </p:txBody>
        </p:sp>
        <p:pic>
          <p:nvPicPr>
            <p:cNvPr id="136" name="للصف / …………………………       للصف / ………………………     عدد الأوراق :  …………………    عدد النسخ :   …………………اليوم :  ………  التاريخ : …………………" descr="للصف / …………………………       للصف / ………………………     عدد الأوراق :  …………………    عدد النسخ :   …………………اليوم :  ………  التاريخ : ………………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991952" cy="6339934"/>
            </a:xfrm>
            <a:prstGeom prst="rect">
              <a:avLst/>
            </a:prstGeom>
            <a:effectLst/>
          </p:spPr>
        </p:pic>
      </p:grpSp>
      <p:grpSp>
        <p:nvGrpSpPr>
          <p:cNvPr id="141" name="لمادة  / …………………………"/>
          <p:cNvGrpSpPr/>
          <p:nvPr/>
        </p:nvGrpSpPr>
        <p:grpSpPr>
          <a:xfrm>
            <a:off x="11562018" y="6188111"/>
            <a:ext cx="9198670" cy="4260140"/>
            <a:chOff x="0" y="0"/>
            <a:chExt cx="9198668" cy="4260139"/>
          </a:xfrm>
        </p:grpSpPr>
        <p:sp>
          <p:nvSpPr>
            <p:cNvPr id="140" name="لمادة  / …………………………"/>
            <p:cNvSpPr txBox="1"/>
            <p:nvPr/>
          </p:nvSpPr>
          <p:spPr>
            <a:xfrm>
              <a:off x="57150" y="57150"/>
              <a:ext cx="9084369" cy="4145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لمادة  / </a:t>
              </a:r>
              <a:r>
                <a:rPr>
                  <a:solidFill>
                    <a:srgbClr val="E22400"/>
                  </a:solidFill>
                </a:rPr>
                <a:t>……………………… </a:t>
              </a:r>
              <a:r>
                <a:t> </a:t>
              </a: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الفصل الدراسي الثاني لعام ١٤٤٦ هـ</a:t>
              </a: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( الدور الأول )  </a:t>
              </a:r>
            </a:p>
            <a:p>
              <a:pPr rtl="0">
                <a:defRPr b="1" sz="41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</a:t>
              </a:r>
            </a:p>
          </p:txBody>
        </p:sp>
        <p:pic>
          <p:nvPicPr>
            <p:cNvPr id="139" name="لمادة  / ………………………… لمادة  / ………………………  الفصل الدراسي الثاني لعام ١٤٤٦ هـ( الدور الأول )   " descr="لمادة  / ………………………… لمادة  / ………………………  الفصل الدراسي الثاني لعام ١٤٤٦ هـ( الدور الأول )  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198669" cy="4260140"/>
            </a:xfrm>
            <a:prstGeom prst="rect">
              <a:avLst/>
            </a:prstGeom>
            <a:effectLst/>
          </p:spPr>
        </p:pic>
      </p:grpSp>
      <p:sp>
        <p:nvSpPr>
          <p:cNvPr id="142" name="معلمة المادة / ……………………"/>
          <p:cNvSpPr txBox="1"/>
          <p:nvPr/>
        </p:nvSpPr>
        <p:spPr>
          <a:xfrm>
            <a:off x="13116376" y="10448250"/>
            <a:ext cx="6089955" cy="159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41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معلمة المادة / ……………………    </a:t>
            </a:r>
          </a:p>
        </p:txBody>
      </p:sp>
      <p:grpSp>
        <p:nvGrpSpPr>
          <p:cNvPr id="145" name="تجميع"/>
          <p:cNvGrpSpPr/>
          <p:nvPr/>
        </p:nvGrpSpPr>
        <p:grpSpPr>
          <a:xfrm>
            <a:off x="13644880" y="2163378"/>
            <a:ext cx="3749059" cy="3740111"/>
            <a:chOff x="120870" y="305951"/>
            <a:chExt cx="3749057" cy="3740110"/>
          </a:xfrm>
        </p:grpSpPr>
        <p:pic>
          <p:nvPicPr>
            <p:cNvPr id="143" name="IMG_4744.jpeg" descr="IMG_4744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57572" t="35906" r="0" b="32447"/>
            <a:stretch>
              <a:fillRect/>
            </a:stretch>
          </p:blipFill>
          <p:spPr>
            <a:xfrm>
              <a:off x="120870" y="305951"/>
              <a:ext cx="3749059" cy="3740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80" fill="norm" stroke="1" extrusionOk="0">
                  <a:moveTo>
                    <a:pt x="8812" y="0"/>
                  </a:moveTo>
                  <a:cubicBezTo>
                    <a:pt x="8193" y="8"/>
                    <a:pt x="7690" y="246"/>
                    <a:pt x="7615" y="620"/>
                  </a:cubicBezTo>
                  <a:cubicBezTo>
                    <a:pt x="7589" y="748"/>
                    <a:pt x="7503" y="888"/>
                    <a:pt x="7421" y="932"/>
                  </a:cubicBezTo>
                  <a:cubicBezTo>
                    <a:pt x="7264" y="1016"/>
                    <a:pt x="7218" y="1361"/>
                    <a:pt x="7352" y="1445"/>
                  </a:cubicBezTo>
                  <a:cubicBezTo>
                    <a:pt x="7539" y="1560"/>
                    <a:pt x="7217" y="2361"/>
                    <a:pt x="6985" y="2361"/>
                  </a:cubicBezTo>
                  <a:cubicBezTo>
                    <a:pt x="6857" y="2361"/>
                    <a:pt x="6840" y="2487"/>
                    <a:pt x="6957" y="2560"/>
                  </a:cubicBezTo>
                  <a:cubicBezTo>
                    <a:pt x="7086" y="2639"/>
                    <a:pt x="6971" y="2748"/>
                    <a:pt x="6804" y="2704"/>
                  </a:cubicBezTo>
                  <a:cubicBezTo>
                    <a:pt x="6701" y="2677"/>
                    <a:pt x="6620" y="2728"/>
                    <a:pt x="6546" y="2862"/>
                  </a:cubicBezTo>
                  <a:cubicBezTo>
                    <a:pt x="6487" y="2970"/>
                    <a:pt x="6214" y="3382"/>
                    <a:pt x="5941" y="3780"/>
                  </a:cubicBezTo>
                  <a:cubicBezTo>
                    <a:pt x="5668" y="4179"/>
                    <a:pt x="5446" y="4561"/>
                    <a:pt x="5446" y="4630"/>
                  </a:cubicBezTo>
                  <a:cubicBezTo>
                    <a:pt x="5446" y="4699"/>
                    <a:pt x="5395" y="4774"/>
                    <a:pt x="5334" y="4797"/>
                  </a:cubicBezTo>
                  <a:cubicBezTo>
                    <a:pt x="5171" y="4860"/>
                    <a:pt x="4491" y="5917"/>
                    <a:pt x="4491" y="6107"/>
                  </a:cubicBezTo>
                  <a:cubicBezTo>
                    <a:pt x="4491" y="6197"/>
                    <a:pt x="4441" y="6289"/>
                    <a:pt x="4379" y="6313"/>
                  </a:cubicBezTo>
                  <a:cubicBezTo>
                    <a:pt x="4317" y="6337"/>
                    <a:pt x="4246" y="6441"/>
                    <a:pt x="4219" y="6547"/>
                  </a:cubicBezTo>
                  <a:cubicBezTo>
                    <a:pt x="4193" y="6652"/>
                    <a:pt x="4034" y="6874"/>
                    <a:pt x="3865" y="7039"/>
                  </a:cubicBezTo>
                  <a:cubicBezTo>
                    <a:pt x="3362" y="7534"/>
                    <a:pt x="2881" y="8313"/>
                    <a:pt x="3002" y="8436"/>
                  </a:cubicBezTo>
                  <a:cubicBezTo>
                    <a:pt x="3052" y="8487"/>
                    <a:pt x="2643" y="8969"/>
                    <a:pt x="2582" y="8930"/>
                  </a:cubicBezTo>
                  <a:cubicBezTo>
                    <a:pt x="2488" y="8873"/>
                    <a:pt x="2239" y="9266"/>
                    <a:pt x="2205" y="9524"/>
                  </a:cubicBezTo>
                  <a:cubicBezTo>
                    <a:pt x="2172" y="9767"/>
                    <a:pt x="1810" y="10269"/>
                    <a:pt x="1712" y="10208"/>
                  </a:cubicBezTo>
                  <a:cubicBezTo>
                    <a:pt x="1674" y="10185"/>
                    <a:pt x="1631" y="10246"/>
                    <a:pt x="1616" y="10346"/>
                  </a:cubicBezTo>
                  <a:cubicBezTo>
                    <a:pt x="1601" y="10445"/>
                    <a:pt x="1553" y="10520"/>
                    <a:pt x="1511" y="10513"/>
                  </a:cubicBezTo>
                  <a:cubicBezTo>
                    <a:pt x="1427" y="10499"/>
                    <a:pt x="399" y="11995"/>
                    <a:pt x="129" y="12523"/>
                  </a:cubicBezTo>
                  <a:cubicBezTo>
                    <a:pt x="-10" y="12796"/>
                    <a:pt x="-27" y="12908"/>
                    <a:pt x="33" y="13231"/>
                  </a:cubicBezTo>
                  <a:cubicBezTo>
                    <a:pt x="113" y="13658"/>
                    <a:pt x="208" y="13749"/>
                    <a:pt x="565" y="13751"/>
                  </a:cubicBezTo>
                  <a:cubicBezTo>
                    <a:pt x="740" y="13752"/>
                    <a:pt x="1046" y="13923"/>
                    <a:pt x="1648" y="14351"/>
                  </a:cubicBezTo>
                  <a:cubicBezTo>
                    <a:pt x="2109" y="14679"/>
                    <a:pt x="2543" y="14948"/>
                    <a:pt x="2611" y="14948"/>
                  </a:cubicBezTo>
                  <a:cubicBezTo>
                    <a:pt x="2679" y="14948"/>
                    <a:pt x="2783" y="15013"/>
                    <a:pt x="2840" y="15093"/>
                  </a:cubicBezTo>
                  <a:cubicBezTo>
                    <a:pt x="2897" y="15173"/>
                    <a:pt x="3040" y="15303"/>
                    <a:pt x="3157" y="15379"/>
                  </a:cubicBezTo>
                  <a:cubicBezTo>
                    <a:pt x="3275" y="15455"/>
                    <a:pt x="3392" y="15622"/>
                    <a:pt x="3420" y="15750"/>
                  </a:cubicBezTo>
                  <a:cubicBezTo>
                    <a:pt x="3479" y="16019"/>
                    <a:pt x="3523" y="16036"/>
                    <a:pt x="3662" y="15846"/>
                  </a:cubicBezTo>
                  <a:cubicBezTo>
                    <a:pt x="3753" y="15722"/>
                    <a:pt x="3799" y="15749"/>
                    <a:pt x="4158" y="16125"/>
                  </a:cubicBezTo>
                  <a:cubicBezTo>
                    <a:pt x="4375" y="16354"/>
                    <a:pt x="4608" y="16540"/>
                    <a:pt x="4676" y="16540"/>
                  </a:cubicBezTo>
                  <a:cubicBezTo>
                    <a:pt x="4744" y="16540"/>
                    <a:pt x="4822" y="16578"/>
                    <a:pt x="4849" y="16622"/>
                  </a:cubicBezTo>
                  <a:cubicBezTo>
                    <a:pt x="4877" y="16667"/>
                    <a:pt x="4930" y="16684"/>
                    <a:pt x="4966" y="16661"/>
                  </a:cubicBezTo>
                  <a:cubicBezTo>
                    <a:pt x="5002" y="16639"/>
                    <a:pt x="5142" y="16746"/>
                    <a:pt x="5277" y="16899"/>
                  </a:cubicBezTo>
                  <a:cubicBezTo>
                    <a:pt x="5411" y="17053"/>
                    <a:pt x="5573" y="17179"/>
                    <a:pt x="5637" y="17179"/>
                  </a:cubicBezTo>
                  <a:cubicBezTo>
                    <a:pt x="5702" y="17179"/>
                    <a:pt x="5786" y="17232"/>
                    <a:pt x="5822" y="17298"/>
                  </a:cubicBezTo>
                  <a:cubicBezTo>
                    <a:pt x="5892" y="17423"/>
                    <a:pt x="7718" y="18692"/>
                    <a:pt x="7827" y="18692"/>
                  </a:cubicBezTo>
                  <a:cubicBezTo>
                    <a:pt x="7862" y="18692"/>
                    <a:pt x="8036" y="18836"/>
                    <a:pt x="8216" y="19011"/>
                  </a:cubicBezTo>
                  <a:cubicBezTo>
                    <a:pt x="8396" y="19186"/>
                    <a:pt x="8581" y="19329"/>
                    <a:pt x="8627" y="19329"/>
                  </a:cubicBezTo>
                  <a:cubicBezTo>
                    <a:pt x="8672" y="19329"/>
                    <a:pt x="8864" y="19482"/>
                    <a:pt x="9054" y="19668"/>
                  </a:cubicBezTo>
                  <a:cubicBezTo>
                    <a:pt x="9616" y="20220"/>
                    <a:pt x="9883" y="20424"/>
                    <a:pt x="9951" y="20355"/>
                  </a:cubicBezTo>
                  <a:cubicBezTo>
                    <a:pt x="9987" y="20319"/>
                    <a:pt x="10153" y="20416"/>
                    <a:pt x="10319" y="20568"/>
                  </a:cubicBezTo>
                  <a:cubicBezTo>
                    <a:pt x="10557" y="20787"/>
                    <a:pt x="10608" y="20882"/>
                    <a:pt x="10566" y="21024"/>
                  </a:cubicBezTo>
                  <a:cubicBezTo>
                    <a:pt x="10522" y="21168"/>
                    <a:pt x="10531" y="21182"/>
                    <a:pt x="10614" y="21104"/>
                  </a:cubicBezTo>
                  <a:cubicBezTo>
                    <a:pt x="10695" y="21026"/>
                    <a:pt x="10773" y="21042"/>
                    <a:pt x="10990" y="21177"/>
                  </a:cubicBezTo>
                  <a:cubicBezTo>
                    <a:pt x="11204" y="21309"/>
                    <a:pt x="11296" y="21327"/>
                    <a:pt x="11404" y="21260"/>
                  </a:cubicBezTo>
                  <a:cubicBezTo>
                    <a:pt x="11504" y="21197"/>
                    <a:pt x="11567" y="21197"/>
                    <a:pt x="11632" y="21262"/>
                  </a:cubicBezTo>
                  <a:cubicBezTo>
                    <a:pt x="11681" y="21311"/>
                    <a:pt x="11721" y="21325"/>
                    <a:pt x="11721" y="21292"/>
                  </a:cubicBezTo>
                  <a:cubicBezTo>
                    <a:pt x="11721" y="21258"/>
                    <a:pt x="11820" y="21299"/>
                    <a:pt x="11940" y="21383"/>
                  </a:cubicBezTo>
                  <a:cubicBezTo>
                    <a:pt x="12061" y="21468"/>
                    <a:pt x="12203" y="21521"/>
                    <a:pt x="12256" y="21502"/>
                  </a:cubicBezTo>
                  <a:cubicBezTo>
                    <a:pt x="12308" y="21483"/>
                    <a:pt x="12413" y="21503"/>
                    <a:pt x="12488" y="21546"/>
                  </a:cubicBezTo>
                  <a:cubicBezTo>
                    <a:pt x="12580" y="21597"/>
                    <a:pt x="12734" y="21590"/>
                    <a:pt x="12950" y="21525"/>
                  </a:cubicBezTo>
                  <a:cubicBezTo>
                    <a:pt x="13128" y="21471"/>
                    <a:pt x="13311" y="21441"/>
                    <a:pt x="13359" y="21456"/>
                  </a:cubicBezTo>
                  <a:cubicBezTo>
                    <a:pt x="13445" y="21485"/>
                    <a:pt x="13591" y="21355"/>
                    <a:pt x="13642" y="21202"/>
                  </a:cubicBezTo>
                  <a:cubicBezTo>
                    <a:pt x="13656" y="21158"/>
                    <a:pt x="13694" y="21130"/>
                    <a:pt x="13724" y="21140"/>
                  </a:cubicBezTo>
                  <a:cubicBezTo>
                    <a:pt x="13806" y="21168"/>
                    <a:pt x="14545" y="20317"/>
                    <a:pt x="14953" y="19728"/>
                  </a:cubicBezTo>
                  <a:cubicBezTo>
                    <a:pt x="15323" y="19191"/>
                    <a:pt x="15637" y="18760"/>
                    <a:pt x="16444" y="17687"/>
                  </a:cubicBezTo>
                  <a:cubicBezTo>
                    <a:pt x="17042" y="16891"/>
                    <a:pt x="17421" y="16220"/>
                    <a:pt x="17421" y="15958"/>
                  </a:cubicBezTo>
                  <a:cubicBezTo>
                    <a:pt x="17421" y="15536"/>
                    <a:pt x="17951" y="14610"/>
                    <a:pt x="19449" y="12404"/>
                  </a:cubicBezTo>
                  <a:cubicBezTo>
                    <a:pt x="19526" y="12292"/>
                    <a:pt x="19649" y="12073"/>
                    <a:pt x="19725" y="11919"/>
                  </a:cubicBezTo>
                  <a:cubicBezTo>
                    <a:pt x="19802" y="11765"/>
                    <a:pt x="20007" y="11468"/>
                    <a:pt x="20182" y="11259"/>
                  </a:cubicBezTo>
                  <a:cubicBezTo>
                    <a:pt x="20357" y="11051"/>
                    <a:pt x="20608" y="10707"/>
                    <a:pt x="20739" y="10497"/>
                  </a:cubicBezTo>
                  <a:cubicBezTo>
                    <a:pt x="20871" y="10286"/>
                    <a:pt x="21112" y="9911"/>
                    <a:pt x="21276" y="9666"/>
                  </a:cubicBezTo>
                  <a:cubicBezTo>
                    <a:pt x="21455" y="9398"/>
                    <a:pt x="21573" y="9124"/>
                    <a:pt x="21573" y="8981"/>
                  </a:cubicBezTo>
                  <a:cubicBezTo>
                    <a:pt x="21573" y="8551"/>
                    <a:pt x="21105" y="7959"/>
                    <a:pt x="20719" y="7902"/>
                  </a:cubicBezTo>
                  <a:cubicBezTo>
                    <a:pt x="20653" y="7893"/>
                    <a:pt x="20557" y="7830"/>
                    <a:pt x="20509" y="7765"/>
                  </a:cubicBezTo>
                  <a:cubicBezTo>
                    <a:pt x="20411" y="7634"/>
                    <a:pt x="19231" y="6821"/>
                    <a:pt x="19139" y="6821"/>
                  </a:cubicBezTo>
                  <a:cubicBezTo>
                    <a:pt x="19107" y="6821"/>
                    <a:pt x="19007" y="6754"/>
                    <a:pt x="18917" y="6670"/>
                  </a:cubicBezTo>
                  <a:cubicBezTo>
                    <a:pt x="18827" y="6587"/>
                    <a:pt x="17752" y="5847"/>
                    <a:pt x="16528" y="5026"/>
                  </a:cubicBezTo>
                  <a:cubicBezTo>
                    <a:pt x="15305" y="4206"/>
                    <a:pt x="14251" y="3489"/>
                    <a:pt x="14185" y="3432"/>
                  </a:cubicBezTo>
                  <a:cubicBezTo>
                    <a:pt x="14118" y="3374"/>
                    <a:pt x="13936" y="3341"/>
                    <a:pt x="13770" y="3357"/>
                  </a:cubicBezTo>
                  <a:cubicBezTo>
                    <a:pt x="13407" y="3391"/>
                    <a:pt x="13073" y="3159"/>
                    <a:pt x="13073" y="2874"/>
                  </a:cubicBezTo>
                  <a:cubicBezTo>
                    <a:pt x="13073" y="2713"/>
                    <a:pt x="12871" y="2545"/>
                    <a:pt x="11874" y="1882"/>
                  </a:cubicBezTo>
                  <a:cubicBezTo>
                    <a:pt x="11215" y="1444"/>
                    <a:pt x="10639" y="1085"/>
                    <a:pt x="10598" y="1085"/>
                  </a:cubicBezTo>
                  <a:cubicBezTo>
                    <a:pt x="10451" y="1085"/>
                    <a:pt x="9953" y="530"/>
                    <a:pt x="9944" y="357"/>
                  </a:cubicBezTo>
                  <a:cubicBezTo>
                    <a:pt x="9937" y="211"/>
                    <a:pt x="9856" y="164"/>
                    <a:pt x="9458" y="71"/>
                  </a:cubicBezTo>
                  <a:cubicBezTo>
                    <a:pt x="9237" y="19"/>
                    <a:pt x="9018" y="-3"/>
                    <a:pt x="8812" y="0"/>
                  </a:cubicBezTo>
                  <a:close/>
                </a:path>
              </a:pathLst>
            </a:cu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sp>
          <p:nvSpPr>
            <p:cNvPr id="144" name="نموذج الأجابة"/>
            <p:cNvSpPr txBox="1"/>
            <p:nvPr/>
          </p:nvSpPr>
          <p:spPr>
            <a:xfrm>
              <a:off x="696354" y="1870115"/>
              <a:ext cx="2598091" cy="6117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نموذج الأجابة    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أسئلة الاختبار النهائي"/>
          <p:cNvSpPr txBox="1"/>
          <p:nvPr/>
        </p:nvSpPr>
        <p:spPr>
          <a:xfrm>
            <a:off x="13522473" y="1254821"/>
            <a:ext cx="2961331" cy="12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أسئلة الاختبار النهائي    </a:t>
            </a:r>
          </a:p>
        </p:txBody>
      </p:sp>
      <p:sp>
        <p:nvSpPr>
          <p:cNvPr id="148" name="المملكة العربية السعودية…"/>
          <p:cNvSpPr txBox="1"/>
          <p:nvPr/>
        </p:nvSpPr>
        <p:spPr>
          <a:xfrm>
            <a:off x="17714382" y="681154"/>
            <a:ext cx="6355223" cy="3475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المملكة العربية السعودية 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وزارة التعليم</a:t>
            </a:r>
            <a:r>
              <a:rPr u="sng">
                <a:hlinkClick r:id="" invalidUrl="" action="ppaction://hlinkshowjump?jump=nextslide" tgtFrame="" tooltip="" history="1" highlightClick="0" endSnd="0"/>
              </a:rPr>
              <a:t> 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إدارة تعليم / ……………… 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مكتب /  …………………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شعبة  / …………………   </a:t>
            </a:r>
          </a:p>
        </p:txBody>
      </p:sp>
      <p:grpSp>
        <p:nvGrpSpPr>
          <p:cNvPr id="151" name="لمادة  / …………………………"/>
          <p:cNvGrpSpPr/>
          <p:nvPr/>
        </p:nvGrpSpPr>
        <p:grpSpPr>
          <a:xfrm>
            <a:off x="9438447" y="4893554"/>
            <a:ext cx="9457123" cy="4994729"/>
            <a:chOff x="0" y="0"/>
            <a:chExt cx="9457121" cy="4994727"/>
          </a:xfrm>
        </p:grpSpPr>
        <p:sp>
          <p:nvSpPr>
            <p:cNvPr id="150" name="لمادة  / …………………………"/>
            <p:cNvSpPr txBox="1"/>
            <p:nvPr/>
          </p:nvSpPr>
          <p:spPr>
            <a:xfrm>
              <a:off x="101600" y="101600"/>
              <a:ext cx="9241222" cy="4651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لمادة  / ………………………  </a:t>
              </a: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الفصل الدراسي الثاني لعام ١٤٤٦ هـ</a:t>
              </a: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( الدور الأول )  </a:t>
              </a: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</a:t>
              </a:r>
            </a:p>
          </p:txBody>
        </p:sp>
        <p:pic>
          <p:nvPicPr>
            <p:cNvPr id="149" name="لمادة  / ………………………… لمادة  / ………………………  الفصل الدراسي الثاني لعام ١٤٤٦ هـ( الدور الأول )   " descr="لمادة  / ………………………… لمادة  / ………………………  الفصل الدراسي الثاني لعام ١٤٤٦ هـ( الدور الأول ) 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457122" cy="4994728"/>
            </a:xfrm>
            <a:prstGeom prst="rect">
              <a:avLst/>
            </a:prstGeom>
            <a:effectLst/>
          </p:spPr>
        </p:pic>
      </p:grpSp>
      <p:grpSp>
        <p:nvGrpSpPr>
          <p:cNvPr id="154" name="للصف / …………………………"/>
          <p:cNvGrpSpPr/>
          <p:nvPr/>
        </p:nvGrpSpPr>
        <p:grpSpPr>
          <a:xfrm>
            <a:off x="256163" y="3966611"/>
            <a:ext cx="8440939" cy="6848615"/>
            <a:chOff x="0" y="0"/>
            <a:chExt cx="8440937" cy="6848613"/>
          </a:xfrm>
        </p:grpSpPr>
        <p:sp>
          <p:nvSpPr>
            <p:cNvPr id="153" name="للصف / …………………………"/>
            <p:cNvSpPr txBox="1"/>
            <p:nvPr/>
          </p:nvSpPr>
          <p:spPr>
            <a:xfrm>
              <a:off x="101600" y="101600"/>
              <a:ext cx="8225038" cy="6505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  للصف / ………………………</a:t>
              </a: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 عدد الأوراق :  …………………</a:t>
              </a: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عدد النسخ :   …………………</a:t>
              </a: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اليوم :  ………  التاريخ : …………………</a:t>
              </a:r>
            </a:p>
          </p:txBody>
        </p:sp>
        <p:pic>
          <p:nvPicPr>
            <p:cNvPr id="152" name="للصف / …………………………       للصف / ………………………     عدد الأوراق :  …………………    عدد النسخ :   …………………اليوم :  ………  التاريخ : …………………" descr="للصف / …………………………       للصف / ………………………     عدد الأوراق :  …………………    عدد النسخ :   …………………اليوم :  ………  التاريخ : ………………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440938" cy="6848614"/>
            </a:xfrm>
            <a:prstGeom prst="rect">
              <a:avLst/>
            </a:prstGeom>
            <a:effectLst/>
          </p:spPr>
        </p:pic>
      </p:grpSp>
      <p:sp>
        <p:nvSpPr>
          <p:cNvPr id="155" name="معلمة المادة : ……………………"/>
          <p:cNvSpPr txBox="1"/>
          <p:nvPr/>
        </p:nvSpPr>
        <p:spPr>
          <a:xfrm>
            <a:off x="9045668" y="12292932"/>
            <a:ext cx="6952762" cy="69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معلمة المادة : ……………………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نموذج الإجابة"/>
          <p:cNvSpPr txBox="1"/>
          <p:nvPr/>
        </p:nvSpPr>
        <p:spPr>
          <a:xfrm>
            <a:off x="13522473" y="1669754"/>
            <a:ext cx="2961331" cy="611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نموذج الإجابة </a:t>
            </a:r>
          </a:p>
        </p:txBody>
      </p:sp>
      <p:sp>
        <p:nvSpPr>
          <p:cNvPr id="158" name="المملكة العربية السعودية…"/>
          <p:cNvSpPr txBox="1"/>
          <p:nvPr/>
        </p:nvSpPr>
        <p:spPr>
          <a:xfrm>
            <a:off x="17714382" y="681154"/>
            <a:ext cx="6355223" cy="3475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المملكة العربية السعودية 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وزارة التعليم</a:t>
            </a:r>
            <a:r>
              <a:rPr u="sng">
                <a:hlinkClick r:id="" invalidUrl="" action="ppaction://hlinkshowjump?jump=nextslide" tgtFrame="" tooltip="" history="1" highlightClick="0" endSnd="0"/>
              </a:rPr>
              <a:t> 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إدارة تعليم / ……………… 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مكتب /  …………………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شعبة  / …………………   </a:t>
            </a:r>
          </a:p>
        </p:txBody>
      </p:sp>
      <p:grpSp>
        <p:nvGrpSpPr>
          <p:cNvPr id="161" name="لمادة  / …………………………"/>
          <p:cNvGrpSpPr/>
          <p:nvPr/>
        </p:nvGrpSpPr>
        <p:grpSpPr>
          <a:xfrm>
            <a:off x="9438447" y="4893554"/>
            <a:ext cx="9457123" cy="4994729"/>
            <a:chOff x="0" y="0"/>
            <a:chExt cx="9457121" cy="4994727"/>
          </a:xfrm>
        </p:grpSpPr>
        <p:sp>
          <p:nvSpPr>
            <p:cNvPr id="160" name="لمادة  / …………………………"/>
            <p:cNvSpPr txBox="1"/>
            <p:nvPr/>
          </p:nvSpPr>
          <p:spPr>
            <a:xfrm>
              <a:off x="101600" y="101600"/>
              <a:ext cx="9241222" cy="4651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لمادة  / ………………………  </a:t>
              </a: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الفصل الدراسي الثاني لعام ١٤٤٦ هـ</a:t>
              </a: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( الدور الأول )  </a:t>
              </a: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</a:t>
              </a:r>
            </a:p>
          </p:txBody>
        </p:sp>
        <p:pic>
          <p:nvPicPr>
            <p:cNvPr id="159" name="لمادة  / ………………………… لمادة  / ………………………  الفصل الدراسي الثاني لعام ١٤٤٦ هـ( الدور الأول )   " descr="لمادة  / ………………………… لمادة  / ………………………  الفصل الدراسي الثاني لعام ١٤٤٦ هـ( الدور الأول ) 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457122" cy="4994728"/>
            </a:xfrm>
            <a:prstGeom prst="rect">
              <a:avLst/>
            </a:prstGeom>
            <a:effectLst/>
          </p:spPr>
        </p:pic>
      </p:grpSp>
      <p:grpSp>
        <p:nvGrpSpPr>
          <p:cNvPr id="164" name="للصف / …………………………"/>
          <p:cNvGrpSpPr/>
          <p:nvPr/>
        </p:nvGrpSpPr>
        <p:grpSpPr>
          <a:xfrm>
            <a:off x="256163" y="3966611"/>
            <a:ext cx="8440939" cy="6848615"/>
            <a:chOff x="0" y="0"/>
            <a:chExt cx="8440937" cy="6848613"/>
          </a:xfrm>
        </p:grpSpPr>
        <p:sp>
          <p:nvSpPr>
            <p:cNvPr id="163" name="للصف / …………………………"/>
            <p:cNvSpPr txBox="1"/>
            <p:nvPr/>
          </p:nvSpPr>
          <p:spPr>
            <a:xfrm>
              <a:off x="101600" y="101600"/>
              <a:ext cx="8225038" cy="6505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  للصف / ………………………</a:t>
              </a: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 عدد الأوراق :  …………………</a:t>
              </a: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عدد النسخ :   …………………</a:t>
              </a: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اليوم :  ………  التاريخ : …………………</a:t>
              </a:r>
            </a:p>
          </p:txBody>
        </p:sp>
        <p:pic>
          <p:nvPicPr>
            <p:cNvPr id="162" name="للصف / …………………………       للصف / ………………………     عدد الأوراق :  …………………    عدد النسخ :   …………………اليوم :  ………  التاريخ : …………………" descr="للصف / …………………………       للصف / ………………………     عدد الأوراق :  …………………    عدد النسخ :   …………………اليوم :  ………  التاريخ : ………………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440938" cy="6848614"/>
            </a:xfrm>
            <a:prstGeom prst="rect">
              <a:avLst/>
            </a:prstGeom>
            <a:effectLst/>
          </p:spPr>
        </p:pic>
      </p:grpSp>
      <p:sp>
        <p:nvSpPr>
          <p:cNvPr id="165" name="معلمة المادة : ……………………"/>
          <p:cNvSpPr txBox="1"/>
          <p:nvPr/>
        </p:nvSpPr>
        <p:spPr>
          <a:xfrm>
            <a:off x="9045668" y="12292932"/>
            <a:ext cx="6952762" cy="69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معلمة المادة : ……………………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المملكة العربية السعودية…"/>
          <p:cNvSpPr txBox="1"/>
          <p:nvPr/>
        </p:nvSpPr>
        <p:spPr>
          <a:xfrm>
            <a:off x="14883397" y="212277"/>
            <a:ext cx="7968101" cy="4385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المملكة العربية السعودية 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وزارة التعليم</a:t>
            </a:r>
            <a:r>
              <a:rPr u="sng">
                <a:hlinkClick r:id="" invalidUrl="" action="ppaction://hlinkshowjump?jump=nextslide" tgtFrame="" tooltip="" history="1" highlightClick="0" endSnd="0"/>
              </a:rPr>
              <a:t> 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إدارة تعليم / ……………… 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مكتب /  …………………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شعبة  / …………………   </a:t>
            </a:r>
          </a:p>
        </p:txBody>
      </p:sp>
      <p:grpSp>
        <p:nvGrpSpPr>
          <p:cNvPr id="170" name="لمادة  / …………………………"/>
          <p:cNvGrpSpPr/>
          <p:nvPr/>
        </p:nvGrpSpPr>
        <p:grpSpPr>
          <a:xfrm>
            <a:off x="13072833" y="5150268"/>
            <a:ext cx="10170850" cy="5354003"/>
            <a:chOff x="0" y="0"/>
            <a:chExt cx="10170849" cy="5354002"/>
          </a:xfrm>
        </p:grpSpPr>
        <p:sp>
          <p:nvSpPr>
            <p:cNvPr id="169" name="لمادة  / …………………………"/>
            <p:cNvSpPr txBox="1"/>
            <p:nvPr/>
          </p:nvSpPr>
          <p:spPr>
            <a:xfrm>
              <a:off x="101600" y="101600"/>
              <a:ext cx="9954950" cy="5011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لمادة  / ………………………  </a:t>
              </a: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الفصل الدراسي الثاني لعام ١٤٤٦ هـ</a:t>
              </a: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( الدور الأول )  </a:t>
              </a: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</a:t>
              </a:r>
            </a:p>
          </p:txBody>
        </p:sp>
        <p:pic>
          <p:nvPicPr>
            <p:cNvPr id="168" name="لمادة  / ………………………… لمادة  / ………………………  الفصل الدراسي الثاني لعام ١٤٤٦ هـ( الدور الأول )   " descr="لمادة  / ………………………… لمادة  / ………………………  الفصل الدراسي الثاني لعام ١٤٤٦ هـ( الدور الأول ) 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170850" cy="5354003"/>
            </a:xfrm>
            <a:prstGeom prst="rect">
              <a:avLst/>
            </a:prstGeom>
            <a:effectLst/>
          </p:spPr>
        </p:pic>
      </p:grpSp>
      <p:grpSp>
        <p:nvGrpSpPr>
          <p:cNvPr id="173" name="للصف / …………………………"/>
          <p:cNvGrpSpPr/>
          <p:nvPr/>
        </p:nvGrpSpPr>
        <p:grpSpPr>
          <a:xfrm>
            <a:off x="861894" y="4069710"/>
            <a:ext cx="9283586" cy="7515119"/>
            <a:chOff x="0" y="0"/>
            <a:chExt cx="9283584" cy="7515118"/>
          </a:xfrm>
        </p:grpSpPr>
        <p:sp>
          <p:nvSpPr>
            <p:cNvPr id="172" name="للصف / …………………………"/>
            <p:cNvSpPr txBox="1"/>
            <p:nvPr/>
          </p:nvSpPr>
          <p:spPr>
            <a:xfrm>
              <a:off x="101600" y="101600"/>
              <a:ext cx="9067685" cy="7172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  للصف / ………………………</a:t>
              </a: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 عدد الأوراق :  …………………</a:t>
              </a: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عدد النسخ :   …………………</a:t>
              </a: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اليوم :  ………  التاريخ : …………………</a:t>
              </a:r>
            </a:p>
          </p:txBody>
        </p:sp>
        <p:pic>
          <p:nvPicPr>
            <p:cNvPr id="171" name="للصف / …………………………       للصف / ………………………     عدد الأوراق :  …………………    عدد النسخ :   …………………اليوم :  ………  التاريخ : …………………" descr="للصف / …………………………       للصف / ………………………     عدد الأوراق :  …………………    عدد النسخ :   …………………اليوم :  ………  التاريخ : ………………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283585" cy="7515119"/>
            </a:xfrm>
            <a:prstGeom prst="rect">
              <a:avLst/>
            </a:prstGeom>
            <a:effectLst/>
          </p:spPr>
        </p:pic>
      </p:grpSp>
      <p:pic>
        <p:nvPicPr>
          <p:cNvPr id="174" name="IMG_0642.png" descr="IMG_064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7568" y="813908"/>
            <a:ext cx="3144902" cy="2203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0816.jpeg" descr="IMG_0816.jpeg"/>
          <p:cNvPicPr>
            <a:picLocks noChangeAspect="1"/>
          </p:cNvPicPr>
          <p:nvPr/>
        </p:nvPicPr>
        <p:blipFill>
          <a:blip r:embed="rId5">
            <a:extLst/>
          </a:blip>
          <a:srcRect l="10460" t="12247" r="13589" b="17112"/>
          <a:stretch>
            <a:fillRect/>
          </a:stretch>
        </p:blipFill>
        <p:spPr>
          <a:xfrm>
            <a:off x="4985681" y="256357"/>
            <a:ext cx="3568130" cy="3318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9" h="21506" fill="norm" stroke="1" extrusionOk="0">
                <a:moveTo>
                  <a:pt x="11188" y="0"/>
                </a:moveTo>
                <a:cubicBezTo>
                  <a:pt x="11004" y="0"/>
                  <a:pt x="10827" y="12"/>
                  <a:pt x="10669" y="36"/>
                </a:cubicBezTo>
                <a:cubicBezTo>
                  <a:pt x="9501" y="210"/>
                  <a:pt x="8616" y="686"/>
                  <a:pt x="7806" y="1579"/>
                </a:cubicBezTo>
                <a:cubicBezTo>
                  <a:pt x="7437" y="1986"/>
                  <a:pt x="7009" y="2651"/>
                  <a:pt x="6974" y="2870"/>
                </a:cubicBezTo>
                <a:cubicBezTo>
                  <a:pt x="6966" y="2919"/>
                  <a:pt x="6911" y="3057"/>
                  <a:pt x="6853" y="3176"/>
                </a:cubicBezTo>
                <a:cubicBezTo>
                  <a:pt x="6794" y="3295"/>
                  <a:pt x="6689" y="3657"/>
                  <a:pt x="6617" y="3981"/>
                </a:cubicBezTo>
                <a:cubicBezTo>
                  <a:pt x="6422" y="4863"/>
                  <a:pt x="6471" y="5947"/>
                  <a:pt x="6743" y="6831"/>
                </a:cubicBezTo>
                <a:cubicBezTo>
                  <a:pt x="7155" y="8167"/>
                  <a:pt x="7961" y="9213"/>
                  <a:pt x="9021" y="9778"/>
                </a:cubicBezTo>
                <a:cubicBezTo>
                  <a:pt x="9442" y="10002"/>
                  <a:pt x="9918" y="10195"/>
                  <a:pt x="9918" y="10143"/>
                </a:cubicBezTo>
                <a:cubicBezTo>
                  <a:pt x="9918" y="10125"/>
                  <a:pt x="9976" y="10144"/>
                  <a:pt x="10046" y="10184"/>
                </a:cubicBezTo>
                <a:cubicBezTo>
                  <a:pt x="10116" y="10225"/>
                  <a:pt x="10290" y="10285"/>
                  <a:pt x="10434" y="10318"/>
                </a:cubicBezTo>
                <a:cubicBezTo>
                  <a:pt x="10789" y="10399"/>
                  <a:pt x="11917" y="10333"/>
                  <a:pt x="12369" y="10207"/>
                </a:cubicBezTo>
                <a:cubicBezTo>
                  <a:pt x="12572" y="10151"/>
                  <a:pt x="12842" y="10047"/>
                  <a:pt x="12971" y="9976"/>
                </a:cubicBezTo>
                <a:cubicBezTo>
                  <a:pt x="13100" y="9905"/>
                  <a:pt x="13239" y="9847"/>
                  <a:pt x="13278" y="9847"/>
                </a:cubicBezTo>
                <a:cubicBezTo>
                  <a:pt x="13398" y="9847"/>
                  <a:pt x="14351" y="9130"/>
                  <a:pt x="14588" y="8860"/>
                </a:cubicBezTo>
                <a:cubicBezTo>
                  <a:pt x="15198" y="8167"/>
                  <a:pt x="15636" y="7312"/>
                  <a:pt x="15825" y="6452"/>
                </a:cubicBezTo>
                <a:cubicBezTo>
                  <a:pt x="15985" y="5721"/>
                  <a:pt x="15982" y="4580"/>
                  <a:pt x="15817" y="3883"/>
                </a:cubicBezTo>
                <a:cubicBezTo>
                  <a:pt x="15588" y="2915"/>
                  <a:pt x="15073" y="1958"/>
                  <a:pt x="14452" y="1355"/>
                </a:cubicBezTo>
                <a:cubicBezTo>
                  <a:pt x="14060" y="974"/>
                  <a:pt x="13235" y="409"/>
                  <a:pt x="13057" y="401"/>
                </a:cubicBezTo>
                <a:cubicBezTo>
                  <a:pt x="12984" y="398"/>
                  <a:pt x="12795" y="327"/>
                  <a:pt x="12636" y="244"/>
                </a:cubicBezTo>
                <a:cubicBezTo>
                  <a:pt x="12347" y="93"/>
                  <a:pt x="11739" y="-2"/>
                  <a:pt x="11188" y="0"/>
                </a:cubicBezTo>
                <a:close/>
                <a:moveTo>
                  <a:pt x="11292" y="314"/>
                </a:moveTo>
                <a:cubicBezTo>
                  <a:pt x="11864" y="318"/>
                  <a:pt x="12034" y="344"/>
                  <a:pt x="12446" y="481"/>
                </a:cubicBezTo>
                <a:cubicBezTo>
                  <a:pt x="12898" y="631"/>
                  <a:pt x="13179" y="763"/>
                  <a:pt x="13758" y="1101"/>
                </a:cubicBezTo>
                <a:cubicBezTo>
                  <a:pt x="13889" y="1177"/>
                  <a:pt x="14231" y="1488"/>
                  <a:pt x="14519" y="1795"/>
                </a:cubicBezTo>
                <a:cubicBezTo>
                  <a:pt x="14937" y="2240"/>
                  <a:pt x="15086" y="2446"/>
                  <a:pt x="15256" y="2813"/>
                </a:cubicBezTo>
                <a:cubicBezTo>
                  <a:pt x="15604" y="3562"/>
                  <a:pt x="15705" y="3986"/>
                  <a:pt x="15737" y="4830"/>
                </a:cubicBezTo>
                <a:cubicBezTo>
                  <a:pt x="15768" y="5670"/>
                  <a:pt x="15697" y="6259"/>
                  <a:pt x="15496" y="6846"/>
                </a:cubicBezTo>
                <a:cubicBezTo>
                  <a:pt x="14872" y="8673"/>
                  <a:pt x="13686" y="9703"/>
                  <a:pt x="11830" y="10030"/>
                </a:cubicBezTo>
                <a:cubicBezTo>
                  <a:pt x="11314" y="10121"/>
                  <a:pt x="10908" y="10146"/>
                  <a:pt x="10726" y="10094"/>
                </a:cubicBezTo>
                <a:cubicBezTo>
                  <a:pt x="10638" y="10069"/>
                  <a:pt x="10384" y="10005"/>
                  <a:pt x="10163" y="9953"/>
                </a:cubicBezTo>
                <a:cubicBezTo>
                  <a:pt x="9926" y="9897"/>
                  <a:pt x="9505" y="9725"/>
                  <a:pt x="9143" y="9534"/>
                </a:cubicBezTo>
                <a:cubicBezTo>
                  <a:pt x="8631" y="9264"/>
                  <a:pt x="8452" y="9132"/>
                  <a:pt x="8108" y="8772"/>
                </a:cubicBezTo>
                <a:cubicBezTo>
                  <a:pt x="7357" y="7986"/>
                  <a:pt x="6970" y="7249"/>
                  <a:pt x="6722" y="6141"/>
                </a:cubicBezTo>
                <a:cubicBezTo>
                  <a:pt x="6607" y="5627"/>
                  <a:pt x="6601" y="5556"/>
                  <a:pt x="6660" y="4871"/>
                </a:cubicBezTo>
                <a:cubicBezTo>
                  <a:pt x="6756" y="3754"/>
                  <a:pt x="7005" y="3018"/>
                  <a:pt x="7511" y="2332"/>
                </a:cubicBezTo>
                <a:cubicBezTo>
                  <a:pt x="7802" y="1940"/>
                  <a:pt x="8448" y="1209"/>
                  <a:pt x="8508" y="1209"/>
                </a:cubicBezTo>
                <a:cubicBezTo>
                  <a:pt x="8530" y="1209"/>
                  <a:pt x="8678" y="1125"/>
                  <a:pt x="8834" y="1021"/>
                </a:cubicBezTo>
                <a:cubicBezTo>
                  <a:pt x="9688" y="451"/>
                  <a:pt x="10195" y="305"/>
                  <a:pt x="11292" y="314"/>
                </a:cubicBezTo>
                <a:close/>
                <a:moveTo>
                  <a:pt x="11692" y="686"/>
                </a:moveTo>
                <a:cubicBezTo>
                  <a:pt x="11646" y="686"/>
                  <a:pt x="11621" y="714"/>
                  <a:pt x="11639" y="746"/>
                </a:cubicBezTo>
                <a:cubicBezTo>
                  <a:pt x="11658" y="778"/>
                  <a:pt x="11695" y="802"/>
                  <a:pt x="11723" y="802"/>
                </a:cubicBezTo>
                <a:cubicBezTo>
                  <a:pt x="11750" y="802"/>
                  <a:pt x="11775" y="778"/>
                  <a:pt x="11775" y="746"/>
                </a:cubicBezTo>
                <a:cubicBezTo>
                  <a:pt x="11775" y="714"/>
                  <a:pt x="11738" y="686"/>
                  <a:pt x="11692" y="686"/>
                </a:cubicBezTo>
                <a:close/>
                <a:moveTo>
                  <a:pt x="10819" y="689"/>
                </a:moveTo>
                <a:cubicBezTo>
                  <a:pt x="10771" y="692"/>
                  <a:pt x="10781" y="723"/>
                  <a:pt x="10881" y="782"/>
                </a:cubicBezTo>
                <a:cubicBezTo>
                  <a:pt x="11055" y="884"/>
                  <a:pt x="11031" y="922"/>
                  <a:pt x="10726" y="1031"/>
                </a:cubicBezTo>
                <a:cubicBezTo>
                  <a:pt x="10492" y="1115"/>
                  <a:pt x="10379" y="1196"/>
                  <a:pt x="10379" y="1275"/>
                </a:cubicBezTo>
                <a:cubicBezTo>
                  <a:pt x="10379" y="1366"/>
                  <a:pt x="10473" y="1330"/>
                  <a:pt x="10641" y="1178"/>
                </a:cubicBezTo>
                <a:cubicBezTo>
                  <a:pt x="10782" y="1049"/>
                  <a:pt x="10821" y="1040"/>
                  <a:pt x="10926" y="1101"/>
                </a:cubicBezTo>
                <a:cubicBezTo>
                  <a:pt x="11041" y="1167"/>
                  <a:pt x="11041" y="1174"/>
                  <a:pt x="10947" y="1234"/>
                </a:cubicBezTo>
                <a:cubicBezTo>
                  <a:pt x="10662" y="1418"/>
                  <a:pt x="10593" y="1513"/>
                  <a:pt x="10593" y="1713"/>
                </a:cubicBezTo>
                <a:cubicBezTo>
                  <a:pt x="10593" y="1875"/>
                  <a:pt x="10611" y="1911"/>
                  <a:pt x="10686" y="1895"/>
                </a:cubicBezTo>
                <a:cubicBezTo>
                  <a:pt x="10751" y="1882"/>
                  <a:pt x="10786" y="1812"/>
                  <a:pt x="10798" y="1664"/>
                </a:cubicBezTo>
                <a:cubicBezTo>
                  <a:pt x="10814" y="1447"/>
                  <a:pt x="10923" y="1289"/>
                  <a:pt x="11014" y="1350"/>
                </a:cubicBezTo>
                <a:cubicBezTo>
                  <a:pt x="11042" y="1369"/>
                  <a:pt x="11081" y="1541"/>
                  <a:pt x="11102" y="1733"/>
                </a:cubicBezTo>
                <a:cubicBezTo>
                  <a:pt x="11128" y="1974"/>
                  <a:pt x="11164" y="2080"/>
                  <a:pt x="11216" y="2080"/>
                </a:cubicBezTo>
                <a:cubicBezTo>
                  <a:pt x="11264" y="2080"/>
                  <a:pt x="11292" y="2018"/>
                  <a:pt x="11292" y="1911"/>
                </a:cubicBezTo>
                <a:cubicBezTo>
                  <a:pt x="11292" y="1817"/>
                  <a:pt x="11317" y="1721"/>
                  <a:pt x="11349" y="1700"/>
                </a:cubicBezTo>
                <a:cubicBezTo>
                  <a:pt x="11381" y="1678"/>
                  <a:pt x="11395" y="1604"/>
                  <a:pt x="11378" y="1533"/>
                </a:cubicBezTo>
                <a:cubicBezTo>
                  <a:pt x="11333" y="1341"/>
                  <a:pt x="11400" y="1306"/>
                  <a:pt x="11542" y="1450"/>
                </a:cubicBezTo>
                <a:cubicBezTo>
                  <a:pt x="11615" y="1525"/>
                  <a:pt x="11668" y="1647"/>
                  <a:pt x="11668" y="1743"/>
                </a:cubicBezTo>
                <a:cubicBezTo>
                  <a:pt x="11668" y="1920"/>
                  <a:pt x="11726" y="1952"/>
                  <a:pt x="11820" y="1828"/>
                </a:cubicBezTo>
                <a:cubicBezTo>
                  <a:pt x="11861" y="1776"/>
                  <a:pt x="11865" y="1692"/>
                  <a:pt x="11830" y="1561"/>
                </a:cubicBezTo>
                <a:cubicBezTo>
                  <a:pt x="11770" y="1336"/>
                  <a:pt x="11795" y="1268"/>
                  <a:pt x="11939" y="1268"/>
                </a:cubicBezTo>
                <a:cubicBezTo>
                  <a:pt x="12084" y="1268"/>
                  <a:pt x="12070" y="1174"/>
                  <a:pt x="11908" y="1059"/>
                </a:cubicBezTo>
                <a:cubicBezTo>
                  <a:pt x="11817" y="995"/>
                  <a:pt x="11712" y="973"/>
                  <a:pt x="11587" y="995"/>
                </a:cubicBezTo>
                <a:cubicBezTo>
                  <a:pt x="11360" y="1035"/>
                  <a:pt x="11301" y="959"/>
                  <a:pt x="11463" y="836"/>
                </a:cubicBezTo>
                <a:cubicBezTo>
                  <a:pt x="11592" y="738"/>
                  <a:pt x="11489" y="703"/>
                  <a:pt x="11352" y="797"/>
                </a:cubicBezTo>
                <a:cubicBezTo>
                  <a:pt x="11306" y="828"/>
                  <a:pt x="11207" y="818"/>
                  <a:pt x="11097" y="769"/>
                </a:cubicBezTo>
                <a:cubicBezTo>
                  <a:pt x="10971" y="712"/>
                  <a:pt x="10867" y="686"/>
                  <a:pt x="10819" y="689"/>
                </a:cubicBezTo>
                <a:close/>
                <a:moveTo>
                  <a:pt x="13982" y="1851"/>
                </a:moveTo>
                <a:cubicBezTo>
                  <a:pt x="13862" y="1848"/>
                  <a:pt x="13725" y="1867"/>
                  <a:pt x="13618" y="1911"/>
                </a:cubicBezTo>
                <a:cubicBezTo>
                  <a:pt x="13439" y="1983"/>
                  <a:pt x="13064" y="2363"/>
                  <a:pt x="13064" y="2471"/>
                </a:cubicBezTo>
                <a:cubicBezTo>
                  <a:pt x="13064" y="2605"/>
                  <a:pt x="13199" y="2550"/>
                  <a:pt x="13382" y="2345"/>
                </a:cubicBezTo>
                <a:cubicBezTo>
                  <a:pt x="13594" y="2109"/>
                  <a:pt x="13802" y="2008"/>
                  <a:pt x="14013" y="2034"/>
                </a:cubicBezTo>
                <a:cubicBezTo>
                  <a:pt x="14153" y="2051"/>
                  <a:pt x="14166" y="2071"/>
                  <a:pt x="14160" y="2273"/>
                </a:cubicBezTo>
                <a:cubicBezTo>
                  <a:pt x="14155" y="2430"/>
                  <a:pt x="14110" y="2543"/>
                  <a:pt x="14005" y="2662"/>
                </a:cubicBezTo>
                <a:cubicBezTo>
                  <a:pt x="13916" y="2763"/>
                  <a:pt x="13867" y="2864"/>
                  <a:pt x="13887" y="2919"/>
                </a:cubicBezTo>
                <a:cubicBezTo>
                  <a:pt x="13936" y="3059"/>
                  <a:pt x="14013" y="3030"/>
                  <a:pt x="14136" y="2813"/>
                </a:cubicBezTo>
                <a:cubicBezTo>
                  <a:pt x="14270" y="2579"/>
                  <a:pt x="14332" y="2050"/>
                  <a:pt x="14241" y="1931"/>
                </a:cubicBezTo>
                <a:cubicBezTo>
                  <a:pt x="14204" y="1883"/>
                  <a:pt x="14102" y="1855"/>
                  <a:pt x="13982" y="1851"/>
                </a:cubicBezTo>
                <a:close/>
                <a:moveTo>
                  <a:pt x="8239" y="1905"/>
                </a:moveTo>
                <a:lnTo>
                  <a:pt x="8203" y="2137"/>
                </a:lnTo>
                <a:cubicBezTo>
                  <a:pt x="8148" y="2491"/>
                  <a:pt x="8213" y="2691"/>
                  <a:pt x="8484" y="2975"/>
                </a:cubicBezTo>
                <a:cubicBezTo>
                  <a:pt x="8716" y="3219"/>
                  <a:pt x="8819" y="3262"/>
                  <a:pt x="8819" y="3117"/>
                </a:cubicBezTo>
                <a:cubicBezTo>
                  <a:pt x="8819" y="3083"/>
                  <a:pt x="8712" y="2927"/>
                  <a:pt x="8579" y="2767"/>
                </a:cubicBezTo>
                <a:cubicBezTo>
                  <a:pt x="8381" y="2529"/>
                  <a:pt x="8337" y="2435"/>
                  <a:pt x="8337" y="2253"/>
                </a:cubicBezTo>
                <a:cubicBezTo>
                  <a:pt x="8337" y="2130"/>
                  <a:pt x="8361" y="2013"/>
                  <a:pt x="8391" y="1993"/>
                </a:cubicBezTo>
                <a:cubicBezTo>
                  <a:pt x="8489" y="1928"/>
                  <a:pt x="8756" y="2027"/>
                  <a:pt x="8962" y="2204"/>
                </a:cubicBezTo>
                <a:cubicBezTo>
                  <a:pt x="9106" y="2328"/>
                  <a:pt x="9177" y="2358"/>
                  <a:pt x="9219" y="2312"/>
                </a:cubicBezTo>
                <a:cubicBezTo>
                  <a:pt x="9260" y="2266"/>
                  <a:pt x="9228" y="2200"/>
                  <a:pt x="9102" y="2078"/>
                </a:cubicBezTo>
                <a:cubicBezTo>
                  <a:pt x="8947" y="1927"/>
                  <a:pt x="8886" y="1905"/>
                  <a:pt x="8582" y="1905"/>
                </a:cubicBezTo>
                <a:lnTo>
                  <a:pt x="8239" y="1905"/>
                </a:lnTo>
                <a:close/>
                <a:moveTo>
                  <a:pt x="11416" y="2440"/>
                </a:moveTo>
                <a:cubicBezTo>
                  <a:pt x="11378" y="2441"/>
                  <a:pt x="11358" y="2468"/>
                  <a:pt x="11321" y="2523"/>
                </a:cubicBezTo>
                <a:cubicBezTo>
                  <a:pt x="11250" y="2627"/>
                  <a:pt x="11238" y="2627"/>
                  <a:pt x="11152" y="2536"/>
                </a:cubicBezTo>
                <a:cubicBezTo>
                  <a:pt x="11066" y="2444"/>
                  <a:pt x="11043" y="2446"/>
                  <a:pt x="10791" y="2554"/>
                </a:cubicBezTo>
                <a:cubicBezTo>
                  <a:pt x="10642" y="2617"/>
                  <a:pt x="10490" y="2655"/>
                  <a:pt x="10451" y="2638"/>
                </a:cubicBezTo>
                <a:cubicBezTo>
                  <a:pt x="10405" y="2620"/>
                  <a:pt x="10379" y="2651"/>
                  <a:pt x="10379" y="2723"/>
                </a:cubicBezTo>
                <a:cubicBezTo>
                  <a:pt x="10379" y="2863"/>
                  <a:pt x="10602" y="2876"/>
                  <a:pt x="10807" y="2749"/>
                </a:cubicBezTo>
                <a:cubicBezTo>
                  <a:pt x="11000" y="2630"/>
                  <a:pt x="11071" y="2642"/>
                  <a:pt x="11128" y="2806"/>
                </a:cubicBezTo>
                <a:cubicBezTo>
                  <a:pt x="11163" y="2904"/>
                  <a:pt x="11208" y="2940"/>
                  <a:pt x="11266" y="2916"/>
                </a:cubicBezTo>
                <a:cubicBezTo>
                  <a:pt x="11313" y="2897"/>
                  <a:pt x="11339" y="2843"/>
                  <a:pt x="11323" y="2798"/>
                </a:cubicBezTo>
                <a:cubicBezTo>
                  <a:pt x="11277" y="2667"/>
                  <a:pt x="11446" y="2638"/>
                  <a:pt x="11647" y="2741"/>
                </a:cubicBezTo>
                <a:cubicBezTo>
                  <a:pt x="11907" y="2876"/>
                  <a:pt x="12096" y="2867"/>
                  <a:pt x="12096" y="2721"/>
                </a:cubicBezTo>
                <a:cubicBezTo>
                  <a:pt x="12096" y="2635"/>
                  <a:pt x="12065" y="2609"/>
                  <a:pt x="11970" y="2618"/>
                </a:cubicBezTo>
                <a:cubicBezTo>
                  <a:pt x="11900" y="2624"/>
                  <a:pt x="11741" y="2580"/>
                  <a:pt x="11618" y="2520"/>
                </a:cubicBezTo>
                <a:cubicBezTo>
                  <a:pt x="11509" y="2467"/>
                  <a:pt x="11454" y="2440"/>
                  <a:pt x="11416" y="2440"/>
                </a:cubicBezTo>
                <a:close/>
                <a:moveTo>
                  <a:pt x="9359" y="2798"/>
                </a:moveTo>
                <a:cubicBezTo>
                  <a:pt x="9342" y="2798"/>
                  <a:pt x="9327" y="2800"/>
                  <a:pt x="9312" y="2806"/>
                </a:cubicBezTo>
                <a:cubicBezTo>
                  <a:pt x="9204" y="2843"/>
                  <a:pt x="9036" y="3186"/>
                  <a:pt x="9036" y="3369"/>
                </a:cubicBezTo>
                <a:cubicBezTo>
                  <a:pt x="9036" y="3488"/>
                  <a:pt x="9035" y="3486"/>
                  <a:pt x="9131" y="3359"/>
                </a:cubicBezTo>
                <a:lnTo>
                  <a:pt x="9228" y="3230"/>
                </a:lnTo>
                <a:lnTo>
                  <a:pt x="9380" y="3423"/>
                </a:lnTo>
                <a:lnTo>
                  <a:pt x="9530" y="3616"/>
                </a:lnTo>
                <a:lnTo>
                  <a:pt x="9411" y="3719"/>
                </a:lnTo>
                <a:cubicBezTo>
                  <a:pt x="9340" y="3781"/>
                  <a:pt x="9304" y="3861"/>
                  <a:pt x="9323" y="3914"/>
                </a:cubicBezTo>
                <a:cubicBezTo>
                  <a:pt x="9390" y="4102"/>
                  <a:pt x="9735" y="3785"/>
                  <a:pt x="9735" y="3536"/>
                </a:cubicBezTo>
                <a:cubicBezTo>
                  <a:pt x="9735" y="3335"/>
                  <a:pt x="9876" y="3181"/>
                  <a:pt x="9927" y="3325"/>
                </a:cubicBezTo>
                <a:cubicBezTo>
                  <a:pt x="9946" y="3377"/>
                  <a:pt x="9946" y="3456"/>
                  <a:pt x="9930" y="3503"/>
                </a:cubicBezTo>
                <a:cubicBezTo>
                  <a:pt x="9913" y="3550"/>
                  <a:pt x="9919" y="3602"/>
                  <a:pt x="9944" y="3618"/>
                </a:cubicBezTo>
                <a:cubicBezTo>
                  <a:pt x="9969" y="3635"/>
                  <a:pt x="10005" y="3609"/>
                  <a:pt x="10023" y="3559"/>
                </a:cubicBezTo>
                <a:cubicBezTo>
                  <a:pt x="10104" y="3330"/>
                  <a:pt x="9618" y="2796"/>
                  <a:pt x="9359" y="2798"/>
                </a:cubicBezTo>
                <a:close/>
                <a:moveTo>
                  <a:pt x="12812" y="2808"/>
                </a:moveTo>
                <a:cubicBezTo>
                  <a:pt x="12787" y="2818"/>
                  <a:pt x="12819" y="2847"/>
                  <a:pt x="12924" y="2891"/>
                </a:cubicBezTo>
                <a:cubicBezTo>
                  <a:pt x="13001" y="2923"/>
                  <a:pt x="13064" y="2960"/>
                  <a:pt x="13064" y="2973"/>
                </a:cubicBezTo>
                <a:cubicBezTo>
                  <a:pt x="13064" y="2986"/>
                  <a:pt x="12979" y="3069"/>
                  <a:pt x="12874" y="3155"/>
                </a:cubicBezTo>
                <a:cubicBezTo>
                  <a:pt x="12697" y="3301"/>
                  <a:pt x="12674" y="3305"/>
                  <a:pt x="12586" y="3220"/>
                </a:cubicBezTo>
                <a:cubicBezTo>
                  <a:pt x="12381" y="3019"/>
                  <a:pt x="12282" y="3177"/>
                  <a:pt x="12462" y="3418"/>
                </a:cubicBezTo>
                <a:cubicBezTo>
                  <a:pt x="12518" y="3492"/>
                  <a:pt x="12649" y="3564"/>
                  <a:pt x="12767" y="3585"/>
                </a:cubicBezTo>
                <a:cubicBezTo>
                  <a:pt x="13021" y="3630"/>
                  <a:pt x="13044" y="3730"/>
                  <a:pt x="12807" y="3755"/>
                </a:cubicBezTo>
                <a:cubicBezTo>
                  <a:pt x="12710" y="3765"/>
                  <a:pt x="12645" y="3797"/>
                  <a:pt x="12662" y="3827"/>
                </a:cubicBezTo>
                <a:cubicBezTo>
                  <a:pt x="12721" y="3930"/>
                  <a:pt x="12907" y="3882"/>
                  <a:pt x="13052" y="3724"/>
                </a:cubicBezTo>
                <a:cubicBezTo>
                  <a:pt x="13132" y="3636"/>
                  <a:pt x="13218" y="3565"/>
                  <a:pt x="13242" y="3564"/>
                </a:cubicBezTo>
                <a:cubicBezTo>
                  <a:pt x="13301" y="3563"/>
                  <a:pt x="13437" y="3297"/>
                  <a:pt x="13440" y="3179"/>
                </a:cubicBezTo>
                <a:cubicBezTo>
                  <a:pt x="13442" y="3046"/>
                  <a:pt x="13285" y="2916"/>
                  <a:pt x="13040" y="2844"/>
                </a:cubicBezTo>
                <a:cubicBezTo>
                  <a:pt x="12918" y="2808"/>
                  <a:pt x="12837" y="2798"/>
                  <a:pt x="12812" y="2808"/>
                </a:cubicBezTo>
                <a:close/>
                <a:moveTo>
                  <a:pt x="11195" y="3739"/>
                </a:moveTo>
                <a:lnTo>
                  <a:pt x="11083" y="3883"/>
                </a:lnTo>
                <a:cubicBezTo>
                  <a:pt x="10960" y="4043"/>
                  <a:pt x="10941" y="4147"/>
                  <a:pt x="11024" y="4202"/>
                </a:cubicBezTo>
                <a:cubicBezTo>
                  <a:pt x="11121" y="4267"/>
                  <a:pt x="11020" y="4346"/>
                  <a:pt x="10840" y="4346"/>
                </a:cubicBezTo>
                <a:cubicBezTo>
                  <a:pt x="10744" y="4346"/>
                  <a:pt x="10551" y="4305"/>
                  <a:pt x="10410" y="4254"/>
                </a:cubicBezTo>
                <a:cubicBezTo>
                  <a:pt x="9976" y="4094"/>
                  <a:pt x="9842" y="4246"/>
                  <a:pt x="9842" y="4902"/>
                </a:cubicBezTo>
                <a:cubicBezTo>
                  <a:pt x="9842" y="5039"/>
                  <a:pt x="9863" y="5219"/>
                  <a:pt x="9892" y="5300"/>
                </a:cubicBezTo>
                <a:cubicBezTo>
                  <a:pt x="9939" y="5434"/>
                  <a:pt x="9972" y="5447"/>
                  <a:pt x="10229" y="5439"/>
                </a:cubicBezTo>
                <a:cubicBezTo>
                  <a:pt x="10386" y="5435"/>
                  <a:pt x="10633" y="5469"/>
                  <a:pt x="10781" y="5516"/>
                </a:cubicBezTo>
                <a:lnTo>
                  <a:pt x="11050" y="5604"/>
                </a:lnTo>
                <a:lnTo>
                  <a:pt x="11066" y="5887"/>
                </a:lnTo>
                <a:cubicBezTo>
                  <a:pt x="11077" y="6069"/>
                  <a:pt x="11115" y="6195"/>
                  <a:pt x="11173" y="6242"/>
                </a:cubicBezTo>
                <a:cubicBezTo>
                  <a:pt x="11258" y="6309"/>
                  <a:pt x="11259" y="6315"/>
                  <a:pt x="11171" y="6352"/>
                </a:cubicBezTo>
                <a:cubicBezTo>
                  <a:pt x="11119" y="6374"/>
                  <a:pt x="11076" y="6416"/>
                  <a:pt x="11076" y="6445"/>
                </a:cubicBezTo>
                <a:cubicBezTo>
                  <a:pt x="11076" y="6473"/>
                  <a:pt x="11136" y="6496"/>
                  <a:pt x="11209" y="6496"/>
                </a:cubicBezTo>
                <a:cubicBezTo>
                  <a:pt x="11341" y="6496"/>
                  <a:pt x="11341" y="6495"/>
                  <a:pt x="11356" y="5843"/>
                </a:cubicBezTo>
                <a:cubicBezTo>
                  <a:pt x="11371" y="5205"/>
                  <a:pt x="11431" y="5021"/>
                  <a:pt x="11513" y="5354"/>
                </a:cubicBezTo>
                <a:cubicBezTo>
                  <a:pt x="11549" y="5499"/>
                  <a:pt x="11691" y="5676"/>
                  <a:pt x="11777" y="5681"/>
                </a:cubicBezTo>
                <a:cubicBezTo>
                  <a:pt x="11794" y="5682"/>
                  <a:pt x="11860" y="5565"/>
                  <a:pt x="11925" y="5421"/>
                </a:cubicBezTo>
                <a:cubicBezTo>
                  <a:pt x="12097" y="5038"/>
                  <a:pt x="12167" y="5064"/>
                  <a:pt x="12229" y="5529"/>
                </a:cubicBezTo>
                <a:cubicBezTo>
                  <a:pt x="12263" y="5782"/>
                  <a:pt x="12256" y="5812"/>
                  <a:pt x="12155" y="5840"/>
                </a:cubicBezTo>
                <a:cubicBezTo>
                  <a:pt x="12062" y="5867"/>
                  <a:pt x="12044" y="5916"/>
                  <a:pt x="12044" y="6154"/>
                </a:cubicBezTo>
                <a:cubicBezTo>
                  <a:pt x="12044" y="6310"/>
                  <a:pt x="12066" y="6437"/>
                  <a:pt x="12096" y="6437"/>
                </a:cubicBezTo>
                <a:cubicBezTo>
                  <a:pt x="12126" y="6437"/>
                  <a:pt x="12151" y="6377"/>
                  <a:pt x="12151" y="6301"/>
                </a:cubicBezTo>
                <a:cubicBezTo>
                  <a:pt x="12151" y="6225"/>
                  <a:pt x="12185" y="6132"/>
                  <a:pt x="12227" y="6095"/>
                </a:cubicBezTo>
                <a:cubicBezTo>
                  <a:pt x="12370" y="5967"/>
                  <a:pt x="12409" y="5660"/>
                  <a:pt x="12315" y="5421"/>
                </a:cubicBezTo>
                <a:cubicBezTo>
                  <a:pt x="12290" y="5357"/>
                  <a:pt x="12244" y="5189"/>
                  <a:pt x="12210" y="5046"/>
                </a:cubicBezTo>
                <a:cubicBezTo>
                  <a:pt x="12177" y="4902"/>
                  <a:pt x="12108" y="4645"/>
                  <a:pt x="12058" y="4477"/>
                </a:cubicBezTo>
                <a:cubicBezTo>
                  <a:pt x="11970" y="4180"/>
                  <a:pt x="11962" y="4171"/>
                  <a:pt x="11763" y="4171"/>
                </a:cubicBezTo>
                <a:cubicBezTo>
                  <a:pt x="11639" y="4171"/>
                  <a:pt x="11558" y="4202"/>
                  <a:pt x="11554" y="4246"/>
                </a:cubicBezTo>
                <a:cubicBezTo>
                  <a:pt x="11516" y="4697"/>
                  <a:pt x="11476" y="4835"/>
                  <a:pt x="11399" y="4783"/>
                </a:cubicBezTo>
                <a:cubicBezTo>
                  <a:pt x="11329" y="4737"/>
                  <a:pt x="11329" y="4312"/>
                  <a:pt x="11399" y="4171"/>
                </a:cubicBezTo>
                <a:cubicBezTo>
                  <a:pt x="11441" y="4086"/>
                  <a:pt x="11424" y="4028"/>
                  <a:pt x="11323" y="3901"/>
                </a:cubicBezTo>
                <a:lnTo>
                  <a:pt x="11195" y="3739"/>
                </a:lnTo>
                <a:close/>
                <a:moveTo>
                  <a:pt x="13527" y="4256"/>
                </a:moveTo>
                <a:cubicBezTo>
                  <a:pt x="13511" y="4254"/>
                  <a:pt x="13491" y="4257"/>
                  <a:pt x="13468" y="4266"/>
                </a:cubicBezTo>
                <a:cubicBezTo>
                  <a:pt x="13389" y="4299"/>
                  <a:pt x="13403" y="4519"/>
                  <a:pt x="13499" y="4771"/>
                </a:cubicBezTo>
                <a:cubicBezTo>
                  <a:pt x="13561" y="4932"/>
                  <a:pt x="13556" y="4956"/>
                  <a:pt x="13449" y="5033"/>
                </a:cubicBezTo>
                <a:cubicBezTo>
                  <a:pt x="13306" y="5136"/>
                  <a:pt x="13295" y="5277"/>
                  <a:pt x="13430" y="5277"/>
                </a:cubicBezTo>
                <a:cubicBezTo>
                  <a:pt x="13579" y="5277"/>
                  <a:pt x="13599" y="5328"/>
                  <a:pt x="13523" y="5529"/>
                </a:cubicBezTo>
                <a:cubicBezTo>
                  <a:pt x="13484" y="5630"/>
                  <a:pt x="13436" y="5798"/>
                  <a:pt x="13416" y="5902"/>
                </a:cubicBezTo>
                <a:cubicBezTo>
                  <a:pt x="13383" y="6068"/>
                  <a:pt x="13392" y="6090"/>
                  <a:pt x="13489" y="6090"/>
                </a:cubicBezTo>
                <a:cubicBezTo>
                  <a:pt x="13573" y="6090"/>
                  <a:pt x="13601" y="6054"/>
                  <a:pt x="13601" y="5943"/>
                </a:cubicBezTo>
                <a:cubicBezTo>
                  <a:pt x="13601" y="5862"/>
                  <a:pt x="13637" y="5702"/>
                  <a:pt x="13682" y="5586"/>
                </a:cubicBezTo>
                <a:cubicBezTo>
                  <a:pt x="13754" y="5399"/>
                  <a:pt x="13753" y="5365"/>
                  <a:pt x="13682" y="5280"/>
                </a:cubicBezTo>
                <a:cubicBezTo>
                  <a:pt x="13611" y="5194"/>
                  <a:pt x="13614" y="5173"/>
                  <a:pt x="13694" y="5087"/>
                </a:cubicBezTo>
                <a:cubicBezTo>
                  <a:pt x="13778" y="4996"/>
                  <a:pt x="13777" y="4974"/>
                  <a:pt x="13692" y="4781"/>
                </a:cubicBezTo>
                <a:cubicBezTo>
                  <a:pt x="13642" y="4667"/>
                  <a:pt x="13601" y="4515"/>
                  <a:pt x="13601" y="4441"/>
                </a:cubicBezTo>
                <a:cubicBezTo>
                  <a:pt x="13601" y="4322"/>
                  <a:pt x="13577" y="4263"/>
                  <a:pt x="13527" y="4256"/>
                </a:cubicBezTo>
                <a:close/>
                <a:moveTo>
                  <a:pt x="7585" y="4290"/>
                </a:moveTo>
                <a:cubicBezTo>
                  <a:pt x="7510" y="4290"/>
                  <a:pt x="7369" y="4606"/>
                  <a:pt x="7369" y="4776"/>
                </a:cubicBezTo>
                <a:cubicBezTo>
                  <a:pt x="7369" y="5077"/>
                  <a:pt x="7188" y="4990"/>
                  <a:pt x="7138" y="4665"/>
                </a:cubicBezTo>
                <a:cubicBezTo>
                  <a:pt x="7123" y="4569"/>
                  <a:pt x="7121" y="4624"/>
                  <a:pt x="7133" y="4783"/>
                </a:cubicBezTo>
                <a:cubicBezTo>
                  <a:pt x="7161" y="5139"/>
                  <a:pt x="7161" y="5235"/>
                  <a:pt x="7136" y="5568"/>
                </a:cubicBezTo>
                <a:cubicBezTo>
                  <a:pt x="7125" y="5712"/>
                  <a:pt x="7127" y="5751"/>
                  <a:pt x="7141" y="5655"/>
                </a:cubicBezTo>
                <a:cubicBezTo>
                  <a:pt x="7191" y="5285"/>
                  <a:pt x="7369" y="5252"/>
                  <a:pt x="7369" y="5614"/>
                </a:cubicBezTo>
                <a:cubicBezTo>
                  <a:pt x="7369" y="5733"/>
                  <a:pt x="7408" y="5890"/>
                  <a:pt x="7454" y="5961"/>
                </a:cubicBezTo>
                <a:cubicBezTo>
                  <a:pt x="7561" y="6126"/>
                  <a:pt x="7628" y="6124"/>
                  <a:pt x="7649" y="5959"/>
                </a:cubicBezTo>
                <a:cubicBezTo>
                  <a:pt x="7665" y="5841"/>
                  <a:pt x="7690" y="5830"/>
                  <a:pt x="7920" y="5848"/>
                </a:cubicBezTo>
                <a:cubicBezTo>
                  <a:pt x="8140" y="5865"/>
                  <a:pt x="8175" y="5854"/>
                  <a:pt x="8175" y="5761"/>
                </a:cubicBezTo>
                <a:cubicBezTo>
                  <a:pt x="8175" y="5685"/>
                  <a:pt x="8133" y="5646"/>
                  <a:pt x="8032" y="5637"/>
                </a:cubicBezTo>
                <a:cubicBezTo>
                  <a:pt x="7871" y="5623"/>
                  <a:pt x="7679" y="5463"/>
                  <a:pt x="7725" y="5383"/>
                </a:cubicBezTo>
                <a:cubicBezTo>
                  <a:pt x="7742" y="5354"/>
                  <a:pt x="7800" y="5346"/>
                  <a:pt x="7854" y="5365"/>
                </a:cubicBezTo>
                <a:cubicBezTo>
                  <a:pt x="7908" y="5383"/>
                  <a:pt x="7968" y="5370"/>
                  <a:pt x="7987" y="5336"/>
                </a:cubicBezTo>
                <a:cubicBezTo>
                  <a:pt x="8006" y="5303"/>
                  <a:pt x="8093" y="5277"/>
                  <a:pt x="8180" y="5277"/>
                </a:cubicBezTo>
                <a:cubicBezTo>
                  <a:pt x="8284" y="5277"/>
                  <a:pt x="8337" y="5247"/>
                  <a:pt x="8337" y="5190"/>
                </a:cubicBezTo>
                <a:cubicBezTo>
                  <a:pt x="8337" y="5136"/>
                  <a:pt x="8287" y="5102"/>
                  <a:pt x="8206" y="5102"/>
                </a:cubicBezTo>
                <a:cubicBezTo>
                  <a:pt x="8134" y="5102"/>
                  <a:pt x="8059" y="5073"/>
                  <a:pt x="8039" y="5038"/>
                </a:cubicBezTo>
                <a:cubicBezTo>
                  <a:pt x="8019" y="5003"/>
                  <a:pt x="7931" y="4986"/>
                  <a:pt x="7844" y="4999"/>
                </a:cubicBezTo>
                <a:cubicBezTo>
                  <a:pt x="7758" y="5013"/>
                  <a:pt x="7672" y="4998"/>
                  <a:pt x="7654" y="4966"/>
                </a:cubicBezTo>
                <a:cubicBezTo>
                  <a:pt x="7604" y="4877"/>
                  <a:pt x="7847" y="4696"/>
                  <a:pt x="8016" y="4696"/>
                </a:cubicBezTo>
                <a:cubicBezTo>
                  <a:pt x="8194" y="4696"/>
                  <a:pt x="8272" y="4545"/>
                  <a:pt x="8120" y="4493"/>
                </a:cubicBezTo>
                <a:cubicBezTo>
                  <a:pt x="7977" y="4444"/>
                  <a:pt x="7737" y="4577"/>
                  <a:pt x="7657" y="4753"/>
                </a:cubicBezTo>
                <a:cubicBezTo>
                  <a:pt x="7620" y="4832"/>
                  <a:pt x="7556" y="4899"/>
                  <a:pt x="7519" y="4899"/>
                </a:cubicBezTo>
                <a:cubicBezTo>
                  <a:pt x="7404" y="4899"/>
                  <a:pt x="7411" y="4667"/>
                  <a:pt x="7528" y="4552"/>
                </a:cubicBezTo>
                <a:cubicBezTo>
                  <a:pt x="7643" y="4440"/>
                  <a:pt x="7675" y="4290"/>
                  <a:pt x="7585" y="4290"/>
                </a:cubicBezTo>
                <a:close/>
                <a:moveTo>
                  <a:pt x="8955" y="4290"/>
                </a:moveTo>
                <a:cubicBezTo>
                  <a:pt x="8907" y="4290"/>
                  <a:pt x="8874" y="4343"/>
                  <a:pt x="8874" y="4421"/>
                </a:cubicBezTo>
                <a:cubicBezTo>
                  <a:pt x="8874" y="4493"/>
                  <a:pt x="8837" y="4625"/>
                  <a:pt x="8793" y="4716"/>
                </a:cubicBezTo>
                <a:cubicBezTo>
                  <a:pt x="8688" y="4934"/>
                  <a:pt x="8692" y="5044"/>
                  <a:pt x="8807" y="5136"/>
                </a:cubicBezTo>
                <a:cubicBezTo>
                  <a:pt x="8897" y="5207"/>
                  <a:pt x="8897" y="5211"/>
                  <a:pt x="8807" y="5249"/>
                </a:cubicBezTo>
                <a:cubicBezTo>
                  <a:pt x="8690" y="5298"/>
                  <a:pt x="8688" y="5443"/>
                  <a:pt x="8800" y="5617"/>
                </a:cubicBezTo>
                <a:cubicBezTo>
                  <a:pt x="8851" y="5694"/>
                  <a:pt x="8876" y="5821"/>
                  <a:pt x="8862" y="5920"/>
                </a:cubicBezTo>
                <a:cubicBezTo>
                  <a:pt x="8844" y="6056"/>
                  <a:pt x="8858" y="6090"/>
                  <a:pt x="8936" y="6090"/>
                </a:cubicBezTo>
                <a:cubicBezTo>
                  <a:pt x="9059" y="6090"/>
                  <a:pt x="9068" y="5881"/>
                  <a:pt x="8955" y="5588"/>
                </a:cubicBezTo>
                <a:cubicBezTo>
                  <a:pt x="8853" y="5325"/>
                  <a:pt x="8849" y="5342"/>
                  <a:pt x="9012" y="5275"/>
                </a:cubicBezTo>
                <a:cubicBezTo>
                  <a:pt x="9158" y="5215"/>
                  <a:pt x="9166" y="5062"/>
                  <a:pt x="9021" y="5089"/>
                </a:cubicBezTo>
                <a:cubicBezTo>
                  <a:pt x="8888" y="5115"/>
                  <a:pt x="8863" y="5009"/>
                  <a:pt x="8952" y="4778"/>
                </a:cubicBezTo>
                <a:cubicBezTo>
                  <a:pt x="9058" y="4504"/>
                  <a:pt x="9060" y="4290"/>
                  <a:pt x="8955" y="4290"/>
                </a:cubicBezTo>
                <a:close/>
                <a:moveTo>
                  <a:pt x="14833" y="4290"/>
                </a:moveTo>
                <a:cubicBezTo>
                  <a:pt x="14783" y="4278"/>
                  <a:pt x="14812" y="4379"/>
                  <a:pt x="14921" y="4518"/>
                </a:cubicBezTo>
                <a:cubicBezTo>
                  <a:pt x="15046" y="4679"/>
                  <a:pt x="15057" y="4722"/>
                  <a:pt x="15004" y="4848"/>
                </a:cubicBezTo>
                <a:cubicBezTo>
                  <a:pt x="14944" y="4991"/>
                  <a:pt x="14835" y="4990"/>
                  <a:pt x="14835" y="4848"/>
                </a:cubicBezTo>
                <a:cubicBezTo>
                  <a:pt x="14835" y="4694"/>
                  <a:pt x="14619" y="4521"/>
                  <a:pt x="14426" y="4521"/>
                </a:cubicBezTo>
                <a:cubicBezTo>
                  <a:pt x="14193" y="4521"/>
                  <a:pt x="14203" y="4657"/>
                  <a:pt x="14438" y="4686"/>
                </a:cubicBezTo>
                <a:cubicBezTo>
                  <a:pt x="14605" y="4706"/>
                  <a:pt x="14853" y="4911"/>
                  <a:pt x="14807" y="4992"/>
                </a:cubicBezTo>
                <a:cubicBezTo>
                  <a:pt x="14792" y="5018"/>
                  <a:pt x="14710" y="5025"/>
                  <a:pt x="14626" y="5007"/>
                </a:cubicBezTo>
                <a:cubicBezTo>
                  <a:pt x="14540" y="4989"/>
                  <a:pt x="14456" y="5002"/>
                  <a:pt x="14436" y="5038"/>
                </a:cubicBezTo>
                <a:cubicBezTo>
                  <a:pt x="14416" y="5073"/>
                  <a:pt x="14330" y="5102"/>
                  <a:pt x="14243" y="5102"/>
                </a:cubicBezTo>
                <a:cubicBezTo>
                  <a:pt x="14139" y="5102"/>
                  <a:pt x="14084" y="5132"/>
                  <a:pt x="14084" y="5190"/>
                </a:cubicBezTo>
                <a:cubicBezTo>
                  <a:pt x="14084" y="5245"/>
                  <a:pt x="14135" y="5277"/>
                  <a:pt x="14222" y="5277"/>
                </a:cubicBezTo>
                <a:cubicBezTo>
                  <a:pt x="14298" y="5277"/>
                  <a:pt x="14408" y="5305"/>
                  <a:pt x="14467" y="5339"/>
                </a:cubicBezTo>
                <a:cubicBezTo>
                  <a:pt x="14544" y="5383"/>
                  <a:pt x="14596" y="5383"/>
                  <a:pt x="14647" y="5336"/>
                </a:cubicBezTo>
                <a:cubicBezTo>
                  <a:pt x="14701" y="5288"/>
                  <a:pt x="14729" y="5290"/>
                  <a:pt x="14757" y="5339"/>
                </a:cubicBezTo>
                <a:cubicBezTo>
                  <a:pt x="14818" y="5446"/>
                  <a:pt x="14591" y="5645"/>
                  <a:pt x="14407" y="5645"/>
                </a:cubicBezTo>
                <a:cubicBezTo>
                  <a:pt x="14195" y="5645"/>
                  <a:pt x="14205" y="5819"/>
                  <a:pt x="14419" y="5846"/>
                </a:cubicBezTo>
                <a:cubicBezTo>
                  <a:pt x="14610" y="5869"/>
                  <a:pt x="14761" y="5777"/>
                  <a:pt x="14847" y="5583"/>
                </a:cubicBezTo>
                <a:cubicBezTo>
                  <a:pt x="14886" y="5496"/>
                  <a:pt x="14942" y="5425"/>
                  <a:pt x="14971" y="5424"/>
                </a:cubicBezTo>
                <a:cubicBezTo>
                  <a:pt x="15081" y="5420"/>
                  <a:pt x="15052" y="5617"/>
                  <a:pt x="14916" y="5792"/>
                </a:cubicBezTo>
                <a:cubicBezTo>
                  <a:pt x="14836" y="5894"/>
                  <a:pt x="14792" y="6002"/>
                  <a:pt x="14814" y="6041"/>
                </a:cubicBezTo>
                <a:cubicBezTo>
                  <a:pt x="14841" y="6088"/>
                  <a:pt x="14894" y="6057"/>
                  <a:pt x="14983" y="5946"/>
                </a:cubicBezTo>
                <a:cubicBezTo>
                  <a:pt x="15077" y="5827"/>
                  <a:pt x="15109" y="5729"/>
                  <a:pt x="15097" y="5578"/>
                </a:cubicBezTo>
                <a:cubicBezTo>
                  <a:pt x="15076" y="5319"/>
                  <a:pt x="15178" y="5272"/>
                  <a:pt x="15287" y="5491"/>
                </a:cubicBezTo>
                <a:cubicBezTo>
                  <a:pt x="15390" y="5697"/>
                  <a:pt x="15398" y="5625"/>
                  <a:pt x="15299" y="5370"/>
                </a:cubicBezTo>
                <a:cubicBezTo>
                  <a:pt x="15253" y="5251"/>
                  <a:pt x="15242" y="5147"/>
                  <a:pt x="15270" y="5097"/>
                </a:cubicBezTo>
                <a:cubicBezTo>
                  <a:pt x="15296" y="5053"/>
                  <a:pt x="15320" y="4951"/>
                  <a:pt x="15320" y="4873"/>
                </a:cubicBezTo>
                <a:cubicBezTo>
                  <a:pt x="15321" y="4737"/>
                  <a:pt x="15316" y="4736"/>
                  <a:pt x="15242" y="4845"/>
                </a:cubicBezTo>
                <a:cubicBezTo>
                  <a:pt x="15166" y="4956"/>
                  <a:pt x="15165" y="4955"/>
                  <a:pt x="15130" y="4840"/>
                </a:cubicBezTo>
                <a:cubicBezTo>
                  <a:pt x="15034" y="4526"/>
                  <a:pt x="14981" y="4404"/>
                  <a:pt x="14911" y="4341"/>
                </a:cubicBezTo>
                <a:cubicBezTo>
                  <a:pt x="14876" y="4309"/>
                  <a:pt x="14850" y="4294"/>
                  <a:pt x="14833" y="4290"/>
                </a:cubicBezTo>
                <a:close/>
                <a:moveTo>
                  <a:pt x="10263" y="4467"/>
                </a:moveTo>
                <a:cubicBezTo>
                  <a:pt x="10329" y="4468"/>
                  <a:pt x="10433" y="4497"/>
                  <a:pt x="10636" y="4554"/>
                </a:cubicBezTo>
                <a:lnTo>
                  <a:pt x="11050" y="4670"/>
                </a:lnTo>
                <a:lnTo>
                  <a:pt x="11066" y="4940"/>
                </a:lnTo>
                <a:cubicBezTo>
                  <a:pt x="11086" y="5263"/>
                  <a:pt x="10994" y="5345"/>
                  <a:pt x="10700" y="5267"/>
                </a:cubicBezTo>
                <a:cubicBezTo>
                  <a:pt x="10597" y="5239"/>
                  <a:pt x="10403" y="5195"/>
                  <a:pt x="10270" y="5172"/>
                </a:cubicBezTo>
                <a:cubicBezTo>
                  <a:pt x="10033" y="5130"/>
                  <a:pt x="10029" y="5126"/>
                  <a:pt x="10013" y="4897"/>
                </a:cubicBezTo>
                <a:cubicBezTo>
                  <a:pt x="10001" y="4717"/>
                  <a:pt x="10024" y="4634"/>
                  <a:pt x="10110" y="4549"/>
                </a:cubicBezTo>
                <a:cubicBezTo>
                  <a:pt x="10166" y="4495"/>
                  <a:pt x="10196" y="4466"/>
                  <a:pt x="10263" y="4467"/>
                </a:cubicBezTo>
                <a:close/>
                <a:moveTo>
                  <a:pt x="13061" y="6380"/>
                </a:moveTo>
                <a:cubicBezTo>
                  <a:pt x="12951" y="6380"/>
                  <a:pt x="12730" y="6662"/>
                  <a:pt x="12695" y="6846"/>
                </a:cubicBezTo>
                <a:cubicBezTo>
                  <a:pt x="12649" y="7092"/>
                  <a:pt x="12565" y="7104"/>
                  <a:pt x="12522" y="6872"/>
                </a:cubicBezTo>
                <a:cubicBezTo>
                  <a:pt x="12495" y="6728"/>
                  <a:pt x="12484" y="6716"/>
                  <a:pt x="12448" y="6805"/>
                </a:cubicBezTo>
                <a:cubicBezTo>
                  <a:pt x="12394" y="6939"/>
                  <a:pt x="12507" y="7175"/>
                  <a:pt x="12643" y="7214"/>
                </a:cubicBezTo>
                <a:cubicBezTo>
                  <a:pt x="12699" y="7230"/>
                  <a:pt x="12737" y="7269"/>
                  <a:pt x="12729" y="7301"/>
                </a:cubicBezTo>
                <a:cubicBezTo>
                  <a:pt x="12720" y="7334"/>
                  <a:pt x="12762" y="7399"/>
                  <a:pt x="12821" y="7448"/>
                </a:cubicBezTo>
                <a:cubicBezTo>
                  <a:pt x="12880" y="7497"/>
                  <a:pt x="12995" y="7539"/>
                  <a:pt x="13076" y="7540"/>
                </a:cubicBezTo>
                <a:cubicBezTo>
                  <a:pt x="13239" y="7542"/>
                  <a:pt x="13348" y="7371"/>
                  <a:pt x="13409" y="7018"/>
                </a:cubicBezTo>
                <a:lnTo>
                  <a:pt x="13444" y="6815"/>
                </a:lnTo>
                <a:lnTo>
                  <a:pt x="13354" y="6987"/>
                </a:lnTo>
                <a:lnTo>
                  <a:pt x="13264" y="7157"/>
                </a:lnTo>
                <a:lnTo>
                  <a:pt x="13111" y="6972"/>
                </a:lnTo>
                <a:cubicBezTo>
                  <a:pt x="12929" y="6752"/>
                  <a:pt x="12920" y="6696"/>
                  <a:pt x="13061" y="6615"/>
                </a:cubicBezTo>
                <a:cubicBezTo>
                  <a:pt x="13162" y="6556"/>
                  <a:pt x="13162" y="6380"/>
                  <a:pt x="13061" y="6380"/>
                </a:cubicBezTo>
                <a:close/>
                <a:moveTo>
                  <a:pt x="9625" y="6470"/>
                </a:moveTo>
                <a:cubicBezTo>
                  <a:pt x="9510" y="6475"/>
                  <a:pt x="9406" y="6561"/>
                  <a:pt x="9354" y="6707"/>
                </a:cubicBezTo>
                <a:cubicBezTo>
                  <a:pt x="9326" y="6787"/>
                  <a:pt x="9279" y="6837"/>
                  <a:pt x="9250" y="6818"/>
                </a:cubicBezTo>
                <a:cubicBezTo>
                  <a:pt x="9221" y="6798"/>
                  <a:pt x="9151" y="6866"/>
                  <a:pt x="9093" y="6969"/>
                </a:cubicBezTo>
                <a:cubicBezTo>
                  <a:pt x="8970" y="7188"/>
                  <a:pt x="9009" y="7319"/>
                  <a:pt x="9238" y="7453"/>
                </a:cubicBezTo>
                <a:cubicBezTo>
                  <a:pt x="9318" y="7500"/>
                  <a:pt x="9456" y="7536"/>
                  <a:pt x="9545" y="7535"/>
                </a:cubicBezTo>
                <a:cubicBezTo>
                  <a:pt x="9689" y="7534"/>
                  <a:pt x="9695" y="7529"/>
                  <a:pt x="9592" y="7484"/>
                </a:cubicBezTo>
                <a:cubicBezTo>
                  <a:pt x="9409" y="7404"/>
                  <a:pt x="9405" y="7338"/>
                  <a:pt x="9573" y="7203"/>
                </a:cubicBezTo>
                <a:cubicBezTo>
                  <a:pt x="9762" y="7053"/>
                  <a:pt x="9779" y="7051"/>
                  <a:pt x="9906" y="7175"/>
                </a:cubicBezTo>
                <a:cubicBezTo>
                  <a:pt x="10058" y="7324"/>
                  <a:pt x="10146" y="7192"/>
                  <a:pt x="10027" y="6995"/>
                </a:cubicBezTo>
                <a:cubicBezTo>
                  <a:pt x="9941" y="6853"/>
                  <a:pt x="9874" y="6819"/>
                  <a:pt x="9599" y="6774"/>
                </a:cubicBezTo>
                <a:cubicBezTo>
                  <a:pt x="9540" y="6764"/>
                  <a:pt x="9492" y="6719"/>
                  <a:pt x="9492" y="6671"/>
                </a:cubicBezTo>
                <a:cubicBezTo>
                  <a:pt x="9492" y="6624"/>
                  <a:pt x="9540" y="6581"/>
                  <a:pt x="9599" y="6576"/>
                </a:cubicBezTo>
                <a:cubicBezTo>
                  <a:pt x="9848" y="6557"/>
                  <a:pt x="9867" y="6547"/>
                  <a:pt x="9744" y="6494"/>
                </a:cubicBezTo>
                <a:cubicBezTo>
                  <a:pt x="9705" y="6476"/>
                  <a:pt x="9664" y="6469"/>
                  <a:pt x="9625" y="6470"/>
                </a:cubicBezTo>
                <a:close/>
                <a:moveTo>
                  <a:pt x="13684" y="7088"/>
                </a:moveTo>
                <a:cubicBezTo>
                  <a:pt x="13655" y="7090"/>
                  <a:pt x="13636" y="7118"/>
                  <a:pt x="13618" y="7170"/>
                </a:cubicBezTo>
                <a:cubicBezTo>
                  <a:pt x="13596" y="7230"/>
                  <a:pt x="13674" y="7357"/>
                  <a:pt x="13844" y="7543"/>
                </a:cubicBezTo>
                <a:cubicBezTo>
                  <a:pt x="14067" y="7788"/>
                  <a:pt x="14104" y="7860"/>
                  <a:pt x="14108" y="8075"/>
                </a:cubicBezTo>
                <a:cubicBezTo>
                  <a:pt x="14112" y="8272"/>
                  <a:pt x="14090" y="8328"/>
                  <a:pt x="14013" y="8345"/>
                </a:cubicBezTo>
                <a:cubicBezTo>
                  <a:pt x="13847" y="8381"/>
                  <a:pt x="13666" y="8304"/>
                  <a:pt x="13468" y="8116"/>
                </a:cubicBezTo>
                <a:cubicBezTo>
                  <a:pt x="13300" y="7957"/>
                  <a:pt x="13277" y="7949"/>
                  <a:pt x="13245" y="8039"/>
                </a:cubicBezTo>
                <a:cubicBezTo>
                  <a:pt x="13219" y="8111"/>
                  <a:pt x="13253" y="8183"/>
                  <a:pt x="13363" y="8278"/>
                </a:cubicBezTo>
                <a:cubicBezTo>
                  <a:pt x="13493" y="8390"/>
                  <a:pt x="13584" y="8415"/>
                  <a:pt x="13882" y="8415"/>
                </a:cubicBezTo>
                <a:cubicBezTo>
                  <a:pt x="14230" y="8415"/>
                  <a:pt x="14244" y="8408"/>
                  <a:pt x="14279" y="8258"/>
                </a:cubicBezTo>
                <a:cubicBezTo>
                  <a:pt x="14341" y="7992"/>
                  <a:pt x="14207" y="7594"/>
                  <a:pt x="13963" y="7324"/>
                </a:cubicBezTo>
                <a:cubicBezTo>
                  <a:pt x="13810" y="7156"/>
                  <a:pt x="13733" y="7085"/>
                  <a:pt x="13684" y="7088"/>
                </a:cubicBezTo>
                <a:close/>
                <a:moveTo>
                  <a:pt x="8503" y="7324"/>
                </a:moveTo>
                <a:cubicBezTo>
                  <a:pt x="8361" y="7318"/>
                  <a:pt x="8175" y="7731"/>
                  <a:pt x="8175" y="8109"/>
                </a:cubicBezTo>
                <a:cubicBezTo>
                  <a:pt x="8175" y="8266"/>
                  <a:pt x="8191" y="8411"/>
                  <a:pt x="8211" y="8433"/>
                </a:cubicBezTo>
                <a:cubicBezTo>
                  <a:pt x="8266" y="8493"/>
                  <a:pt x="8690" y="8478"/>
                  <a:pt x="8857" y="8410"/>
                </a:cubicBezTo>
                <a:cubicBezTo>
                  <a:pt x="9036" y="8337"/>
                  <a:pt x="9411" y="7957"/>
                  <a:pt x="9411" y="7849"/>
                </a:cubicBezTo>
                <a:cubicBezTo>
                  <a:pt x="9411" y="7716"/>
                  <a:pt x="9301" y="7768"/>
                  <a:pt x="9007" y="8039"/>
                </a:cubicBezTo>
                <a:cubicBezTo>
                  <a:pt x="8759" y="8269"/>
                  <a:pt x="8692" y="8302"/>
                  <a:pt x="8515" y="8286"/>
                </a:cubicBezTo>
                <a:cubicBezTo>
                  <a:pt x="8334" y="8270"/>
                  <a:pt x="8309" y="8249"/>
                  <a:pt x="8294" y="8101"/>
                </a:cubicBezTo>
                <a:cubicBezTo>
                  <a:pt x="8281" y="7985"/>
                  <a:pt x="8326" y="7857"/>
                  <a:pt x="8446" y="7677"/>
                </a:cubicBezTo>
                <a:cubicBezTo>
                  <a:pt x="8569" y="7492"/>
                  <a:pt x="8601" y="7400"/>
                  <a:pt x="8560" y="7355"/>
                </a:cubicBezTo>
                <a:cubicBezTo>
                  <a:pt x="8542" y="7336"/>
                  <a:pt x="8523" y="7325"/>
                  <a:pt x="8503" y="7324"/>
                </a:cubicBezTo>
                <a:close/>
                <a:moveTo>
                  <a:pt x="11226" y="7458"/>
                </a:moveTo>
                <a:cubicBezTo>
                  <a:pt x="11187" y="7462"/>
                  <a:pt x="11154" y="7500"/>
                  <a:pt x="11128" y="7574"/>
                </a:cubicBezTo>
                <a:cubicBezTo>
                  <a:pt x="11069" y="7743"/>
                  <a:pt x="11074" y="7742"/>
                  <a:pt x="10826" y="7630"/>
                </a:cubicBezTo>
                <a:cubicBezTo>
                  <a:pt x="10562" y="7511"/>
                  <a:pt x="10379" y="7515"/>
                  <a:pt x="10379" y="7643"/>
                </a:cubicBezTo>
                <a:cubicBezTo>
                  <a:pt x="10379" y="7717"/>
                  <a:pt x="10429" y="7749"/>
                  <a:pt x="10560" y="7759"/>
                </a:cubicBezTo>
                <a:cubicBezTo>
                  <a:pt x="10659" y="7767"/>
                  <a:pt x="10809" y="7812"/>
                  <a:pt x="10893" y="7859"/>
                </a:cubicBezTo>
                <a:cubicBezTo>
                  <a:pt x="11030" y="7936"/>
                  <a:pt x="11056" y="7935"/>
                  <a:pt x="11147" y="7846"/>
                </a:cubicBezTo>
                <a:cubicBezTo>
                  <a:pt x="11239" y="7756"/>
                  <a:pt x="11252" y="7754"/>
                  <a:pt x="11309" y="7839"/>
                </a:cubicBezTo>
                <a:cubicBezTo>
                  <a:pt x="11358" y="7911"/>
                  <a:pt x="11402" y="7920"/>
                  <a:pt x="11506" y="7875"/>
                </a:cubicBezTo>
                <a:cubicBezTo>
                  <a:pt x="11580" y="7843"/>
                  <a:pt x="11736" y="7802"/>
                  <a:pt x="11853" y="7782"/>
                </a:cubicBezTo>
                <a:cubicBezTo>
                  <a:pt x="11998" y="7758"/>
                  <a:pt x="12074" y="7712"/>
                  <a:pt x="12087" y="7643"/>
                </a:cubicBezTo>
                <a:cubicBezTo>
                  <a:pt x="12110" y="7510"/>
                  <a:pt x="11837" y="7504"/>
                  <a:pt x="11606" y="7633"/>
                </a:cubicBezTo>
                <a:cubicBezTo>
                  <a:pt x="11425" y="7734"/>
                  <a:pt x="11278" y="7708"/>
                  <a:pt x="11323" y="7582"/>
                </a:cubicBezTo>
                <a:cubicBezTo>
                  <a:pt x="11339" y="7536"/>
                  <a:pt x="11313" y="7483"/>
                  <a:pt x="11266" y="7463"/>
                </a:cubicBezTo>
                <a:cubicBezTo>
                  <a:pt x="11252" y="7457"/>
                  <a:pt x="11238" y="7457"/>
                  <a:pt x="11226" y="7458"/>
                </a:cubicBezTo>
                <a:close/>
                <a:moveTo>
                  <a:pt x="11211" y="8296"/>
                </a:moveTo>
                <a:cubicBezTo>
                  <a:pt x="11160" y="8296"/>
                  <a:pt x="11129" y="8356"/>
                  <a:pt x="11128" y="8458"/>
                </a:cubicBezTo>
                <a:cubicBezTo>
                  <a:pt x="11128" y="8546"/>
                  <a:pt x="11108" y="8654"/>
                  <a:pt x="11081" y="8700"/>
                </a:cubicBezTo>
                <a:cubicBezTo>
                  <a:pt x="11051" y="8751"/>
                  <a:pt x="11050" y="8824"/>
                  <a:pt x="11081" y="8885"/>
                </a:cubicBezTo>
                <a:cubicBezTo>
                  <a:pt x="11154" y="9033"/>
                  <a:pt x="11038" y="9086"/>
                  <a:pt x="10912" y="8963"/>
                </a:cubicBezTo>
                <a:cubicBezTo>
                  <a:pt x="10848" y="8900"/>
                  <a:pt x="10807" y="8785"/>
                  <a:pt x="10807" y="8667"/>
                </a:cubicBezTo>
                <a:cubicBezTo>
                  <a:pt x="10807" y="8511"/>
                  <a:pt x="10786" y="8471"/>
                  <a:pt x="10700" y="8471"/>
                </a:cubicBezTo>
                <a:cubicBezTo>
                  <a:pt x="10618" y="8471"/>
                  <a:pt x="10594" y="8509"/>
                  <a:pt x="10596" y="8631"/>
                </a:cubicBezTo>
                <a:cubicBezTo>
                  <a:pt x="10598" y="8832"/>
                  <a:pt x="10694" y="8971"/>
                  <a:pt x="10886" y="9050"/>
                </a:cubicBezTo>
                <a:cubicBezTo>
                  <a:pt x="11010" y="9101"/>
                  <a:pt x="11024" y="9128"/>
                  <a:pt x="10969" y="9199"/>
                </a:cubicBezTo>
                <a:cubicBezTo>
                  <a:pt x="10877" y="9319"/>
                  <a:pt x="10734" y="9306"/>
                  <a:pt x="10619" y="9168"/>
                </a:cubicBezTo>
                <a:cubicBezTo>
                  <a:pt x="10566" y="9104"/>
                  <a:pt x="10483" y="9054"/>
                  <a:pt x="10436" y="9055"/>
                </a:cubicBezTo>
                <a:cubicBezTo>
                  <a:pt x="10276" y="9059"/>
                  <a:pt x="10642" y="9343"/>
                  <a:pt x="10807" y="9343"/>
                </a:cubicBezTo>
                <a:cubicBezTo>
                  <a:pt x="11087" y="9343"/>
                  <a:pt x="11049" y="9529"/>
                  <a:pt x="10755" y="9595"/>
                </a:cubicBezTo>
                <a:cubicBezTo>
                  <a:pt x="10681" y="9612"/>
                  <a:pt x="10740" y="9614"/>
                  <a:pt x="10888" y="9600"/>
                </a:cubicBezTo>
                <a:cubicBezTo>
                  <a:pt x="11216" y="9569"/>
                  <a:pt x="11304" y="9567"/>
                  <a:pt x="11613" y="9595"/>
                </a:cubicBezTo>
                <a:cubicBezTo>
                  <a:pt x="11746" y="9607"/>
                  <a:pt x="11783" y="9607"/>
                  <a:pt x="11694" y="9593"/>
                </a:cubicBezTo>
                <a:cubicBezTo>
                  <a:pt x="11344" y="9537"/>
                  <a:pt x="11326" y="9343"/>
                  <a:pt x="11670" y="9343"/>
                </a:cubicBezTo>
                <a:cubicBezTo>
                  <a:pt x="11818" y="9343"/>
                  <a:pt x="11919" y="9305"/>
                  <a:pt x="12003" y="9215"/>
                </a:cubicBezTo>
                <a:cubicBezTo>
                  <a:pt x="12120" y="9088"/>
                  <a:pt x="12119" y="9083"/>
                  <a:pt x="12015" y="9065"/>
                </a:cubicBezTo>
                <a:cubicBezTo>
                  <a:pt x="11788" y="9026"/>
                  <a:pt x="11773" y="9007"/>
                  <a:pt x="11830" y="8844"/>
                </a:cubicBezTo>
                <a:cubicBezTo>
                  <a:pt x="11860" y="8759"/>
                  <a:pt x="11871" y="8639"/>
                  <a:pt x="11853" y="8579"/>
                </a:cubicBezTo>
                <a:cubicBezTo>
                  <a:pt x="11807" y="8421"/>
                  <a:pt x="11668" y="8444"/>
                  <a:pt x="11668" y="8610"/>
                </a:cubicBezTo>
                <a:cubicBezTo>
                  <a:pt x="11668" y="8776"/>
                  <a:pt x="11492" y="9030"/>
                  <a:pt x="11414" y="8978"/>
                </a:cubicBezTo>
                <a:cubicBezTo>
                  <a:pt x="11383" y="8958"/>
                  <a:pt x="11371" y="8877"/>
                  <a:pt x="11385" y="8801"/>
                </a:cubicBezTo>
                <a:cubicBezTo>
                  <a:pt x="11399" y="8724"/>
                  <a:pt x="11382" y="8642"/>
                  <a:pt x="11349" y="8621"/>
                </a:cubicBezTo>
                <a:cubicBezTo>
                  <a:pt x="11317" y="8599"/>
                  <a:pt x="11292" y="8518"/>
                  <a:pt x="11292" y="8440"/>
                </a:cubicBezTo>
                <a:cubicBezTo>
                  <a:pt x="11292" y="8353"/>
                  <a:pt x="11261" y="8296"/>
                  <a:pt x="11211" y="8296"/>
                </a:cubicBezTo>
                <a:close/>
                <a:moveTo>
                  <a:pt x="8952" y="11460"/>
                </a:moveTo>
                <a:cubicBezTo>
                  <a:pt x="8821" y="11460"/>
                  <a:pt x="8657" y="11773"/>
                  <a:pt x="8698" y="11943"/>
                </a:cubicBezTo>
                <a:cubicBezTo>
                  <a:pt x="8718" y="12024"/>
                  <a:pt x="8699" y="12134"/>
                  <a:pt x="8658" y="12188"/>
                </a:cubicBezTo>
                <a:cubicBezTo>
                  <a:pt x="8595" y="12270"/>
                  <a:pt x="8608" y="12276"/>
                  <a:pt x="8738" y="12234"/>
                </a:cubicBezTo>
                <a:cubicBezTo>
                  <a:pt x="9110" y="12113"/>
                  <a:pt x="9455" y="11796"/>
                  <a:pt x="9190" y="11820"/>
                </a:cubicBezTo>
                <a:cubicBezTo>
                  <a:pt x="9112" y="11827"/>
                  <a:pt x="9073" y="11775"/>
                  <a:pt x="9059" y="11645"/>
                </a:cubicBezTo>
                <a:cubicBezTo>
                  <a:pt x="9048" y="11541"/>
                  <a:pt x="9002" y="11460"/>
                  <a:pt x="8952" y="11460"/>
                </a:cubicBezTo>
                <a:close/>
                <a:moveTo>
                  <a:pt x="12438" y="12013"/>
                </a:moveTo>
                <a:cubicBezTo>
                  <a:pt x="12427" y="12000"/>
                  <a:pt x="12366" y="12074"/>
                  <a:pt x="12303" y="12177"/>
                </a:cubicBezTo>
                <a:cubicBezTo>
                  <a:pt x="12199" y="12347"/>
                  <a:pt x="12188" y="12488"/>
                  <a:pt x="12205" y="13574"/>
                </a:cubicBezTo>
                <a:lnTo>
                  <a:pt x="12227" y="14780"/>
                </a:lnTo>
                <a:lnTo>
                  <a:pt x="12353" y="14561"/>
                </a:lnTo>
                <a:cubicBezTo>
                  <a:pt x="12471" y="14360"/>
                  <a:pt x="12480" y="14250"/>
                  <a:pt x="12469" y="13188"/>
                </a:cubicBezTo>
                <a:cubicBezTo>
                  <a:pt x="12463" y="12553"/>
                  <a:pt x="12450" y="12025"/>
                  <a:pt x="12438" y="12013"/>
                </a:cubicBezTo>
                <a:close/>
                <a:moveTo>
                  <a:pt x="11908" y="12054"/>
                </a:moveTo>
                <a:lnTo>
                  <a:pt x="11744" y="12265"/>
                </a:lnTo>
                <a:cubicBezTo>
                  <a:pt x="11581" y="12474"/>
                  <a:pt x="11578" y="12483"/>
                  <a:pt x="11611" y="13314"/>
                </a:cubicBezTo>
                <a:cubicBezTo>
                  <a:pt x="11641" y="14078"/>
                  <a:pt x="11636" y="14157"/>
                  <a:pt x="11532" y="14217"/>
                </a:cubicBezTo>
                <a:cubicBezTo>
                  <a:pt x="11407" y="14289"/>
                  <a:pt x="10769" y="14307"/>
                  <a:pt x="10707" y="14240"/>
                </a:cubicBezTo>
                <a:cubicBezTo>
                  <a:pt x="10686" y="14217"/>
                  <a:pt x="10712" y="14108"/>
                  <a:pt x="10764" y="13998"/>
                </a:cubicBezTo>
                <a:cubicBezTo>
                  <a:pt x="10817" y="13889"/>
                  <a:pt x="10850" y="13787"/>
                  <a:pt x="10838" y="13774"/>
                </a:cubicBezTo>
                <a:cubicBezTo>
                  <a:pt x="10826" y="13762"/>
                  <a:pt x="10566" y="13841"/>
                  <a:pt x="10260" y="13949"/>
                </a:cubicBezTo>
                <a:cubicBezTo>
                  <a:pt x="9955" y="14058"/>
                  <a:pt x="9564" y="14153"/>
                  <a:pt x="9392" y="14163"/>
                </a:cubicBezTo>
                <a:lnTo>
                  <a:pt x="9081" y="14181"/>
                </a:lnTo>
                <a:lnTo>
                  <a:pt x="9095" y="13240"/>
                </a:lnTo>
                <a:lnTo>
                  <a:pt x="9109" y="12298"/>
                </a:lnTo>
                <a:lnTo>
                  <a:pt x="8955" y="12501"/>
                </a:lnTo>
                <a:cubicBezTo>
                  <a:pt x="8805" y="12697"/>
                  <a:pt x="8801" y="12734"/>
                  <a:pt x="8800" y="13731"/>
                </a:cubicBezTo>
                <a:lnTo>
                  <a:pt x="8800" y="14762"/>
                </a:lnTo>
                <a:lnTo>
                  <a:pt x="9095" y="14713"/>
                </a:lnTo>
                <a:cubicBezTo>
                  <a:pt x="9257" y="14688"/>
                  <a:pt x="9585" y="14613"/>
                  <a:pt x="9823" y="14546"/>
                </a:cubicBezTo>
                <a:cubicBezTo>
                  <a:pt x="10295" y="14413"/>
                  <a:pt x="10385" y="14428"/>
                  <a:pt x="10291" y="14618"/>
                </a:cubicBezTo>
                <a:cubicBezTo>
                  <a:pt x="10257" y="14687"/>
                  <a:pt x="10229" y="14762"/>
                  <a:pt x="10229" y="14783"/>
                </a:cubicBezTo>
                <a:cubicBezTo>
                  <a:pt x="10229" y="14838"/>
                  <a:pt x="10630" y="14825"/>
                  <a:pt x="11162" y="14752"/>
                </a:cubicBezTo>
                <a:cubicBezTo>
                  <a:pt x="11542" y="14699"/>
                  <a:pt x="11654" y="14656"/>
                  <a:pt x="11768" y="14515"/>
                </a:cubicBezTo>
                <a:cubicBezTo>
                  <a:pt x="11901" y="14350"/>
                  <a:pt x="11908" y="14289"/>
                  <a:pt x="11908" y="13198"/>
                </a:cubicBezTo>
                <a:lnTo>
                  <a:pt x="11908" y="12054"/>
                </a:lnTo>
                <a:close/>
                <a:moveTo>
                  <a:pt x="11016" y="12838"/>
                </a:moveTo>
                <a:cubicBezTo>
                  <a:pt x="10864" y="12832"/>
                  <a:pt x="10533" y="12860"/>
                  <a:pt x="10313" y="12908"/>
                </a:cubicBezTo>
                <a:cubicBezTo>
                  <a:pt x="10206" y="12931"/>
                  <a:pt x="9918" y="13324"/>
                  <a:pt x="9918" y="13445"/>
                </a:cubicBezTo>
                <a:cubicBezTo>
                  <a:pt x="9918" y="13461"/>
                  <a:pt x="9995" y="13459"/>
                  <a:pt x="10089" y="13443"/>
                </a:cubicBezTo>
                <a:cubicBezTo>
                  <a:pt x="10183" y="13427"/>
                  <a:pt x="10396" y="13396"/>
                  <a:pt x="10560" y="13373"/>
                </a:cubicBezTo>
                <a:cubicBezTo>
                  <a:pt x="10809" y="13339"/>
                  <a:pt x="10878" y="13297"/>
                  <a:pt x="10978" y="13119"/>
                </a:cubicBezTo>
                <a:cubicBezTo>
                  <a:pt x="11045" y="13001"/>
                  <a:pt x="11100" y="12882"/>
                  <a:pt x="11100" y="12856"/>
                </a:cubicBezTo>
                <a:cubicBezTo>
                  <a:pt x="11100" y="12845"/>
                  <a:pt x="11067" y="12841"/>
                  <a:pt x="11016" y="12838"/>
                </a:cubicBezTo>
                <a:close/>
                <a:moveTo>
                  <a:pt x="5631" y="12905"/>
                </a:moveTo>
                <a:lnTo>
                  <a:pt x="5507" y="13072"/>
                </a:lnTo>
                <a:cubicBezTo>
                  <a:pt x="5429" y="13179"/>
                  <a:pt x="5384" y="13345"/>
                  <a:pt x="5383" y="13528"/>
                </a:cubicBezTo>
                <a:cubicBezTo>
                  <a:pt x="5382" y="13775"/>
                  <a:pt x="5357" y="13831"/>
                  <a:pt x="5193" y="13939"/>
                </a:cubicBezTo>
                <a:cubicBezTo>
                  <a:pt x="4994" y="14070"/>
                  <a:pt x="4430" y="14181"/>
                  <a:pt x="4325" y="14111"/>
                </a:cubicBezTo>
                <a:cubicBezTo>
                  <a:pt x="4287" y="14086"/>
                  <a:pt x="4289" y="14023"/>
                  <a:pt x="4332" y="13936"/>
                </a:cubicBezTo>
                <a:cubicBezTo>
                  <a:pt x="4429" y="13741"/>
                  <a:pt x="4380" y="13727"/>
                  <a:pt x="4104" y="13872"/>
                </a:cubicBezTo>
                <a:cubicBezTo>
                  <a:pt x="3829" y="14017"/>
                  <a:pt x="3744" y="13998"/>
                  <a:pt x="3802" y="13800"/>
                </a:cubicBezTo>
                <a:cubicBezTo>
                  <a:pt x="3841" y="13666"/>
                  <a:pt x="3839" y="13664"/>
                  <a:pt x="3664" y="13803"/>
                </a:cubicBezTo>
                <a:cubicBezTo>
                  <a:pt x="3427" y="13991"/>
                  <a:pt x="2933" y="14146"/>
                  <a:pt x="2565" y="14147"/>
                </a:cubicBezTo>
                <a:cubicBezTo>
                  <a:pt x="2314" y="14148"/>
                  <a:pt x="2234" y="14113"/>
                  <a:pt x="2076" y="13942"/>
                </a:cubicBezTo>
                <a:cubicBezTo>
                  <a:pt x="1972" y="13829"/>
                  <a:pt x="1880" y="13748"/>
                  <a:pt x="1871" y="13759"/>
                </a:cubicBezTo>
                <a:cubicBezTo>
                  <a:pt x="1863" y="13770"/>
                  <a:pt x="1809" y="13875"/>
                  <a:pt x="1752" y="13996"/>
                </a:cubicBezTo>
                <a:cubicBezTo>
                  <a:pt x="1664" y="14184"/>
                  <a:pt x="1661" y="14276"/>
                  <a:pt x="1721" y="14651"/>
                </a:cubicBezTo>
                <a:cubicBezTo>
                  <a:pt x="1760" y="14892"/>
                  <a:pt x="1776" y="15134"/>
                  <a:pt x="1757" y="15186"/>
                </a:cubicBezTo>
                <a:cubicBezTo>
                  <a:pt x="1738" y="15239"/>
                  <a:pt x="1588" y="15323"/>
                  <a:pt x="1424" y="15374"/>
                </a:cubicBezTo>
                <a:cubicBezTo>
                  <a:pt x="1174" y="15452"/>
                  <a:pt x="1080" y="15451"/>
                  <a:pt x="849" y="15377"/>
                </a:cubicBezTo>
                <a:cubicBezTo>
                  <a:pt x="317" y="15206"/>
                  <a:pt x="111" y="14818"/>
                  <a:pt x="287" y="14317"/>
                </a:cubicBezTo>
                <a:cubicBezTo>
                  <a:pt x="323" y="14215"/>
                  <a:pt x="323" y="14156"/>
                  <a:pt x="290" y="14178"/>
                </a:cubicBezTo>
                <a:cubicBezTo>
                  <a:pt x="258" y="14200"/>
                  <a:pt x="175" y="14390"/>
                  <a:pt x="102" y="14600"/>
                </a:cubicBezTo>
                <a:cubicBezTo>
                  <a:pt x="-113" y="15221"/>
                  <a:pt x="22" y="15756"/>
                  <a:pt x="428" y="15891"/>
                </a:cubicBezTo>
                <a:cubicBezTo>
                  <a:pt x="710" y="15985"/>
                  <a:pt x="1329" y="15931"/>
                  <a:pt x="1462" y="15801"/>
                </a:cubicBezTo>
                <a:cubicBezTo>
                  <a:pt x="1522" y="15742"/>
                  <a:pt x="1605" y="15693"/>
                  <a:pt x="1648" y="15693"/>
                </a:cubicBezTo>
                <a:cubicBezTo>
                  <a:pt x="1690" y="15693"/>
                  <a:pt x="1819" y="15471"/>
                  <a:pt x="1935" y="15199"/>
                </a:cubicBezTo>
                <a:lnTo>
                  <a:pt x="2147" y="14705"/>
                </a:lnTo>
                <a:lnTo>
                  <a:pt x="2527" y="14662"/>
                </a:lnTo>
                <a:cubicBezTo>
                  <a:pt x="2737" y="14638"/>
                  <a:pt x="2976" y="14637"/>
                  <a:pt x="3058" y="14659"/>
                </a:cubicBezTo>
                <a:cubicBezTo>
                  <a:pt x="3139" y="14681"/>
                  <a:pt x="3295" y="14664"/>
                  <a:pt x="3405" y="14623"/>
                </a:cubicBezTo>
                <a:cubicBezTo>
                  <a:pt x="3539" y="14572"/>
                  <a:pt x="3624" y="14572"/>
                  <a:pt x="3666" y="14618"/>
                </a:cubicBezTo>
                <a:cubicBezTo>
                  <a:pt x="3810" y="14773"/>
                  <a:pt x="4985" y="14604"/>
                  <a:pt x="5271" y="14387"/>
                </a:cubicBezTo>
                <a:cubicBezTo>
                  <a:pt x="5397" y="14291"/>
                  <a:pt x="5418" y="14297"/>
                  <a:pt x="5554" y="14435"/>
                </a:cubicBezTo>
                <a:cubicBezTo>
                  <a:pt x="5676" y="14559"/>
                  <a:pt x="5781" y="14586"/>
                  <a:pt x="6149" y="14595"/>
                </a:cubicBezTo>
                <a:cubicBezTo>
                  <a:pt x="6394" y="14601"/>
                  <a:pt x="6648" y="14628"/>
                  <a:pt x="6712" y="14657"/>
                </a:cubicBezTo>
                <a:cubicBezTo>
                  <a:pt x="6782" y="14687"/>
                  <a:pt x="6943" y="14661"/>
                  <a:pt x="7107" y="14595"/>
                </a:cubicBezTo>
                <a:cubicBezTo>
                  <a:pt x="7406" y="14475"/>
                  <a:pt x="7512" y="14494"/>
                  <a:pt x="7454" y="14657"/>
                </a:cubicBezTo>
                <a:cubicBezTo>
                  <a:pt x="7425" y="14739"/>
                  <a:pt x="7453" y="14751"/>
                  <a:pt x="7597" y="14716"/>
                </a:cubicBezTo>
                <a:cubicBezTo>
                  <a:pt x="7695" y="14692"/>
                  <a:pt x="7849" y="14614"/>
                  <a:pt x="7942" y="14543"/>
                </a:cubicBezTo>
                <a:cubicBezTo>
                  <a:pt x="8034" y="14473"/>
                  <a:pt x="8141" y="14417"/>
                  <a:pt x="8175" y="14417"/>
                </a:cubicBezTo>
                <a:cubicBezTo>
                  <a:pt x="8251" y="14417"/>
                  <a:pt x="8551" y="13948"/>
                  <a:pt x="8551" y="13828"/>
                </a:cubicBezTo>
                <a:cubicBezTo>
                  <a:pt x="8551" y="13773"/>
                  <a:pt x="8462" y="13807"/>
                  <a:pt x="8306" y="13918"/>
                </a:cubicBezTo>
                <a:cubicBezTo>
                  <a:pt x="8042" y="14107"/>
                  <a:pt x="7901" y="14084"/>
                  <a:pt x="7966" y="13864"/>
                </a:cubicBezTo>
                <a:cubicBezTo>
                  <a:pt x="7988" y="13789"/>
                  <a:pt x="7981" y="13741"/>
                  <a:pt x="7951" y="13756"/>
                </a:cubicBezTo>
                <a:cubicBezTo>
                  <a:pt x="7314" y="14088"/>
                  <a:pt x="7065" y="14139"/>
                  <a:pt x="7143" y="13918"/>
                </a:cubicBezTo>
                <a:cubicBezTo>
                  <a:pt x="7168" y="13848"/>
                  <a:pt x="7105" y="13859"/>
                  <a:pt x="6888" y="13962"/>
                </a:cubicBezTo>
                <a:cubicBezTo>
                  <a:pt x="6724" y="14041"/>
                  <a:pt x="6457" y="14101"/>
                  <a:pt x="6270" y="14104"/>
                </a:cubicBezTo>
                <a:cubicBezTo>
                  <a:pt x="5992" y="14108"/>
                  <a:pt x="5915" y="14082"/>
                  <a:pt x="5773" y="13929"/>
                </a:cubicBezTo>
                <a:cubicBezTo>
                  <a:pt x="5623" y="13766"/>
                  <a:pt x="5607" y="13702"/>
                  <a:pt x="5619" y="13324"/>
                </a:cubicBezTo>
                <a:lnTo>
                  <a:pt x="5631" y="12905"/>
                </a:lnTo>
                <a:close/>
                <a:moveTo>
                  <a:pt x="21151" y="12985"/>
                </a:moveTo>
                <a:lnTo>
                  <a:pt x="21025" y="13201"/>
                </a:lnTo>
                <a:cubicBezTo>
                  <a:pt x="20907" y="13402"/>
                  <a:pt x="20907" y="13433"/>
                  <a:pt x="20996" y="13679"/>
                </a:cubicBezTo>
                <a:cubicBezTo>
                  <a:pt x="21123" y="14028"/>
                  <a:pt x="21067" y="14069"/>
                  <a:pt x="20378" y="14150"/>
                </a:cubicBezTo>
                <a:cubicBezTo>
                  <a:pt x="20075" y="14186"/>
                  <a:pt x="19770" y="14229"/>
                  <a:pt x="19696" y="14248"/>
                </a:cubicBezTo>
                <a:cubicBezTo>
                  <a:pt x="19622" y="14266"/>
                  <a:pt x="19220" y="14283"/>
                  <a:pt x="18804" y="14286"/>
                </a:cubicBezTo>
                <a:cubicBezTo>
                  <a:pt x="18388" y="14289"/>
                  <a:pt x="17910" y="14317"/>
                  <a:pt x="17741" y="14345"/>
                </a:cubicBezTo>
                <a:cubicBezTo>
                  <a:pt x="17572" y="14374"/>
                  <a:pt x="17419" y="14374"/>
                  <a:pt x="17403" y="14345"/>
                </a:cubicBezTo>
                <a:cubicBezTo>
                  <a:pt x="17387" y="14317"/>
                  <a:pt x="17201" y="14302"/>
                  <a:pt x="16987" y="14309"/>
                </a:cubicBezTo>
                <a:cubicBezTo>
                  <a:pt x="16349" y="14333"/>
                  <a:pt x="16238" y="14287"/>
                  <a:pt x="16179" y="13978"/>
                </a:cubicBezTo>
                <a:cubicBezTo>
                  <a:pt x="16119" y="13667"/>
                  <a:pt x="15796" y="13273"/>
                  <a:pt x="15601" y="13273"/>
                </a:cubicBezTo>
                <a:cubicBezTo>
                  <a:pt x="15435" y="13273"/>
                  <a:pt x="15323" y="13410"/>
                  <a:pt x="15111" y="13867"/>
                </a:cubicBezTo>
                <a:cubicBezTo>
                  <a:pt x="15009" y="14088"/>
                  <a:pt x="14952" y="14307"/>
                  <a:pt x="14964" y="14438"/>
                </a:cubicBezTo>
                <a:cubicBezTo>
                  <a:pt x="14981" y="14627"/>
                  <a:pt x="15012" y="14658"/>
                  <a:pt x="15242" y="14718"/>
                </a:cubicBezTo>
                <a:cubicBezTo>
                  <a:pt x="15932" y="14899"/>
                  <a:pt x="15479" y="15037"/>
                  <a:pt x="14286" y="15009"/>
                </a:cubicBezTo>
                <a:lnTo>
                  <a:pt x="13340" y="14988"/>
                </a:lnTo>
                <a:lnTo>
                  <a:pt x="13663" y="15112"/>
                </a:lnTo>
                <a:cubicBezTo>
                  <a:pt x="13842" y="15180"/>
                  <a:pt x="14157" y="15291"/>
                  <a:pt x="14362" y="15359"/>
                </a:cubicBezTo>
                <a:cubicBezTo>
                  <a:pt x="15054" y="15588"/>
                  <a:pt x="15422" y="15496"/>
                  <a:pt x="15841" y="14991"/>
                </a:cubicBezTo>
                <a:lnTo>
                  <a:pt x="15977" y="14826"/>
                </a:lnTo>
                <a:lnTo>
                  <a:pt x="17686" y="14793"/>
                </a:lnTo>
                <a:cubicBezTo>
                  <a:pt x="19469" y="14758"/>
                  <a:pt x="20568" y="14641"/>
                  <a:pt x="20944" y="14448"/>
                </a:cubicBezTo>
                <a:cubicBezTo>
                  <a:pt x="21360" y="14235"/>
                  <a:pt x="21487" y="13807"/>
                  <a:pt x="21284" y="13312"/>
                </a:cubicBezTo>
                <a:lnTo>
                  <a:pt x="21151" y="12985"/>
                </a:lnTo>
                <a:close/>
                <a:moveTo>
                  <a:pt x="14105" y="13011"/>
                </a:moveTo>
                <a:cubicBezTo>
                  <a:pt x="14086" y="13007"/>
                  <a:pt x="14065" y="13009"/>
                  <a:pt x="14046" y="13013"/>
                </a:cubicBezTo>
                <a:cubicBezTo>
                  <a:pt x="13921" y="13043"/>
                  <a:pt x="13814" y="13257"/>
                  <a:pt x="13668" y="13705"/>
                </a:cubicBezTo>
                <a:cubicBezTo>
                  <a:pt x="13592" y="13936"/>
                  <a:pt x="13500" y="14071"/>
                  <a:pt x="13361" y="14160"/>
                </a:cubicBezTo>
                <a:cubicBezTo>
                  <a:pt x="13094" y="14331"/>
                  <a:pt x="12836" y="14752"/>
                  <a:pt x="12795" y="15081"/>
                </a:cubicBezTo>
                <a:cubicBezTo>
                  <a:pt x="12777" y="15229"/>
                  <a:pt x="12783" y="15554"/>
                  <a:pt x="12809" y="15806"/>
                </a:cubicBezTo>
                <a:lnTo>
                  <a:pt x="12857" y="16264"/>
                </a:lnTo>
                <a:lnTo>
                  <a:pt x="12952" y="16030"/>
                </a:lnTo>
                <a:cubicBezTo>
                  <a:pt x="13038" y="15819"/>
                  <a:pt x="13049" y="15556"/>
                  <a:pt x="13004" y="14888"/>
                </a:cubicBezTo>
                <a:cubicBezTo>
                  <a:pt x="12994" y="14740"/>
                  <a:pt x="13046" y="14698"/>
                  <a:pt x="13461" y="14518"/>
                </a:cubicBezTo>
                <a:cubicBezTo>
                  <a:pt x="14024" y="14274"/>
                  <a:pt x="14139" y="14186"/>
                  <a:pt x="14317" y="13870"/>
                </a:cubicBezTo>
                <a:cubicBezTo>
                  <a:pt x="14494" y="13555"/>
                  <a:pt x="14491" y="13334"/>
                  <a:pt x="14305" y="13144"/>
                </a:cubicBezTo>
                <a:cubicBezTo>
                  <a:pt x="14229" y="13067"/>
                  <a:pt x="14165" y="13021"/>
                  <a:pt x="14105" y="13011"/>
                </a:cubicBezTo>
                <a:close/>
                <a:moveTo>
                  <a:pt x="21149" y="14780"/>
                </a:moveTo>
                <a:cubicBezTo>
                  <a:pt x="21141" y="14772"/>
                  <a:pt x="20931" y="14814"/>
                  <a:pt x="20683" y="14875"/>
                </a:cubicBezTo>
                <a:cubicBezTo>
                  <a:pt x="20306" y="14968"/>
                  <a:pt x="20209" y="15021"/>
                  <a:pt x="20107" y="15189"/>
                </a:cubicBezTo>
                <a:cubicBezTo>
                  <a:pt x="20040" y="15300"/>
                  <a:pt x="19986" y="15410"/>
                  <a:pt x="19986" y="15433"/>
                </a:cubicBezTo>
                <a:cubicBezTo>
                  <a:pt x="19986" y="15457"/>
                  <a:pt x="20198" y="15427"/>
                  <a:pt x="20459" y="15366"/>
                </a:cubicBezTo>
                <a:cubicBezTo>
                  <a:pt x="20894" y="15266"/>
                  <a:pt x="20944" y="15236"/>
                  <a:pt x="21049" y="15024"/>
                </a:cubicBezTo>
                <a:cubicBezTo>
                  <a:pt x="21112" y="14897"/>
                  <a:pt x="21156" y="14788"/>
                  <a:pt x="21149" y="14780"/>
                </a:cubicBezTo>
                <a:close/>
                <a:moveTo>
                  <a:pt x="5704" y="14937"/>
                </a:moveTo>
                <a:lnTo>
                  <a:pt x="5283" y="14986"/>
                </a:lnTo>
                <a:cubicBezTo>
                  <a:pt x="4743" y="15048"/>
                  <a:pt x="4739" y="15050"/>
                  <a:pt x="4613" y="15336"/>
                </a:cubicBezTo>
                <a:lnTo>
                  <a:pt x="4506" y="15577"/>
                </a:lnTo>
                <a:lnTo>
                  <a:pt x="4836" y="15536"/>
                </a:lnTo>
                <a:cubicBezTo>
                  <a:pt x="5018" y="15513"/>
                  <a:pt x="5226" y="15493"/>
                  <a:pt x="5302" y="15492"/>
                </a:cubicBezTo>
                <a:cubicBezTo>
                  <a:pt x="5402" y="15492"/>
                  <a:pt x="5480" y="15414"/>
                  <a:pt x="5573" y="15215"/>
                </a:cubicBezTo>
                <a:lnTo>
                  <a:pt x="5704" y="14937"/>
                </a:lnTo>
                <a:close/>
                <a:moveTo>
                  <a:pt x="5383" y="16768"/>
                </a:moveTo>
                <a:cubicBezTo>
                  <a:pt x="5290" y="16768"/>
                  <a:pt x="5206" y="16938"/>
                  <a:pt x="5186" y="17169"/>
                </a:cubicBezTo>
                <a:cubicBezTo>
                  <a:pt x="5168" y="17373"/>
                  <a:pt x="5137" y="17412"/>
                  <a:pt x="4939" y="17473"/>
                </a:cubicBezTo>
                <a:cubicBezTo>
                  <a:pt x="4678" y="17552"/>
                  <a:pt x="4476" y="17731"/>
                  <a:pt x="4351" y="17992"/>
                </a:cubicBezTo>
                <a:cubicBezTo>
                  <a:pt x="4225" y="18256"/>
                  <a:pt x="4242" y="18433"/>
                  <a:pt x="4415" y="18620"/>
                </a:cubicBezTo>
                <a:cubicBezTo>
                  <a:pt x="4575" y="18793"/>
                  <a:pt x="4813" y="18832"/>
                  <a:pt x="5010" y="18717"/>
                </a:cubicBezTo>
                <a:cubicBezTo>
                  <a:pt x="5088" y="18672"/>
                  <a:pt x="5139" y="18672"/>
                  <a:pt x="5164" y="18717"/>
                </a:cubicBezTo>
                <a:cubicBezTo>
                  <a:pt x="5186" y="18755"/>
                  <a:pt x="5252" y="18784"/>
                  <a:pt x="5312" y="18784"/>
                </a:cubicBezTo>
                <a:cubicBezTo>
                  <a:pt x="5411" y="18784"/>
                  <a:pt x="5421" y="18692"/>
                  <a:pt x="5426" y="17776"/>
                </a:cubicBezTo>
                <a:cubicBezTo>
                  <a:pt x="5429" y="17222"/>
                  <a:pt x="5410" y="16768"/>
                  <a:pt x="5383" y="16768"/>
                </a:cubicBezTo>
                <a:close/>
                <a:moveTo>
                  <a:pt x="5925" y="16783"/>
                </a:moveTo>
                <a:cubicBezTo>
                  <a:pt x="5913" y="16773"/>
                  <a:pt x="5890" y="16804"/>
                  <a:pt x="5847" y="16866"/>
                </a:cubicBezTo>
                <a:cubicBezTo>
                  <a:pt x="5797" y="16938"/>
                  <a:pt x="5757" y="17069"/>
                  <a:pt x="5757" y="17159"/>
                </a:cubicBezTo>
                <a:cubicBezTo>
                  <a:pt x="5757" y="17297"/>
                  <a:pt x="5771" y="17309"/>
                  <a:pt x="5849" y="17239"/>
                </a:cubicBezTo>
                <a:cubicBezTo>
                  <a:pt x="5901" y="17193"/>
                  <a:pt x="5941" y="17061"/>
                  <a:pt x="5940" y="16945"/>
                </a:cubicBezTo>
                <a:cubicBezTo>
                  <a:pt x="5939" y="16846"/>
                  <a:pt x="5938" y="16794"/>
                  <a:pt x="5925" y="16783"/>
                </a:cubicBezTo>
                <a:close/>
                <a:moveTo>
                  <a:pt x="13133" y="16783"/>
                </a:moveTo>
                <a:cubicBezTo>
                  <a:pt x="13118" y="16776"/>
                  <a:pt x="13100" y="16790"/>
                  <a:pt x="13076" y="16814"/>
                </a:cubicBezTo>
                <a:cubicBezTo>
                  <a:pt x="13018" y="16871"/>
                  <a:pt x="12962" y="17026"/>
                  <a:pt x="12952" y="17159"/>
                </a:cubicBezTo>
                <a:cubicBezTo>
                  <a:pt x="12935" y="17372"/>
                  <a:pt x="12906" y="17407"/>
                  <a:pt x="12714" y="17460"/>
                </a:cubicBezTo>
                <a:cubicBezTo>
                  <a:pt x="12468" y="17528"/>
                  <a:pt x="12246" y="17725"/>
                  <a:pt x="12117" y="17992"/>
                </a:cubicBezTo>
                <a:cubicBezTo>
                  <a:pt x="12002" y="18231"/>
                  <a:pt x="12009" y="18306"/>
                  <a:pt x="12155" y="18566"/>
                </a:cubicBezTo>
                <a:cubicBezTo>
                  <a:pt x="12251" y="18736"/>
                  <a:pt x="12320" y="18784"/>
                  <a:pt x="12469" y="18784"/>
                </a:cubicBezTo>
                <a:cubicBezTo>
                  <a:pt x="12575" y="18784"/>
                  <a:pt x="12712" y="18755"/>
                  <a:pt x="12776" y="18717"/>
                </a:cubicBezTo>
                <a:cubicBezTo>
                  <a:pt x="12854" y="18672"/>
                  <a:pt x="12907" y="18672"/>
                  <a:pt x="12933" y="18717"/>
                </a:cubicBezTo>
                <a:cubicBezTo>
                  <a:pt x="12954" y="18755"/>
                  <a:pt x="13018" y="18784"/>
                  <a:pt x="13076" y="18784"/>
                </a:cubicBezTo>
                <a:cubicBezTo>
                  <a:pt x="13170" y="18784"/>
                  <a:pt x="13180" y="18677"/>
                  <a:pt x="13180" y="17748"/>
                </a:cubicBezTo>
                <a:cubicBezTo>
                  <a:pt x="13180" y="17020"/>
                  <a:pt x="13176" y="16805"/>
                  <a:pt x="13133" y="16783"/>
                </a:cubicBezTo>
                <a:close/>
                <a:moveTo>
                  <a:pt x="13692" y="16799"/>
                </a:moveTo>
                <a:cubicBezTo>
                  <a:pt x="13678" y="16787"/>
                  <a:pt x="13655" y="16800"/>
                  <a:pt x="13615" y="16835"/>
                </a:cubicBezTo>
                <a:cubicBezTo>
                  <a:pt x="13564" y="16881"/>
                  <a:pt x="13523" y="16995"/>
                  <a:pt x="13523" y="17087"/>
                </a:cubicBezTo>
                <a:cubicBezTo>
                  <a:pt x="13523" y="17229"/>
                  <a:pt x="13537" y="17242"/>
                  <a:pt x="13615" y="17172"/>
                </a:cubicBezTo>
                <a:cubicBezTo>
                  <a:pt x="13667" y="17126"/>
                  <a:pt x="13708" y="17012"/>
                  <a:pt x="13708" y="16920"/>
                </a:cubicBezTo>
                <a:cubicBezTo>
                  <a:pt x="13708" y="16849"/>
                  <a:pt x="13705" y="16811"/>
                  <a:pt x="13692" y="16799"/>
                </a:cubicBezTo>
                <a:close/>
                <a:moveTo>
                  <a:pt x="17658" y="16827"/>
                </a:moveTo>
                <a:cubicBezTo>
                  <a:pt x="17469" y="16825"/>
                  <a:pt x="17299" y="16877"/>
                  <a:pt x="17197" y="16994"/>
                </a:cubicBezTo>
                <a:cubicBezTo>
                  <a:pt x="17079" y="17130"/>
                  <a:pt x="17072" y="17161"/>
                  <a:pt x="17154" y="17195"/>
                </a:cubicBezTo>
                <a:cubicBezTo>
                  <a:pt x="17233" y="17228"/>
                  <a:pt x="17251" y="17371"/>
                  <a:pt x="17251" y="18010"/>
                </a:cubicBezTo>
                <a:lnTo>
                  <a:pt x="17251" y="18784"/>
                </a:lnTo>
                <a:lnTo>
                  <a:pt x="17677" y="18784"/>
                </a:lnTo>
                <a:cubicBezTo>
                  <a:pt x="18146" y="18784"/>
                  <a:pt x="18449" y="18630"/>
                  <a:pt x="18604" y="18311"/>
                </a:cubicBezTo>
                <a:cubicBezTo>
                  <a:pt x="18719" y="18077"/>
                  <a:pt x="18667" y="17477"/>
                  <a:pt x="18514" y="17252"/>
                </a:cubicBezTo>
                <a:cubicBezTo>
                  <a:pt x="18335" y="16987"/>
                  <a:pt x="17972" y="16831"/>
                  <a:pt x="17658" y="16827"/>
                </a:cubicBezTo>
                <a:close/>
                <a:moveTo>
                  <a:pt x="832" y="16840"/>
                </a:moveTo>
                <a:cubicBezTo>
                  <a:pt x="709" y="16833"/>
                  <a:pt x="587" y="16865"/>
                  <a:pt x="501" y="16935"/>
                </a:cubicBezTo>
                <a:cubicBezTo>
                  <a:pt x="408" y="17011"/>
                  <a:pt x="403" y="17034"/>
                  <a:pt x="475" y="17036"/>
                </a:cubicBezTo>
                <a:cubicBezTo>
                  <a:pt x="527" y="17037"/>
                  <a:pt x="665" y="17095"/>
                  <a:pt x="784" y="17167"/>
                </a:cubicBezTo>
                <a:cubicBezTo>
                  <a:pt x="1051" y="17328"/>
                  <a:pt x="1044" y="17328"/>
                  <a:pt x="1191" y="17205"/>
                </a:cubicBezTo>
                <a:cubicBezTo>
                  <a:pt x="1309" y="17106"/>
                  <a:pt x="1311" y="17103"/>
                  <a:pt x="1167" y="16971"/>
                </a:cubicBezTo>
                <a:cubicBezTo>
                  <a:pt x="1081" y="16892"/>
                  <a:pt x="955" y="16847"/>
                  <a:pt x="832" y="16840"/>
                </a:cubicBezTo>
                <a:close/>
                <a:moveTo>
                  <a:pt x="7395" y="16850"/>
                </a:moveTo>
                <a:cubicBezTo>
                  <a:pt x="6881" y="16839"/>
                  <a:pt x="6633" y="16919"/>
                  <a:pt x="6743" y="17064"/>
                </a:cubicBezTo>
                <a:cubicBezTo>
                  <a:pt x="6781" y="17112"/>
                  <a:pt x="6814" y="17505"/>
                  <a:pt x="6817" y="17969"/>
                </a:cubicBezTo>
                <a:cubicBezTo>
                  <a:pt x="6822" y="18720"/>
                  <a:pt x="6832" y="18784"/>
                  <a:pt x="6938" y="18784"/>
                </a:cubicBezTo>
                <a:cubicBezTo>
                  <a:pt x="7036" y="18784"/>
                  <a:pt x="7058" y="18724"/>
                  <a:pt x="7074" y="18401"/>
                </a:cubicBezTo>
                <a:cubicBezTo>
                  <a:pt x="7092" y="18025"/>
                  <a:pt x="7095" y="18017"/>
                  <a:pt x="7300" y="17972"/>
                </a:cubicBezTo>
                <a:cubicBezTo>
                  <a:pt x="7415" y="17946"/>
                  <a:pt x="7548" y="17884"/>
                  <a:pt x="7595" y="17833"/>
                </a:cubicBezTo>
                <a:cubicBezTo>
                  <a:pt x="7668" y="17754"/>
                  <a:pt x="7641" y="17743"/>
                  <a:pt x="7421" y="17766"/>
                </a:cubicBezTo>
                <a:cubicBezTo>
                  <a:pt x="7104" y="17799"/>
                  <a:pt x="6994" y="17676"/>
                  <a:pt x="7055" y="17357"/>
                </a:cubicBezTo>
                <a:cubicBezTo>
                  <a:pt x="7092" y="17159"/>
                  <a:pt x="7123" y="17134"/>
                  <a:pt x="7416" y="17072"/>
                </a:cubicBezTo>
                <a:cubicBezTo>
                  <a:pt x="7945" y="16959"/>
                  <a:pt x="7936" y="16862"/>
                  <a:pt x="7395" y="16850"/>
                </a:cubicBezTo>
                <a:close/>
                <a:moveTo>
                  <a:pt x="297" y="17159"/>
                </a:moveTo>
                <a:lnTo>
                  <a:pt x="204" y="17316"/>
                </a:lnTo>
                <a:cubicBezTo>
                  <a:pt x="79" y="17526"/>
                  <a:pt x="138" y="17836"/>
                  <a:pt x="311" y="17879"/>
                </a:cubicBezTo>
                <a:cubicBezTo>
                  <a:pt x="384" y="17897"/>
                  <a:pt x="551" y="17935"/>
                  <a:pt x="685" y="17964"/>
                </a:cubicBezTo>
                <a:cubicBezTo>
                  <a:pt x="843" y="17998"/>
                  <a:pt x="973" y="18081"/>
                  <a:pt x="1058" y="18203"/>
                </a:cubicBezTo>
                <a:cubicBezTo>
                  <a:pt x="1187" y="18390"/>
                  <a:pt x="1187" y="18392"/>
                  <a:pt x="1065" y="18489"/>
                </a:cubicBezTo>
                <a:cubicBezTo>
                  <a:pt x="915" y="18607"/>
                  <a:pt x="644" y="18556"/>
                  <a:pt x="402" y="18363"/>
                </a:cubicBezTo>
                <a:cubicBezTo>
                  <a:pt x="260" y="18250"/>
                  <a:pt x="215" y="18240"/>
                  <a:pt x="135" y="18311"/>
                </a:cubicBezTo>
                <a:cubicBezTo>
                  <a:pt x="1" y="18431"/>
                  <a:pt x="14" y="18556"/>
                  <a:pt x="176" y="18679"/>
                </a:cubicBezTo>
                <a:cubicBezTo>
                  <a:pt x="595" y="18997"/>
                  <a:pt x="1390" y="18531"/>
                  <a:pt x="1334" y="18000"/>
                </a:cubicBezTo>
                <a:cubicBezTo>
                  <a:pt x="1313" y="17804"/>
                  <a:pt x="1265" y="17777"/>
                  <a:pt x="754" y="17663"/>
                </a:cubicBezTo>
                <a:cubicBezTo>
                  <a:pt x="558" y="17620"/>
                  <a:pt x="483" y="17562"/>
                  <a:pt x="402" y="17385"/>
                </a:cubicBezTo>
                <a:lnTo>
                  <a:pt x="297" y="17159"/>
                </a:lnTo>
                <a:close/>
                <a:moveTo>
                  <a:pt x="17606" y="17218"/>
                </a:moveTo>
                <a:cubicBezTo>
                  <a:pt x="18017" y="17227"/>
                  <a:pt x="18436" y="17574"/>
                  <a:pt x="18540" y="17992"/>
                </a:cubicBezTo>
                <a:cubicBezTo>
                  <a:pt x="18621" y="18318"/>
                  <a:pt x="18598" y="18372"/>
                  <a:pt x="18340" y="18455"/>
                </a:cubicBezTo>
                <a:cubicBezTo>
                  <a:pt x="18101" y="18533"/>
                  <a:pt x="17649" y="18546"/>
                  <a:pt x="17610" y="18478"/>
                </a:cubicBezTo>
                <a:cubicBezTo>
                  <a:pt x="17560" y="18390"/>
                  <a:pt x="17555" y="17217"/>
                  <a:pt x="17606" y="17218"/>
                </a:cubicBezTo>
                <a:close/>
                <a:moveTo>
                  <a:pt x="8501" y="17264"/>
                </a:moveTo>
                <a:cubicBezTo>
                  <a:pt x="8360" y="17270"/>
                  <a:pt x="8208" y="17385"/>
                  <a:pt x="8001" y="17617"/>
                </a:cubicBezTo>
                <a:cubicBezTo>
                  <a:pt x="7751" y="17897"/>
                  <a:pt x="7730" y="17943"/>
                  <a:pt x="7761" y="18190"/>
                </a:cubicBezTo>
                <a:cubicBezTo>
                  <a:pt x="7779" y="18338"/>
                  <a:pt x="7844" y="18518"/>
                  <a:pt x="7904" y="18589"/>
                </a:cubicBezTo>
                <a:cubicBezTo>
                  <a:pt x="8056" y="18771"/>
                  <a:pt x="8344" y="18750"/>
                  <a:pt x="8598" y="18540"/>
                </a:cubicBezTo>
                <a:cubicBezTo>
                  <a:pt x="8996" y="18212"/>
                  <a:pt x="9068" y="17640"/>
                  <a:pt x="8748" y="17367"/>
                </a:cubicBezTo>
                <a:cubicBezTo>
                  <a:pt x="8665" y="17297"/>
                  <a:pt x="8585" y="17261"/>
                  <a:pt x="8501" y="17264"/>
                </a:cubicBezTo>
                <a:close/>
                <a:moveTo>
                  <a:pt x="16471" y="17378"/>
                </a:moveTo>
                <a:cubicBezTo>
                  <a:pt x="16455" y="17378"/>
                  <a:pt x="16434" y="17401"/>
                  <a:pt x="16409" y="17444"/>
                </a:cubicBezTo>
                <a:cubicBezTo>
                  <a:pt x="16387" y="17485"/>
                  <a:pt x="16293" y="17496"/>
                  <a:pt x="16193" y="17473"/>
                </a:cubicBezTo>
                <a:cubicBezTo>
                  <a:pt x="15832" y="17387"/>
                  <a:pt x="15387" y="17825"/>
                  <a:pt x="15387" y="18265"/>
                </a:cubicBezTo>
                <a:cubicBezTo>
                  <a:pt x="15387" y="18646"/>
                  <a:pt x="15679" y="18820"/>
                  <a:pt x="16131" y="18707"/>
                </a:cubicBezTo>
                <a:cubicBezTo>
                  <a:pt x="16195" y="18691"/>
                  <a:pt x="16231" y="18747"/>
                  <a:pt x="16245" y="18882"/>
                </a:cubicBezTo>
                <a:cubicBezTo>
                  <a:pt x="16276" y="19171"/>
                  <a:pt x="16129" y="19254"/>
                  <a:pt x="15577" y="19260"/>
                </a:cubicBezTo>
                <a:lnTo>
                  <a:pt x="15106" y="19265"/>
                </a:lnTo>
                <a:lnTo>
                  <a:pt x="15356" y="19394"/>
                </a:lnTo>
                <a:cubicBezTo>
                  <a:pt x="15675" y="19557"/>
                  <a:pt x="15928" y="19555"/>
                  <a:pt x="16176" y="19391"/>
                </a:cubicBezTo>
                <a:cubicBezTo>
                  <a:pt x="16430" y="19224"/>
                  <a:pt x="16498" y="18956"/>
                  <a:pt x="16519" y="18062"/>
                </a:cubicBezTo>
                <a:cubicBezTo>
                  <a:pt x="16530" y="17579"/>
                  <a:pt x="16520" y="17376"/>
                  <a:pt x="16471" y="17378"/>
                </a:cubicBezTo>
                <a:close/>
                <a:moveTo>
                  <a:pt x="10945" y="17401"/>
                </a:moveTo>
                <a:cubicBezTo>
                  <a:pt x="10923" y="17401"/>
                  <a:pt x="10887" y="17437"/>
                  <a:pt x="10817" y="17509"/>
                </a:cubicBezTo>
                <a:cubicBezTo>
                  <a:pt x="10693" y="17634"/>
                  <a:pt x="10678" y="17718"/>
                  <a:pt x="10681" y="18170"/>
                </a:cubicBezTo>
                <a:cubicBezTo>
                  <a:pt x="10683" y="18453"/>
                  <a:pt x="10696" y="18708"/>
                  <a:pt x="10710" y="18735"/>
                </a:cubicBezTo>
                <a:cubicBezTo>
                  <a:pt x="10724" y="18763"/>
                  <a:pt x="10788" y="18784"/>
                  <a:pt x="10855" y="18784"/>
                </a:cubicBezTo>
                <a:cubicBezTo>
                  <a:pt x="10963" y="18784"/>
                  <a:pt x="10974" y="18735"/>
                  <a:pt x="10974" y="18283"/>
                </a:cubicBezTo>
                <a:cubicBezTo>
                  <a:pt x="10974" y="17845"/>
                  <a:pt x="10990" y="17772"/>
                  <a:pt x="11102" y="17707"/>
                </a:cubicBezTo>
                <a:cubicBezTo>
                  <a:pt x="11400" y="17534"/>
                  <a:pt x="11674" y="18049"/>
                  <a:pt x="11566" y="18581"/>
                </a:cubicBezTo>
                <a:cubicBezTo>
                  <a:pt x="11531" y="18753"/>
                  <a:pt x="11544" y="18784"/>
                  <a:pt x="11647" y="18784"/>
                </a:cubicBezTo>
                <a:cubicBezTo>
                  <a:pt x="11835" y="18784"/>
                  <a:pt x="11871" y="18397"/>
                  <a:pt x="11746" y="17727"/>
                </a:cubicBezTo>
                <a:cubicBezTo>
                  <a:pt x="11703" y="17491"/>
                  <a:pt x="11513" y="17420"/>
                  <a:pt x="11249" y="17540"/>
                </a:cubicBezTo>
                <a:cubicBezTo>
                  <a:pt x="11035" y="17636"/>
                  <a:pt x="11024" y="17634"/>
                  <a:pt x="10993" y="17504"/>
                </a:cubicBezTo>
                <a:cubicBezTo>
                  <a:pt x="10976" y="17435"/>
                  <a:pt x="10967" y="17400"/>
                  <a:pt x="10945" y="17401"/>
                </a:cubicBezTo>
                <a:close/>
                <a:moveTo>
                  <a:pt x="20564" y="17408"/>
                </a:moveTo>
                <a:lnTo>
                  <a:pt x="20428" y="17534"/>
                </a:lnTo>
                <a:cubicBezTo>
                  <a:pt x="20239" y="17715"/>
                  <a:pt x="20233" y="18450"/>
                  <a:pt x="20419" y="18651"/>
                </a:cubicBezTo>
                <a:cubicBezTo>
                  <a:pt x="20567" y="18811"/>
                  <a:pt x="20585" y="18813"/>
                  <a:pt x="20813" y="18684"/>
                </a:cubicBezTo>
                <a:cubicBezTo>
                  <a:pt x="21031" y="18561"/>
                  <a:pt x="21103" y="18602"/>
                  <a:pt x="21103" y="18849"/>
                </a:cubicBezTo>
                <a:cubicBezTo>
                  <a:pt x="21103" y="19172"/>
                  <a:pt x="20973" y="19223"/>
                  <a:pt x="20214" y="19206"/>
                </a:cubicBezTo>
                <a:cubicBezTo>
                  <a:pt x="19838" y="19198"/>
                  <a:pt x="19548" y="19208"/>
                  <a:pt x="19567" y="19229"/>
                </a:cubicBezTo>
                <a:cubicBezTo>
                  <a:pt x="19587" y="19250"/>
                  <a:pt x="19765" y="19322"/>
                  <a:pt x="19964" y="19391"/>
                </a:cubicBezTo>
                <a:cubicBezTo>
                  <a:pt x="20599" y="19611"/>
                  <a:pt x="21022" y="19534"/>
                  <a:pt x="21248" y="19160"/>
                </a:cubicBezTo>
                <a:cubicBezTo>
                  <a:pt x="21329" y="19027"/>
                  <a:pt x="21351" y="18823"/>
                  <a:pt x="21351" y="18216"/>
                </a:cubicBezTo>
                <a:cubicBezTo>
                  <a:pt x="21351" y="17790"/>
                  <a:pt x="21327" y="17442"/>
                  <a:pt x="21296" y="17442"/>
                </a:cubicBezTo>
                <a:cubicBezTo>
                  <a:pt x="21209" y="17442"/>
                  <a:pt x="21103" y="17833"/>
                  <a:pt x="21103" y="18154"/>
                </a:cubicBezTo>
                <a:cubicBezTo>
                  <a:pt x="21103" y="18379"/>
                  <a:pt x="21074" y="18459"/>
                  <a:pt x="20975" y="18517"/>
                </a:cubicBezTo>
                <a:cubicBezTo>
                  <a:pt x="20674" y="18691"/>
                  <a:pt x="20422" y="18198"/>
                  <a:pt x="20523" y="17632"/>
                </a:cubicBezTo>
                <a:lnTo>
                  <a:pt x="20564" y="17408"/>
                </a:lnTo>
                <a:close/>
                <a:moveTo>
                  <a:pt x="4028" y="17416"/>
                </a:moveTo>
                <a:cubicBezTo>
                  <a:pt x="4013" y="17414"/>
                  <a:pt x="3994" y="17428"/>
                  <a:pt x="3968" y="17450"/>
                </a:cubicBezTo>
                <a:cubicBezTo>
                  <a:pt x="3799" y="17594"/>
                  <a:pt x="3777" y="17647"/>
                  <a:pt x="3795" y="17894"/>
                </a:cubicBezTo>
                <a:cubicBezTo>
                  <a:pt x="3804" y="18022"/>
                  <a:pt x="3789" y="18237"/>
                  <a:pt x="3762" y="18370"/>
                </a:cubicBezTo>
                <a:cubicBezTo>
                  <a:pt x="3730" y="18523"/>
                  <a:pt x="3736" y="18642"/>
                  <a:pt x="3778" y="18697"/>
                </a:cubicBezTo>
                <a:cubicBezTo>
                  <a:pt x="3815" y="18744"/>
                  <a:pt x="3892" y="18784"/>
                  <a:pt x="3949" y="18784"/>
                </a:cubicBezTo>
                <a:cubicBezTo>
                  <a:pt x="4041" y="18784"/>
                  <a:pt x="4056" y="18692"/>
                  <a:pt x="4066" y="18072"/>
                </a:cubicBezTo>
                <a:cubicBezTo>
                  <a:pt x="4074" y="17570"/>
                  <a:pt x="4072" y="17422"/>
                  <a:pt x="4028" y="17416"/>
                </a:cubicBezTo>
                <a:close/>
                <a:moveTo>
                  <a:pt x="2430" y="17424"/>
                </a:moveTo>
                <a:cubicBezTo>
                  <a:pt x="2362" y="17433"/>
                  <a:pt x="2190" y="17444"/>
                  <a:pt x="2047" y="17447"/>
                </a:cubicBezTo>
                <a:cubicBezTo>
                  <a:pt x="1870" y="17450"/>
                  <a:pt x="1751" y="17496"/>
                  <a:pt x="1674" y="17588"/>
                </a:cubicBezTo>
                <a:cubicBezTo>
                  <a:pt x="1561" y="17724"/>
                  <a:pt x="1562" y="17723"/>
                  <a:pt x="1933" y="17699"/>
                </a:cubicBezTo>
                <a:cubicBezTo>
                  <a:pt x="2272" y="17677"/>
                  <a:pt x="2306" y="17687"/>
                  <a:pt x="2306" y="17810"/>
                </a:cubicBezTo>
                <a:cubicBezTo>
                  <a:pt x="2306" y="17918"/>
                  <a:pt x="2253" y="17953"/>
                  <a:pt x="2033" y="17985"/>
                </a:cubicBezTo>
                <a:cubicBezTo>
                  <a:pt x="1642" y="18041"/>
                  <a:pt x="1445" y="18334"/>
                  <a:pt x="1567" y="18679"/>
                </a:cubicBezTo>
                <a:cubicBezTo>
                  <a:pt x="1621" y="18831"/>
                  <a:pt x="1978" y="18812"/>
                  <a:pt x="2171" y="18648"/>
                </a:cubicBezTo>
                <a:lnTo>
                  <a:pt x="2330" y="18514"/>
                </a:lnTo>
                <a:lnTo>
                  <a:pt x="2420" y="18653"/>
                </a:lnTo>
                <a:cubicBezTo>
                  <a:pt x="2500" y="18776"/>
                  <a:pt x="2527" y="18784"/>
                  <a:pt x="2642" y="18707"/>
                </a:cubicBezTo>
                <a:cubicBezTo>
                  <a:pt x="2796" y="18603"/>
                  <a:pt x="2804" y="18527"/>
                  <a:pt x="2682" y="18339"/>
                </a:cubicBezTo>
                <a:cubicBezTo>
                  <a:pt x="2633" y="18263"/>
                  <a:pt x="2585" y="18023"/>
                  <a:pt x="2575" y="17804"/>
                </a:cubicBezTo>
                <a:cubicBezTo>
                  <a:pt x="2558" y="17452"/>
                  <a:pt x="2540" y="17408"/>
                  <a:pt x="2430" y="17424"/>
                </a:cubicBezTo>
                <a:close/>
                <a:moveTo>
                  <a:pt x="19565" y="17429"/>
                </a:moveTo>
                <a:cubicBezTo>
                  <a:pt x="19304" y="17439"/>
                  <a:pt x="19107" y="17495"/>
                  <a:pt x="19023" y="17588"/>
                </a:cubicBezTo>
                <a:lnTo>
                  <a:pt x="18897" y="17727"/>
                </a:lnTo>
                <a:lnTo>
                  <a:pt x="19220" y="17689"/>
                </a:lnTo>
                <a:cubicBezTo>
                  <a:pt x="19454" y="17661"/>
                  <a:pt x="19560" y="17674"/>
                  <a:pt x="19613" y="17743"/>
                </a:cubicBezTo>
                <a:cubicBezTo>
                  <a:pt x="19721" y="17884"/>
                  <a:pt x="19630" y="17979"/>
                  <a:pt x="19387" y="17979"/>
                </a:cubicBezTo>
                <a:cubicBezTo>
                  <a:pt x="19028" y="17979"/>
                  <a:pt x="18782" y="18336"/>
                  <a:pt x="18904" y="18679"/>
                </a:cubicBezTo>
                <a:cubicBezTo>
                  <a:pt x="18961" y="18839"/>
                  <a:pt x="19378" y="18820"/>
                  <a:pt x="19520" y="18651"/>
                </a:cubicBezTo>
                <a:lnTo>
                  <a:pt x="19634" y="18514"/>
                </a:lnTo>
                <a:lnTo>
                  <a:pt x="19767" y="18651"/>
                </a:lnTo>
                <a:cubicBezTo>
                  <a:pt x="19900" y="18785"/>
                  <a:pt x="19903" y="18786"/>
                  <a:pt x="20010" y="18658"/>
                </a:cubicBezTo>
                <a:cubicBezTo>
                  <a:pt x="20109" y="18539"/>
                  <a:pt x="20109" y="18512"/>
                  <a:pt x="20019" y="18324"/>
                </a:cubicBezTo>
                <a:cubicBezTo>
                  <a:pt x="19965" y="18212"/>
                  <a:pt x="19922" y="17965"/>
                  <a:pt x="19922" y="17779"/>
                </a:cubicBezTo>
                <a:cubicBezTo>
                  <a:pt x="19922" y="17555"/>
                  <a:pt x="19897" y="17438"/>
                  <a:pt x="19846" y="17434"/>
                </a:cubicBezTo>
                <a:cubicBezTo>
                  <a:pt x="19747" y="17427"/>
                  <a:pt x="19652" y="17426"/>
                  <a:pt x="19565" y="17429"/>
                </a:cubicBezTo>
                <a:close/>
                <a:moveTo>
                  <a:pt x="3129" y="17442"/>
                </a:moveTo>
                <a:cubicBezTo>
                  <a:pt x="3114" y="17447"/>
                  <a:pt x="3095" y="17463"/>
                  <a:pt x="3070" y="17488"/>
                </a:cubicBezTo>
                <a:cubicBezTo>
                  <a:pt x="2937" y="17618"/>
                  <a:pt x="2913" y="18438"/>
                  <a:pt x="3036" y="18651"/>
                </a:cubicBezTo>
                <a:cubicBezTo>
                  <a:pt x="3128" y="18809"/>
                  <a:pt x="3381" y="18827"/>
                  <a:pt x="3552" y="18687"/>
                </a:cubicBezTo>
                <a:cubicBezTo>
                  <a:pt x="3671" y="18590"/>
                  <a:pt x="3671" y="18588"/>
                  <a:pt x="3543" y="18586"/>
                </a:cubicBezTo>
                <a:cubicBezTo>
                  <a:pt x="3293" y="18582"/>
                  <a:pt x="3176" y="18342"/>
                  <a:pt x="3177" y="17840"/>
                </a:cubicBezTo>
                <a:cubicBezTo>
                  <a:pt x="3177" y="17516"/>
                  <a:pt x="3174" y="17425"/>
                  <a:pt x="3129" y="17442"/>
                </a:cubicBezTo>
                <a:close/>
                <a:moveTo>
                  <a:pt x="5999" y="17444"/>
                </a:moveTo>
                <a:cubicBezTo>
                  <a:pt x="5987" y="17445"/>
                  <a:pt x="5953" y="17474"/>
                  <a:pt x="5890" y="17534"/>
                </a:cubicBezTo>
                <a:cubicBezTo>
                  <a:pt x="5772" y="17647"/>
                  <a:pt x="5757" y="17732"/>
                  <a:pt x="5757" y="18224"/>
                </a:cubicBezTo>
                <a:cubicBezTo>
                  <a:pt x="5757" y="18677"/>
                  <a:pt x="5774" y="18784"/>
                  <a:pt x="5849" y="18784"/>
                </a:cubicBezTo>
                <a:cubicBezTo>
                  <a:pt x="5925" y="18784"/>
                  <a:pt x="5942" y="18677"/>
                  <a:pt x="5942" y="18219"/>
                </a:cubicBezTo>
                <a:cubicBezTo>
                  <a:pt x="5942" y="17907"/>
                  <a:pt x="5960" y="17597"/>
                  <a:pt x="5982" y="17529"/>
                </a:cubicBezTo>
                <a:cubicBezTo>
                  <a:pt x="6002" y="17471"/>
                  <a:pt x="6011" y="17444"/>
                  <a:pt x="5999" y="17444"/>
                </a:cubicBezTo>
                <a:close/>
                <a:moveTo>
                  <a:pt x="10256" y="17444"/>
                </a:moveTo>
                <a:cubicBezTo>
                  <a:pt x="10233" y="17455"/>
                  <a:pt x="10206" y="17494"/>
                  <a:pt x="10175" y="17558"/>
                </a:cubicBezTo>
                <a:cubicBezTo>
                  <a:pt x="10126" y="17656"/>
                  <a:pt x="10076" y="18418"/>
                  <a:pt x="10099" y="18699"/>
                </a:cubicBezTo>
                <a:cubicBezTo>
                  <a:pt x="10102" y="18746"/>
                  <a:pt x="10161" y="18784"/>
                  <a:pt x="10229" y="18784"/>
                </a:cubicBezTo>
                <a:cubicBezTo>
                  <a:pt x="10345" y="18784"/>
                  <a:pt x="10353" y="18740"/>
                  <a:pt x="10353" y="18113"/>
                </a:cubicBezTo>
                <a:cubicBezTo>
                  <a:pt x="10353" y="17686"/>
                  <a:pt x="10330" y="17470"/>
                  <a:pt x="10279" y="17444"/>
                </a:cubicBezTo>
                <a:cubicBezTo>
                  <a:pt x="10272" y="17441"/>
                  <a:pt x="10264" y="17440"/>
                  <a:pt x="10256" y="17444"/>
                </a:cubicBezTo>
                <a:close/>
                <a:moveTo>
                  <a:pt x="14210" y="17450"/>
                </a:moveTo>
                <a:cubicBezTo>
                  <a:pt x="14187" y="17447"/>
                  <a:pt x="14161" y="17466"/>
                  <a:pt x="14120" y="17504"/>
                </a:cubicBezTo>
                <a:cubicBezTo>
                  <a:pt x="14042" y="17573"/>
                  <a:pt x="14020" y="17723"/>
                  <a:pt x="14020" y="18188"/>
                </a:cubicBezTo>
                <a:cubicBezTo>
                  <a:pt x="14020" y="18739"/>
                  <a:pt x="14028" y="18784"/>
                  <a:pt x="14143" y="18784"/>
                </a:cubicBezTo>
                <a:cubicBezTo>
                  <a:pt x="14257" y="18784"/>
                  <a:pt x="14267" y="18740"/>
                  <a:pt x="14267" y="18283"/>
                </a:cubicBezTo>
                <a:cubicBezTo>
                  <a:pt x="14267" y="17850"/>
                  <a:pt x="14286" y="17771"/>
                  <a:pt x="14393" y="17709"/>
                </a:cubicBezTo>
                <a:cubicBezTo>
                  <a:pt x="14675" y="17546"/>
                  <a:pt x="14912" y="17904"/>
                  <a:pt x="14881" y="18447"/>
                </a:cubicBezTo>
                <a:cubicBezTo>
                  <a:pt x="14865" y="18717"/>
                  <a:pt x="14877" y="18752"/>
                  <a:pt x="14999" y="18771"/>
                </a:cubicBezTo>
                <a:cubicBezTo>
                  <a:pt x="15127" y="18791"/>
                  <a:pt x="15138" y="18768"/>
                  <a:pt x="15137" y="18437"/>
                </a:cubicBezTo>
                <a:cubicBezTo>
                  <a:pt x="15137" y="18008"/>
                  <a:pt x="15047" y="17621"/>
                  <a:pt x="14919" y="17506"/>
                </a:cubicBezTo>
                <a:cubicBezTo>
                  <a:pt x="14843" y="17438"/>
                  <a:pt x="14777" y="17442"/>
                  <a:pt x="14579" y="17527"/>
                </a:cubicBezTo>
                <a:cubicBezTo>
                  <a:pt x="14353" y="17623"/>
                  <a:pt x="14326" y="17621"/>
                  <a:pt x="14274" y="17522"/>
                </a:cubicBezTo>
                <a:cubicBezTo>
                  <a:pt x="14250" y="17476"/>
                  <a:pt x="14233" y="17452"/>
                  <a:pt x="14210" y="17450"/>
                </a:cubicBezTo>
                <a:close/>
                <a:moveTo>
                  <a:pt x="9426" y="17478"/>
                </a:moveTo>
                <a:cubicBezTo>
                  <a:pt x="9407" y="17482"/>
                  <a:pt x="9384" y="17495"/>
                  <a:pt x="9352" y="17514"/>
                </a:cubicBezTo>
                <a:cubicBezTo>
                  <a:pt x="9230" y="17584"/>
                  <a:pt x="9222" y="17627"/>
                  <a:pt x="9254" y="18049"/>
                </a:cubicBezTo>
                <a:cubicBezTo>
                  <a:pt x="9274" y="18302"/>
                  <a:pt x="9319" y="18570"/>
                  <a:pt x="9357" y="18645"/>
                </a:cubicBezTo>
                <a:cubicBezTo>
                  <a:pt x="9438" y="18809"/>
                  <a:pt x="9706" y="18828"/>
                  <a:pt x="9885" y="18681"/>
                </a:cubicBezTo>
                <a:cubicBezTo>
                  <a:pt x="10000" y="18587"/>
                  <a:pt x="9998" y="18584"/>
                  <a:pt x="9839" y="18584"/>
                </a:cubicBezTo>
                <a:cubicBezTo>
                  <a:pt x="9616" y="18584"/>
                  <a:pt x="9483" y="18297"/>
                  <a:pt x="9483" y="17812"/>
                </a:cubicBezTo>
                <a:cubicBezTo>
                  <a:pt x="9483" y="17540"/>
                  <a:pt x="9481" y="17466"/>
                  <a:pt x="9426" y="17478"/>
                </a:cubicBezTo>
                <a:close/>
                <a:moveTo>
                  <a:pt x="13665" y="17486"/>
                </a:moveTo>
                <a:cubicBezTo>
                  <a:pt x="13653" y="17480"/>
                  <a:pt x="13636" y="17490"/>
                  <a:pt x="13615" y="17509"/>
                </a:cubicBezTo>
                <a:cubicBezTo>
                  <a:pt x="13545" y="17572"/>
                  <a:pt x="13523" y="17739"/>
                  <a:pt x="13523" y="18188"/>
                </a:cubicBezTo>
                <a:cubicBezTo>
                  <a:pt x="13523" y="18673"/>
                  <a:pt x="13540" y="18784"/>
                  <a:pt x="13615" y="18784"/>
                </a:cubicBezTo>
                <a:cubicBezTo>
                  <a:pt x="13692" y="18784"/>
                  <a:pt x="13708" y="18665"/>
                  <a:pt x="13708" y="18105"/>
                </a:cubicBezTo>
                <a:cubicBezTo>
                  <a:pt x="13708" y="17658"/>
                  <a:pt x="13703" y="17503"/>
                  <a:pt x="13665" y="17486"/>
                </a:cubicBezTo>
                <a:close/>
                <a:moveTo>
                  <a:pt x="8213" y="17516"/>
                </a:moveTo>
                <a:cubicBezTo>
                  <a:pt x="8321" y="17518"/>
                  <a:pt x="8443" y="17605"/>
                  <a:pt x="8572" y="17771"/>
                </a:cubicBezTo>
                <a:cubicBezTo>
                  <a:pt x="8689" y="17921"/>
                  <a:pt x="8716" y="18007"/>
                  <a:pt x="8703" y="18198"/>
                </a:cubicBezTo>
                <a:cubicBezTo>
                  <a:pt x="8688" y="18417"/>
                  <a:pt x="8672" y="18437"/>
                  <a:pt x="8524" y="18450"/>
                </a:cubicBezTo>
                <a:cubicBezTo>
                  <a:pt x="8436" y="18458"/>
                  <a:pt x="8322" y="18437"/>
                  <a:pt x="8270" y="18404"/>
                </a:cubicBezTo>
                <a:cubicBezTo>
                  <a:pt x="8035" y="18252"/>
                  <a:pt x="7921" y="17651"/>
                  <a:pt x="8108" y="17545"/>
                </a:cubicBezTo>
                <a:cubicBezTo>
                  <a:pt x="8141" y="17526"/>
                  <a:pt x="8177" y="17516"/>
                  <a:pt x="8213" y="17516"/>
                </a:cubicBezTo>
                <a:close/>
                <a:moveTo>
                  <a:pt x="15813" y="17686"/>
                </a:moveTo>
                <a:cubicBezTo>
                  <a:pt x="15849" y="17682"/>
                  <a:pt x="15891" y="17690"/>
                  <a:pt x="15939" y="17709"/>
                </a:cubicBezTo>
                <a:cubicBezTo>
                  <a:pt x="16154" y="17798"/>
                  <a:pt x="16242" y="17970"/>
                  <a:pt x="16224" y="18270"/>
                </a:cubicBezTo>
                <a:cubicBezTo>
                  <a:pt x="16210" y="18506"/>
                  <a:pt x="16188" y="18556"/>
                  <a:pt x="16093" y="18571"/>
                </a:cubicBezTo>
                <a:cubicBezTo>
                  <a:pt x="16030" y="18581"/>
                  <a:pt x="15904" y="18520"/>
                  <a:pt x="15810" y="18435"/>
                </a:cubicBezTo>
                <a:cubicBezTo>
                  <a:pt x="15669" y="18306"/>
                  <a:pt x="15641" y="18239"/>
                  <a:pt x="15641" y="18026"/>
                </a:cubicBezTo>
                <a:cubicBezTo>
                  <a:pt x="15641" y="17815"/>
                  <a:pt x="15703" y="17698"/>
                  <a:pt x="15813" y="17686"/>
                </a:cubicBezTo>
                <a:close/>
                <a:moveTo>
                  <a:pt x="12500" y="17712"/>
                </a:moveTo>
                <a:cubicBezTo>
                  <a:pt x="12594" y="17702"/>
                  <a:pt x="12705" y="17738"/>
                  <a:pt x="12817" y="17833"/>
                </a:cubicBezTo>
                <a:cubicBezTo>
                  <a:pt x="12944" y="17942"/>
                  <a:pt x="12959" y="17989"/>
                  <a:pt x="12945" y="18255"/>
                </a:cubicBezTo>
                <a:cubicBezTo>
                  <a:pt x="12932" y="18504"/>
                  <a:pt x="12911" y="18553"/>
                  <a:pt x="12821" y="18563"/>
                </a:cubicBezTo>
                <a:cubicBezTo>
                  <a:pt x="12586" y="18589"/>
                  <a:pt x="12354" y="18387"/>
                  <a:pt x="12291" y="18100"/>
                </a:cubicBezTo>
                <a:cubicBezTo>
                  <a:pt x="12241" y="17874"/>
                  <a:pt x="12344" y="17728"/>
                  <a:pt x="12500" y="17712"/>
                </a:cubicBezTo>
                <a:close/>
                <a:moveTo>
                  <a:pt x="4715" y="17722"/>
                </a:moveTo>
                <a:cubicBezTo>
                  <a:pt x="4821" y="17711"/>
                  <a:pt x="4932" y="17749"/>
                  <a:pt x="5027" y="17830"/>
                </a:cubicBezTo>
                <a:cubicBezTo>
                  <a:pt x="5158" y="17942"/>
                  <a:pt x="5172" y="17989"/>
                  <a:pt x="5157" y="18255"/>
                </a:cubicBezTo>
                <a:cubicBezTo>
                  <a:pt x="5139" y="18590"/>
                  <a:pt x="5084" y="18626"/>
                  <a:pt x="4810" y="18496"/>
                </a:cubicBezTo>
                <a:cubicBezTo>
                  <a:pt x="4597" y="18395"/>
                  <a:pt x="4511" y="18230"/>
                  <a:pt x="4532" y="17954"/>
                </a:cubicBezTo>
                <a:cubicBezTo>
                  <a:pt x="4547" y="17761"/>
                  <a:pt x="4568" y="17738"/>
                  <a:pt x="4715" y="17722"/>
                </a:cubicBezTo>
                <a:close/>
                <a:moveTo>
                  <a:pt x="2011" y="18131"/>
                </a:moveTo>
                <a:cubicBezTo>
                  <a:pt x="2065" y="18131"/>
                  <a:pt x="2118" y="18136"/>
                  <a:pt x="2164" y="18147"/>
                </a:cubicBezTo>
                <a:cubicBezTo>
                  <a:pt x="2368" y="18195"/>
                  <a:pt x="2417" y="18319"/>
                  <a:pt x="2292" y="18468"/>
                </a:cubicBezTo>
                <a:cubicBezTo>
                  <a:pt x="2158" y="18628"/>
                  <a:pt x="1916" y="18612"/>
                  <a:pt x="1752" y="18435"/>
                </a:cubicBezTo>
                <a:cubicBezTo>
                  <a:pt x="1678" y="18354"/>
                  <a:pt x="1631" y="18266"/>
                  <a:pt x="1648" y="18237"/>
                </a:cubicBezTo>
                <a:cubicBezTo>
                  <a:pt x="1683" y="18174"/>
                  <a:pt x="1852" y="18131"/>
                  <a:pt x="2011" y="18131"/>
                </a:cubicBezTo>
                <a:close/>
                <a:moveTo>
                  <a:pt x="19256" y="18139"/>
                </a:moveTo>
                <a:cubicBezTo>
                  <a:pt x="19413" y="18127"/>
                  <a:pt x="19598" y="18168"/>
                  <a:pt x="19677" y="18270"/>
                </a:cubicBezTo>
                <a:cubicBezTo>
                  <a:pt x="19737" y="18348"/>
                  <a:pt x="19728" y="18377"/>
                  <a:pt x="19622" y="18471"/>
                </a:cubicBezTo>
                <a:cubicBezTo>
                  <a:pt x="19553" y="18531"/>
                  <a:pt x="19459" y="18580"/>
                  <a:pt x="19410" y="18579"/>
                </a:cubicBezTo>
                <a:cubicBezTo>
                  <a:pt x="19280" y="18575"/>
                  <a:pt x="19043" y="18423"/>
                  <a:pt x="19006" y="18319"/>
                </a:cubicBezTo>
                <a:cubicBezTo>
                  <a:pt x="18969" y="18214"/>
                  <a:pt x="19098" y="18151"/>
                  <a:pt x="19256" y="18139"/>
                </a:cubicBezTo>
                <a:close/>
                <a:moveTo>
                  <a:pt x="14942" y="19993"/>
                </a:moveTo>
                <a:cubicBezTo>
                  <a:pt x="14774" y="19993"/>
                  <a:pt x="14569" y="20325"/>
                  <a:pt x="14590" y="20561"/>
                </a:cubicBezTo>
                <a:cubicBezTo>
                  <a:pt x="14606" y="20739"/>
                  <a:pt x="14639" y="20772"/>
                  <a:pt x="14826" y="20801"/>
                </a:cubicBezTo>
                <a:cubicBezTo>
                  <a:pt x="15022" y="20831"/>
                  <a:pt x="15050" y="20863"/>
                  <a:pt x="15125" y="21153"/>
                </a:cubicBezTo>
                <a:cubicBezTo>
                  <a:pt x="15171" y="21329"/>
                  <a:pt x="15219" y="21472"/>
                  <a:pt x="15232" y="21472"/>
                </a:cubicBezTo>
                <a:cubicBezTo>
                  <a:pt x="15246" y="21472"/>
                  <a:pt x="15285" y="21414"/>
                  <a:pt x="15320" y="21343"/>
                </a:cubicBezTo>
                <a:cubicBezTo>
                  <a:pt x="15367" y="21250"/>
                  <a:pt x="15359" y="21163"/>
                  <a:pt x="15292" y="21024"/>
                </a:cubicBezTo>
                <a:cubicBezTo>
                  <a:pt x="15241" y="20919"/>
                  <a:pt x="15202" y="20681"/>
                  <a:pt x="15202" y="20495"/>
                </a:cubicBezTo>
                <a:cubicBezTo>
                  <a:pt x="15201" y="20140"/>
                  <a:pt x="15124" y="19993"/>
                  <a:pt x="14942" y="19993"/>
                </a:cubicBezTo>
                <a:close/>
                <a:moveTo>
                  <a:pt x="14376" y="20003"/>
                </a:moveTo>
                <a:cubicBezTo>
                  <a:pt x="14369" y="20001"/>
                  <a:pt x="14357" y="20037"/>
                  <a:pt x="14329" y="20111"/>
                </a:cubicBezTo>
                <a:cubicBezTo>
                  <a:pt x="14268" y="20274"/>
                  <a:pt x="14177" y="20308"/>
                  <a:pt x="14110" y="20191"/>
                </a:cubicBezTo>
                <a:cubicBezTo>
                  <a:pt x="14080" y="20139"/>
                  <a:pt x="14049" y="20139"/>
                  <a:pt x="14001" y="20191"/>
                </a:cubicBezTo>
                <a:cubicBezTo>
                  <a:pt x="13905" y="20295"/>
                  <a:pt x="13737" y="20281"/>
                  <a:pt x="13646" y="20163"/>
                </a:cubicBezTo>
                <a:cubicBezTo>
                  <a:pt x="13604" y="20107"/>
                  <a:pt x="13542" y="20063"/>
                  <a:pt x="13508" y="20063"/>
                </a:cubicBezTo>
                <a:cubicBezTo>
                  <a:pt x="13441" y="20063"/>
                  <a:pt x="13462" y="20202"/>
                  <a:pt x="13630" y="20880"/>
                </a:cubicBezTo>
                <a:cubicBezTo>
                  <a:pt x="13721" y="21249"/>
                  <a:pt x="13748" y="21303"/>
                  <a:pt x="13789" y="21184"/>
                </a:cubicBezTo>
                <a:cubicBezTo>
                  <a:pt x="13817" y="21104"/>
                  <a:pt x="13832" y="20938"/>
                  <a:pt x="13822" y="20816"/>
                </a:cubicBezTo>
                <a:cubicBezTo>
                  <a:pt x="13803" y="20568"/>
                  <a:pt x="13901" y="20462"/>
                  <a:pt x="14098" y="20518"/>
                </a:cubicBezTo>
                <a:cubicBezTo>
                  <a:pt x="14254" y="20562"/>
                  <a:pt x="14394" y="20374"/>
                  <a:pt x="14388" y="20132"/>
                </a:cubicBezTo>
                <a:cubicBezTo>
                  <a:pt x="14386" y="20047"/>
                  <a:pt x="14384" y="20006"/>
                  <a:pt x="14376" y="20003"/>
                </a:cubicBezTo>
                <a:close/>
                <a:moveTo>
                  <a:pt x="12172" y="20006"/>
                </a:moveTo>
                <a:cubicBezTo>
                  <a:pt x="12155" y="20014"/>
                  <a:pt x="12141" y="20060"/>
                  <a:pt x="12120" y="20153"/>
                </a:cubicBezTo>
                <a:cubicBezTo>
                  <a:pt x="12088" y="20290"/>
                  <a:pt x="12116" y="20433"/>
                  <a:pt x="12210" y="20644"/>
                </a:cubicBezTo>
                <a:cubicBezTo>
                  <a:pt x="12283" y="20807"/>
                  <a:pt x="12343" y="21051"/>
                  <a:pt x="12343" y="21189"/>
                </a:cubicBezTo>
                <a:cubicBezTo>
                  <a:pt x="12344" y="21375"/>
                  <a:pt x="12360" y="21413"/>
                  <a:pt x="12405" y="21338"/>
                </a:cubicBezTo>
                <a:cubicBezTo>
                  <a:pt x="12536" y="21120"/>
                  <a:pt x="12446" y="20375"/>
                  <a:pt x="12255" y="20093"/>
                </a:cubicBezTo>
                <a:cubicBezTo>
                  <a:pt x="12213" y="20030"/>
                  <a:pt x="12189" y="19998"/>
                  <a:pt x="12172" y="20006"/>
                </a:cubicBezTo>
                <a:close/>
                <a:moveTo>
                  <a:pt x="12876" y="20037"/>
                </a:moveTo>
                <a:cubicBezTo>
                  <a:pt x="12861" y="20035"/>
                  <a:pt x="12847" y="20043"/>
                  <a:pt x="12836" y="20063"/>
                </a:cubicBezTo>
                <a:cubicBezTo>
                  <a:pt x="12747" y="20214"/>
                  <a:pt x="12765" y="20446"/>
                  <a:pt x="12869" y="20489"/>
                </a:cubicBezTo>
                <a:cubicBezTo>
                  <a:pt x="12920" y="20511"/>
                  <a:pt x="12961" y="20595"/>
                  <a:pt x="12959" y="20680"/>
                </a:cubicBezTo>
                <a:cubicBezTo>
                  <a:pt x="12957" y="20764"/>
                  <a:pt x="12975" y="20965"/>
                  <a:pt x="13000" y="21125"/>
                </a:cubicBezTo>
                <a:cubicBezTo>
                  <a:pt x="13057" y="21500"/>
                  <a:pt x="13148" y="21362"/>
                  <a:pt x="13147" y="20901"/>
                </a:cubicBezTo>
                <a:cubicBezTo>
                  <a:pt x="13147" y="20547"/>
                  <a:pt x="12979" y="20051"/>
                  <a:pt x="12876" y="20037"/>
                </a:cubicBezTo>
                <a:close/>
                <a:moveTo>
                  <a:pt x="9266" y="20063"/>
                </a:moveTo>
                <a:cubicBezTo>
                  <a:pt x="9044" y="20063"/>
                  <a:pt x="8862" y="20073"/>
                  <a:pt x="8862" y="20088"/>
                </a:cubicBezTo>
                <a:cubicBezTo>
                  <a:pt x="8862" y="20104"/>
                  <a:pt x="8846" y="20163"/>
                  <a:pt x="8826" y="20217"/>
                </a:cubicBezTo>
                <a:cubicBezTo>
                  <a:pt x="8799" y="20293"/>
                  <a:pt x="8850" y="20317"/>
                  <a:pt x="9045" y="20320"/>
                </a:cubicBezTo>
                <a:cubicBezTo>
                  <a:pt x="9184" y="20322"/>
                  <a:pt x="9323" y="20341"/>
                  <a:pt x="9357" y="20363"/>
                </a:cubicBezTo>
                <a:cubicBezTo>
                  <a:pt x="9393" y="20388"/>
                  <a:pt x="9330" y="20595"/>
                  <a:pt x="9202" y="20870"/>
                </a:cubicBezTo>
                <a:cubicBezTo>
                  <a:pt x="9083" y="21126"/>
                  <a:pt x="8986" y="21352"/>
                  <a:pt x="8986" y="21372"/>
                </a:cubicBezTo>
                <a:cubicBezTo>
                  <a:pt x="8986" y="21479"/>
                  <a:pt x="9069" y="21342"/>
                  <a:pt x="9354" y="20765"/>
                </a:cubicBezTo>
                <a:cubicBezTo>
                  <a:pt x="9528" y="20413"/>
                  <a:pt x="9671" y="20111"/>
                  <a:pt x="9671" y="20093"/>
                </a:cubicBezTo>
                <a:cubicBezTo>
                  <a:pt x="9671" y="20076"/>
                  <a:pt x="9488" y="20063"/>
                  <a:pt x="9266" y="20063"/>
                </a:cubicBezTo>
                <a:close/>
                <a:moveTo>
                  <a:pt x="7055" y="20068"/>
                </a:moveTo>
                <a:cubicBezTo>
                  <a:pt x="6901" y="20071"/>
                  <a:pt x="6857" y="20104"/>
                  <a:pt x="6812" y="20194"/>
                </a:cubicBezTo>
                <a:cubicBezTo>
                  <a:pt x="6748" y="20324"/>
                  <a:pt x="6762" y="20330"/>
                  <a:pt x="7024" y="20330"/>
                </a:cubicBezTo>
                <a:cubicBezTo>
                  <a:pt x="7177" y="20330"/>
                  <a:pt x="7318" y="20359"/>
                  <a:pt x="7338" y="20394"/>
                </a:cubicBezTo>
                <a:cubicBezTo>
                  <a:pt x="7358" y="20430"/>
                  <a:pt x="7276" y="20672"/>
                  <a:pt x="7155" y="20932"/>
                </a:cubicBezTo>
                <a:cubicBezTo>
                  <a:pt x="7034" y="21192"/>
                  <a:pt x="6957" y="21405"/>
                  <a:pt x="6984" y="21405"/>
                </a:cubicBezTo>
                <a:cubicBezTo>
                  <a:pt x="7021" y="21405"/>
                  <a:pt x="7621" y="20185"/>
                  <a:pt x="7621" y="20109"/>
                </a:cubicBezTo>
                <a:cubicBezTo>
                  <a:pt x="7621" y="20100"/>
                  <a:pt x="7453" y="20084"/>
                  <a:pt x="7250" y="20073"/>
                </a:cubicBezTo>
                <a:cubicBezTo>
                  <a:pt x="7170" y="20069"/>
                  <a:pt x="7106" y="20067"/>
                  <a:pt x="7055" y="20068"/>
                </a:cubicBezTo>
                <a:close/>
                <a:moveTo>
                  <a:pt x="8182" y="20068"/>
                </a:moveTo>
                <a:cubicBezTo>
                  <a:pt x="8040" y="20073"/>
                  <a:pt x="7886" y="20141"/>
                  <a:pt x="7816" y="20255"/>
                </a:cubicBezTo>
                <a:cubicBezTo>
                  <a:pt x="7721" y="20411"/>
                  <a:pt x="7720" y="20415"/>
                  <a:pt x="7844" y="20343"/>
                </a:cubicBezTo>
                <a:cubicBezTo>
                  <a:pt x="8019" y="20242"/>
                  <a:pt x="8319" y="20335"/>
                  <a:pt x="8341" y="20497"/>
                </a:cubicBezTo>
                <a:cubicBezTo>
                  <a:pt x="8352" y="20577"/>
                  <a:pt x="8232" y="20763"/>
                  <a:pt x="8020" y="20994"/>
                </a:cubicBezTo>
                <a:cubicBezTo>
                  <a:pt x="7834" y="21196"/>
                  <a:pt x="7680" y="21373"/>
                  <a:pt x="7680" y="21387"/>
                </a:cubicBezTo>
                <a:cubicBezTo>
                  <a:pt x="7680" y="21401"/>
                  <a:pt x="7855" y="21403"/>
                  <a:pt x="8066" y="21392"/>
                </a:cubicBezTo>
                <a:cubicBezTo>
                  <a:pt x="8325" y="21379"/>
                  <a:pt x="8458" y="21342"/>
                  <a:pt x="8477" y="21279"/>
                </a:cubicBezTo>
                <a:cubicBezTo>
                  <a:pt x="8498" y="21209"/>
                  <a:pt x="8466" y="21195"/>
                  <a:pt x="8346" y="21228"/>
                </a:cubicBezTo>
                <a:cubicBezTo>
                  <a:pt x="8105" y="21293"/>
                  <a:pt x="8086" y="21164"/>
                  <a:pt x="8299" y="20886"/>
                </a:cubicBezTo>
                <a:cubicBezTo>
                  <a:pt x="8506" y="20613"/>
                  <a:pt x="8554" y="20269"/>
                  <a:pt x="8401" y="20132"/>
                </a:cubicBezTo>
                <a:cubicBezTo>
                  <a:pt x="8347" y="20084"/>
                  <a:pt x="8267" y="20065"/>
                  <a:pt x="8182" y="20068"/>
                </a:cubicBezTo>
                <a:close/>
                <a:moveTo>
                  <a:pt x="10710" y="20088"/>
                </a:moveTo>
                <a:cubicBezTo>
                  <a:pt x="10665" y="20039"/>
                  <a:pt x="10104" y="21212"/>
                  <a:pt x="10113" y="21338"/>
                </a:cubicBezTo>
                <a:cubicBezTo>
                  <a:pt x="10117" y="21395"/>
                  <a:pt x="10131" y="21381"/>
                  <a:pt x="10149" y="21305"/>
                </a:cubicBezTo>
                <a:cubicBezTo>
                  <a:pt x="10165" y="21231"/>
                  <a:pt x="10217" y="21124"/>
                  <a:pt x="10260" y="21068"/>
                </a:cubicBezTo>
                <a:cubicBezTo>
                  <a:pt x="10389" y="20905"/>
                  <a:pt x="10746" y="20127"/>
                  <a:pt x="10710" y="20088"/>
                </a:cubicBezTo>
                <a:close/>
                <a:moveTo>
                  <a:pt x="6391" y="20101"/>
                </a:moveTo>
                <a:cubicBezTo>
                  <a:pt x="6377" y="20103"/>
                  <a:pt x="6357" y="20120"/>
                  <a:pt x="6332" y="20147"/>
                </a:cubicBezTo>
                <a:cubicBezTo>
                  <a:pt x="6245" y="20242"/>
                  <a:pt x="6228" y="20366"/>
                  <a:pt x="6244" y="20819"/>
                </a:cubicBezTo>
                <a:cubicBezTo>
                  <a:pt x="6255" y="21124"/>
                  <a:pt x="6278" y="21395"/>
                  <a:pt x="6294" y="21423"/>
                </a:cubicBezTo>
                <a:cubicBezTo>
                  <a:pt x="6394" y="21598"/>
                  <a:pt x="6439" y="21386"/>
                  <a:pt x="6439" y="20752"/>
                </a:cubicBezTo>
                <a:cubicBezTo>
                  <a:pt x="6439" y="20241"/>
                  <a:pt x="6436" y="20096"/>
                  <a:pt x="6391" y="20101"/>
                </a:cubicBezTo>
                <a:close/>
                <a:moveTo>
                  <a:pt x="11649" y="20546"/>
                </a:moveTo>
                <a:cubicBezTo>
                  <a:pt x="11519" y="20519"/>
                  <a:pt x="11216" y="20795"/>
                  <a:pt x="11230" y="20927"/>
                </a:cubicBezTo>
                <a:cubicBezTo>
                  <a:pt x="11251" y="21107"/>
                  <a:pt x="11154" y="21279"/>
                  <a:pt x="10997" y="21343"/>
                </a:cubicBezTo>
                <a:cubicBezTo>
                  <a:pt x="10917" y="21377"/>
                  <a:pt x="10850" y="21430"/>
                  <a:pt x="10850" y="21464"/>
                </a:cubicBezTo>
                <a:cubicBezTo>
                  <a:pt x="10850" y="21542"/>
                  <a:pt x="11323" y="21483"/>
                  <a:pt x="11532" y="21379"/>
                </a:cubicBezTo>
                <a:cubicBezTo>
                  <a:pt x="11745" y="21274"/>
                  <a:pt x="11868" y="20982"/>
                  <a:pt x="11796" y="20749"/>
                </a:cubicBezTo>
                <a:cubicBezTo>
                  <a:pt x="11765" y="20649"/>
                  <a:pt x="11700" y="20557"/>
                  <a:pt x="11649" y="20546"/>
                </a:cubicBezTo>
                <a:close/>
                <a:moveTo>
                  <a:pt x="17230" y="20600"/>
                </a:moveTo>
                <a:cubicBezTo>
                  <a:pt x="16096" y="20600"/>
                  <a:pt x="15879" y="20616"/>
                  <a:pt x="15796" y="20705"/>
                </a:cubicBezTo>
                <a:cubicBezTo>
                  <a:pt x="15742" y="20764"/>
                  <a:pt x="15696" y="20823"/>
                  <a:pt x="15696" y="20839"/>
                </a:cubicBezTo>
                <a:cubicBezTo>
                  <a:pt x="15696" y="20855"/>
                  <a:pt x="16325" y="20868"/>
                  <a:pt x="17094" y="20868"/>
                </a:cubicBezTo>
                <a:cubicBezTo>
                  <a:pt x="17863" y="20868"/>
                  <a:pt x="18493" y="20855"/>
                  <a:pt x="18493" y="20839"/>
                </a:cubicBezTo>
                <a:cubicBezTo>
                  <a:pt x="18493" y="20824"/>
                  <a:pt x="18510" y="20764"/>
                  <a:pt x="18531" y="20705"/>
                </a:cubicBezTo>
                <a:cubicBezTo>
                  <a:pt x="18564" y="20611"/>
                  <a:pt x="18425" y="20600"/>
                  <a:pt x="17230" y="20600"/>
                </a:cubicBezTo>
                <a:close/>
                <a:moveTo>
                  <a:pt x="5740" y="20603"/>
                </a:moveTo>
                <a:cubicBezTo>
                  <a:pt x="5599" y="20608"/>
                  <a:pt x="5154" y="21101"/>
                  <a:pt x="5107" y="21305"/>
                </a:cubicBezTo>
                <a:lnTo>
                  <a:pt x="5062" y="21505"/>
                </a:lnTo>
                <a:lnTo>
                  <a:pt x="5195" y="21320"/>
                </a:lnTo>
                <a:cubicBezTo>
                  <a:pt x="5269" y="21219"/>
                  <a:pt x="5365" y="21138"/>
                  <a:pt x="5409" y="21138"/>
                </a:cubicBezTo>
                <a:cubicBezTo>
                  <a:pt x="5546" y="21138"/>
                  <a:pt x="5816" y="20865"/>
                  <a:pt x="5816" y="20729"/>
                </a:cubicBezTo>
                <a:cubicBezTo>
                  <a:pt x="5816" y="20657"/>
                  <a:pt x="5783" y="20601"/>
                  <a:pt x="5740" y="20603"/>
                </a:cubicBezTo>
                <a:close/>
                <a:moveTo>
                  <a:pt x="3115" y="20608"/>
                </a:moveTo>
                <a:cubicBezTo>
                  <a:pt x="2117" y="20607"/>
                  <a:pt x="1902" y="20643"/>
                  <a:pt x="1902" y="20808"/>
                </a:cubicBezTo>
                <a:cubicBezTo>
                  <a:pt x="1902" y="20841"/>
                  <a:pt x="2516" y="20868"/>
                  <a:pt x="3265" y="20868"/>
                </a:cubicBezTo>
                <a:cubicBezTo>
                  <a:pt x="4469" y="20868"/>
                  <a:pt x="4628" y="20855"/>
                  <a:pt x="4663" y="20757"/>
                </a:cubicBezTo>
                <a:cubicBezTo>
                  <a:pt x="4717" y="20603"/>
                  <a:pt x="4680" y="20586"/>
                  <a:pt x="4482" y="20667"/>
                </a:cubicBezTo>
                <a:cubicBezTo>
                  <a:pt x="4373" y="20712"/>
                  <a:pt x="4285" y="20713"/>
                  <a:pt x="4239" y="20672"/>
                </a:cubicBezTo>
                <a:cubicBezTo>
                  <a:pt x="4200" y="20637"/>
                  <a:pt x="3694" y="20608"/>
                  <a:pt x="3115" y="2060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78" name="تجميع"/>
          <p:cNvGrpSpPr/>
          <p:nvPr/>
        </p:nvGrpSpPr>
        <p:grpSpPr>
          <a:xfrm>
            <a:off x="10247958" y="213058"/>
            <a:ext cx="4082798" cy="4384329"/>
            <a:chOff x="3" y="44"/>
            <a:chExt cx="4082796" cy="4384327"/>
          </a:xfrm>
        </p:grpSpPr>
        <p:pic>
          <p:nvPicPr>
            <p:cNvPr id="176" name="IMG_0818.jpeg" descr="IMG_0818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8373" t="16088" r="18458" b="16077"/>
            <a:stretch>
              <a:fillRect/>
            </a:stretch>
          </p:blipFill>
          <p:spPr>
            <a:xfrm>
              <a:off x="3" y="44"/>
              <a:ext cx="4082797" cy="4384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1" fill="norm" stroke="1" extrusionOk="0">
                  <a:moveTo>
                    <a:pt x="10296" y="13"/>
                  </a:moveTo>
                  <a:cubicBezTo>
                    <a:pt x="9990" y="31"/>
                    <a:pt x="10218" y="46"/>
                    <a:pt x="10800" y="46"/>
                  </a:cubicBezTo>
                  <a:cubicBezTo>
                    <a:pt x="11382" y="46"/>
                    <a:pt x="11631" y="31"/>
                    <a:pt x="11355" y="13"/>
                  </a:cubicBezTo>
                  <a:cubicBezTo>
                    <a:pt x="11080" y="-5"/>
                    <a:pt x="10603" y="-5"/>
                    <a:pt x="10296" y="13"/>
                  </a:cubicBezTo>
                  <a:close/>
                  <a:moveTo>
                    <a:pt x="11995" y="35"/>
                  </a:moveTo>
                  <a:cubicBezTo>
                    <a:pt x="11939" y="40"/>
                    <a:pt x="11905" y="56"/>
                    <a:pt x="11905" y="81"/>
                  </a:cubicBezTo>
                  <a:cubicBezTo>
                    <a:pt x="11905" y="129"/>
                    <a:pt x="12063" y="169"/>
                    <a:pt x="12257" y="169"/>
                  </a:cubicBezTo>
                  <a:cubicBezTo>
                    <a:pt x="12669" y="169"/>
                    <a:pt x="12655" y="128"/>
                    <a:pt x="12217" y="50"/>
                  </a:cubicBezTo>
                  <a:cubicBezTo>
                    <a:pt x="12127" y="34"/>
                    <a:pt x="12051" y="29"/>
                    <a:pt x="11995" y="35"/>
                  </a:cubicBezTo>
                  <a:close/>
                  <a:moveTo>
                    <a:pt x="9309" y="89"/>
                  </a:moveTo>
                  <a:cubicBezTo>
                    <a:pt x="9248" y="89"/>
                    <a:pt x="9185" y="96"/>
                    <a:pt x="9139" y="107"/>
                  </a:cubicBezTo>
                  <a:cubicBezTo>
                    <a:pt x="9047" y="129"/>
                    <a:pt x="9124" y="148"/>
                    <a:pt x="9309" y="148"/>
                  </a:cubicBezTo>
                  <a:cubicBezTo>
                    <a:pt x="9494" y="148"/>
                    <a:pt x="9569" y="129"/>
                    <a:pt x="9477" y="107"/>
                  </a:cubicBezTo>
                  <a:cubicBezTo>
                    <a:pt x="9430" y="96"/>
                    <a:pt x="9370" y="89"/>
                    <a:pt x="9309" y="89"/>
                  </a:cubicBezTo>
                  <a:close/>
                  <a:moveTo>
                    <a:pt x="8609" y="169"/>
                  </a:moveTo>
                  <a:cubicBezTo>
                    <a:pt x="8418" y="169"/>
                    <a:pt x="8232" y="211"/>
                    <a:pt x="8198" y="263"/>
                  </a:cubicBezTo>
                  <a:cubicBezTo>
                    <a:pt x="8155" y="328"/>
                    <a:pt x="8254" y="339"/>
                    <a:pt x="8506" y="296"/>
                  </a:cubicBezTo>
                  <a:cubicBezTo>
                    <a:pt x="8997" y="213"/>
                    <a:pt x="9033" y="169"/>
                    <a:pt x="8609" y="169"/>
                  </a:cubicBezTo>
                  <a:close/>
                  <a:moveTo>
                    <a:pt x="12819" y="177"/>
                  </a:moveTo>
                  <a:cubicBezTo>
                    <a:pt x="12713" y="178"/>
                    <a:pt x="13016" y="272"/>
                    <a:pt x="13492" y="388"/>
                  </a:cubicBezTo>
                  <a:cubicBezTo>
                    <a:pt x="13968" y="504"/>
                    <a:pt x="14573" y="678"/>
                    <a:pt x="14838" y="777"/>
                  </a:cubicBezTo>
                  <a:cubicBezTo>
                    <a:pt x="15417" y="992"/>
                    <a:pt x="15613" y="1020"/>
                    <a:pt x="15241" y="832"/>
                  </a:cubicBezTo>
                  <a:cubicBezTo>
                    <a:pt x="14780" y="599"/>
                    <a:pt x="13209" y="175"/>
                    <a:pt x="12819" y="177"/>
                  </a:cubicBezTo>
                  <a:close/>
                  <a:moveTo>
                    <a:pt x="7864" y="355"/>
                  </a:moveTo>
                  <a:cubicBezTo>
                    <a:pt x="7785" y="358"/>
                    <a:pt x="7635" y="395"/>
                    <a:pt x="7529" y="437"/>
                  </a:cubicBezTo>
                  <a:lnTo>
                    <a:pt x="7336" y="515"/>
                  </a:lnTo>
                  <a:lnTo>
                    <a:pt x="7529" y="519"/>
                  </a:lnTo>
                  <a:cubicBezTo>
                    <a:pt x="7635" y="522"/>
                    <a:pt x="7785" y="485"/>
                    <a:pt x="7864" y="437"/>
                  </a:cubicBezTo>
                  <a:cubicBezTo>
                    <a:pt x="7993" y="360"/>
                    <a:pt x="7993" y="351"/>
                    <a:pt x="7864" y="355"/>
                  </a:cubicBezTo>
                  <a:close/>
                  <a:moveTo>
                    <a:pt x="7187" y="550"/>
                  </a:moveTo>
                  <a:cubicBezTo>
                    <a:pt x="7104" y="534"/>
                    <a:pt x="6671" y="679"/>
                    <a:pt x="6225" y="875"/>
                  </a:cubicBezTo>
                  <a:cubicBezTo>
                    <a:pt x="5778" y="1070"/>
                    <a:pt x="5458" y="1234"/>
                    <a:pt x="5514" y="1238"/>
                  </a:cubicBezTo>
                  <a:cubicBezTo>
                    <a:pt x="5570" y="1242"/>
                    <a:pt x="5831" y="1149"/>
                    <a:pt x="6093" y="1033"/>
                  </a:cubicBezTo>
                  <a:cubicBezTo>
                    <a:pt x="6354" y="916"/>
                    <a:pt x="6741" y="767"/>
                    <a:pt x="6952" y="701"/>
                  </a:cubicBezTo>
                  <a:cubicBezTo>
                    <a:pt x="7164" y="635"/>
                    <a:pt x="7270" y="567"/>
                    <a:pt x="7187" y="550"/>
                  </a:cubicBezTo>
                  <a:close/>
                  <a:moveTo>
                    <a:pt x="15645" y="974"/>
                  </a:moveTo>
                  <a:cubicBezTo>
                    <a:pt x="15592" y="974"/>
                    <a:pt x="15575" y="1015"/>
                    <a:pt x="15607" y="1064"/>
                  </a:cubicBezTo>
                  <a:cubicBezTo>
                    <a:pt x="15640" y="1113"/>
                    <a:pt x="15712" y="1154"/>
                    <a:pt x="15765" y="1154"/>
                  </a:cubicBezTo>
                  <a:cubicBezTo>
                    <a:pt x="15818" y="1154"/>
                    <a:pt x="15833" y="1113"/>
                    <a:pt x="15800" y="1064"/>
                  </a:cubicBezTo>
                  <a:cubicBezTo>
                    <a:pt x="15768" y="1015"/>
                    <a:pt x="15698" y="974"/>
                    <a:pt x="15645" y="974"/>
                  </a:cubicBezTo>
                  <a:close/>
                  <a:moveTo>
                    <a:pt x="10800" y="1058"/>
                  </a:moveTo>
                  <a:cubicBezTo>
                    <a:pt x="10004" y="1058"/>
                    <a:pt x="9208" y="1122"/>
                    <a:pt x="8560" y="1252"/>
                  </a:cubicBezTo>
                  <a:cubicBezTo>
                    <a:pt x="5573" y="1851"/>
                    <a:pt x="3029" y="3617"/>
                    <a:pt x="1566" y="6106"/>
                  </a:cubicBezTo>
                  <a:lnTo>
                    <a:pt x="1211" y="6710"/>
                  </a:lnTo>
                  <a:lnTo>
                    <a:pt x="1484" y="6710"/>
                  </a:lnTo>
                  <a:cubicBezTo>
                    <a:pt x="1716" y="6710"/>
                    <a:pt x="1797" y="6639"/>
                    <a:pt x="2023" y="6235"/>
                  </a:cubicBezTo>
                  <a:cubicBezTo>
                    <a:pt x="2418" y="5530"/>
                    <a:pt x="3424" y="4390"/>
                    <a:pt x="4195" y="3772"/>
                  </a:cubicBezTo>
                  <a:cubicBezTo>
                    <a:pt x="5091" y="3053"/>
                    <a:pt x="5812" y="2626"/>
                    <a:pt x="6808" y="2224"/>
                  </a:cubicBezTo>
                  <a:cubicBezTo>
                    <a:pt x="9925" y="968"/>
                    <a:pt x="13487" y="1255"/>
                    <a:pt x="16329" y="2992"/>
                  </a:cubicBezTo>
                  <a:cubicBezTo>
                    <a:pt x="17353" y="3618"/>
                    <a:pt x="18676" y="4882"/>
                    <a:pt x="19352" y="5882"/>
                  </a:cubicBezTo>
                  <a:cubicBezTo>
                    <a:pt x="19804" y="6550"/>
                    <a:pt x="19958" y="6710"/>
                    <a:pt x="20143" y="6710"/>
                  </a:cubicBezTo>
                  <a:lnTo>
                    <a:pt x="20373" y="6710"/>
                  </a:lnTo>
                  <a:lnTo>
                    <a:pt x="20117" y="6241"/>
                  </a:lnTo>
                  <a:cubicBezTo>
                    <a:pt x="19290" y="4716"/>
                    <a:pt x="17728" y="3208"/>
                    <a:pt x="16037" y="2301"/>
                  </a:cubicBezTo>
                  <a:cubicBezTo>
                    <a:pt x="15274" y="1891"/>
                    <a:pt x="14003" y="1445"/>
                    <a:pt x="13037" y="1252"/>
                  </a:cubicBezTo>
                  <a:cubicBezTo>
                    <a:pt x="12389" y="1122"/>
                    <a:pt x="11595" y="1058"/>
                    <a:pt x="10800" y="1058"/>
                  </a:cubicBezTo>
                  <a:close/>
                  <a:moveTo>
                    <a:pt x="10800" y="4166"/>
                  </a:moveTo>
                  <a:cubicBezTo>
                    <a:pt x="9443" y="4162"/>
                    <a:pt x="8789" y="4279"/>
                    <a:pt x="7728" y="4715"/>
                  </a:cubicBezTo>
                  <a:cubicBezTo>
                    <a:pt x="6892" y="5059"/>
                    <a:pt x="5779" y="5838"/>
                    <a:pt x="5311" y="6411"/>
                  </a:cubicBezTo>
                  <a:lnTo>
                    <a:pt x="5065" y="6710"/>
                  </a:lnTo>
                  <a:lnTo>
                    <a:pt x="5417" y="6710"/>
                  </a:lnTo>
                  <a:cubicBezTo>
                    <a:pt x="5711" y="6710"/>
                    <a:pt x="5868" y="6625"/>
                    <a:pt x="6386" y="6182"/>
                  </a:cubicBezTo>
                  <a:cubicBezTo>
                    <a:pt x="8205" y="4629"/>
                    <a:pt x="10922" y="4155"/>
                    <a:pt x="13152" y="5001"/>
                  </a:cubicBezTo>
                  <a:cubicBezTo>
                    <a:pt x="14068" y="5348"/>
                    <a:pt x="14550" y="5627"/>
                    <a:pt x="15238" y="6210"/>
                  </a:cubicBezTo>
                  <a:cubicBezTo>
                    <a:pt x="15744" y="6638"/>
                    <a:pt x="15885" y="6710"/>
                    <a:pt x="16201" y="6708"/>
                  </a:cubicBezTo>
                  <a:lnTo>
                    <a:pt x="16570" y="6706"/>
                  </a:lnTo>
                  <a:lnTo>
                    <a:pt x="15800" y="6014"/>
                  </a:lnTo>
                  <a:cubicBezTo>
                    <a:pt x="15244" y="5515"/>
                    <a:pt x="14789" y="5205"/>
                    <a:pt x="14165" y="4903"/>
                  </a:cubicBezTo>
                  <a:cubicBezTo>
                    <a:pt x="12937" y="4309"/>
                    <a:pt x="12306" y="4171"/>
                    <a:pt x="10800" y="4166"/>
                  </a:cubicBezTo>
                  <a:close/>
                  <a:moveTo>
                    <a:pt x="10802" y="7694"/>
                  </a:moveTo>
                  <a:cubicBezTo>
                    <a:pt x="4611" y="7697"/>
                    <a:pt x="94" y="7734"/>
                    <a:pt x="44" y="7780"/>
                  </a:cubicBezTo>
                  <a:cubicBezTo>
                    <a:pt x="-4" y="7825"/>
                    <a:pt x="-15" y="7905"/>
                    <a:pt x="21" y="7958"/>
                  </a:cubicBezTo>
                  <a:cubicBezTo>
                    <a:pt x="66" y="8027"/>
                    <a:pt x="3192" y="8056"/>
                    <a:pt x="10812" y="8056"/>
                  </a:cubicBezTo>
                  <a:lnTo>
                    <a:pt x="21537" y="8056"/>
                  </a:lnTo>
                  <a:lnTo>
                    <a:pt x="21505" y="7872"/>
                  </a:lnTo>
                  <a:cubicBezTo>
                    <a:pt x="21475" y="7690"/>
                    <a:pt x="21460" y="7690"/>
                    <a:pt x="10802" y="7694"/>
                  </a:cubicBezTo>
                  <a:close/>
                  <a:moveTo>
                    <a:pt x="10770" y="13721"/>
                  </a:moveTo>
                  <a:lnTo>
                    <a:pt x="123" y="13747"/>
                  </a:lnTo>
                  <a:lnTo>
                    <a:pt x="92" y="13948"/>
                  </a:lnTo>
                  <a:lnTo>
                    <a:pt x="60" y="14149"/>
                  </a:lnTo>
                  <a:lnTo>
                    <a:pt x="10777" y="14149"/>
                  </a:lnTo>
                  <a:cubicBezTo>
                    <a:pt x="16670" y="14149"/>
                    <a:pt x="21518" y="14124"/>
                    <a:pt x="21552" y="14092"/>
                  </a:cubicBezTo>
                  <a:cubicBezTo>
                    <a:pt x="21585" y="14061"/>
                    <a:pt x="21569" y="13961"/>
                    <a:pt x="21516" y="13868"/>
                  </a:cubicBezTo>
                  <a:cubicBezTo>
                    <a:pt x="21421" y="13703"/>
                    <a:pt x="21123" y="13698"/>
                    <a:pt x="10770" y="13721"/>
                  </a:cubicBezTo>
                  <a:close/>
                  <a:moveTo>
                    <a:pt x="16408" y="14946"/>
                  </a:moveTo>
                  <a:cubicBezTo>
                    <a:pt x="16011" y="14915"/>
                    <a:pt x="15767" y="15008"/>
                    <a:pt x="15465" y="15308"/>
                  </a:cubicBezTo>
                  <a:cubicBezTo>
                    <a:pt x="14922" y="15845"/>
                    <a:pt x="13897" y="16450"/>
                    <a:pt x="13020" y="16749"/>
                  </a:cubicBezTo>
                  <a:cubicBezTo>
                    <a:pt x="11296" y="17337"/>
                    <a:pt x="9232" y="17183"/>
                    <a:pt x="7615" y="16345"/>
                  </a:cubicBezTo>
                  <a:cubicBezTo>
                    <a:pt x="6975" y="16013"/>
                    <a:pt x="6332" y="15568"/>
                    <a:pt x="6013" y="15233"/>
                  </a:cubicBezTo>
                  <a:cubicBezTo>
                    <a:pt x="5812" y="15023"/>
                    <a:pt x="5666" y="14956"/>
                    <a:pt x="5411" y="14956"/>
                  </a:cubicBezTo>
                  <a:cubicBezTo>
                    <a:pt x="5226" y="14956"/>
                    <a:pt x="5076" y="14993"/>
                    <a:pt x="5076" y="15038"/>
                  </a:cubicBezTo>
                  <a:cubicBezTo>
                    <a:pt x="5076" y="15083"/>
                    <a:pt x="5410" y="15407"/>
                    <a:pt x="5818" y="15757"/>
                  </a:cubicBezTo>
                  <a:cubicBezTo>
                    <a:pt x="6675" y="16492"/>
                    <a:pt x="8096" y="17206"/>
                    <a:pt x="9116" y="17412"/>
                  </a:cubicBezTo>
                  <a:cubicBezTo>
                    <a:pt x="10072" y="17604"/>
                    <a:pt x="11612" y="17588"/>
                    <a:pt x="12567" y="17374"/>
                  </a:cubicBezTo>
                  <a:cubicBezTo>
                    <a:pt x="13553" y="17154"/>
                    <a:pt x="14647" y="16634"/>
                    <a:pt x="15484" y="15991"/>
                  </a:cubicBezTo>
                  <a:cubicBezTo>
                    <a:pt x="16179" y="15457"/>
                    <a:pt x="16617" y="14962"/>
                    <a:pt x="16408" y="14946"/>
                  </a:cubicBezTo>
                  <a:close/>
                  <a:moveTo>
                    <a:pt x="1457" y="14956"/>
                  </a:moveTo>
                  <a:cubicBezTo>
                    <a:pt x="1165" y="14956"/>
                    <a:pt x="1176" y="15004"/>
                    <a:pt x="1660" y="15808"/>
                  </a:cubicBezTo>
                  <a:cubicBezTo>
                    <a:pt x="2485" y="17177"/>
                    <a:pt x="4010" y="18582"/>
                    <a:pt x="5583" y="19420"/>
                  </a:cubicBezTo>
                  <a:cubicBezTo>
                    <a:pt x="6495" y="19906"/>
                    <a:pt x="7950" y="20393"/>
                    <a:pt x="8961" y="20551"/>
                  </a:cubicBezTo>
                  <a:cubicBezTo>
                    <a:pt x="9390" y="20618"/>
                    <a:pt x="10174" y="20677"/>
                    <a:pt x="10703" y="20682"/>
                  </a:cubicBezTo>
                  <a:cubicBezTo>
                    <a:pt x="14667" y="20718"/>
                    <a:pt x="18409" y="18641"/>
                    <a:pt x="20164" y="15431"/>
                  </a:cubicBezTo>
                  <a:cubicBezTo>
                    <a:pt x="20420" y="14961"/>
                    <a:pt x="20420" y="14956"/>
                    <a:pt x="20138" y="14956"/>
                  </a:cubicBezTo>
                  <a:cubicBezTo>
                    <a:pt x="19957" y="14956"/>
                    <a:pt x="19839" y="15067"/>
                    <a:pt x="19595" y="15470"/>
                  </a:cubicBezTo>
                  <a:cubicBezTo>
                    <a:pt x="18300" y="17609"/>
                    <a:pt x="16085" y="19230"/>
                    <a:pt x="13492" y="19939"/>
                  </a:cubicBezTo>
                  <a:cubicBezTo>
                    <a:pt x="12317" y="20261"/>
                    <a:pt x="10152" y="20342"/>
                    <a:pt x="8923" y="20109"/>
                  </a:cubicBezTo>
                  <a:cubicBezTo>
                    <a:pt x="7383" y="19818"/>
                    <a:pt x="5904" y="19210"/>
                    <a:pt x="4795" y="18410"/>
                  </a:cubicBezTo>
                  <a:cubicBezTo>
                    <a:pt x="3703" y="17623"/>
                    <a:pt x="2399" y="16214"/>
                    <a:pt x="1866" y="15247"/>
                  </a:cubicBezTo>
                  <a:cubicBezTo>
                    <a:pt x="1747" y="15032"/>
                    <a:pt x="1640" y="14956"/>
                    <a:pt x="1457" y="14956"/>
                  </a:cubicBezTo>
                  <a:close/>
                  <a:moveTo>
                    <a:pt x="16088" y="20274"/>
                  </a:moveTo>
                  <a:cubicBezTo>
                    <a:pt x="16057" y="20280"/>
                    <a:pt x="16014" y="20296"/>
                    <a:pt x="15968" y="20318"/>
                  </a:cubicBezTo>
                  <a:cubicBezTo>
                    <a:pt x="15710" y="20443"/>
                    <a:pt x="15191" y="20648"/>
                    <a:pt x="14502" y="20901"/>
                  </a:cubicBezTo>
                  <a:cubicBezTo>
                    <a:pt x="13713" y="21190"/>
                    <a:pt x="13860" y="21211"/>
                    <a:pt x="14697" y="20928"/>
                  </a:cubicBezTo>
                  <a:cubicBezTo>
                    <a:pt x="15376" y="20699"/>
                    <a:pt x="16138" y="20358"/>
                    <a:pt x="16138" y="20283"/>
                  </a:cubicBezTo>
                  <a:cubicBezTo>
                    <a:pt x="16138" y="20271"/>
                    <a:pt x="16118" y="20267"/>
                    <a:pt x="16088" y="20274"/>
                  </a:cubicBezTo>
                  <a:close/>
                  <a:moveTo>
                    <a:pt x="5591" y="20361"/>
                  </a:moveTo>
                  <a:cubicBezTo>
                    <a:pt x="5549" y="20401"/>
                    <a:pt x="6602" y="20855"/>
                    <a:pt x="6992" y="20965"/>
                  </a:cubicBezTo>
                  <a:cubicBezTo>
                    <a:pt x="7343" y="21064"/>
                    <a:pt x="7456" y="21063"/>
                    <a:pt x="7288" y="20961"/>
                  </a:cubicBezTo>
                  <a:cubicBezTo>
                    <a:pt x="7208" y="20913"/>
                    <a:pt x="7090" y="20872"/>
                    <a:pt x="7026" y="20871"/>
                  </a:cubicBezTo>
                  <a:cubicBezTo>
                    <a:pt x="6961" y="20871"/>
                    <a:pt x="6620" y="20748"/>
                    <a:pt x="6269" y="20598"/>
                  </a:cubicBezTo>
                  <a:cubicBezTo>
                    <a:pt x="5917" y="20448"/>
                    <a:pt x="5613" y="20342"/>
                    <a:pt x="5591" y="20361"/>
                  </a:cubicBezTo>
                  <a:close/>
                  <a:moveTo>
                    <a:pt x="7799" y="21170"/>
                  </a:moveTo>
                  <a:cubicBezTo>
                    <a:pt x="7756" y="21210"/>
                    <a:pt x="8677" y="21397"/>
                    <a:pt x="9403" y="21495"/>
                  </a:cubicBezTo>
                  <a:cubicBezTo>
                    <a:pt x="10106" y="21589"/>
                    <a:pt x="10214" y="21595"/>
                    <a:pt x="10158" y="21543"/>
                  </a:cubicBezTo>
                  <a:cubicBezTo>
                    <a:pt x="10095" y="21485"/>
                    <a:pt x="7844" y="21128"/>
                    <a:pt x="7799" y="21170"/>
                  </a:cubicBezTo>
                  <a:close/>
                  <a:moveTo>
                    <a:pt x="13683" y="21184"/>
                  </a:moveTo>
                  <a:cubicBezTo>
                    <a:pt x="13703" y="21172"/>
                    <a:pt x="13655" y="21174"/>
                    <a:pt x="13540" y="21192"/>
                  </a:cubicBezTo>
                  <a:cubicBezTo>
                    <a:pt x="13355" y="21220"/>
                    <a:pt x="12905" y="21279"/>
                    <a:pt x="12540" y="21325"/>
                  </a:cubicBezTo>
                  <a:cubicBezTo>
                    <a:pt x="12174" y="21370"/>
                    <a:pt x="11848" y="21433"/>
                    <a:pt x="11817" y="21463"/>
                  </a:cubicBezTo>
                  <a:cubicBezTo>
                    <a:pt x="11727" y="21551"/>
                    <a:pt x="12906" y="21405"/>
                    <a:pt x="13416" y="21266"/>
                  </a:cubicBezTo>
                  <a:cubicBezTo>
                    <a:pt x="13573" y="21223"/>
                    <a:pt x="13662" y="21196"/>
                    <a:pt x="13683" y="21184"/>
                  </a:cubicBezTo>
                  <a:close/>
                  <a:moveTo>
                    <a:pt x="11219" y="21508"/>
                  </a:moveTo>
                  <a:cubicBezTo>
                    <a:pt x="11149" y="21508"/>
                    <a:pt x="11075" y="21513"/>
                    <a:pt x="11016" y="21524"/>
                  </a:cubicBezTo>
                  <a:cubicBezTo>
                    <a:pt x="10896" y="21545"/>
                    <a:pt x="10972" y="21564"/>
                    <a:pt x="11183" y="21565"/>
                  </a:cubicBezTo>
                  <a:cubicBezTo>
                    <a:pt x="11395" y="21566"/>
                    <a:pt x="11493" y="21548"/>
                    <a:pt x="11401" y="21526"/>
                  </a:cubicBezTo>
                  <a:cubicBezTo>
                    <a:pt x="11355" y="21515"/>
                    <a:pt x="11289" y="21509"/>
                    <a:pt x="11219" y="21508"/>
                  </a:cubicBezTo>
                  <a:close/>
                  <a:moveTo>
                    <a:pt x="10647" y="21510"/>
                  </a:moveTo>
                  <a:cubicBezTo>
                    <a:pt x="10613" y="21509"/>
                    <a:pt x="10574" y="21513"/>
                    <a:pt x="10540" y="21526"/>
                  </a:cubicBezTo>
                  <a:cubicBezTo>
                    <a:pt x="10463" y="21554"/>
                    <a:pt x="10486" y="21576"/>
                    <a:pt x="10598" y="21580"/>
                  </a:cubicBezTo>
                  <a:cubicBezTo>
                    <a:pt x="10700" y="21584"/>
                    <a:pt x="10756" y="21563"/>
                    <a:pt x="10724" y="21534"/>
                  </a:cubicBezTo>
                  <a:cubicBezTo>
                    <a:pt x="10708" y="21519"/>
                    <a:pt x="10680" y="21511"/>
                    <a:pt x="10647" y="2151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77" name="أسئلة الاختبار النهائي"/>
            <p:cNvSpPr txBox="1"/>
            <p:nvPr/>
          </p:nvSpPr>
          <p:spPr>
            <a:xfrm>
              <a:off x="3264" y="1872559"/>
              <a:ext cx="4076522" cy="639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4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أسئلة الاختبار النهائي    </a:t>
              </a:r>
            </a:p>
          </p:txBody>
        </p:sp>
      </p:grpSp>
      <p:pic>
        <p:nvPicPr>
          <p:cNvPr id="179" name="IMG_0806.jpeg" descr="IMG_0806.jpeg"/>
          <p:cNvPicPr>
            <a:picLocks noChangeAspect="1"/>
          </p:cNvPicPr>
          <p:nvPr/>
        </p:nvPicPr>
        <p:blipFill>
          <a:blip r:embed="rId7">
            <a:extLst/>
          </a:blip>
          <a:srcRect l="17555" t="5000" r="17249" b="4778"/>
          <a:stretch>
            <a:fillRect/>
          </a:stretch>
        </p:blipFill>
        <p:spPr>
          <a:xfrm>
            <a:off x="21654227" y="379390"/>
            <a:ext cx="2220323" cy="3072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8" h="21593" fill="norm" stroke="1" extrusionOk="0">
                <a:moveTo>
                  <a:pt x="10025" y="0"/>
                </a:moveTo>
                <a:cubicBezTo>
                  <a:pt x="9133" y="0"/>
                  <a:pt x="8545" y="513"/>
                  <a:pt x="8398" y="1414"/>
                </a:cubicBezTo>
                <a:lnTo>
                  <a:pt x="8336" y="1771"/>
                </a:lnTo>
                <a:lnTo>
                  <a:pt x="7062" y="2614"/>
                </a:lnTo>
                <a:cubicBezTo>
                  <a:pt x="6360" y="3078"/>
                  <a:pt x="5565" y="3606"/>
                  <a:pt x="5297" y="3785"/>
                </a:cubicBezTo>
                <a:lnTo>
                  <a:pt x="4810" y="4111"/>
                </a:lnTo>
                <a:lnTo>
                  <a:pt x="4526" y="3969"/>
                </a:lnTo>
                <a:cubicBezTo>
                  <a:pt x="4321" y="3868"/>
                  <a:pt x="4125" y="3830"/>
                  <a:pt x="3831" y="3830"/>
                </a:cubicBezTo>
                <a:cubicBezTo>
                  <a:pt x="3467" y="3830"/>
                  <a:pt x="3387" y="3854"/>
                  <a:pt x="3114" y="4053"/>
                </a:cubicBezTo>
                <a:cubicBezTo>
                  <a:pt x="2655" y="4386"/>
                  <a:pt x="2512" y="4940"/>
                  <a:pt x="2730" y="5534"/>
                </a:cubicBezTo>
                <a:cubicBezTo>
                  <a:pt x="2864" y="5900"/>
                  <a:pt x="3068" y="6203"/>
                  <a:pt x="3317" y="6401"/>
                </a:cubicBezTo>
                <a:cubicBezTo>
                  <a:pt x="3470" y="6522"/>
                  <a:pt x="3513" y="6637"/>
                  <a:pt x="3539" y="7001"/>
                </a:cubicBezTo>
                <a:cubicBezTo>
                  <a:pt x="3572" y="7457"/>
                  <a:pt x="3721" y="7775"/>
                  <a:pt x="4015" y="8005"/>
                </a:cubicBezTo>
                <a:cubicBezTo>
                  <a:pt x="4170" y="8126"/>
                  <a:pt x="4173" y="8133"/>
                  <a:pt x="3977" y="8496"/>
                </a:cubicBezTo>
                <a:cubicBezTo>
                  <a:pt x="3406" y="9554"/>
                  <a:pt x="3152" y="10751"/>
                  <a:pt x="3152" y="12392"/>
                </a:cubicBezTo>
                <a:lnTo>
                  <a:pt x="3152" y="13622"/>
                </a:lnTo>
                <a:lnTo>
                  <a:pt x="2588" y="13887"/>
                </a:lnTo>
                <a:cubicBezTo>
                  <a:pt x="1646" y="14327"/>
                  <a:pt x="747" y="15126"/>
                  <a:pt x="258" y="15962"/>
                </a:cubicBezTo>
                <a:cubicBezTo>
                  <a:pt x="50" y="16318"/>
                  <a:pt x="41" y="16363"/>
                  <a:pt x="143" y="16595"/>
                </a:cubicBezTo>
                <a:cubicBezTo>
                  <a:pt x="300" y="16951"/>
                  <a:pt x="279" y="17330"/>
                  <a:pt x="97" y="17476"/>
                </a:cubicBezTo>
                <a:cubicBezTo>
                  <a:pt x="-124" y="17654"/>
                  <a:pt x="27" y="17779"/>
                  <a:pt x="623" y="17917"/>
                </a:cubicBezTo>
                <a:lnTo>
                  <a:pt x="1126" y="18034"/>
                </a:lnTo>
                <a:lnTo>
                  <a:pt x="1080" y="18402"/>
                </a:lnTo>
                <a:cubicBezTo>
                  <a:pt x="1039" y="18715"/>
                  <a:pt x="1062" y="18822"/>
                  <a:pt x="1237" y="19099"/>
                </a:cubicBezTo>
                <a:cubicBezTo>
                  <a:pt x="1415" y="19382"/>
                  <a:pt x="1505" y="19451"/>
                  <a:pt x="1882" y="19588"/>
                </a:cubicBezTo>
                <a:cubicBezTo>
                  <a:pt x="2183" y="19697"/>
                  <a:pt x="2449" y="19744"/>
                  <a:pt x="2737" y="19744"/>
                </a:cubicBezTo>
                <a:cubicBezTo>
                  <a:pt x="3141" y="19744"/>
                  <a:pt x="3159" y="19750"/>
                  <a:pt x="3156" y="19908"/>
                </a:cubicBezTo>
                <a:cubicBezTo>
                  <a:pt x="3153" y="20065"/>
                  <a:pt x="3175" y="20075"/>
                  <a:pt x="3605" y="20104"/>
                </a:cubicBezTo>
                <a:lnTo>
                  <a:pt x="4058" y="20134"/>
                </a:lnTo>
                <a:lnTo>
                  <a:pt x="3708" y="20235"/>
                </a:lnTo>
                <a:cubicBezTo>
                  <a:pt x="3453" y="20308"/>
                  <a:pt x="3359" y="20367"/>
                  <a:pt x="3359" y="20458"/>
                </a:cubicBezTo>
                <a:cubicBezTo>
                  <a:pt x="3359" y="20576"/>
                  <a:pt x="3400" y="20583"/>
                  <a:pt x="4200" y="20583"/>
                </a:cubicBezTo>
                <a:cubicBezTo>
                  <a:pt x="5259" y="20583"/>
                  <a:pt x="6290" y="20462"/>
                  <a:pt x="6974" y="20260"/>
                </a:cubicBezTo>
                <a:cubicBezTo>
                  <a:pt x="7597" y="20075"/>
                  <a:pt x="7588" y="20078"/>
                  <a:pt x="7523" y="20201"/>
                </a:cubicBezTo>
                <a:cubicBezTo>
                  <a:pt x="7376" y="20479"/>
                  <a:pt x="7856" y="21069"/>
                  <a:pt x="8352" y="21219"/>
                </a:cubicBezTo>
                <a:cubicBezTo>
                  <a:pt x="8880" y="21379"/>
                  <a:pt x="9689" y="21310"/>
                  <a:pt x="10750" y="21013"/>
                </a:cubicBezTo>
                <a:lnTo>
                  <a:pt x="11187" y="20890"/>
                </a:lnTo>
                <a:lnTo>
                  <a:pt x="11272" y="21049"/>
                </a:lnTo>
                <a:cubicBezTo>
                  <a:pt x="11386" y="21268"/>
                  <a:pt x="11584" y="21420"/>
                  <a:pt x="11878" y="21515"/>
                </a:cubicBezTo>
                <a:cubicBezTo>
                  <a:pt x="12038" y="21566"/>
                  <a:pt x="12159" y="21593"/>
                  <a:pt x="12281" y="21593"/>
                </a:cubicBezTo>
                <a:cubicBezTo>
                  <a:pt x="12403" y="21593"/>
                  <a:pt x="12525" y="21566"/>
                  <a:pt x="12696" y="21515"/>
                </a:cubicBezTo>
                <a:cubicBezTo>
                  <a:pt x="13177" y="21369"/>
                  <a:pt x="13451" y="20926"/>
                  <a:pt x="13321" y="20505"/>
                </a:cubicBezTo>
                <a:cubicBezTo>
                  <a:pt x="13217" y="20167"/>
                  <a:pt x="12929" y="19978"/>
                  <a:pt x="12458" y="19939"/>
                </a:cubicBezTo>
                <a:cubicBezTo>
                  <a:pt x="12223" y="19920"/>
                  <a:pt x="12104" y="19886"/>
                  <a:pt x="12151" y="19853"/>
                </a:cubicBezTo>
                <a:cubicBezTo>
                  <a:pt x="12298" y="19745"/>
                  <a:pt x="13191" y="19727"/>
                  <a:pt x="14480" y="19805"/>
                </a:cubicBezTo>
                <a:cubicBezTo>
                  <a:pt x="15615" y="19874"/>
                  <a:pt x="15928" y="19873"/>
                  <a:pt x="16878" y="19791"/>
                </a:cubicBezTo>
                <a:cubicBezTo>
                  <a:pt x="17787" y="19713"/>
                  <a:pt x="18077" y="19663"/>
                  <a:pt x="18605" y="19487"/>
                </a:cubicBezTo>
                <a:cubicBezTo>
                  <a:pt x="20242" y="18944"/>
                  <a:pt x="21008" y="18163"/>
                  <a:pt x="21353" y="16693"/>
                </a:cubicBezTo>
                <a:cubicBezTo>
                  <a:pt x="21437" y="16332"/>
                  <a:pt x="21476" y="15916"/>
                  <a:pt x="21468" y="15457"/>
                </a:cubicBezTo>
                <a:cubicBezTo>
                  <a:pt x="21444" y="14079"/>
                  <a:pt x="21011" y="12314"/>
                  <a:pt x="20232" y="10501"/>
                </a:cubicBezTo>
                <a:cubicBezTo>
                  <a:pt x="19953" y="9849"/>
                  <a:pt x="19950" y="9644"/>
                  <a:pt x="20202" y="8685"/>
                </a:cubicBezTo>
                <a:cubicBezTo>
                  <a:pt x="20265" y="8444"/>
                  <a:pt x="20317" y="8110"/>
                  <a:pt x="20317" y="7943"/>
                </a:cubicBezTo>
                <a:cubicBezTo>
                  <a:pt x="20317" y="7737"/>
                  <a:pt x="20385" y="7532"/>
                  <a:pt x="20535" y="7305"/>
                </a:cubicBezTo>
                <a:cubicBezTo>
                  <a:pt x="21176" y="6335"/>
                  <a:pt x="20662" y="5310"/>
                  <a:pt x="19396" y="5040"/>
                </a:cubicBezTo>
                <a:cubicBezTo>
                  <a:pt x="18946" y="4944"/>
                  <a:pt x="18873" y="4910"/>
                  <a:pt x="18851" y="4775"/>
                </a:cubicBezTo>
                <a:cubicBezTo>
                  <a:pt x="18832" y="4660"/>
                  <a:pt x="18860" y="4621"/>
                  <a:pt x="18962" y="4627"/>
                </a:cubicBezTo>
                <a:cubicBezTo>
                  <a:pt x="19037" y="4632"/>
                  <a:pt x="19180" y="4561"/>
                  <a:pt x="19277" y="4468"/>
                </a:cubicBezTo>
                <a:cubicBezTo>
                  <a:pt x="19433" y="4319"/>
                  <a:pt x="19453" y="4221"/>
                  <a:pt x="19453" y="3620"/>
                </a:cubicBezTo>
                <a:cubicBezTo>
                  <a:pt x="19453" y="2961"/>
                  <a:pt x="19443" y="2935"/>
                  <a:pt x="19200" y="2683"/>
                </a:cubicBezTo>
                <a:cubicBezTo>
                  <a:pt x="19062" y="2541"/>
                  <a:pt x="18835" y="2370"/>
                  <a:pt x="18693" y="2304"/>
                </a:cubicBezTo>
                <a:cubicBezTo>
                  <a:pt x="18480" y="2205"/>
                  <a:pt x="18444" y="2157"/>
                  <a:pt x="18490" y="2033"/>
                </a:cubicBezTo>
                <a:cubicBezTo>
                  <a:pt x="18579" y="1793"/>
                  <a:pt x="18553" y="1309"/>
                  <a:pt x="18432" y="1004"/>
                </a:cubicBezTo>
                <a:cubicBezTo>
                  <a:pt x="18212" y="445"/>
                  <a:pt x="17328" y="-7"/>
                  <a:pt x="16640" y="87"/>
                </a:cubicBezTo>
                <a:cubicBezTo>
                  <a:pt x="16253" y="140"/>
                  <a:pt x="15820" y="450"/>
                  <a:pt x="15750" y="723"/>
                </a:cubicBezTo>
                <a:lnTo>
                  <a:pt x="15696" y="929"/>
                </a:lnTo>
                <a:lnTo>
                  <a:pt x="13747" y="909"/>
                </a:lnTo>
                <a:lnTo>
                  <a:pt x="11794" y="893"/>
                </a:lnTo>
                <a:lnTo>
                  <a:pt x="11395" y="564"/>
                </a:lnTo>
                <a:cubicBezTo>
                  <a:pt x="10925" y="178"/>
                  <a:pt x="10491" y="0"/>
                  <a:pt x="10025" y="0"/>
                </a:cubicBezTo>
                <a:close/>
                <a:moveTo>
                  <a:pt x="5128" y="18807"/>
                </a:moveTo>
                <a:cubicBezTo>
                  <a:pt x="5213" y="18783"/>
                  <a:pt x="5259" y="18812"/>
                  <a:pt x="5335" y="18879"/>
                </a:cubicBezTo>
                <a:cubicBezTo>
                  <a:pt x="5425" y="18958"/>
                  <a:pt x="5403" y="19000"/>
                  <a:pt x="5178" y="19150"/>
                </a:cubicBezTo>
                <a:cubicBezTo>
                  <a:pt x="5032" y="19247"/>
                  <a:pt x="4848" y="19327"/>
                  <a:pt x="4771" y="19328"/>
                </a:cubicBezTo>
                <a:cubicBezTo>
                  <a:pt x="4695" y="19330"/>
                  <a:pt x="4504" y="19366"/>
                  <a:pt x="4345" y="19409"/>
                </a:cubicBezTo>
                <a:cubicBezTo>
                  <a:pt x="3785" y="19563"/>
                  <a:pt x="3730" y="19572"/>
                  <a:pt x="4015" y="19454"/>
                </a:cubicBezTo>
                <a:cubicBezTo>
                  <a:pt x="4174" y="19388"/>
                  <a:pt x="4483" y="19211"/>
                  <a:pt x="4702" y="19060"/>
                </a:cubicBezTo>
                <a:cubicBezTo>
                  <a:pt x="4923" y="18909"/>
                  <a:pt x="5044" y="18831"/>
                  <a:pt x="5128" y="18807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2" name="تجميع"/>
          <p:cNvGrpSpPr/>
          <p:nvPr/>
        </p:nvGrpSpPr>
        <p:grpSpPr>
          <a:xfrm>
            <a:off x="11205810" y="10714208"/>
            <a:ext cx="7792798" cy="2450687"/>
            <a:chOff x="-198365" y="-342900"/>
            <a:chExt cx="7792796" cy="2450686"/>
          </a:xfrm>
        </p:grpSpPr>
        <p:pic>
          <p:nvPicPr>
            <p:cNvPr id="180" name="مستطيل مستدير الزوايا مستطيل مستدير الزوايا" descr="مستطيل مستدير الزوايا مستطيل مستدير الزوايا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98366" y="-342900"/>
              <a:ext cx="7792798" cy="2450687"/>
            </a:xfrm>
            <a:prstGeom prst="rect">
              <a:avLst/>
            </a:prstGeom>
            <a:effectLst/>
          </p:spPr>
        </p:pic>
        <p:sp>
          <p:nvSpPr>
            <p:cNvPr id="181" name="معلمة المادة: …………………………………………"/>
            <p:cNvSpPr txBox="1"/>
            <p:nvPr/>
          </p:nvSpPr>
          <p:spPr>
            <a:xfrm>
              <a:off x="0" y="312141"/>
              <a:ext cx="7271526" cy="11406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4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معلمة المادة: …………………………………………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المملكة العربية السعودية…"/>
          <p:cNvSpPr txBox="1"/>
          <p:nvPr/>
        </p:nvSpPr>
        <p:spPr>
          <a:xfrm>
            <a:off x="14883396" y="212277"/>
            <a:ext cx="7968101" cy="4385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المملكة العربية السعودية 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وزارة التعليم</a:t>
            </a:r>
            <a:r>
              <a:rPr u="sng">
                <a:hlinkClick r:id="" invalidUrl="" action="ppaction://hlinkshowjump?jump=nextslide" tgtFrame="" tooltip="" history="1" highlightClick="0" endSnd="0"/>
              </a:rPr>
              <a:t> 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إدارة تعليم / ……………… 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مكتب /  …………………</a:t>
            </a:r>
          </a:p>
          <a:p>
            <a:pPr rtl="0">
              <a:defRPr b="1" sz="3500">
                <a:latin typeface="Calibri"/>
                <a:ea typeface="Calibri"/>
                <a:cs typeface="Calibri"/>
                <a:sym typeface="Calibri"/>
              </a:defRPr>
            </a:pPr>
            <a:r>
              <a:t>شعبة  / …………………   </a:t>
            </a:r>
          </a:p>
        </p:txBody>
      </p:sp>
      <p:grpSp>
        <p:nvGrpSpPr>
          <p:cNvPr id="187" name="لمادة  / …………………………"/>
          <p:cNvGrpSpPr/>
          <p:nvPr/>
        </p:nvGrpSpPr>
        <p:grpSpPr>
          <a:xfrm>
            <a:off x="13072833" y="5150268"/>
            <a:ext cx="10170850" cy="5354003"/>
            <a:chOff x="0" y="0"/>
            <a:chExt cx="10170849" cy="5354002"/>
          </a:xfrm>
        </p:grpSpPr>
        <p:sp>
          <p:nvSpPr>
            <p:cNvPr id="186" name="لمادة  / …………………………"/>
            <p:cNvSpPr txBox="1"/>
            <p:nvPr/>
          </p:nvSpPr>
          <p:spPr>
            <a:xfrm>
              <a:off x="101600" y="101600"/>
              <a:ext cx="9954950" cy="5011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لمادة  / ………………………  </a:t>
              </a: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الفصل الدراسي الثاني لعام ١٤٤٦ هـ</a:t>
              </a: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( الدور الأول )  </a:t>
              </a:r>
            </a:p>
            <a:p>
              <a:pPr rtl="0">
                <a:defRPr b="1" sz="47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</a:t>
              </a:r>
            </a:p>
          </p:txBody>
        </p:sp>
        <p:pic>
          <p:nvPicPr>
            <p:cNvPr id="185" name="لمادة  / ………………………… لمادة  / ………………………  الفصل الدراسي الثاني لعام ١٤٤٦ هـ( الدور الأول )   " descr="لمادة  / ………………………… لمادة  / ………………………  الفصل الدراسي الثاني لعام ١٤٤٦ هـ( الدور الأول ) 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170850" cy="5354003"/>
            </a:xfrm>
            <a:prstGeom prst="rect">
              <a:avLst/>
            </a:prstGeom>
            <a:effectLst/>
          </p:spPr>
        </p:pic>
      </p:grpSp>
      <p:grpSp>
        <p:nvGrpSpPr>
          <p:cNvPr id="190" name="للصف / …………………………"/>
          <p:cNvGrpSpPr/>
          <p:nvPr/>
        </p:nvGrpSpPr>
        <p:grpSpPr>
          <a:xfrm>
            <a:off x="861894" y="4069710"/>
            <a:ext cx="9283586" cy="7515119"/>
            <a:chOff x="0" y="0"/>
            <a:chExt cx="9283584" cy="7515118"/>
          </a:xfrm>
        </p:grpSpPr>
        <p:sp>
          <p:nvSpPr>
            <p:cNvPr id="189" name="للصف / …………………………"/>
            <p:cNvSpPr txBox="1"/>
            <p:nvPr/>
          </p:nvSpPr>
          <p:spPr>
            <a:xfrm>
              <a:off x="101600" y="101600"/>
              <a:ext cx="9067685" cy="7172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  للصف / ………………………</a:t>
              </a: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 عدد الأوراق :  …………………</a:t>
              </a: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    عدد النسخ :   …………………</a:t>
              </a: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100">
                  <a:solidFill>
                    <a:srgbClr val="7E27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اليوم :  ………  التاريخ : …………………</a:t>
              </a:r>
            </a:p>
          </p:txBody>
        </p:sp>
        <p:pic>
          <p:nvPicPr>
            <p:cNvPr id="188" name="للصف / …………………………       للصف / ………………………     عدد الأوراق :  …………………    عدد النسخ :   …………………اليوم :  ………  التاريخ : …………………" descr="للصف / …………………………       للصف / ………………………     عدد الأوراق :  …………………    عدد النسخ :   …………………اليوم :  ………  التاريخ : ………………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283585" cy="7515119"/>
            </a:xfrm>
            <a:prstGeom prst="rect">
              <a:avLst/>
            </a:prstGeom>
            <a:effectLst/>
          </p:spPr>
        </p:pic>
      </p:grpSp>
      <p:pic>
        <p:nvPicPr>
          <p:cNvPr id="191" name="IMG_0642.png" descr="IMG_064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7568" y="813908"/>
            <a:ext cx="3144902" cy="2203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0816.jpeg" descr="IMG_0816.jpeg"/>
          <p:cNvPicPr>
            <a:picLocks noChangeAspect="1"/>
          </p:cNvPicPr>
          <p:nvPr/>
        </p:nvPicPr>
        <p:blipFill>
          <a:blip r:embed="rId5">
            <a:extLst/>
          </a:blip>
          <a:srcRect l="10460" t="12247" r="13589" b="17112"/>
          <a:stretch>
            <a:fillRect/>
          </a:stretch>
        </p:blipFill>
        <p:spPr>
          <a:xfrm>
            <a:off x="4985681" y="256357"/>
            <a:ext cx="3568130" cy="3318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9" h="21506" fill="norm" stroke="1" extrusionOk="0">
                <a:moveTo>
                  <a:pt x="11188" y="0"/>
                </a:moveTo>
                <a:cubicBezTo>
                  <a:pt x="11004" y="0"/>
                  <a:pt x="10827" y="12"/>
                  <a:pt x="10669" y="36"/>
                </a:cubicBezTo>
                <a:cubicBezTo>
                  <a:pt x="9501" y="210"/>
                  <a:pt x="8616" y="686"/>
                  <a:pt x="7806" y="1579"/>
                </a:cubicBezTo>
                <a:cubicBezTo>
                  <a:pt x="7437" y="1986"/>
                  <a:pt x="7009" y="2651"/>
                  <a:pt x="6974" y="2870"/>
                </a:cubicBezTo>
                <a:cubicBezTo>
                  <a:pt x="6966" y="2919"/>
                  <a:pt x="6911" y="3057"/>
                  <a:pt x="6853" y="3176"/>
                </a:cubicBezTo>
                <a:cubicBezTo>
                  <a:pt x="6794" y="3295"/>
                  <a:pt x="6689" y="3657"/>
                  <a:pt x="6617" y="3981"/>
                </a:cubicBezTo>
                <a:cubicBezTo>
                  <a:pt x="6422" y="4863"/>
                  <a:pt x="6471" y="5947"/>
                  <a:pt x="6743" y="6831"/>
                </a:cubicBezTo>
                <a:cubicBezTo>
                  <a:pt x="7155" y="8167"/>
                  <a:pt x="7961" y="9213"/>
                  <a:pt x="9021" y="9778"/>
                </a:cubicBezTo>
                <a:cubicBezTo>
                  <a:pt x="9442" y="10002"/>
                  <a:pt x="9918" y="10195"/>
                  <a:pt x="9918" y="10143"/>
                </a:cubicBezTo>
                <a:cubicBezTo>
                  <a:pt x="9918" y="10125"/>
                  <a:pt x="9976" y="10144"/>
                  <a:pt x="10046" y="10184"/>
                </a:cubicBezTo>
                <a:cubicBezTo>
                  <a:pt x="10116" y="10225"/>
                  <a:pt x="10290" y="10285"/>
                  <a:pt x="10434" y="10318"/>
                </a:cubicBezTo>
                <a:cubicBezTo>
                  <a:pt x="10789" y="10399"/>
                  <a:pt x="11917" y="10333"/>
                  <a:pt x="12369" y="10207"/>
                </a:cubicBezTo>
                <a:cubicBezTo>
                  <a:pt x="12572" y="10151"/>
                  <a:pt x="12842" y="10047"/>
                  <a:pt x="12971" y="9976"/>
                </a:cubicBezTo>
                <a:cubicBezTo>
                  <a:pt x="13100" y="9905"/>
                  <a:pt x="13239" y="9847"/>
                  <a:pt x="13278" y="9847"/>
                </a:cubicBezTo>
                <a:cubicBezTo>
                  <a:pt x="13398" y="9847"/>
                  <a:pt x="14351" y="9130"/>
                  <a:pt x="14588" y="8860"/>
                </a:cubicBezTo>
                <a:cubicBezTo>
                  <a:pt x="15198" y="8167"/>
                  <a:pt x="15636" y="7312"/>
                  <a:pt x="15825" y="6452"/>
                </a:cubicBezTo>
                <a:cubicBezTo>
                  <a:pt x="15985" y="5721"/>
                  <a:pt x="15982" y="4580"/>
                  <a:pt x="15817" y="3883"/>
                </a:cubicBezTo>
                <a:cubicBezTo>
                  <a:pt x="15588" y="2915"/>
                  <a:pt x="15073" y="1958"/>
                  <a:pt x="14452" y="1355"/>
                </a:cubicBezTo>
                <a:cubicBezTo>
                  <a:pt x="14060" y="974"/>
                  <a:pt x="13235" y="409"/>
                  <a:pt x="13057" y="401"/>
                </a:cubicBezTo>
                <a:cubicBezTo>
                  <a:pt x="12984" y="398"/>
                  <a:pt x="12795" y="327"/>
                  <a:pt x="12636" y="244"/>
                </a:cubicBezTo>
                <a:cubicBezTo>
                  <a:pt x="12347" y="93"/>
                  <a:pt x="11739" y="-2"/>
                  <a:pt x="11188" y="0"/>
                </a:cubicBezTo>
                <a:close/>
                <a:moveTo>
                  <a:pt x="11292" y="314"/>
                </a:moveTo>
                <a:cubicBezTo>
                  <a:pt x="11864" y="318"/>
                  <a:pt x="12034" y="344"/>
                  <a:pt x="12446" y="481"/>
                </a:cubicBezTo>
                <a:cubicBezTo>
                  <a:pt x="12898" y="631"/>
                  <a:pt x="13179" y="763"/>
                  <a:pt x="13758" y="1101"/>
                </a:cubicBezTo>
                <a:cubicBezTo>
                  <a:pt x="13889" y="1177"/>
                  <a:pt x="14231" y="1488"/>
                  <a:pt x="14519" y="1795"/>
                </a:cubicBezTo>
                <a:cubicBezTo>
                  <a:pt x="14937" y="2240"/>
                  <a:pt x="15086" y="2446"/>
                  <a:pt x="15256" y="2813"/>
                </a:cubicBezTo>
                <a:cubicBezTo>
                  <a:pt x="15604" y="3562"/>
                  <a:pt x="15705" y="3986"/>
                  <a:pt x="15737" y="4830"/>
                </a:cubicBezTo>
                <a:cubicBezTo>
                  <a:pt x="15768" y="5670"/>
                  <a:pt x="15697" y="6259"/>
                  <a:pt x="15496" y="6846"/>
                </a:cubicBezTo>
                <a:cubicBezTo>
                  <a:pt x="14872" y="8673"/>
                  <a:pt x="13686" y="9703"/>
                  <a:pt x="11830" y="10030"/>
                </a:cubicBezTo>
                <a:cubicBezTo>
                  <a:pt x="11314" y="10121"/>
                  <a:pt x="10908" y="10146"/>
                  <a:pt x="10726" y="10094"/>
                </a:cubicBezTo>
                <a:cubicBezTo>
                  <a:pt x="10638" y="10069"/>
                  <a:pt x="10384" y="10005"/>
                  <a:pt x="10163" y="9953"/>
                </a:cubicBezTo>
                <a:cubicBezTo>
                  <a:pt x="9926" y="9897"/>
                  <a:pt x="9505" y="9725"/>
                  <a:pt x="9143" y="9534"/>
                </a:cubicBezTo>
                <a:cubicBezTo>
                  <a:pt x="8631" y="9264"/>
                  <a:pt x="8452" y="9132"/>
                  <a:pt x="8108" y="8772"/>
                </a:cubicBezTo>
                <a:cubicBezTo>
                  <a:pt x="7357" y="7986"/>
                  <a:pt x="6970" y="7249"/>
                  <a:pt x="6722" y="6141"/>
                </a:cubicBezTo>
                <a:cubicBezTo>
                  <a:pt x="6607" y="5627"/>
                  <a:pt x="6601" y="5556"/>
                  <a:pt x="6660" y="4871"/>
                </a:cubicBezTo>
                <a:cubicBezTo>
                  <a:pt x="6756" y="3754"/>
                  <a:pt x="7005" y="3018"/>
                  <a:pt x="7511" y="2332"/>
                </a:cubicBezTo>
                <a:cubicBezTo>
                  <a:pt x="7802" y="1940"/>
                  <a:pt x="8448" y="1209"/>
                  <a:pt x="8508" y="1209"/>
                </a:cubicBezTo>
                <a:cubicBezTo>
                  <a:pt x="8530" y="1209"/>
                  <a:pt x="8678" y="1125"/>
                  <a:pt x="8834" y="1021"/>
                </a:cubicBezTo>
                <a:cubicBezTo>
                  <a:pt x="9688" y="451"/>
                  <a:pt x="10195" y="305"/>
                  <a:pt x="11292" y="314"/>
                </a:cubicBezTo>
                <a:close/>
                <a:moveTo>
                  <a:pt x="11692" y="686"/>
                </a:moveTo>
                <a:cubicBezTo>
                  <a:pt x="11646" y="686"/>
                  <a:pt x="11621" y="714"/>
                  <a:pt x="11639" y="746"/>
                </a:cubicBezTo>
                <a:cubicBezTo>
                  <a:pt x="11658" y="778"/>
                  <a:pt x="11695" y="802"/>
                  <a:pt x="11723" y="802"/>
                </a:cubicBezTo>
                <a:cubicBezTo>
                  <a:pt x="11750" y="802"/>
                  <a:pt x="11775" y="778"/>
                  <a:pt x="11775" y="746"/>
                </a:cubicBezTo>
                <a:cubicBezTo>
                  <a:pt x="11775" y="714"/>
                  <a:pt x="11738" y="686"/>
                  <a:pt x="11692" y="686"/>
                </a:cubicBezTo>
                <a:close/>
                <a:moveTo>
                  <a:pt x="10819" y="689"/>
                </a:moveTo>
                <a:cubicBezTo>
                  <a:pt x="10771" y="692"/>
                  <a:pt x="10781" y="723"/>
                  <a:pt x="10881" y="782"/>
                </a:cubicBezTo>
                <a:cubicBezTo>
                  <a:pt x="11055" y="884"/>
                  <a:pt x="11031" y="922"/>
                  <a:pt x="10726" y="1031"/>
                </a:cubicBezTo>
                <a:cubicBezTo>
                  <a:pt x="10492" y="1115"/>
                  <a:pt x="10379" y="1196"/>
                  <a:pt x="10379" y="1275"/>
                </a:cubicBezTo>
                <a:cubicBezTo>
                  <a:pt x="10379" y="1366"/>
                  <a:pt x="10473" y="1330"/>
                  <a:pt x="10641" y="1178"/>
                </a:cubicBezTo>
                <a:cubicBezTo>
                  <a:pt x="10782" y="1049"/>
                  <a:pt x="10821" y="1040"/>
                  <a:pt x="10926" y="1101"/>
                </a:cubicBezTo>
                <a:cubicBezTo>
                  <a:pt x="11041" y="1167"/>
                  <a:pt x="11041" y="1174"/>
                  <a:pt x="10947" y="1234"/>
                </a:cubicBezTo>
                <a:cubicBezTo>
                  <a:pt x="10662" y="1418"/>
                  <a:pt x="10593" y="1513"/>
                  <a:pt x="10593" y="1713"/>
                </a:cubicBezTo>
                <a:cubicBezTo>
                  <a:pt x="10593" y="1875"/>
                  <a:pt x="10611" y="1911"/>
                  <a:pt x="10686" y="1895"/>
                </a:cubicBezTo>
                <a:cubicBezTo>
                  <a:pt x="10751" y="1882"/>
                  <a:pt x="10786" y="1812"/>
                  <a:pt x="10798" y="1664"/>
                </a:cubicBezTo>
                <a:cubicBezTo>
                  <a:pt x="10814" y="1447"/>
                  <a:pt x="10923" y="1289"/>
                  <a:pt x="11014" y="1350"/>
                </a:cubicBezTo>
                <a:cubicBezTo>
                  <a:pt x="11042" y="1369"/>
                  <a:pt x="11081" y="1541"/>
                  <a:pt x="11102" y="1733"/>
                </a:cubicBezTo>
                <a:cubicBezTo>
                  <a:pt x="11128" y="1974"/>
                  <a:pt x="11164" y="2080"/>
                  <a:pt x="11216" y="2080"/>
                </a:cubicBezTo>
                <a:cubicBezTo>
                  <a:pt x="11264" y="2080"/>
                  <a:pt x="11292" y="2018"/>
                  <a:pt x="11292" y="1911"/>
                </a:cubicBezTo>
                <a:cubicBezTo>
                  <a:pt x="11292" y="1817"/>
                  <a:pt x="11317" y="1721"/>
                  <a:pt x="11349" y="1700"/>
                </a:cubicBezTo>
                <a:cubicBezTo>
                  <a:pt x="11381" y="1678"/>
                  <a:pt x="11395" y="1604"/>
                  <a:pt x="11378" y="1533"/>
                </a:cubicBezTo>
                <a:cubicBezTo>
                  <a:pt x="11333" y="1341"/>
                  <a:pt x="11400" y="1306"/>
                  <a:pt x="11542" y="1450"/>
                </a:cubicBezTo>
                <a:cubicBezTo>
                  <a:pt x="11615" y="1525"/>
                  <a:pt x="11668" y="1647"/>
                  <a:pt x="11668" y="1743"/>
                </a:cubicBezTo>
                <a:cubicBezTo>
                  <a:pt x="11668" y="1920"/>
                  <a:pt x="11726" y="1952"/>
                  <a:pt x="11820" y="1828"/>
                </a:cubicBezTo>
                <a:cubicBezTo>
                  <a:pt x="11861" y="1776"/>
                  <a:pt x="11865" y="1692"/>
                  <a:pt x="11830" y="1561"/>
                </a:cubicBezTo>
                <a:cubicBezTo>
                  <a:pt x="11770" y="1336"/>
                  <a:pt x="11795" y="1268"/>
                  <a:pt x="11939" y="1268"/>
                </a:cubicBezTo>
                <a:cubicBezTo>
                  <a:pt x="12084" y="1268"/>
                  <a:pt x="12070" y="1174"/>
                  <a:pt x="11908" y="1059"/>
                </a:cubicBezTo>
                <a:cubicBezTo>
                  <a:pt x="11817" y="995"/>
                  <a:pt x="11712" y="973"/>
                  <a:pt x="11587" y="995"/>
                </a:cubicBezTo>
                <a:cubicBezTo>
                  <a:pt x="11360" y="1035"/>
                  <a:pt x="11301" y="959"/>
                  <a:pt x="11463" y="836"/>
                </a:cubicBezTo>
                <a:cubicBezTo>
                  <a:pt x="11592" y="738"/>
                  <a:pt x="11489" y="703"/>
                  <a:pt x="11352" y="797"/>
                </a:cubicBezTo>
                <a:cubicBezTo>
                  <a:pt x="11306" y="828"/>
                  <a:pt x="11207" y="818"/>
                  <a:pt x="11097" y="769"/>
                </a:cubicBezTo>
                <a:cubicBezTo>
                  <a:pt x="10971" y="712"/>
                  <a:pt x="10867" y="686"/>
                  <a:pt x="10819" y="689"/>
                </a:cubicBezTo>
                <a:close/>
                <a:moveTo>
                  <a:pt x="13982" y="1851"/>
                </a:moveTo>
                <a:cubicBezTo>
                  <a:pt x="13862" y="1848"/>
                  <a:pt x="13725" y="1867"/>
                  <a:pt x="13618" y="1911"/>
                </a:cubicBezTo>
                <a:cubicBezTo>
                  <a:pt x="13439" y="1983"/>
                  <a:pt x="13064" y="2363"/>
                  <a:pt x="13064" y="2471"/>
                </a:cubicBezTo>
                <a:cubicBezTo>
                  <a:pt x="13064" y="2605"/>
                  <a:pt x="13199" y="2550"/>
                  <a:pt x="13382" y="2345"/>
                </a:cubicBezTo>
                <a:cubicBezTo>
                  <a:pt x="13594" y="2109"/>
                  <a:pt x="13802" y="2008"/>
                  <a:pt x="14013" y="2034"/>
                </a:cubicBezTo>
                <a:cubicBezTo>
                  <a:pt x="14153" y="2051"/>
                  <a:pt x="14166" y="2071"/>
                  <a:pt x="14160" y="2273"/>
                </a:cubicBezTo>
                <a:cubicBezTo>
                  <a:pt x="14155" y="2430"/>
                  <a:pt x="14110" y="2543"/>
                  <a:pt x="14005" y="2662"/>
                </a:cubicBezTo>
                <a:cubicBezTo>
                  <a:pt x="13916" y="2763"/>
                  <a:pt x="13867" y="2864"/>
                  <a:pt x="13887" y="2919"/>
                </a:cubicBezTo>
                <a:cubicBezTo>
                  <a:pt x="13936" y="3059"/>
                  <a:pt x="14013" y="3030"/>
                  <a:pt x="14136" y="2813"/>
                </a:cubicBezTo>
                <a:cubicBezTo>
                  <a:pt x="14270" y="2579"/>
                  <a:pt x="14332" y="2050"/>
                  <a:pt x="14241" y="1931"/>
                </a:cubicBezTo>
                <a:cubicBezTo>
                  <a:pt x="14204" y="1883"/>
                  <a:pt x="14102" y="1855"/>
                  <a:pt x="13982" y="1851"/>
                </a:cubicBezTo>
                <a:close/>
                <a:moveTo>
                  <a:pt x="8239" y="1905"/>
                </a:moveTo>
                <a:lnTo>
                  <a:pt x="8203" y="2137"/>
                </a:lnTo>
                <a:cubicBezTo>
                  <a:pt x="8148" y="2491"/>
                  <a:pt x="8213" y="2691"/>
                  <a:pt x="8484" y="2975"/>
                </a:cubicBezTo>
                <a:cubicBezTo>
                  <a:pt x="8716" y="3219"/>
                  <a:pt x="8819" y="3262"/>
                  <a:pt x="8819" y="3117"/>
                </a:cubicBezTo>
                <a:cubicBezTo>
                  <a:pt x="8819" y="3083"/>
                  <a:pt x="8712" y="2927"/>
                  <a:pt x="8579" y="2767"/>
                </a:cubicBezTo>
                <a:cubicBezTo>
                  <a:pt x="8381" y="2529"/>
                  <a:pt x="8337" y="2435"/>
                  <a:pt x="8337" y="2253"/>
                </a:cubicBezTo>
                <a:cubicBezTo>
                  <a:pt x="8337" y="2130"/>
                  <a:pt x="8361" y="2013"/>
                  <a:pt x="8391" y="1993"/>
                </a:cubicBezTo>
                <a:cubicBezTo>
                  <a:pt x="8489" y="1928"/>
                  <a:pt x="8756" y="2027"/>
                  <a:pt x="8962" y="2204"/>
                </a:cubicBezTo>
                <a:cubicBezTo>
                  <a:pt x="9106" y="2328"/>
                  <a:pt x="9177" y="2358"/>
                  <a:pt x="9219" y="2312"/>
                </a:cubicBezTo>
                <a:cubicBezTo>
                  <a:pt x="9260" y="2266"/>
                  <a:pt x="9228" y="2200"/>
                  <a:pt x="9102" y="2078"/>
                </a:cubicBezTo>
                <a:cubicBezTo>
                  <a:pt x="8947" y="1927"/>
                  <a:pt x="8886" y="1905"/>
                  <a:pt x="8582" y="1905"/>
                </a:cubicBezTo>
                <a:lnTo>
                  <a:pt x="8239" y="1905"/>
                </a:lnTo>
                <a:close/>
                <a:moveTo>
                  <a:pt x="11416" y="2440"/>
                </a:moveTo>
                <a:cubicBezTo>
                  <a:pt x="11378" y="2441"/>
                  <a:pt x="11358" y="2468"/>
                  <a:pt x="11321" y="2523"/>
                </a:cubicBezTo>
                <a:cubicBezTo>
                  <a:pt x="11250" y="2627"/>
                  <a:pt x="11238" y="2627"/>
                  <a:pt x="11152" y="2536"/>
                </a:cubicBezTo>
                <a:cubicBezTo>
                  <a:pt x="11066" y="2444"/>
                  <a:pt x="11043" y="2446"/>
                  <a:pt x="10791" y="2554"/>
                </a:cubicBezTo>
                <a:cubicBezTo>
                  <a:pt x="10642" y="2617"/>
                  <a:pt x="10490" y="2655"/>
                  <a:pt x="10451" y="2638"/>
                </a:cubicBezTo>
                <a:cubicBezTo>
                  <a:pt x="10405" y="2620"/>
                  <a:pt x="10379" y="2651"/>
                  <a:pt x="10379" y="2723"/>
                </a:cubicBezTo>
                <a:cubicBezTo>
                  <a:pt x="10379" y="2863"/>
                  <a:pt x="10602" y="2876"/>
                  <a:pt x="10807" y="2749"/>
                </a:cubicBezTo>
                <a:cubicBezTo>
                  <a:pt x="11000" y="2630"/>
                  <a:pt x="11071" y="2642"/>
                  <a:pt x="11128" y="2806"/>
                </a:cubicBezTo>
                <a:cubicBezTo>
                  <a:pt x="11163" y="2904"/>
                  <a:pt x="11208" y="2940"/>
                  <a:pt x="11266" y="2916"/>
                </a:cubicBezTo>
                <a:cubicBezTo>
                  <a:pt x="11313" y="2897"/>
                  <a:pt x="11339" y="2843"/>
                  <a:pt x="11323" y="2798"/>
                </a:cubicBezTo>
                <a:cubicBezTo>
                  <a:pt x="11277" y="2667"/>
                  <a:pt x="11446" y="2638"/>
                  <a:pt x="11647" y="2741"/>
                </a:cubicBezTo>
                <a:cubicBezTo>
                  <a:pt x="11907" y="2876"/>
                  <a:pt x="12096" y="2867"/>
                  <a:pt x="12096" y="2721"/>
                </a:cubicBezTo>
                <a:cubicBezTo>
                  <a:pt x="12096" y="2635"/>
                  <a:pt x="12065" y="2609"/>
                  <a:pt x="11970" y="2618"/>
                </a:cubicBezTo>
                <a:cubicBezTo>
                  <a:pt x="11900" y="2624"/>
                  <a:pt x="11741" y="2580"/>
                  <a:pt x="11618" y="2520"/>
                </a:cubicBezTo>
                <a:cubicBezTo>
                  <a:pt x="11509" y="2467"/>
                  <a:pt x="11454" y="2440"/>
                  <a:pt x="11416" y="2440"/>
                </a:cubicBezTo>
                <a:close/>
                <a:moveTo>
                  <a:pt x="9359" y="2798"/>
                </a:moveTo>
                <a:cubicBezTo>
                  <a:pt x="9342" y="2798"/>
                  <a:pt x="9327" y="2800"/>
                  <a:pt x="9312" y="2806"/>
                </a:cubicBezTo>
                <a:cubicBezTo>
                  <a:pt x="9204" y="2843"/>
                  <a:pt x="9036" y="3186"/>
                  <a:pt x="9036" y="3369"/>
                </a:cubicBezTo>
                <a:cubicBezTo>
                  <a:pt x="9036" y="3488"/>
                  <a:pt x="9035" y="3486"/>
                  <a:pt x="9131" y="3359"/>
                </a:cubicBezTo>
                <a:lnTo>
                  <a:pt x="9228" y="3230"/>
                </a:lnTo>
                <a:lnTo>
                  <a:pt x="9380" y="3423"/>
                </a:lnTo>
                <a:lnTo>
                  <a:pt x="9530" y="3616"/>
                </a:lnTo>
                <a:lnTo>
                  <a:pt x="9411" y="3719"/>
                </a:lnTo>
                <a:cubicBezTo>
                  <a:pt x="9340" y="3781"/>
                  <a:pt x="9304" y="3861"/>
                  <a:pt x="9323" y="3914"/>
                </a:cubicBezTo>
                <a:cubicBezTo>
                  <a:pt x="9390" y="4102"/>
                  <a:pt x="9735" y="3785"/>
                  <a:pt x="9735" y="3536"/>
                </a:cubicBezTo>
                <a:cubicBezTo>
                  <a:pt x="9735" y="3335"/>
                  <a:pt x="9876" y="3181"/>
                  <a:pt x="9927" y="3325"/>
                </a:cubicBezTo>
                <a:cubicBezTo>
                  <a:pt x="9946" y="3377"/>
                  <a:pt x="9946" y="3456"/>
                  <a:pt x="9930" y="3503"/>
                </a:cubicBezTo>
                <a:cubicBezTo>
                  <a:pt x="9913" y="3550"/>
                  <a:pt x="9919" y="3602"/>
                  <a:pt x="9944" y="3618"/>
                </a:cubicBezTo>
                <a:cubicBezTo>
                  <a:pt x="9969" y="3635"/>
                  <a:pt x="10005" y="3609"/>
                  <a:pt x="10023" y="3559"/>
                </a:cubicBezTo>
                <a:cubicBezTo>
                  <a:pt x="10104" y="3330"/>
                  <a:pt x="9618" y="2796"/>
                  <a:pt x="9359" y="2798"/>
                </a:cubicBezTo>
                <a:close/>
                <a:moveTo>
                  <a:pt x="12812" y="2808"/>
                </a:moveTo>
                <a:cubicBezTo>
                  <a:pt x="12787" y="2818"/>
                  <a:pt x="12819" y="2847"/>
                  <a:pt x="12924" y="2891"/>
                </a:cubicBezTo>
                <a:cubicBezTo>
                  <a:pt x="13001" y="2923"/>
                  <a:pt x="13064" y="2960"/>
                  <a:pt x="13064" y="2973"/>
                </a:cubicBezTo>
                <a:cubicBezTo>
                  <a:pt x="13064" y="2986"/>
                  <a:pt x="12979" y="3069"/>
                  <a:pt x="12874" y="3155"/>
                </a:cubicBezTo>
                <a:cubicBezTo>
                  <a:pt x="12697" y="3301"/>
                  <a:pt x="12674" y="3305"/>
                  <a:pt x="12586" y="3220"/>
                </a:cubicBezTo>
                <a:cubicBezTo>
                  <a:pt x="12381" y="3019"/>
                  <a:pt x="12282" y="3177"/>
                  <a:pt x="12462" y="3418"/>
                </a:cubicBezTo>
                <a:cubicBezTo>
                  <a:pt x="12518" y="3492"/>
                  <a:pt x="12649" y="3564"/>
                  <a:pt x="12767" y="3585"/>
                </a:cubicBezTo>
                <a:cubicBezTo>
                  <a:pt x="13021" y="3630"/>
                  <a:pt x="13044" y="3730"/>
                  <a:pt x="12807" y="3755"/>
                </a:cubicBezTo>
                <a:cubicBezTo>
                  <a:pt x="12710" y="3765"/>
                  <a:pt x="12645" y="3797"/>
                  <a:pt x="12662" y="3827"/>
                </a:cubicBezTo>
                <a:cubicBezTo>
                  <a:pt x="12721" y="3930"/>
                  <a:pt x="12907" y="3882"/>
                  <a:pt x="13052" y="3724"/>
                </a:cubicBezTo>
                <a:cubicBezTo>
                  <a:pt x="13132" y="3636"/>
                  <a:pt x="13218" y="3565"/>
                  <a:pt x="13242" y="3564"/>
                </a:cubicBezTo>
                <a:cubicBezTo>
                  <a:pt x="13301" y="3563"/>
                  <a:pt x="13437" y="3297"/>
                  <a:pt x="13440" y="3179"/>
                </a:cubicBezTo>
                <a:cubicBezTo>
                  <a:pt x="13442" y="3046"/>
                  <a:pt x="13285" y="2916"/>
                  <a:pt x="13040" y="2844"/>
                </a:cubicBezTo>
                <a:cubicBezTo>
                  <a:pt x="12918" y="2808"/>
                  <a:pt x="12837" y="2798"/>
                  <a:pt x="12812" y="2808"/>
                </a:cubicBezTo>
                <a:close/>
                <a:moveTo>
                  <a:pt x="11195" y="3739"/>
                </a:moveTo>
                <a:lnTo>
                  <a:pt x="11083" y="3883"/>
                </a:lnTo>
                <a:cubicBezTo>
                  <a:pt x="10960" y="4043"/>
                  <a:pt x="10941" y="4147"/>
                  <a:pt x="11024" y="4202"/>
                </a:cubicBezTo>
                <a:cubicBezTo>
                  <a:pt x="11121" y="4267"/>
                  <a:pt x="11020" y="4346"/>
                  <a:pt x="10840" y="4346"/>
                </a:cubicBezTo>
                <a:cubicBezTo>
                  <a:pt x="10744" y="4346"/>
                  <a:pt x="10551" y="4305"/>
                  <a:pt x="10410" y="4254"/>
                </a:cubicBezTo>
                <a:cubicBezTo>
                  <a:pt x="9976" y="4094"/>
                  <a:pt x="9842" y="4246"/>
                  <a:pt x="9842" y="4902"/>
                </a:cubicBezTo>
                <a:cubicBezTo>
                  <a:pt x="9842" y="5039"/>
                  <a:pt x="9863" y="5219"/>
                  <a:pt x="9892" y="5300"/>
                </a:cubicBezTo>
                <a:cubicBezTo>
                  <a:pt x="9939" y="5434"/>
                  <a:pt x="9972" y="5447"/>
                  <a:pt x="10229" y="5439"/>
                </a:cubicBezTo>
                <a:cubicBezTo>
                  <a:pt x="10386" y="5435"/>
                  <a:pt x="10633" y="5469"/>
                  <a:pt x="10781" y="5516"/>
                </a:cubicBezTo>
                <a:lnTo>
                  <a:pt x="11050" y="5604"/>
                </a:lnTo>
                <a:lnTo>
                  <a:pt x="11066" y="5887"/>
                </a:lnTo>
                <a:cubicBezTo>
                  <a:pt x="11077" y="6069"/>
                  <a:pt x="11115" y="6195"/>
                  <a:pt x="11173" y="6242"/>
                </a:cubicBezTo>
                <a:cubicBezTo>
                  <a:pt x="11258" y="6309"/>
                  <a:pt x="11259" y="6315"/>
                  <a:pt x="11171" y="6352"/>
                </a:cubicBezTo>
                <a:cubicBezTo>
                  <a:pt x="11119" y="6374"/>
                  <a:pt x="11076" y="6416"/>
                  <a:pt x="11076" y="6445"/>
                </a:cubicBezTo>
                <a:cubicBezTo>
                  <a:pt x="11076" y="6473"/>
                  <a:pt x="11136" y="6496"/>
                  <a:pt x="11209" y="6496"/>
                </a:cubicBezTo>
                <a:cubicBezTo>
                  <a:pt x="11341" y="6496"/>
                  <a:pt x="11341" y="6495"/>
                  <a:pt x="11356" y="5843"/>
                </a:cubicBezTo>
                <a:cubicBezTo>
                  <a:pt x="11371" y="5205"/>
                  <a:pt x="11431" y="5021"/>
                  <a:pt x="11513" y="5354"/>
                </a:cubicBezTo>
                <a:cubicBezTo>
                  <a:pt x="11549" y="5499"/>
                  <a:pt x="11691" y="5676"/>
                  <a:pt x="11777" y="5681"/>
                </a:cubicBezTo>
                <a:cubicBezTo>
                  <a:pt x="11794" y="5682"/>
                  <a:pt x="11860" y="5565"/>
                  <a:pt x="11925" y="5421"/>
                </a:cubicBezTo>
                <a:cubicBezTo>
                  <a:pt x="12097" y="5038"/>
                  <a:pt x="12167" y="5064"/>
                  <a:pt x="12229" y="5529"/>
                </a:cubicBezTo>
                <a:cubicBezTo>
                  <a:pt x="12263" y="5782"/>
                  <a:pt x="12256" y="5812"/>
                  <a:pt x="12155" y="5840"/>
                </a:cubicBezTo>
                <a:cubicBezTo>
                  <a:pt x="12062" y="5867"/>
                  <a:pt x="12044" y="5916"/>
                  <a:pt x="12044" y="6154"/>
                </a:cubicBezTo>
                <a:cubicBezTo>
                  <a:pt x="12044" y="6310"/>
                  <a:pt x="12066" y="6437"/>
                  <a:pt x="12096" y="6437"/>
                </a:cubicBezTo>
                <a:cubicBezTo>
                  <a:pt x="12126" y="6437"/>
                  <a:pt x="12151" y="6377"/>
                  <a:pt x="12151" y="6301"/>
                </a:cubicBezTo>
                <a:cubicBezTo>
                  <a:pt x="12151" y="6225"/>
                  <a:pt x="12185" y="6132"/>
                  <a:pt x="12227" y="6095"/>
                </a:cubicBezTo>
                <a:cubicBezTo>
                  <a:pt x="12370" y="5967"/>
                  <a:pt x="12409" y="5660"/>
                  <a:pt x="12315" y="5421"/>
                </a:cubicBezTo>
                <a:cubicBezTo>
                  <a:pt x="12290" y="5357"/>
                  <a:pt x="12244" y="5189"/>
                  <a:pt x="12210" y="5046"/>
                </a:cubicBezTo>
                <a:cubicBezTo>
                  <a:pt x="12177" y="4902"/>
                  <a:pt x="12108" y="4645"/>
                  <a:pt x="12058" y="4477"/>
                </a:cubicBezTo>
                <a:cubicBezTo>
                  <a:pt x="11970" y="4180"/>
                  <a:pt x="11962" y="4171"/>
                  <a:pt x="11763" y="4171"/>
                </a:cubicBezTo>
                <a:cubicBezTo>
                  <a:pt x="11639" y="4171"/>
                  <a:pt x="11558" y="4202"/>
                  <a:pt x="11554" y="4246"/>
                </a:cubicBezTo>
                <a:cubicBezTo>
                  <a:pt x="11516" y="4697"/>
                  <a:pt x="11476" y="4835"/>
                  <a:pt x="11399" y="4783"/>
                </a:cubicBezTo>
                <a:cubicBezTo>
                  <a:pt x="11329" y="4737"/>
                  <a:pt x="11329" y="4312"/>
                  <a:pt x="11399" y="4171"/>
                </a:cubicBezTo>
                <a:cubicBezTo>
                  <a:pt x="11441" y="4086"/>
                  <a:pt x="11424" y="4028"/>
                  <a:pt x="11323" y="3901"/>
                </a:cubicBezTo>
                <a:lnTo>
                  <a:pt x="11195" y="3739"/>
                </a:lnTo>
                <a:close/>
                <a:moveTo>
                  <a:pt x="13527" y="4256"/>
                </a:moveTo>
                <a:cubicBezTo>
                  <a:pt x="13511" y="4254"/>
                  <a:pt x="13491" y="4257"/>
                  <a:pt x="13468" y="4266"/>
                </a:cubicBezTo>
                <a:cubicBezTo>
                  <a:pt x="13389" y="4299"/>
                  <a:pt x="13403" y="4519"/>
                  <a:pt x="13499" y="4771"/>
                </a:cubicBezTo>
                <a:cubicBezTo>
                  <a:pt x="13561" y="4932"/>
                  <a:pt x="13556" y="4956"/>
                  <a:pt x="13449" y="5033"/>
                </a:cubicBezTo>
                <a:cubicBezTo>
                  <a:pt x="13306" y="5136"/>
                  <a:pt x="13295" y="5277"/>
                  <a:pt x="13430" y="5277"/>
                </a:cubicBezTo>
                <a:cubicBezTo>
                  <a:pt x="13579" y="5277"/>
                  <a:pt x="13599" y="5328"/>
                  <a:pt x="13523" y="5529"/>
                </a:cubicBezTo>
                <a:cubicBezTo>
                  <a:pt x="13484" y="5630"/>
                  <a:pt x="13436" y="5798"/>
                  <a:pt x="13416" y="5902"/>
                </a:cubicBezTo>
                <a:cubicBezTo>
                  <a:pt x="13383" y="6068"/>
                  <a:pt x="13392" y="6090"/>
                  <a:pt x="13489" y="6090"/>
                </a:cubicBezTo>
                <a:cubicBezTo>
                  <a:pt x="13573" y="6090"/>
                  <a:pt x="13601" y="6054"/>
                  <a:pt x="13601" y="5943"/>
                </a:cubicBezTo>
                <a:cubicBezTo>
                  <a:pt x="13601" y="5862"/>
                  <a:pt x="13637" y="5702"/>
                  <a:pt x="13682" y="5586"/>
                </a:cubicBezTo>
                <a:cubicBezTo>
                  <a:pt x="13754" y="5399"/>
                  <a:pt x="13753" y="5365"/>
                  <a:pt x="13682" y="5280"/>
                </a:cubicBezTo>
                <a:cubicBezTo>
                  <a:pt x="13611" y="5194"/>
                  <a:pt x="13614" y="5173"/>
                  <a:pt x="13694" y="5087"/>
                </a:cubicBezTo>
                <a:cubicBezTo>
                  <a:pt x="13778" y="4996"/>
                  <a:pt x="13777" y="4974"/>
                  <a:pt x="13692" y="4781"/>
                </a:cubicBezTo>
                <a:cubicBezTo>
                  <a:pt x="13642" y="4667"/>
                  <a:pt x="13601" y="4515"/>
                  <a:pt x="13601" y="4441"/>
                </a:cubicBezTo>
                <a:cubicBezTo>
                  <a:pt x="13601" y="4322"/>
                  <a:pt x="13577" y="4263"/>
                  <a:pt x="13527" y="4256"/>
                </a:cubicBezTo>
                <a:close/>
                <a:moveTo>
                  <a:pt x="7585" y="4290"/>
                </a:moveTo>
                <a:cubicBezTo>
                  <a:pt x="7510" y="4290"/>
                  <a:pt x="7369" y="4606"/>
                  <a:pt x="7369" y="4776"/>
                </a:cubicBezTo>
                <a:cubicBezTo>
                  <a:pt x="7369" y="5077"/>
                  <a:pt x="7188" y="4990"/>
                  <a:pt x="7138" y="4665"/>
                </a:cubicBezTo>
                <a:cubicBezTo>
                  <a:pt x="7123" y="4569"/>
                  <a:pt x="7121" y="4624"/>
                  <a:pt x="7133" y="4783"/>
                </a:cubicBezTo>
                <a:cubicBezTo>
                  <a:pt x="7161" y="5139"/>
                  <a:pt x="7161" y="5235"/>
                  <a:pt x="7136" y="5568"/>
                </a:cubicBezTo>
                <a:cubicBezTo>
                  <a:pt x="7125" y="5712"/>
                  <a:pt x="7127" y="5751"/>
                  <a:pt x="7141" y="5655"/>
                </a:cubicBezTo>
                <a:cubicBezTo>
                  <a:pt x="7191" y="5285"/>
                  <a:pt x="7369" y="5252"/>
                  <a:pt x="7369" y="5614"/>
                </a:cubicBezTo>
                <a:cubicBezTo>
                  <a:pt x="7369" y="5733"/>
                  <a:pt x="7408" y="5890"/>
                  <a:pt x="7454" y="5961"/>
                </a:cubicBezTo>
                <a:cubicBezTo>
                  <a:pt x="7561" y="6126"/>
                  <a:pt x="7628" y="6124"/>
                  <a:pt x="7649" y="5959"/>
                </a:cubicBezTo>
                <a:cubicBezTo>
                  <a:pt x="7665" y="5841"/>
                  <a:pt x="7690" y="5830"/>
                  <a:pt x="7920" y="5848"/>
                </a:cubicBezTo>
                <a:cubicBezTo>
                  <a:pt x="8140" y="5865"/>
                  <a:pt x="8175" y="5854"/>
                  <a:pt x="8175" y="5761"/>
                </a:cubicBezTo>
                <a:cubicBezTo>
                  <a:pt x="8175" y="5685"/>
                  <a:pt x="8133" y="5646"/>
                  <a:pt x="8032" y="5637"/>
                </a:cubicBezTo>
                <a:cubicBezTo>
                  <a:pt x="7871" y="5623"/>
                  <a:pt x="7679" y="5463"/>
                  <a:pt x="7725" y="5383"/>
                </a:cubicBezTo>
                <a:cubicBezTo>
                  <a:pt x="7742" y="5354"/>
                  <a:pt x="7800" y="5346"/>
                  <a:pt x="7854" y="5365"/>
                </a:cubicBezTo>
                <a:cubicBezTo>
                  <a:pt x="7908" y="5383"/>
                  <a:pt x="7968" y="5370"/>
                  <a:pt x="7987" y="5336"/>
                </a:cubicBezTo>
                <a:cubicBezTo>
                  <a:pt x="8006" y="5303"/>
                  <a:pt x="8093" y="5277"/>
                  <a:pt x="8180" y="5277"/>
                </a:cubicBezTo>
                <a:cubicBezTo>
                  <a:pt x="8284" y="5277"/>
                  <a:pt x="8337" y="5247"/>
                  <a:pt x="8337" y="5190"/>
                </a:cubicBezTo>
                <a:cubicBezTo>
                  <a:pt x="8337" y="5136"/>
                  <a:pt x="8287" y="5102"/>
                  <a:pt x="8206" y="5102"/>
                </a:cubicBezTo>
                <a:cubicBezTo>
                  <a:pt x="8134" y="5102"/>
                  <a:pt x="8059" y="5073"/>
                  <a:pt x="8039" y="5038"/>
                </a:cubicBezTo>
                <a:cubicBezTo>
                  <a:pt x="8019" y="5003"/>
                  <a:pt x="7931" y="4986"/>
                  <a:pt x="7844" y="4999"/>
                </a:cubicBezTo>
                <a:cubicBezTo>
                  <a:pt x="7758" y="5013"/>
                  <a:pt x="7672" y="4998"/>
                  <a:pt x="7654" y="4966"/>
                </a:cubicBezTo>
                <a:cubicBezTo>
                  <a:pt x="7604" y="4877"/>
                  <a:pt x="7847" y="4696"/>
                  <a:pt x="8016" y="4696"/>
                </a:cubicBezTo>
                <a:cubicBezTo>
                  <a:pt x="8194" y="4696"/>
                  <a:pt x="8272" y="4545"/>
                  <a:pt x="8120" y="4493"/>
                </a:cubicBezTo>
                <a:cubicBezTo>
                  <a:pt x="7977" y="4444"/>
                  <a:pt x="7737" y="4577"/>
                  <a:pt x="7657" y="4753"/>
                </a:cubicBezTo>
                <a:cubicBezTo>
                  <a:pt x="7620" y="4832"/>
                  <a:pt x="7556" y="4899"/>
                  <a:pt x="7519" y="4899"/>
                </a:cubicBezTo>
                <a:cubicBezTo>
                  <a:pt x="7404" y="4899"/>
                  <a:pt x="7411" y="4667"/>
                  <a:pt x="7528" y="4552"/>
                </a:cubicBezTo>
                <a:cubicBezTo>
                  <a:pt x="7643" y="4440"/>
                  <a:pt x="7675" y="4290"/>
                  <a:pt x="7585" y="4290"/>
                </a:cubicBezTo>
                <a:close/>
                <a:moveTo>
                  <a:pt x="8955" y="4290"/>
                </a:moveTo>
                <a:cubicBezTo>
                  <a:pt x="8907" y="4290"/>
                  <a:pt x="8874" y="4343"/>
                  <a:pt x="8874" y="4421"/>
                </a:cubicBezTo>
                <a:cubicBezTo>
                  <a:pt x="8874" y="4493"/>
                  <a:pt x="8837" y="4625"/>
                  <a:pt x="8793" y="4716"/>
                </a:cubicBezTo>
                <a:cubicBezTo>
                  <a:pt x="8688" y="4934"/>
                  <a:pt x="8692" y="5044"/>
                  <a:pt x="8807" y="5136"/>
                </a:cubicBezTo>
                <a:cubicBezTo>
                  <a:pt x="8897" y="5207"/>
                  <a:pt x="8897" y="5211"/>
                  <a:pt x="8807" y="5249"/>
                </a:cubicBezTo>
                <a:cubicBezTo>
                  <a:pt x="8690" y="5298"/>
                  <a:pt x="8688" y="5443"/>
                  <a:pt x="8800" y="5617"/>
                </a:cubicBezTo>
                <a:cubicBezTo>
                  <a:pt x="8851" y="5694"/>
                  <a:pt x="8876" y="5821"/>
                  <a:pt x="8862" y="5920"/>
                </a:cubicBezTo>
                <a:cubicBezTo>
                  <a:pt x="8844" y="6056"/>
                  <a:pt x="8858" y="6090"/>
                  <a:pt x="8936" y="6090"/>
                </a:cubicBezTo>
                <a:cubicBezTo>
                  <a:pt x="9059" y="6090"/>
                  <a:pt x="9068" y="5881"/>
                  <a:pt x="8955" y="5588"/>
                </a:cubicBezTo>
                <a:cubicBezTo>
                  <a:pt x="8853" y="5325"/>
                  <a:pt x="8849" y="5342"/>
                  <a:pt x="9012" y="5275"/>
                </a:cubicBezTo>
                <a:cubicBezTo>
                  <a:pt x="9158" y="5215"/>
                  <a:pt x="9166" y="5062"/>
                  <a:pt x="9021" y="5089"/>
                </a:cubicBezTo>
                <a:cubicBezTo>
                  <a:pt x="8888" y="5115"/>
                  <a:pt x="8863" y="5009"/>
                  <a:pt x="8952" y="4778"/>
                </a:cubicBezTo>
                <a:cubicBezTo>
                  <a:pt x="9058" y="4504"/>
                  <a:pt x="9060" y="4290"/>
                  <a:pt x="8955" y="4290"/>
                </a:cubicBezTo>
                <a:close/>
                <a:moveTo>
                  <a:pt x="14833" y="4290"/>
                </a:moveTo>
                <a:cubicBezTo>
                  <a:pt x="14783" y="4278"/>
                  <a:pt x="14812" y="4379"/>
                  <a:pt x="14921" y="4518"/>
                </a:cubicBezTo>
                <a:cubicBezTo>
                  <a:pt x="15046" y="4679"/>
                  <a:pt x="15057" y="4722"/>
                  <a:pt x="15004" y="4848"/>
                </a:cubicBezTo>
                <a:cubicBezTo>
                  <a:pt x="14944" y="4991"/>
                  <a:pt x="14835" y="4990"/>
                  <a:pt x="14835" y="4848"/>
                </a:cubicBezTo>
                <a:cubicBezTo>
                  <a:pt x="14835" y="4694"/>
                  <a:pt x="14619" y="4521"/>
                  <a:pt x="14426" y="4521"/>
                </a:cubicBezTo>
                <a:cubicBezTo>
                  <a:pt x="14193" y="4521"/>
                  <a:pt x="14203" y="4657"/>
                  <a:pt x="14438" y="4686"/>
                </a:cubicBezTo>
                <a:cubicBezTo>
                  <a:pt x="14605" y="4706"/>
                  <a:pt x="14853" y="4911"/>
                  <a:pt x="14807" y="4992"/>
                </a:cubicBezTo>
                <a:cubicBezTo>
                  <a:pt x="14792" y="5018"/>
                  <a:pt x="14710" y="5025"/>
                  <a:pt x="14626" y="5007"/>
                </a:cubicBezTo>
                <a:cubicBezTo>
                  <a:pt x="14540" y="4989"/>
                  <a:pt x="14456" y="5002"/>
                  <a:pt x="14436" y="5038"/>
                </a:cubicBezTo>
                <a:cubicBezTo>
                  <a:pt x="14416" y="5073"/>
                  <a:pt x="14330" y="5102"/>
                  <a:pt x="14243" y="5102"/>
                </a:cubicBezTo>
                <a:cubicBezTo>
                  <a:pt x="14139" y="5102"/>
                  <a:pt x="14084" y="5132"/>
                  <a:pt x="14084" y="5190"/>
                </a:cubicBezTo>
                <a:cubicBezTo>
                  <a:pt x="14084" y="5245"/>
                  <a:pt x="14135" y="5277"/>
                  <a:pt x="14222" y="5277"/>
                </a:cubicBezTo>
                <a:cubicBezTo>
                  <a:pt x="14298" y="5277"/>
                  <a:pt x="14408" y="5305"/>
                  <a:pt x="14467" y="5339"/>
                </a:cubicBezTo>
                <a:cubicBezTo>
                  <a:pt x="14544" y="5383"/>
                  <a:pt x="14596" y="5383"/>
                  <a:pt x="14647" y="5336"/>
                </a:cubicBezTo>
                <a:cubicBezTo>
                  <a:pt x="14701" y="5288"/>
                  <a:pt x="14729" y="5290"/>
                  <a:pt x="14757" y="5339"/>
                </a:cubicBezTo>
                <a:cubicBezTo>
                  <a:pt x="14818" y="5446"/>
                  <a:pt x="14591" y="5645"/>
                  <a:pt x="14407" y="5645"/>
                </a:cubicBezTo>
                <a:cubicBezTo>
                  <a:pt x="14195" y="5645"/>
                  <a:pt x="14205" y="5819"/>
                  <a:pt x="14419" y="5846"/>
                </a:cubicBezTo>
                <a:cubicBezTo>
                  <a:pt x="14610" y="5869"/>
                  <a:pt x="14761" y="5777"/>
                  <a:pt x="14847" y="5583"/>
                </a:cubicBezTo>
                <a:cubicBezTo>
                  <a:pt x="14886" y="5496"/>
                  <a:pt x="14942" y="5425"/>
                  <a:pt x="14971" y="5424"/>
                </a:cubicBezTo>
                <a:cubicBezTo>
                  <a:pt x="15081" y="5420"/>
                  <a:pt x="15052" y="5617"/>
                  <a:pt x="14916" y="5792"/>
                </a:cubicBezTo>
                <a:cubicBezTo>
                  <a:pt x="14836" y="5894"/>
                  <a:pt x="14792" y="6002"/>
                  <a:pt x="14814" y="6041"/>
                </a:cubicBezTo>
                <a:cubicBezTo>
                  <a:pt x="14841" y="6088"/>
                  <a:pt x="14894" y="6057"/>
                  <a:pt x="14983" y="5946"/>
                </a:cubicBezTo>
                <a:cubicBezTo>
                  <a:pt x="15077" y="5827"/>
                  <a:pt x="15109" y="5729"/>
                  <a:pt x="15097" y="5578"/>
                </a:cubicBezTo>
                <a:cubicBezTo>
                  <a:pt x="15076" y="5319"/>
                  <a:pt x="15178" y="5272"/>
                  <a:pt x="15287" y="5491"/>
                </a:cubicBezTo>
                <a:cubicBezTo>
                  <a:pt x="15390" y="5697"/>
                  <a:pt x="15398" y="5625"/>
                  <a:pt x="15299" y="5370"/>
                </a:cubicBezTo>
                <a:cubicBezTo>
                  <a:pt x="15253" y="5251"/>
                  <a:pt x="15242" y="5147"/>
                  <a:pt x="15270" y="5097"/>
                </a:cubicBezTo>
                <a:cubicBezTo>
                  <a:pt x="15296" y="5053"/>
                  <a:pt x="15320" y="4951"/>
                  <a:pt x="15320" y="4873"/>
                </a:cubicBezTo>
                <a:cubicBezTo>
                  <a:pt x="15321" y="4737"/>
                  <a:pt x="15316" y="4736"/>
                  <a:pt x="15242" y="4845"/>
                </a:cubicBezTo>
                <a:cubicBezTo>
                  <a:pt x="15166" y="4956"/>
                  <a:pt x="15165" y="4955"/>
                  <a:pt x="15130" y="4840"/>
                </a:cubicBezTo>
                <a:cubicBezTo>
                  <a:pt x="15034" y="4526"/>
                  <a:pt x="14981" y="4404"/>
                  <a:pt x="14911" y="4341"/>
                </a:cubicBezTo>
                <a:cubicBezTo>
                  <a:pt x="14876" y="4309"/>
                  <a:pt x="14850" y="4294"/>
                  <a:pt x="14833" y="4290"/>
                </a:cubicBezTo>
                <a:close/>
                <a:moveTo>
                  <a:pt x="10263" y="4467"/>
                </a:moveTo>
                <a:cubicBezTo>
                  <a:pt x="10329" y="4468"/>
                  <a:pt x="10433" y="4497"/>
                  <a:pt x="10636" y="4554"/>
                </a:cubicBezTo>
                <a:lnTo>
                  <a:pt x="11050" y="4670"/>
                </a:lnTo>
                <a:lnTo>
                  <a:pt x="11066" y="4940"/>
                </a:lnTo>
                <a:cubicBezTo>
                  <a:pt x="11086" y="5263"/>
                  <a:pt x="10994" y="5345"/>
                  <a:pt x="10700" y="5267"/>
                </a:cubicBezTo>
                <a:cubicBezTo>
                  <a:pt x="10597" y="5239"/>
                  <a:pt x="10403" y="5195"/>
                  <a:pt x="10270" y="5172"/>
                </a:cubicBezTo>
                <a:cubicBezTo>
                  <a:pt x="10033" y="5130"/>
                  <a:pt x="10029" y="5126"/>
                  <a:pt x="10013" y="4897"/>
                </a:cubicBezTo>
                <a:cubicBezTo>
                  <a:pt x="10001" y="4717"/>
                  <a:pt x="10024" y="4634"/>
                  <a:pt x="10110" y="4549"/>
                </a:cubicBezTo>
                <a:cubicBezTo>
                  <a:pt x="10166" y="4495"/>
                  <a:pt x="10196" y="4466"/>
                  <a:pt x="10263" y="4467"/>
                </a:cubicBezTo>
                <a:close/>
                <a:moveTo>
                  <a:pt x="13061" y="6380"/>
                </a:moveTo>
                <a:cubicBezTo>
                  <a:pt x="12951" y="6380"/>
                  <a:pt x="12730" y="6662"/>
                  <a:pt x="12695" y="6846"/>
                </a:cubicBezTo>
                <a:cubicBezTo>
                  <a:pt x="12649" y="7092"/>
                  <a:pt x="12565" y="7104"/>
                  <a:pt x="12522" y="6872"/>
                </a:cubicBezTo>
                <a:cubicBezTo>
                  <a:pt x="12495" y="6728"/>
                  <a:pt x="12484" y="6716"/>
                  <a:pt x="12448" y="6805"/>
                </a:cubicBezTo>
                <a:cubicBezTo>
                  <a:pt x="12394" y="6939"/>
                  <a:pt x="12507" y="7175"/>
                  <a:pt x="12643" y="7214"/>
                </a:cubicBezTo>
                <a:cubicBezTo>
                  <a:pt x="12699" y="7230"/>
                  <a:pt x="12737" y="7269"/>
                  <a:pt x="12729" y="7301"/>
                </a:cubicBezTo>
                <a:cubicBezTo>
                  <a:pt x="12720" y="7334"/>
                  <a:pt x="12762" y="7399"/>
                  <a:pt x="12821" y="7448"/>
                </a:cubicBezTo>
                <a:cubicBezTo>
                  <a:pt x="12880" y="7497"/>
                  <a:pt x="12995" y="7539"/>
                  <a:pt x="13076" y="7540"/>
                </a:cubicBezTo>
                <a:cubicBezTo>
                  <a:pt x="13239" y="7542"/>
                  <a:pt x="13348" y="7371"/>
                  <a:pt x="13409" y="7018"/>
                </a:cubicBezTo>
                <a:lnTo>
                  <a:pt x="13444" y="6815"/>
                </a:lnTo>
                <a:lnTo>
                  <a:pt x="13354" y="6987"/>
                </a:lnTo>
                <a:lnTo>
                  <a:pt x="13264" y="7157"/>
                </a:lnTo>
                <a:lnTo>
                  <a:pt x="13111" y="6972"/>
                </a:lnTo>
                <a:cubicBezTo>
                  <a:pt x="12929" y="6752"/>
                  <a:pt x="12920" y="6696"/>
                  <a:pt x="13061" y="6615"/>
                </a:cubicBezTo>
                <a:cubicBezTo>
                  <a:pt x="13162" y="6556"/>
                  <a:pt x="13162" y="6380"/>
                  <a:pt x="13061" y="6380"/>
                </a:cubicBezTo>
                <a:close/>
                <a:moveTo>
                  <a:pt x="9625" y="6470"/>
                </a:moveTo>
                <a:cubicBezTo>
                  <a:pt x="9510" y="6475"/>
                  <a:pt x="9406" y="6561"/>
                  <a:pt x="9354" y="6707"/>
                </a:cubicBezTo>
                <a:cubicBezTo>
                  <a:pt x="9326" y="6787"/>
                  <a:pt x="9279" y="6837"/>
                  <a:pt x="9250" y="6818"/>
                </a:cubicBezTo>
                <a:cubicBezTo>
                  <a:pt x="9221" y="6798"/>
                  <a:pt x="9151" y="6866"/>
                  <a:pt x="9093" y="6969"/>
                </a:cubicBezTo>
                <a:cubicBezTo>
                  <a:pt x="8970" y="7188"/>
                  <a:pt x="9009" y="7319"/>
                  <a:pt x="9238" y="7453"/>
                </a:cubicBezTo>
                <a:cubicBezTo>
                  <a:pt x="9318" y="7500"/>
                  <a:pt x="9456" y="7536"/>
                  <a:pt x="9545" y="7535"/>
                </a:cubicBezTo>
                <a:cubicBezTo>
                  <a:pt x="9689" y="7534"/>
                  <a:pt x="9695" y="7529"/>
                  <a:pt x="9592" y="7484"/>
                </a:cubicBezTo>
                <a:cubicBezTo>
                  <a:pt x="9409" y="7404"/>
                  <a:pt x="9405" y="7338"/>
                  <a:pt x="9573" y="7203"/>
                </a:cubicBezTo>
                <a:cubicBezTo>
                  <a:pt x="9762" y="7053"/>
                  <a:pt x="9779" y="7051"/>
                  <a:pt x="9906" y="7175"/>
                </a:cubicBezTo>
                <a:cubicBezTo>
                  <a:pt x="10058" y="7324"/>
                  <a:pt x="10146" y="7192"/>
                  <a:pt x="10027" y="6995"/>
                </a:cubicBezTo>
                <a:cubicBezTo>
                  <a:pt x="9941" y="6853"/>
                  <a:pt x="9874" y="6819"/>
                  <a:pt x="9599" y="6774"/>
                </a:cubicBezTo>
                <a:cubicBezTo>
                  <a:pt x="9540" y="6764"/>
                  <a:pt x="9492" y="6719"/>
                  <a:pt x="9492" y="6671"/>
                </a:cubicBezTo>
                <a:cubicBezTo>
                  <a:pt x="9492" y="6624"/>
                  <a:pt x="9540" y="6581"/>
                  <a:pt x="9599" y="6576"/>
                </a:cubicBezTo>
                <a:cubicBezTo>
                  <a:pt x="9848" y="6557"/>
                  <a:pt x="9867" y="6547"/>
                  <a:pt x="9744" y="6494"/>
                </a:cubicBezTo>
                <a:cubicBezTo>
                  <a:pt x="9705" y="6476"/>
                  <a:pt x="9664" y="6469"/>
                  <a:pt x="9625" y="6470"/>
                </a:cubicBezTo>
                <a:close/>
                <a:moveTo>
                  <a:pt x="13684" y="7088"/>
                </a:moveTo>
                <a:cubicBezTo>
                  <a:pt x="13655" y="7090"/>
                  <a:pt x="13636" y="7118"/>
                  <a:pt x="13618" y="7170"/>
                </a:cubicBezTo>
                <a:cubicBezTo>
                  <a:pt x="13596" y="7230"/>
                  <a:pt x="13674" y="7357"/>
                  <a:pt x="13844" y="7543"/>
                </a:cubicBezTo>
                <a:cubicBezTo>
                  <a:pt x="14067" y="7788"/>
                  <a:pt x="14104" y="7860"/>
                  <a:pt x="14108" y="8075"/>
                </a:cubicBezTo>
                <a:cubicBezTo>
                  <a:pt x="14112" y="8272"/>
                  <a:pt x="14090" y="8328"/>
                  <a:pt x="14013" y="8345"/>
                </a:cubicBezTo>
                <a:cubicBezTo>
                  <a:pt x="13847" y="8381"/>
                  <a:pt x="13666" y="8304"/>
                  <a:pt x="13468" y="8116"/>
                </a:cubicBezTo>
                <a:cubicBezTo>
                  <a:pt x="13300" y="7957"/>
                  <a:pt x="13277" y="7949"/>
                  <a:pt x="13245" y="8039"/>
                </a:cubicBezTo>
                <a:cubicBezTo>
                  <a:pt x="13219" y="8111"/>
                  <a:pt x="13253" y="8183"/>
                  <a:pt x="13363" y="8278"/>
                </a:cubicBezTo>
                <a:cubicBezTo>
                  <a:pt x="13493" y="8390"/>
                  <a:pt x="13584" y="8415"/>
                  <a:pt x="13882" y="8415"/>
                </a:cubicBezTo>
                <a:cubicBezTo>
                  <a:pt x="14230" y="8415"/>
                  <a:pt x="14244" y="8408"/>
                  <a:pt x="14279" y="8258"/>
                </a:cubicBezTo>
                <a:cubicBezTo>
                  <a:pt x="14341" y="7992"/>
                  <a:pt x="14207" y="7594"/>
                  <a:pt x="13963" y="7324"/>
                </a:cubicBezTo>
                <a:cubicBezTo>
                  <a:pt x="13810" y="7156"/>
                  <a:pt x="13733" y="7085"/>
                  <a:pt x="13684" y="7088"/>
                </a:cubicBezTo>
                <a:close/>
                <a:moveTo>
                  <a:pt x="8503" y="7324"/>
                </a:moveTo>
                <a:cubicBezTo>
                  <a:pt x="8361" y="7318"/>
                  <a:pt x="8175" y="7731"/>
                  <a:pt x="8175" y="8109"/>
                </a:cubicBezTo>
                <a:cubicBezTo>
                  <a:pt x="8175" y="8266"/>
                  <a:pt x="8191" y="8411"/>
                  <a:pt x="8211" y="8433"/>
                </a:cubicBezTo>
                <a:cubicBezTo>
                  <a:pt x="8266" y="8493"/>
                  <a:pt x="8690" y="8478"/>
                  <a:pt x="8857" y="8410"/>
                </a:cubicBezTo>
                <a:cubicBezTo>
                  <a:pt x="9036" y="8337"/>
                  <a:pt x="9411" y="7957"/>
                  <a:pt x="9411" y="7849"/>
                </a:cubicBezTo>
                <a:cubicBezTo>
                  <a:pt x="9411" y="7716"/>
                  <a:pt x="9301" y="7768"/>
                  <a:pt x="9007" y="8039"/>
                </a:cubicBezTo>
                <a:cubicBezTo>
                  <a:pt x="8759" y="8269"/>
                  <a:pt x="8692" y="8302"/>
                  <a:pt x="8515" y="8286"/>
                </a:cubicBezTo>
                <a:cubicBezTo>
                  <a:pt x="8334" y="8270"/>
                  <a:pt x="8309" y="8249"/>
                  <a:pt x="8294" y="8101"/>
                </a:cubicBezTo>
                <a:cubicBezTo>
                  <a:pt x="8281" y="7985"/>
                  <a:pt x="8326" y="7857"/>
                  <a:pt x="8446" y="7677"/>
                </a:cubicBezTo>
                <a:cubicBezTo>
                  <a:pt x="8569" y="7492"/>
                  <a:pt x="8601" y="7400"/>
                  <a:pt x="8560" y="7355"/>
                </a:cubicBezTo>
                <a:cubicBezTo>
                  <a:pt x="8542" y="7336"/>
                  <a:pt x="8523" y="7325"/>
                  <a:pt x="8503" y="7324"/>
                </a:cubicBezTo>
                <a:close/>
                <a:moveTo>
                  <a:pt x="11226" y="7458"/>
                </a:moveTo>
                <a:cubicBezTo>
                  <a:pt x="11187" y="7462"/>
                  <a:pt x="11154" y="7500"/>
                  <a:pt x="11128" y="7574"/>
                </a:cubicBezTo>
                <a:cubicBezTo>
                  <a:pt x="11069" y="7743"/>
                  <a:pt x="11074" y="7742"/>
                  <a:pt x="10826" y="7630"/>
                </a:cubicBezTo>
                <a:cubicBezTo>
                  <a:pt x="10562" y="7511"/>
                  <a:pt x="10379" y="7515"/>
                  <a:pt x="10379" y="7643"/>
                </a:cubicBezTo>
                <a:cubicBezTo>
                  <a:pt x="10379" y="7717"/>
                  <a:pt x="10429" y="7749"/>
                  <a:pt x="10560" y="7759"/>
                </a:cubicBezTo>
                <a:cubicBezTo>
                  <a:pt x="10659" y="7767"/>
                  <a:pt x="10809" y="7812"/>
                  <a:pt x="10893" y="7859"/>
                </a:cubicBezTo>
                <a:cubicBezTo>
                  <a:pt x="11030" y="7936"/>
                  <a:pt x="11056" y="7935"/>
                  <a:pt x="11147" y="7846"/>
                </a:cubicBezTo>
                <a:cubicBezTo>
                  <a:pt x="11239" y="7756"/>
                  <a:pt x="11252" y="7754"/>
                  <a:pt x="11309" y="7839"/>
                </a:cubicBezTo>
                <a:cubicBezTo>
                  <a:pt x="11358" y="7911"/>
                  <a:pt x="11402" y="7920"/>
                  <a:pt x="11506" y="7875"/>
                </a:cubicBezTo>
                <a:cubicBezTo>
                  <a:pt x="11580" y="7843"/>
                  <a:pt x="11736" y="7802"/>
                  <a:pt x="11853" y="7782"/>
                </a:cubicBezTo>
                <a:cubicBezTo>
                  <a:pt x="11998" y="7758"/>
                  <a:pt x="12074" y="7712"/>
                  <a:pt x="12087" y="7643"/>
                </a:cubicBezTo>
                <a:cubicBezTo>
                  <a:pt x="12110" y="7510"/>
                  <a:pt x="11837" y="7504"/>
                  <a:pt x="11606" y="7633"/>
                </a:cubicBezTo>
                <a:cubicBezTo>
                  <a:pt x="11425" y="7734"/>
                  <a:pt x="11278" y="7708"/>
                  <a:pt x="11323" y="7582"/>
                </a:cubicBezTo>
                <a:cubicBezTo>
                  <a:pt x="11339" y="7536"/>
                  <a:pt x="11313" y="7483"/>
                  <a:pt x="11266" y="7463"/>
                </a:cubicBezTo>
                <a:cubicBezTo>
                  <a:pt x="11252" y="7457"/>
                  <a:pt x="11238" y="7457"/>
                  <a:pt x="11226" y="7458"/>
                </a:cubicBezTo>
                <a:close/>
                <a:moveTo>
                  <a:pt x="11211" y="8296"/>
                </a:moveTo>
                <a:cubicBezTo>
                  <a:pt x="11160" y="8296"/>
                  <a:pt x="11129" y="8356"/>
                  <a:pt x="11128" y="8458"/>
                </a:cubicBezTo>
                <a:cubicBezTo>
                  <a:pt x="11128" y="8546"/>
                  <a:pt x="11108" y="8654"/>
                  <a:pt x="11081" y="8700"/>
                </a:cubicBezTo>
                <a:cubicBezTo>
                  <a:pt x="11051" y="8751"/>
                  <a:pt x="11050" y="8824"/>
                  <a:pt x="11081" y="8885"/>
                </a:cubicBezTo>
                <a:cubicBezTo>
                  <a:pt x="11154" y="9033"/>
                  <a:pt x="11038" y="9086"/>
                  <a:pt x="10912" y="8963"/>
                </a:cubicBezTo>
                <a:cubicBezTo>
                  <a:pt x="10848" y="8900"/>
                  <a:pt x="10807" y="8785"/>
                  <a:pt x="10807" y="8667"/>
                </a:cubicBezTo>
                <a:cubicBezTo>
                  <a:pt x="10807" y="8511"/>
                  <a:pt x="10786" y="8471"/>
                  <a:pt x="10700" y="8471"/>
                </a:cubicBezTo>
                <a:cubicBezTo>
                  <a:pt x="10618" y="8471"/>
                  <a:pt x="10594" y="8509"/>
                  <a:pt x="10596" y="8631"/>
                </a:cubicBezTo>
                <a:cubicBezTo>
                  <a:pt x="10598" y="8832"/>
                  <a:pt x="10694" y="8971"/>
                  <a:pt x="10886" y="9050"/>
                </a:cubicBezTo>
                <a:cubicBezTo>
                  <a:pt x="11010" y="9101"/>
                  <a:pt x="11024" y="9128"/>
                  <a:pt x="10969" y="9199"/>
                </a:cubicBezTo>
                <a:cubicBezTo>
                  <a:pt x="10877" y="9319"/>
                  <a:pt x="10734" y="9306"/>
                  <a:pt x="10619" y="9168"/>
                </a:cubicBezTo>
                <a:cubicBezTo>
                  <a:pt x="10566" y="9104"/>
                  <a:pt x="10483" y="9054"/>
                  <a:pt x="10436" y="9055"/>
                </a:cubicBezTo>
                <a:cubicBezTo>
                  <a:pt x="10276" y="9059"/>
                  <a:pt x="10642" y="9343"/>
                  <a:pt x="10807" y="9343"/>
                </a:cubicBezTo>
                <a:cubicBezTo>
                  <a:pt x="11087" y="9343"/>
                  <a:pt x="11049" y="9529"/>
                  <a:pt x="10755" y="9595"/>
                </a:cubicBezTo>
                <a:cubicBezTo>
                  <a:pt x="10681" y="9612"/>
                  <a:pt x="10740" y="9614"/>
                  <a:pt x="10888" y="9600"/>
                </a:cubicBezTo>
                <a:cubicBezTo>
                  <a:pt x="11216" y="9569"/>
                  <a:pt x="11304" y="9567"/>
                  <a:pt x="11613" y="9595"/>
                </a:cubicBezTo>
                <a:cubicBezTo>
                  <a:pt x="11746" y="9607"/>
                  <a:pt x="11783" y="9607"/>
                  <a:pt x="11694" y="9593"/>
                </a:cubicBezTo>
                <a:cubicBezTo>
                  <a:pt x="11344" y="9537"/>
                  <a:pt x="11326" y="9343"/>
                  <a:pt x="11670" y="9343"/>
                </a:cubicBezTo>
                <a:cubicBezTo>
                  <a:pt x="11818" y="9343"/>
                  <a:pt x="11919" y="9305"/>
                  <a:pt x="12003" y="9215"/>
                </a:cubicBezTo>
                <a:cubicBezTo>
                  <a:pt x="12120" y="9088"/>
                  <a:pt x="12119" y="9083"/>
                  <a:pt x="12015" y="9065"/>
                </a:cubicBezTo>
                <a:cubicBezTo>
                  <a:pt x="11788" y="9026"/>
                  <a:pt x="11773" y="9007"/>
                  <a:pt x="11830" y="8844"/>
                </a:cubicBezTo>
                <a:cubicBezTo>
                  <a:pt x="11860" y="8759"/>
                  <a:pt x="11871" y="8639"/>
                  <a:pt x="11853" y="8579"/>
                </a:cubicBezTo>
                <a:cubicBezTo>
                  <a:pt x="11807" y="8421"/>
                  <a:pt x="11668" y="8444"/>
                  <a:pt x="11668" y="8610"/>
                </a:cubicBezTo>
                <a:cubicBezTo>
                  <a:pt x="11668" y="8776"/>
                  <a:pt x="11492" y="9030"/>
                  <a:pt x="11414" y="8978"/>
                </a:cubicBezTo>
                <a:cubicBezTo>
                  <a:pt x="11383" y="8958"/>
                  <a:pt x="11371" y="8877"/>
                  <a:pt x="11385" y="8801"/>
                </a:cubicBezTo>
                <a:cubicBezTo>
                  <a:pt x="11399" y="8724"/>
                  <a:pt x="11382" y="8642"/>
                  <a:pt x="11349" y="8621"/>
                </a:cubicBezTo>
                <a:cubicBezTo>
                  <a:pt x="11317" y="8599"/>
                  <a:pt x="11292" y="8518"/>
                  <a:pt x="11292" y="8440"/>
                </a:cubicBezTo>
                <a:cubicBezTo>
                  <a:pt x="11292" y="8353"/>
                  <a:pt x="11261" y="8296"/>
                  <a:pt x="11211" y="8296"/>
                </a:cubicBezTo>
                <a:close/>
                <a:moveTo>
                  <a:pt x="8952" y="11460"/>
                </a:moveTo>
                <a:cubicBezTo>
                  <a:pt x="8821" y="11460"/>
                  <a:pt x="8657" y="11773"/>
                  <a:pt x="8698" y="11943"/>
                </a:cubicBezTo>
                <a:cubicBezTo>
                  <a:pt x="8718" y="12024"/>
                  <a:pt x="8699" y="12134"/>
                  <a:pt x="8658" y="12188"/>
                </a:cubicBezTo>
                <a:cubicBezTo>
                  <a:pt x="8595" y="12270"/>
                  <a:pt x="8608" y="12276"/>
                  <a:pt x="8738" y="12234"/>
                </a:cubicBezTo>
                <a:cubicBezTo>
                  <a:pt x="9110" y="12113"/>
                  <a:pt x="9455" y="11796"/>
                  <a:pt x="9190" y="11820"/>
                </a:cubicBezTo>
                <a:cubicBezTo>
                  <a:pt x="9112" y="11827"/>
                  <a:pt x="9073" y="11775"/>
                  <a:pt x="9059" y="11645"/>
                </a:cubicBezTo>
                <a:cubicBezTo>
                  <a:pt x="9048" y="11541"/>
                  <a:pt x="9002" y="11460"/>
                  <a:pt x="8952" y="11460"/>
                </a:cubicBezTo>
                <a:close/>
                <a:moveTo>
                  <a:pt x="12438" y="12013"/>
                </a:moveTo>
                <a:cubicBezTo>
                  <a:pt x="12427" y="12000"/>
                  <a:pt x="12366" y="12074"/>
                  <a:pt x="12303" y="12177"/>
                </a:cubicBezTo>
                <a:cubicBezTo>
                  <a:pt x="12199" y="12347"/>
                  <a:pt x="12188" y="12488"/>
                  <a:pt x="12205" y="13574"/>
                </a:cubicBezTo>
                <a:lnTo>
                  <a:pt x="12227" y="14780"/>
                </a:lnTo>
                <a:lnTo>
                  <a:pt x="12353" y="14561"/>
                </a:lnTo>
                <a:cubicBezTo>
                  <a:pt x="12471" y="14360"/>
                  <a:pt x="12480" y="14250"/>
                  <a:pt x="12469" y="13188"/>
                </a:cubicBezTo>
                <a:cubicBezTo>
                  <a:pt x="12463" y="12553"/>
                  <a:pt x="12450" y="12025"/>
                  <a:pt x="12438" y="12013"/>
                </a:cubicBezTo>
                <a:close/>
                <a:moveTo>
                  <a:pt x="11908" y="12054"/>
                </a:moveTo>
                <a:lnTo>
                  <a:pt x="11744" y="12265"/>
                </a:lnTo>
                <a:cubicBezTo>
                  <a:pt x="11581" y="12474"/>
                  <a:pt x="11578" y="12483"/>
                  <a:pt x="11611" y="13314"/>
                </a:cubicBezTo>
                <a:cubicBezTo>
                  <a:pt x="11641" y="14078"/>
                  <a:pt x="11636" y="14157"/>
                  <a:pt x="11532" y="14217"/>
                </a:cubicBezTo>
                <a:cubicBezTo>
                  <a:pt x="11407" y="14289"/>
                  <a:pt x="10769" y="14307"/>
                  <a:pt x="10707" y="14240"/>
                </a:cubicBezTo>
                <a:cubicBezTo>
                  <a:pt x="10686" y="14217"/>
                  <a:pt x="10712" y="14108"/>
                  <a:pt x="10764" y="13998"/>
                </a:cubicBezTo>
                <a:cubicBezTo>
                  <a:pt x="10817" y="13889"/>
                  <a:pt x="10850" y="13787"/>
                  <a:pt x="10838" y="13774"/>
                </a:cubicBezTo>
                <a:cubicBezTo>
                  <a:pt x="10826" y="13762"/>
                  <a:pt x="10566" y="13841"/>
                  <a:pt x="10260" y="13949"/>
                </a:cubicBezTo>
                <a:cubicBezTo>
                  <a:pt x="9955" y="14058"/>
                  <a:pt x="9564" y="14153"/>
                  <a:pt x="9392" y="14163"/>
                </a:cubicBezTo>
                <a:lnTo>
                  <a:pt x="9081" y="14181"/>
                </a:lnTo>
                <a:lnTo>
                  <a:pt x="9095" y="13240"/>
                </a:lnTo>
                <a:lnTo>
                  <a:pt x="9109" y="12298"/>
                </a:lnTo>
                <a:lnTo>
                  <a:pt x="8955" y="12501"/>
                </a:lnTo>
                <a:cubicBezTo>
                  <a:pt x="8805" y="12697"/>
                  <a:pt x="8801" y="12734"/>
                  <a:pt x="8800" y="13731"/>
                </a:cubicBezTo>
                <a:lnTo>
                  <a:pt x="8800" y="14762"/>
                </a:lnTo>
                <a:lnTo>
                  <a:pt x="9095" y="14713"/>
                </a:lnTo>
                <a:cubicBezTo>
                  <a:pt x="9257" y="14688"/>
                  <a:pt x="9585" y="14613"/>
                  <a:pt x="9823" y="14546"/>
                </a:cubicBezTo>
                <a:cubicBezTo>
                  <a:pt x="10295" y="14413"/>
                  <a:pt x="10385" y="14428"/>
                  <a:pt x="10291" y="14618"/>
                </a:cubicBezTo>
                <a:cubicBezTo>
                  <a:pt x="10257" y="14687"/>
                  <a:pt x="10229" y="14762"/>
                  <a:pt x="10229" y="14783"/>
                </a:cubicBezTo>
                <a:cubicBezTo>
                  <a:pt x="10229" y="14838"/>
                  <a:pt x="10630" y="14825"/>
                  <a:pt x="11162" y="14752"/>
                </a:cubicBezTo>
                <a:cubicBezTo>
                  <a:pt x="11542" y="14699"/>
                  <a:pt x="11654" y="14656"/>
                  <a:pt x="11768" y="14515"/>
                </a:cubicBezTo>
                <a:cubicBezTo>
                  <a:pt x="11901" y="14350"/>
                  <a:pt x="11908" y="14289"/>
                  <a:pt x="11908" y="13198"/>
                </a:cubicBezTo>
                <a:lnTo>
                  <a:pt x="11908" y="12054"/>
                </a:lnTo>
                <a:close/>
                <a:moveTo>
                  <a:pt x="11016" y="12838"/>
                </a:moveTo>
                <a:cubicBezTo>
                  <a:pt x="10864" y="12832"/>
                  <a:pt x="10533" y="12860"/>
                  <a:pt x="10313" y="12908"/>
                </a:cubicBezTo>
                <a:cubicBezTo>
                  <a:pt x="10206" y="12931"/>
                  <a:pt x="9918" y="13324"/>
                  <a:pt x="9918" y="13445"/>
                </a:cubicBezTo>
                <a:cubicBezTo>
                  <a:pt x="9918" y="13461"/>
                  <a:pt x="9995" y="13459"/>
                  <a:pt x="10089" y="13443"/>
                </a:cubicBezTo>
                <a:cubicBezTo>
                  <a:pt x="10183" y="13427"/>
                  <a:pt x="10396" y="13396"/>
                  <a:pt x="10560" y="13373"/>
                </a:cubicBezTo>
                <a:cubicBezTo>
                  <a:pt x="10809" y="13339"/>
                  <a:pt x="10878" y="13297"/>
                  <a:pt x="10978" y="13119"/>
                </a:cubicBezTo>
                <a:cubicBezTo>
                  <a:pt x="11045" y="13001"/>
                  <a:pt x="11100" y="12882"/>
                  <a:pt x="11100" y="12856"/>
                </a:cubicBezTo>
                <a:cubicBezTo>
                  <a:pt x="11100" y="12845"/>
                  <a:pt x="11067" y="12841"/>
                  <a:pt x="11016" y="12838"/>
                </a:cubicBezTo>
                <a:close/>
                <a:moveTo>
                  <a:pt x="5631" y="12905"/>
                </a:moveTo>
                <a:lnTo>
                  <a:pt x="5507" y="13072"/>
                </a:lnTo>
                <a:cubicBezTo>
                  <a:pt x="5429" y="13179"/>
                  <a:pt x="5384" y="13345"/>
                  <a:pt x="5383" y="13528"/>
                </a:cubicBezTo>
                <a:cubicBezTo>
                  <a:pt x="5382" y="13775"/>
                  <a:pt x="5357" y="13831"/>
                  <a:pt x="5193" y="13939"/>
                </a:cubicBezTo>
                <a:cubicBezTo>
                  <a:pt x="4994" y="14070"/>
                  <a:pt x="4430" y="14181"/>
                  <a:pt x="4325" y="14111"/>
                </a:cubicBezTo>
                <a:cubicBezTo>
                  <a:pt x="4287" y="14086"/>
                  <a:pt x="4289" y="14023"/>
                  <a:pt x="4332" y="13936"/>
                </a:cubicBezTo>
                <a:cubicBezTo>
                  <a:pt x="4429" y="13741"/>
                  <a:pt x="4380" y="13727"/>
                  <a:pt x="4104" y="13872"/>
                </a:cubicBezTo>
                <a:cubicBezTo>
                  <a:pt x="3829" y="14017"/>
                  <a:pt x="3744" y="13998"/>
                  <a:pt x="3802" y="13800"/>
                </a:cubicBezTo>
                <a:cubicBezTo>
                  <a:pt x="3841" y="13666"/>
                  <a:pt x="3839" y="13664"/>
                  <a:pt x="3664" y="13803"/>
                </a:cubicBezTo>
                <a:cubicBezTo>
                  <a:pt x="3427" y="13991"/>
                  <a:pt x="2933" y="14146"/>
                  <a:pt x="2565" y="14147"/>
                </a:cubicBezTo>
                <a:cubicBezTo>
                  <a:pt x="2314" y="14148"/>
                  <a:pt x="2234" y="14113"/>
                  <a:pt x="2076" y="13942"/>
                </a:cubicBezTo>
                <a:cubicBezTo>
                  <a:pt x="1972" y="13829"/>
                  <a:pt x="1880" y="13748"/>
                  <a:pt x="1871" y="13759"/>
                </a:cubicBezTo>
                <a:cubicBezTo>
                  <a:pt x="1863" y="13770"/>
                  <a:pt x="1809" y="13875"/>
                  <a:pt x="1752" y="13996"/>
                </a:cubicBezTo>
                <a:cubicBezTo>
                  <a:pt x="1664" y="14184"/>
                  <a:pt x="1661" y="14276"/>
                  <a:pt x="1721" y="14651"/>
                </a:cubicBezTo>
                <a:cubicBezTo>
                  <a:pt x="1760" y="14892"/>
                  <a:pt x="1776" y="15134"/>
                  <a:pt x="1757" y="15186"/>
                </a:cubicBezTo>
                <a:cubicBezTo>
                  <a:pt x="1738" y="15239"/>
                  <a:pt x="1588" y="15323"/>
                  <a:pt x="1424" y="15374"/>
                </a:cubicBezTo>
                <a:cubicBezTo>
                  <a:pt x="1174" y="15452"/>
                  <a:pt x="1080" y="15451"/>
                  <a:pt x="849" y="15377"/>
                </a:cubicBezTo>
                <a:cubicBezTo>
                  <a:pt x="317" y="15206"/>
                  <a:pt x="111" y="14818"/>
                  <a:pt x="287" y="14317"/>
                </a:cubicBezTo>
                <a:cubicBezTo>
                  <a:pt x="323" y="14215"/>
                  <a:pt x="323" y="14156"/>
                  <a:pt x="290" y="14178"/>
                </a:cubicBezTo>
                <a:cubicBezTo>
                  <a:pt x="258" y="14200"/>
                  <a:pt x="175" y="14390"/>
                  <a:pt x="102" y="14600"/>
                </a:cubicBezTo>
                <a:cubicBezTo>
                  <a:pt x="-113" y="15221"/>
                  <a:pt x="22" y="15756"/>
                  <a:pt x="428" y="15891"/>
                </a:cubicBezTo>
                <a:cubicBezTo>
                  <a:pt x="710" y="15985"/>
                  <a:pt x="1329" y="15931"/>
                  <a:pt x="1462" y="15801"/>
                </a:cubicBezTo>
                <a:cubicBezTo>
                  <a:pt x="1522" y="15742"/>
                  <a:pt x="1605" y="15693"/>
                  <a:pt x="1648" y="15693"/>
                </a:cubicBezTo>
                <a:cubicBezTo>
                  <a:pt x="1690" y="15693"/>
                  <a:pt x="1819" y="15471"/>
                  <a:pt x="1935" y="15199"/>
                </a:cubicBezTo>
                <a:lnTo>
                  <a:pt x="2147" y="14705"/>
                </a:lnTo>
                <a:lnTo>
                  <a:pt x="2527" y="14662"/>
                </a:lnTo>
                <a:cubicBezTo>
                  <a:pt x="2737" y="14638"/>
                  <a:pt x="2976" y="14637"/>
                  <a:pt x="3058" y="14659"/>
                </a:cubicBezTo>
                <a:cubicBezTo>
                  <a:pt x="3139" y="14681"/>
                  <a:pt x="3295" y="14664"/>
                  <a:pt x="3405" y="14623"/>
                </a:cubicBezTo>
                <a:cubicBezTo>
                  <a:pt x="3539" y="14572"/>
                  <a:pt x="3624" y="14572"/>
                  <a:pt x="3666" y="14618"/>
                </a:cubicBezTo>
                <a:cubicBezTo>
                  <a:pt x="3810" y="14773"/>
                  <a:pt x="4985" y="14604"/>
                  <a:pt x="5271" y="14387"/>
                </a:cubicBezTo>
                <a:cubicBezTo>
                  <a:pt x="5397" y="14291"/>
                  <a:pt x="5418" y="14297"/>
                  <a:pt x="5554" y="14435"/>
                </a:cubicBezTo>
                <a:cubicBezTo>
                  <a:pt x="5676" y="14559"/>
                  <a:pt x="5781" y="14586"/>
                  <a:pt x="6149" y="14595"/>
                </a:cubicBezTo>
                <a:cubicBezTo>
                  <a:pt x="6394" y="14601"/>
                  <a:pt x="6648" y="14628"/>
                  <a:pt x="6712" y="14657"/>
                </a:cubicBezTo>
                <a:cubicBezTo>
                  <a:pt x="6782" y="14687"/>
                  <a:pt x="6943" y="14661"/>
                  <a:pt x="7107" y="14595"/>
                </a:cubicBezTo>
                <a:cubicBezTo>
                  <a:pt x="7406" y="14475"/>
                  <a:pt x="7512" y="14494"/>
                  <a:pt x="7454" y="14657"/>
                </a:cubicBezTo>
                <a:cubicBezTo>
                  <a:pt x="7425" y="14739"/>
                  <a:pt x="7453" y="14751"/>
                  <a:pt x="7597" y="14716"/>
                </a:cubicBezTo>
                <a:cubicBezTo>
                  <a:pt x="7695" y="14692"/>
                  <a:pt x="7849" y="14614"/>
                  <a:pt x="7942" y="14543"/>
                </a:cubicBezTo>
                <a:cubicBezTo>
                  <a:pt x="8034" y="14473"/>
                  <a:pt x="8141" y="14417"/>
                  <a:pt x="8175" y="14417"/>
                </a:cubicBezTo>
                <a:cubicBezTo>
                  <a:pt x="8251" y="14417"/>
                  <a:pt x="8551" y="13948"/>
                  <a:pt x="8551" y="13828"/>
                </a:cubicBezTo>
                <a:cubicBezTo>
                  <a:pt x="8551" y="13773"/>
                  <a:pt x="8462" y="13807"/>
                  <a:pt x="8306" y="13918"/>
                </a:cubicBezTo>
                <a:cubicBezTo>
                  <a:pt x="8042" y="14107"/>
                  <a:pt x="7901" y="14084"/>
                  <a:pt x="7966" y="13864"/>
                </a:cubicBezTo>
                <a:cubicBezTo>
                  <a:pt x="7988" y="13789"/>
                  <a:pt x="7981" y="13741"/>
                  <a:pt x="7951" y="13756"/>
                </a:cubicBezTo>
                <a:cubicBezTo>
                  <a:pt x="7314" y="14088"/>
                  <a:pt x="7065" y="14139"/>
                  <a:pt x="7143" y="13918"/>
                </a:cubicBezTo>
                <a:cubicBezTo>
                  <a:pt x="7168" y="13848"/>
                  <a:pt x="7105" y="13859"/>
                  <a:pt x="6888" y="13962"/>
                </a:cubicBezTo>
                <a:cubicBezTo>
                  <a:pt x="6724" y="14041"/>
                  <a:pt x="6457" y="14101"/>
                  <a:pt x="6270" y="14104"/>
                </a:cubicBezTo>
                <a:cubicBezTo>
                  <a:pt x="5992" y="14108"/>
                  <a:pt x="5915" y="14082"/>
                  <a:pt x="5773" y="13929"/>
                </a:cubicBezTo>
                <a:cubicBezTo>
                  <a:pt x="5623" y="13766"/>
                  <a:pt x="5607" y="13702"/>
                  <a:pt x="5619" y="13324"/>
                </a:cubicBezTo>
                <a:lnTo>
                  <a:pt x="5631" y="12905"/>
                </a:lnTo>
                <a:close/>
                <a:moveTo>
                  <a:pt x="21151" y="12985"/>
                </a:moveTo>
                <a:lnTo>
                  <a:pt x="21025" y="13201"/>
                </a:lnTo>
                <a:cubicBezTo>
                  <a:pt x="20907" y="13402"/>
                  <a:pt x="20907" y="13433"/>
                  <a:pt x="20996" y="13679"/>
                </a:cubicBezTo>
                <a:cubicBezTo>
                  <a:pt x="21123" y="14028"/>
                  <a:pt x="21067" y="14069"/>
                  <a:pt x="20378" y="14150"/>
                </a:cubicBezTo>
                <a:cubicBezTo>
                  <a:pt x="20075" y="14186"/>
                  <a:pt x="19770" y="14229"/>
                  <a:pt x="19696" y="14248"/>
                </a:cubicBezTo>
                <a:cubicBezTo>
                  <a:pt x="19622" y="14266"/>
                  <a:pt x="19220" y="14283"/>
                  <a:pt x="18804" y="14286"/>
                </a:cubicBezTo>
                <a:cubicBezTo>
                  <a:pt x="18388" y="14289"/>
                  <a:pt x="17910" y="14317"/>
                  <a:pt x="17741" y="14345"/>
                </a:cubicBezTo>
                <a:cubicBezTo>
                  <a:pt x="17572" y="14374"/>
                  <a:pt x="17419" y="14374"/>
                  <a:pt x="17403" y="14345"/>
                </a:cubicBezTo>
                <a:cubicBezTo>
                  <a:pt x="17387" y="14317"/>
                  <a:pt x="17201" y="14302"/>
                  <a:pt x="16987" y="14309"/>
                </a:cubicBezTo>
                <a:cubicBezTo>
                  <a:pt x="16349" y="14333"/>
                  <a:pt x="16238" y="14287"/>
                  <a:pt x="16179" y="13978"/>
                </a:cubicBezTo>
                <a:cubicBezTo>
                  <a:pt x="16119" y="13667"/>
                  <a:pt x="15796" y="13273"/>
                  <a:pt x="15601" y="13273"/>
                </a:cubicBezTo>
                <a:cubicBezTo>
                  <a:pt x="15435" y="13273"/>
                  <a:pt x="15323" y="13410"/>
                  <a:pt x="15111" y="13867"/>
                </a:cubicBezTo>
                <a:cubicBezTo>
                  <a:pt x="15009" y="14088"/>
                  <a:pt x="14952" y="14307"/>
                  <a:pt x="14964" y="14438"/>
                </a:cubicBezTo>
                <a:cubicBezTo>
                  <a:pt x="14981" y="14627"/>
                  <a:pt x="15012" y="14658"/>
                  <a:pt x="15242" y="14718"/>
                </a:cubicBezTo>
                <a:cubicBezTo>
                  <a:pt x="15932" y="14899"/>
                  <a:pt x="15479" y="15037"/>
                  <a:pt x="14286" y="15009"/>
                </a:cubicBezTo>
                <a:lnTo>
                  <a:pt x="13340" y="14988"/>
                </a:lnTo>
                <a:lnTo>
                  <a:pt x="13663" y="15112"/>
                </a:lnTo>
                <a:cubicBezTo>
                  <a:pt x="13842" y="15180"/>
                  <a:pt x="14157" y="15291"/>
                  <a:pt x="14362" y="15359"/>
                </a:cubicBezTo>
                <a:cubicBezTo>
                  <a:pt x="15054" y="15588"/>
                  <a:pt x="15422" y="15496"/>
                  <a:pt x="15841" y="14991"/>
                </a:cubicBezTo>
                <a:lnTo>
                  <a:pt x="15977" y="14826"/>
                </a:lnTo>
                <a:lnTo>
                  <a:pt x="17686" y="14793"/>
                </a:lnTo>
                <a:cubicBezTo>
                  <a:pt x="19469" y="14758"/>
                  <a:pt x="20568" y="14641"/>
                  <a:pt x="20944" y="14448"/>
                </a:cubicBezTo>
                <a:cubicBezTo>
                  <a:pt x="21360" y="14235"/>
                  <a:pt x="21487" y="13807"/>
                  <a:pt x="21284" y="13312"/>
                </a:cubicBezTo>
                <a:lnTo>
                  <a:pt x="21151" y="12985"/>
                </a:lnTo>
                <a:close/>
                <a:moveTo>
                  <a:pt x="14105" y="13011"/>
                </a:moveTo>
                <a:cubicBezTo>
                  <a:pt x="14086" y="13007"/>
                  <a:pt x="14065" y="13009"/>
                  <a:pt x="14046" y="13013"/>
                </a:cubicBezTo>
                <a:cubicBezTo>
                  <a:pt x="13921" y="13043"/>
                  <a:pt x="13814" y="13257"/>
                  <a:pt x="13668" y="13705"/>
                </a:cubicBezTo>
                <a:cubicBezTo>
                  <a:pt x="13592" y="13936"/>
                  <a:pt x="13500" y="14071"/>
                  <a:pt x="13361" y="14160"/>
                </a:cubicBezTo>
                <a:cubicBezTo>
                  <a:pt x="13094" y="14331"/>
                  <a:pt x="12836" y="14752"/>
                  <a:pt x="12795" y="15081"/>
                </a:cubicBezTo>
                <a:cubicBezTo>
                  <a:pt x="12777" y="15229"/>
                  <a:pt x="12783" y="15554"/>
                  <a:pt x="12809" y="15806"/>
                </a:cubicBezTo>
                <a:lnTo>
                  <a:pt x="12857" y="16264"/>
                </a:lnTo>
                <a:lnTo>
                  <a:pt x="12952" y="16030"/>
                </a:lnTo>
                <a:cubicBezTo>
                  <a:pt x="13038" y="15819"/>
                  <a:pt x="13049" y="15556"/>
                  <a:pt x="13004" y="14888"/>
                </a:cubicBezTo>
                <a:cubicBezTo>
                  <a:pt x="12994" y="14740"/>
                  <a:pt x="13046" y="14698"/>
                  <a:pt x="13461" y="14518"/>
                </a:cubicBezTo>
                <a:cubicBezTo>
                  <a:pt x="14024" y="14274"/>
                  <a:pt x="14139" y="14186"/>
                  <a:pt x="14317" y="13870"/>
                </a:cubicBezTo>
                <a:cubicBezTo>
                  <a:pt x="14494" y="13555"/>
                  <a:pt x="14491" y="13334"/>
                  <a:pt x="14305" y="13144"/>
                </a:cubicBezTo>
                <a:cubicBezTo>
                  <a:pt x="14229" y="13067"/>
                  <a:pt x="14165" y="13021"/>
                  <a:pt x="14105" y="13011"/>
                </a:cubicBezTo>
                <a:close/>
                <a:moveTo>
                  <a:pt x="21149" y="14780"/>
                </a:moveTo>
                <a:cubicBezTo>
                  <a:pt x="21141" y="14772"/>
                  <a:pt x="20931" y="14814"/>
                  <a:pt x="20683" y="14875"/>
                </a:cubicBezTo>
                <a:cubicBezTo>
                  <a:pt x="20306" y="14968"/>
                  <a:pt x="20209" y="15021"/>
                  <a:pt x="20107" y="15189"/>
                </a:cubicBezTo>
                <a:cubicBezTo>
                  <a:pt x="20040" y="15300"/>
                  <a:pt x="19986" y="15410"/>
                  <a:pt x="19986" y="15433"/>
                </a:cubicBezTo>
                <a:cubicBezTo>
                  <a:pt x="19986" y="15457"/>
                  <a:pt x="20198" y="15427"/>
                  <a:pt x="20459" y="15366"/>
                </a:cubicBezTo>
                <a:cubicBezTo>
                  <a:pt x="20894" y="15266"/>
                  <a:pt x="20944" y="15236"/>
                  <a:pt x="21049" y="15024"/>
                </a:cubicBezTo>
                <a:cubicBezTo>
                  <a:pt x="21112" y="14897"/>
                  <a:pt x="21156" y="14788"/>
                  <a:pt x="21149" y="14780"/>
                </a:cubicBezTo>
                <a:close/>
                <a:moveTo>
                  <a:pt x="5704" y="14937"/>
                </a:moveTo>
                <a:lnTo>
                  <a:pt x="5283" y="14986"/>
                </a:lnTo>
                <a:cubicBezTo>
                  <a:pt x="4743" y="15048"/>
                  <a:pt x="4739" y="15050"/>
                  <a:pt x="4613" y="15336"/>
                </a:cubicBezTo>
                <a:lnTo>
                  <a:pt x="4506" y="15577"/>
                </a:lnTo>
                <a:lnTo>
                  <a:pt x="4836" y="15536"/>
                </a:lnTo>
                <a:cubicBezTo>
                  <a:pt x="5018" y="15513"/>
                  <a:pt x="5226" y="15493"/>
                  <a:pt x="5302" y="15492"/>
                </a:cubicBezTo>
                <a:cubicBezTo>
                  <a:pt x="5402" y="15492"/>
                  <a:pt x="5480" y="15414"/>
                  <a:pt x="5573" y="15215"/>
                </a:cubicBezTo>
                <a:lnTo>
                  <a:pt x="5704" y="14937"/>
                </a:lnTo>
                <a:close/>
                <a:moveTo>
                  <a:pt x="5383" y="16768"/>
                </a:moveTo>
                <a:cubicBezTo>
                  <a:pt x="5290" y="16768"/>
                  <a:pt x="5206" y="16938"/>
                  <a:pt x="5186" y="17169"/>
                </a:cubicBezTo>
                <a:cubicBezTo>
                  <a:pt x="5168" y="17373"/>
                  <a:pt x="5137" y="17412"/>
                  <a:pt x="4939" y="17473"/>
                </a:cubicBezTo>
                <a:cubicBezTo>
                  <a:pt x="4678" y="17552"/>
                  <a:pt x="4476" y="17731"/>
                  <a:pt x="4351" y="17992"/>
                </a:cubicBezTo>
                <a:cubicBezTo>
                  <a:pt x="4225" y="18256"/>
                  <a:pt x="4242" y="18433"/>
                  <a:pt x="4415" y="18620"/>
                </a:cubicBezTo>
                <a:cubicBezTo>
                  <a:pt x="4575" y="18793"/>
                  <a:pt x="4813" y="18832"/>
                  <a:pt x="5010" y="18717"/>
                </a:cubicBezTo>
                <a:cubicBezTo>
                  <a:pt x="5088" y="18672"/>
                  <a:pt x="5139" y="18672"/>
                  <a:pt x="5164" y="18717"/>
                </a:cubicBezTo>
                <a:cubicBezTo>
                  <a:pt x="5186" y="18755"/>
                  <a:pt x="5252" y="18784"/>
                  <a:pt x="5312" y="18784"/>
                </a:cubicBezTo>
                <a:cubicBezTo>
                  <a:pt x="5411" y="18784"/>
                  <a:pt x="5421" y="18692"/>
                  <a:pt x="5426" y="17776"/>
                </a:cubicBezTo>
                <a:cubicBezTo>
                  <a:pt x="5429" y="17222"/>
                  <a:pt x="5410" y="16768"/>
                  <a:pt x="5383" y="16768"/>
                </a:cubicBezTo>
                <a:close/>
                <a:moveTo>
                  <a:pt x="5925" y="16783"/>
                </a:moveTo>
                <a:cubicBezTo>
                  <a:pt x="5913" y="16773"/>
                  <a:pt x="5890" y="16804"/>
                  <a:pt x="5847" y="16866"/>
                </a:cubicBezTo>
                <a:cubicBezTo>
                  <a:pt x="5797" y="16938"/>
                  <a:pt x="5757" y="17069"/>
                  <a:pt x="5757" y="17159"/>
                </a:cubicBezTo>
                <a:cubicBezTo>
                  <a:pt x="5757" y="17297"/>
                  <a:pt x="5771" y="17309"/>
                  <a:pt x="5849" y="17239"/>
                </a:cubicBezTo>
                <a:cubicBezTo>
                  <a:pt x="5901" y="17193"/>
                  <a:pt x="5941" y="17061"/>
                  <a:pt x="5940" y="16945"/>
                </a:cubicBezTo>
                <a:cubicBezTo>
                  <a:pt x="5939" y="16846"/>
                  <a:pt x="5938" y="16794"/>
                  <a:pt x="5925" y="16783"/>
                </a:cubicBezTo>
                <a:close/>
                <a:moveTo>
                  <a:pt x="13133" y="16783"/>
                </a:moveTo>
                <a:cubicBezTo>
                  <a:pt x="13118" y="16776"/>
                  <a:pt x="13100" y="16790"/>
                  <a:pt x="13076" y="16814"/>
                </a:cubicBezTo>
                <a:cubicBezTo>
                  <a:pt x="13018" y="16871"/>
                  <a:pt x="12962" y="17026"/>
                  <a:pt x="12952" y="17159"/>
                </a:cubicBezTo>
                <a:cubicBezTo>
                  <a:pt x="12935" y="17372"/>
                  <a:pt x="12906" y="17407"/>
                  <a:pt x="12714" y="17460"/>
                </a:cubicBezTo>
                <a:cubicBezTo>
                  <a:pt x="12468" y="17528"/>
                  <a:pt x="12246" y="17725"/>
                  <a:pt x="12117" y="17992"/>
                </a:cubicBezTo>
                <a:cubicBezTo>
                  <a:pt x="12002" y="18231"/>
                  <a:pt x="12009" y="18306"/>
                  <a:pt x="12155" y="18566"/>
                </a:cubicBezTo>
                <a:cubicBezTo>
                  <a:pt x="12251" y="18736"/>
                  <a:pt x="12320" y="18784"/>
                  <a:pt x="12469" y="18784"/>
                </a:cubicBezTo>
                <a:cubicBezTo>
                  <a:pt x="12575" y="18784"/>
                  <a:pt x="12712" y="18755"/>
                  <a:pt x="12776" y="18717"/>
                </a:cubicBezTo>
                <a:cubicBezTo>
                  <a:pt x="12854" y="18672"/>
                  <a:pt x="12907" y="18672"/>
                  <a:pt x="12933" y="18717"/>
                </a:cubicBezTo>
                <a:cubicBezTo>
                  <a:pt x="12954" y="18755"/>
                  <a:pt x="13018" y="18784"/>
                  <a:pt x="13076" y="18784"/>
                </a:cubicBezTo>
                <a:cubicBezTo>
                  <a:pt x="13170" y="18784"/>
                  <a:pt x="13180" y="18677"/>
                  <a:pt x="13180" y="17748"/>
                </a:cubicBezTo>
                <a:cubicBezTo>
                  <a:pt x="13180" y="17020"/>
                  <a:pt x="13176" y="16805"/>
                  <a:pt x="13133" y="16783"/>
                </a:cubicBezTo>
                <a:close/>
                <a:moveTo>
                  <a:pt x="13692" y="16799"/>
                </a:moveTo>
                <a:cubicBezTo>
                  <a:pt x="13678" y="16787"/>
                  <a:pt x="13655" y="16800"/>
                  <a:pt x="13615" y="16835"/>
                </a:cubicBezTo>
                <a:cubicBezTo>
                  <a:pt x="13564" y="16881"/>
                  <a:pt x="13523" y="16995"/>
                  <a:pt x="13523" y="17087"/>
                </a:cubicBezTo>
                <a:cubicBezTo>
                  <a:pt x="13523" y="17229"/>
                  <a:pt x="13537" y="17242"/>
                  <a:pt x="13615" y="17172"/>
                </a:cubicBezTo>
                <a:cubicBezTo>
                  <a:pt x="13667" y="17126"/>
                  <a:pt x="13708" y="17012"/>
                  <a:pt x="13708" y="16920"/>
                </a:cubicBezTo>
                <a:cubicBezTo>
                  <a:pt x="13708" y="16849"/>
                  <a:pt x="13705" y="16811"/>
                  <a:pt x="13692" y="16799"/>
                </a:cubicBezTo>
                <a:close/>
                <a:moveTo>
                  <a:pt x="17658" y="16827"/>
                </a:moveTo>
                <a:cubicBezTo>
                  <a:pt x="17469" y="16825"/>
                  <a:pt x="17299" y="16877"/>
                  <a:pt x="17197" y="16994"/>
                </a:cubicBezTo>
                <a:cubicBezTo>
                  <a:pt x="17079" y="17130"/>
                  <a:pt x="17072" y="17161"/>
                  <a:pt x="17154" y="17195"/>
                </a:cubicBezTo>
                <a:cubicBezTo>
                  <a:pt x="17233" y="17228"/>
                  <a:pt x="17251" y="17371"/>
                  <a:pt x="17251" y="18010"/>
                </a:cubicBezTo>
                <a:lnTo>
                  <a:pt x="17251" y="18784"/>
                </a:lnTo>
                <a:lnTo>
                  <a:pt x="17677" y="18784"/>
                </a:lnTo>
                <a:cubicBezTo>
                  <a:pt x="18146" y="18784"/>
                  <a:pt x="18449" y="18630"/>
                  <a:pt x="18604" y="18311"/>
                </a:cubicBezTo>
                <a:cubicBezTo>
                  <a:pt x="18719" y="18077"/>
                  <a:pt x="18667" y="17477"/>
                  <a:pt x="18514" y="17252"/>
                </a:cubicBezTo>
                <a:cubicBezTo>
                  <a:pt x="18335" y="16987"/>
                  <a:pt x="17972" y="16831"/>
                  <a:pt x="17658" y="16827"/>
                </a:cubicBezTo>
                <a:close/>
                <a:moveTo>
                  <a:pt x="832" y="16840"/>
                </a:moveTo>
                <a:cubicBezTo>
                  <a:pt x="709" y="16833"/>
                  <a:pt x="587" y="16865"/>
                  <a:pt x="501" y="16935"/>
                </a:cubicBezTo>
                <a:cubicBezTo>
                  <a:pt x="408" y="17011"/>
                  <a:pt x="403" y="17034"/>
                  <a:pt x="475" y="17036"/>
                </a:cubicBezTo>
                <a:cubicBezTo>
                  <a:pt x="527" y="17037"/>
                  <a:pt x="665" y="17095"/>
                  <a:pt x="784" y="17167"/>
                </a:cubicBezTo>
                <a:cubicBezTo>
                  <a:pt x="1051" y="17328"/>
                  <a:pt x="1044" y="17328"/>
                  <a:pt x="1191" y="17205"/>
                </a:cubicBezTo>
                <a:cubicBezTo>
                  <a:pt x="1309" y="17106"/>
                  <a:pt x="1311" y="17103"/>
                  <a:pt x="1167" y="16971"/>
                </a:cubicBezTo>
                <a:cubicBezTo>
                  <a:pt x="1081" y="16892"/>
                  <a:pt x="955" y="16847"/>
                  <a:pt x="832" y="16840"/>
                </a:cubicBezTo>
                <a:close/>
                <a:moveTo>
                  <a:pt x="7395" y="16850"/>
                </a:moveTo>
                <a:cubicBezTo>
                  <a:pt x="6881" y="16839"/>
                  <a:pt x="6633" y="16919"/>
                  <a:pt x="6743" y="17064"/>
                </a:cubicBezTo>
                <a:cubicBezTo>
                  <a:pt x="6781" y="17112"/>
                  <a:pt x="6814" y="17505"/>
                  <a:pt x="6817" y="17969"/>
                </a:cubicBezTo>
                <a:cubicBezTo>
                  <a:pt x="6822" y="18720"/>
                  <a:pt x="6832" y="18784"/>
                  <a:pt x="6938" y="18784"/>
                </a:cubicBezTo>
                <a:cubicBezTo>
                  <a:pt x="7036" y="18784"/>
                  <a:pt x="7058" y="18724"/>
                  <a:pt x="7074" y="18401"/>
                </a:cubicBezTo>
                <a:cubicBezTo>
                  <a:pt x="7092" y="18025"/>
                  <a:pt x="7095" y="18017"/>
                  <a:pt x="7300" y="17972"/>
                </a:cubicBezTo>
                <a:cubicBezTo>
                  <a:pt x="7415" y="17946"/>
                  <a:pt x="7548" y="17884"/>
                  <a:pt x="7595" y="17833"/>
                </a:cubicBezTo>
                <a:cubicBezTo>
                  <a:pt x="7668" y="17754"/>
                  <a:pt x="7641" y="17743"/>
                  <a:pt x="7421" y="17766"/>
                </a:cubicBezTo>
                <a:cubicBezTo>
                  <a:pt x="7104" y="17799"/>
                  <a:pt x="6994" y="17676"/>
                  <a:pt x="7055" y="17357"/>
                </a:cubicBezTo>
                <a:cubicBezTo>
                  <a:pt x="7092" y="17159"/>
                  <a:pt x="7123" y="17134"/>
                  <a:pt x="7416" y="17072"/>
                </a:cubicBezTo>
                <a:cubicBezTo>
                  <a:pt x="7945" y="16959"/>
                  <a:pt x="7936" y="16862"/>
                  <a:pt x="7395" y="16850"/>
                </a:cubicBezTo>
                <a:close/>
                <a:moveTo>
                  <a:pt x="297" y="17159"/>
                </a:moveTo>
                <a:lnTo>
                  <a:pt x="204" y="17316"/>
                </a:lnTo>
                <a:cubicBezTo>
                  <a:pt x="79" y="17526"/>
                  <a:pt x="138" y="17836"/>
                  <a:pt x="311" y="17879"/>
                </a:cubicBezTo>
                <a:cubicBezTo>
                  <a:pt x="384" y="17897"/>
                  <a:pt x="551" y="17935"/>
                  <a:pt x="685" y="17964"/>
                </a:cubicBezTo>
                <a:cubicBezTo>
                  <a:pt x="843" y="17998"/>
                  <a:pt x="973" y="18081"/>
                  <a:pt x="1058" y="18203"/>
                </a:cubicBezTo>
                <a:cubicBezTo>
                  <a:pt x="1187" y="18390"/>
                  <a:pt x="1187" y="18392"/>
                  <a:pt x="1065" y="18489"/>
                </a:cubicBezTo>
                <a:cubicBezTo>
                  <a:pt x="915" y="18607"/>
                  <a:pt x="644" y="18556"/>
                  <a:pt x="402" y="18363"/>
                </a:cubicBezTo>
                <a:cubicBezTo>
                  <a:pt x="260" y="18250"/>
                  <a:pt x="215" y="18240"/>
                  <a:pt x="135" y="18311"/>
                </a:cubicBezTo>
                <a:cubicBezTo>
                  <a:pt x="1" y="18431"/>
                  <a:pt x="14" y="18556"/>
                  <a:pt x="176" y="18679"/>
                </a:cubicBezTo>
                <a:cubicBezTo>
                  <a:pt x="595" y="18997"/>
                  <a:pt x="1390" y="18531"/>
                  <a:pt x="1334" y="18000"/>
                </a:cubicBezTo>
                <a:cubicBezTo>
                  <a:pt x="1313" y="17804"/>
                  <a:pt x="1265" y="17777"/>
                  <a:pt x="754" y="17663"/>
                </a:cubicBezTo>
                <a:cubicBezTo>
                  <a:pt x="558" y="17620"/>
                  <a:pt x="483" y="17562"/>
                  <a:pt x="402" y="17385"/>
                </a:cubicBezTo>
                <a:lnTo>
                  <a:pt x="297" y="17159"/>
                </a:lnTo>
                <a:close/>
                <a:moveTo>
                  <a:pt x="17606" y="17218"/>
                </a:moveTo>
                <a:cubicBezTo>
                  <a:pt x="18017" y="17227"/>
                  <a:pt x="18436" y="17574"/>
                  <a:pt x="18540" y="17992"/>
                </a:cubicBezTo>
                <a:cubicBezTo>
                  <a:pt x="18621" y="18318"/>
                  <a:pt x="18598" y="18372"/>
                  <a:pt x="18340" y="18455"/>
                </a:cubicBezTo>
                <a:cubicBezTo>
                  <a:pt x="18101" y="18533"/>
                  <a:pt x="17649" y="18546"/>
                  <a:pt x="17610" y="18478"/>
                </a:cubicBezTo>
                <a:cubicBezTo>
                  <a:pt x="17560" y="18390"/>
                  <a:pt x="17555" y="17217"/>
                  <a:pt x="17606" y="17218"/>
                </a:cubicBezTo>
                <a:close/>
                <a:moveTo>
                  <a:pt x="8501" y="17264"/>
                </a:moveTo>
                <a:cubicBezTo>
                  <a:pt x="8360" y="17270"/>
                  <a:pt x="8208" y="17385"/>
                  <a:pt x="8001" y="17617"/>
                </a:cubicBezTo>
                <a:cubicBezTo>
                  <a:pt x="7751" y="17897"/>
                  <a:pt x="7730" y="17943"/>
                  <a:pt x="7761" y="18190"/>
                </a:cubicBezTo>
                <a:cubicBezTo>
                  <a:pt x="7779" y="18338"/>
                  <a:pt x="7844" y="18518"/>
                  <a:pt x="7904" y="18589"/>
                </a:cubicBezTo>
                <a:cubicBezTo>
                  <a:pt x="8056" y="18771"/>
                  <a:pt x="8344" y="18750"/>
                  <a:pt x="8598" y="18540"/>
                </a:cubicBezTo>
                <a:cubicBezTo>
                  <a:pt x="8996" y="18212"/>
                  <a:pt x="9068" y="17640"/>
                  <a:pt x="8748" y="17367"/>
                </a:cubicBezTo>
                <a:cubicBezTo>
                  <a:pt x="8665" y="17297"/>
                  <a:pt x="8585" y="17261"/>
                  <a:pt x="8501" y="17264"/>
                </a:cubicBezTo>
                <a:close/>
                <a:moveTo>
                  <a:pt x="16471" y="17378"/>
                </a:moveTo>
                <a:cubicBezTo>
                  <a:pt x="16455" y="17378"/>
                  <a:pt x="16434" y="17401"/>
                  <a:pt x="16409" y="17444"/>
                </a:cubicBezTo>
                <a:cubicBezTo>
                  <a:pt x="16387" y="17485"/>
                  <a:pt x="16293" y="17496"/>
                  <a:pt x="16193" y="17473"/>
                </a:cubicBezTo>
                <a:cubicBezTo>
                  <a:pt x="15832" y="17387"/>
                  <a:pt x="15387" y="17825"/>
                  <a:pt x="15387" y="18265"/>
                </a:cubicBezTo>
                <a:cubicBezTo>
                  <a:pt x="15387" y="18646"/>
                  <a:pt x="15679" y="18820"/>
                  <a:pt x="16131" y="18707"/>
                </a:cubicBezTo>
                <a:cubicBezTo>
                  <a:pt x="16195" y="18691"/>
                  <a:pt x="16231" y="18747"/>
                  <a:pt x="16245" y="18882"/>
                </a:cubicBezTo>
                <a:cubicBezTo>
                  <a:pt x="16276" y="19171"/>
                  <a:pt x="16129" y="19254"/>
                  <a:pt x="15577" y="19260"/>
                </a:cubicBezTo>
                <a:lnTo>
                  <a:pt x="15106" y="19265"/>
                </a:lnTo>
                <a:lnTo>
                  <a:pt x="15356" y="19394"/>
                </a:lnTo>
                <a:cubicBezTo>
                  <a:pt x="15675" y="19557"/>
                  <a:pt x="15928" y="19555"/>
                  <a:pt x="16176" y="19391"/>
                </a:cubicBezTo>
                <a:cubicBezTo>
                  <a:pt x="16430" y="19224"/>
                  <a:pt x="16498" y="18956"/>
                  <a:pt x="16519" y="18062"/>
                </a:cubicBezTo>
                <a:cubicBezTo>
                  <a:pt x="16530" y="17579"/>
                  <a:pt x="16520" y="17376"/>
                  <a:pt x="16471" y="17378"/>
                </a:cubicBezTo>
                <a:close/>
                <a:moveTo>
                  <a:pt x="10945" y="17401"/>
                </a:moveTo>
                <a:cubicBezTo>
                  <a:pt x="10923" y="17401"/>
                  <a:pt x="10887" y="17437"/>
                  <a:pt x="10817" y="17509"/>
                </a:cubicBezTo>
                <a:cubicBezTo>
                  <a:pt x="10693" y="17634"/>
                  <a:pt x="10678" y="17718"/>
                  <a:pt x="10681" y="18170"/>
                </a:cubicBezTo>
                <a:cubicBezTo>
                  <a:pt x="10683" y="18453"/>
                  <a:pt x="10696" y="18708"/>
                  <a:pt x="10710" y="18735"/>
                </a:cubicBezTo>
                <a:cubicBezTo>
                  <a:pt x="10724" y="18763"/>
                  <a:pt x="10788" y="18784"/>
                  <a:pt x="10855" y="18784"/>
                </a:cubicBezTo>
                <a:cubicBezTo>
                  <a:pt x="10963" y="18784"/>
                  <a:pt x="10974" y="18735"/>
                  <a:pt x="10974" y="18283"/>
                </a:cubicBezTo>
                <a:cubicBezTo>
                  <a:pt x="10974" y="17845"/>
                  <a:pt x="10990" y="17772"/>
                  <a:pt x="11102" y="17707"/>
                </a:cubicBezTo>
                <a:cubicBezTo>
                  <a:pt x="11400" y="17534"/>
                  <a:pt x="11674" y="18049"/>
                  <a:pt x="11566" y="18581"/>
                </a:cubicBezTo>
                <a:cubicBezTo>
                  <a:pt x="11531" y="18753"/>
                  <a:pt x="11544" y="18784"/>
                  <a:pt x="11647" y="18784"/>
                </a:cubicBezTo>
                <a:cubicBezTo>
                  <a:pt x="11835" y="18784"/>
                  <a:pt x="11871" y="18397"/>
                  <a:pt x="11746" y="17727"/>
                </a:cubicBezTo>
                <a:cubicBezTo>
                  <a:pt x="11703" y="17491"/>
                  <a:pt x="11513" y="17420"/>
                  <a:pt x="11249" y="17540"/>
                </a:cubicBezTo>
                <a:cubicBezTo>
                  <a:pt x="11035" y="17636"/>
                  <a:pt x="11024" y="17634"/>
                  <a:pt x="10993" y="17504"/>
                </a:cubicBezTo>
                <a:cubicBezTo>
                  <a:pt x="10976" y="17435"/>
                  <a:pt x="10967" y="17400"/>
                  <a:pt x="10945" y="17401"/>
                </a:cubicBezTo>
                <a:close/>
                <a:moveTo>
                  <a:pt x="20564" y="17408"/>
                </a:moveTo>
                <a:lnTo>
                  <a:pt x="20428" y="17534"/>
                </a:lnTo>
                <a:cubicBezTo>
                  <a:pt x="20239" y="17715"/>
                  <a:pt x="20233" y="18450"/>
                  <a:pt x="20419" y="18651"/>
                </a:cubicBezTo>
                <a:cubicBezTo>
                  <a:pt x="20567" y="18811"/>
                  <a:pt x="20585" y="18813"/>
                  <a:pt x="20813" y="18684"/>
                </a:cubicBezTo>
                <a:cubicBezTo>
                  <a:pt x="21031" y="18561"/>
                  <a:pt x="21103" y="18602"/>
                  <a:pt x="21103" y="18849"/>
                </a:cubicBezTo>
                <a:cubicBezTo>
                  <a:pt x="21103" y="19172"/>
                  <a:pt x="20973" y="19223"/>
                  <a:pt x="20214" y="19206"/>
                </a:cubicBezTo>
                <a:cubicBezTo>
                  <a:pt x="19838" y="19198"/>
                  <a:pt x="19548" y="19208"/>
                  <a:pt x="19567" y="19229"/>
                </a:cubicBezTo>
                <a:cubicBezTo>
                  <a:pt x="19587" y="19250"/>
                  <a:pt x="19765" y="19322"/>
                  <a:pt x="19964" y="19391"/>
                </a:cubicBezTo>
                <a:cubicBezTo>
                  <a:pt x="20599" y="19611"/>
                  <a:pt x="21022" y="19534"/>
                  <a:pt x="21248" y="19160"/>
                </a:cubicBezTo>
                <a:cubicBezTo>
                  <a:pt x="21329" y="19027"/>
                  <a:pt x="21351" y="18823"/>
                  <a:pt x="21351" y="18216"/>
                </a:cubicBezTo>
                <a:cubicBezTo>
                  <a:pt x="21351" y="17790"/>
                  <a:pt x="21327" y="17442"/>
                  <a:pt x="21296" y="17442"/>
                </a:cubicBezTo>
                <a:cubicBezTo>
                  <a:pt x="21209" y="17442"/>
                  <a:pt x="21103" y="17833"/>
                  <a:pt x="21103" y="18154"/>
                </a:cubicBezTo>
                <a:cubicBezTo>
                  <a:pt x="21103" y="18379"/>
                  <a:pt x="21074" y="18459"/>
                  <a:pt x="20975" y="18517"/>
                </a:cubicBezTo>
                <a:cubicBezTo>
                  <a:pt x="20674" y="18691"/>
                  <a:pt x="20422" y="18198"/>
                  <a:pt x="20523" y="17632"/>
                </a:cubicBezTo>
                <a:lnTo>
                  <a:pt x="20564" y="17408"/>
                </a:lnTo>
                <a:close/>
                <a:moveTo>
                  <a:pt x="4028" y="17416"/>
                </a:moveTo>
                <a:cubicBezTo>
                  <a:pt x="4013" y="17414"/>
                  <a:pt x="3994" y="17428"/>
                  <a:pt x="3968" y="17450"/>
                </a:cubicBezTo>
                <a:cubicBezTo>
                  <a:pt x="3799" y="17594"/>
                  <a:pt x="3777" y="17647"/>
                  <a:pt x="3795" y="17894"/>
                </a:cubicBezTo>
                <a:cubicBezTo>
                  <a:pt x="3804" y="18022"/>
                  <a:pt x="3789" y="18237"/>
                  <a:pt x="3762" y="18370"/>
                </a:cubicBezTo>
                <a:cubicBezTo>
                  <a:pt x="3730" y="18523"/>
                  <a:pt x="3736" y="18642"/>
                  <a:pt x="3778" y="18697"/>
                </a:cubicBezTo>
                <a:cubicBezTo>
                  <a:pt x="3815" y="18744"/>
                  <a:pt x="3892" y="18784"/>
                  <a:pt x="3949" y="18784"/>
                </a:cubicBezTo>
                <a:cubicBezTo>
                  <a:pt x="4041" y="18784"/>
                  <a:pt x="4056" y="18692"/>
                  <a:pt x="4066" y="18072"/>
                </a:cubicBezTo>
                <a:cubicBezTo>
                  <a:pt x="4074" y="17570"/>
                  <a:pt x="4072" y="17422"/>
                  <a:pt x="4028" y="17416"/>
                </a:cubicBezTo>
                <a:close/>
                <a:moveTo>
                  <a:pt x="2430" y="17424"/>
                </a:moveTo>
                <a:cubicBezTo>
                  <a:pt x="2362" y="17433"/>
                  <a:pt x="2190" y="17444"/>
                  <a:pt x="2047" y="17447"/>
                </a:cubicBezTo>
                <a:cubicBezTo>
                  <a:pt x="1870" y="17450"/>
                  <a:pt x="1751" y="17496"/>
                  <a:pt x="1674" y="17588"/>
                </a:cubicBezTo>
                <a:cubicBezTo>
                  <a:pt x="1561" y="17724"/>
                  <a:pt x="1562" y="17723"/>
                  <a:pt x="1933" y="17699"/>
                </a:cubicBezTo>
                <a:cubicBezTo>
                  <a:pt x="2272" y="17677"/>
                  <a:pt x="2306" y="17687"/>
                  <a:pt x="2306" y="17810"/>
                </a:cubicBezTo>
                <a:cubicBezTo>
                  <a:pt x="2306" y="17918"/>
                  <a:pt x="2253" y="17953"/>
                  <a:pt x="2033" y="17985"/>
                </a:cubicBezTo>
                <a:cubicBezTo>
                  <a:pt x="1642" y="18041"/>
                  <a:pt x="1445" y="18334"/>
                  <a:pt x="1567" y="18679"/>
                </a:cubicBezTo>
                <a:cubicBezTo>
                  <a:pt x="1621" y="18831"/>
                  <a:pt x="1978" y="18812"/>
                  <a:pt x="2171" y="18648"/>
                </a:cubicBezTo>
                <a:lnTo>
                  <a:pt x="2330" y="18514"/>
                </a:lnTo>
                <a:lnTo>
                  <a:pt x="2420" y="18653"/>
                </a:lnTo>
                <a:cubicBezTo>
                  <a:pt x="2500" y="18776"/>
                  <a:pt x="2527" y="18784"/>
                  <a:pt x="2642" y="18707"/>
                </a:cubicBezTo>
                <a:cubicBezTo>
                  <a:pt x="2796" y="18603"/>
                  <a:pt x="2804" y="18527"/>
                  <a:pt x="2682" y="18339"/>
                </a:cubicBezTo>
                <a:cubicBezTo>
                  <a:pt x="2633" y="18263"/>
                  <a:pt x="2585" y="18023"/>
                  <a:pt x="2575" y="17804"/>
                </a:cubicBezTo>
                <a:cubicBezTo>
                  <a:pt x="2558" y="17452"/>
                  <a:pt x="2540" y="17408"/>
                  <a:pt x="2430" y="17424"/>
                </a:cubicBezTo>
                <a:close/>
                <a:moveTo>
                  <a:pt x="19565" y="17429"/>
                </a:moveTo>
                <a:cubicBezTo>
                  <a:pt x="19304" y="17439"/>
                  <a:pt x="19107" y="17495"/>
                  <a:pt x="19023" y="17588"/>
                </a:cubicBezTo>
                <a:lnTo>
                  <a:pt x="18897" y="17727"/>
                </a:lnTo>
                <a:lnTo>
                  <a:pt x="19220" y="17689"/>
                </a:lnTo>
                <a:cubicBezTo>
                  <a:pt x="19454" y="17661"/>
                  <a:pt x="19560" y="17674"/>
                  <a:pt x="19613" y="17743"/>
                </a:cubicBezTo>
                <a:cubicBezTo>
                  <a:pt x="19721" y="17884"/>
                  <a:pt x="19630" y="17979"/>
                  <a:pt x="19387" y="17979"/>
                </a:cubicBezTo>
                <a:cubicBezTo>
                  <a:pt x="19028" y="17979"/>
                  <a:pt x="18782" y="18336"/>
                  <a:pt x="18904" y="18679"/>
                </a:cubicBezTo>
                <a:cubicBezTo>
                  <a:pt x="18961" y="18839"/>
                  <a:pt x="19378" y="18820"/>
                  <a:pt x="19520" y="18651"/>
                </a:cubicBezTo>
                <a:lnTo>
                  <a:pt x="19634" y="18514"/>
                </a:lnTo>
                <a:lnTo>
                  <a:pt x="19767" y="18651"/>
                </a:lnTo>
                <a:cubicBezTo>
                  <a:pt x="19900" y="18785"/>
                  <a:pt x="19903" y="18786"/>
                  <a:pt x="20010" y="18658"/>
                </a:cubicBezTo>
                <a:cubicBezTo>
                  <a:pt x="20109" y="18539"/>
                  <a:pt x="20109" y="18512"/>
                  <a:pt x="20019" y="18324"/>
                </a:cubicBezTo>
                <a:cubicBezTo>
                  <a:pt x="19965" y="18212"/>
                  <a:pt x="19922" y="17965"/>
                  <a:pt x="19922" y="17779"/>
                </a:cubicBezTo>
                <a:cubicBezTo>
                  <a:pt x="19922" y="17555"/>
                  <a:pt x="19897" y="17438"/>
                  <a:pt x="19846" y="17434"/>
                </a:cubicBezTo>
                <a:cubicBezTo>
                  <a:pt x="19747" y="17427"/>
                  <a:pt x="19652" y="17426"/>
                  <a:pt x="19565" y="17429"/>
                </a:cubicBezTo>
                <a:close/>
                <a:moveTo>
                  <a:pt x="3129" y="17442"/>
                </a:moveTo>
                <a:cubicBezTo>
                  <a:pt x="3114" y="17447"/>
                  <a:pt x="3095" y="17463"/>
                  <a:pt x="3070" y="17488"/>
                </a:cubicBezTo>
                <a:cubicBezTo>
                  <a:pt x="2937" y="17618"/>
                  <a:pt x="2913" y="18438"/>
                  <a:pt x="3036" y="18651"/>
                </a:cubicBezTo>
                <a:cubicBezTo>
                  <a:pt x="3128" y="18809"/>
                  <a:pt x="3381" y="18827"/>
                  <a:pt x="3552" y="18687"/>
                </a:cubicBezTo>
                <a:cubicBezTo>
                  <a:pt x="3671" y="18590"/>
                  <a:pt x="3671" y="18588"/>
                  <a:pt x="3543" y="18586"/>
                </a:cubicBezTo>
                <a:cubicBezTo>
                  <a:pt x="3293" y="18582"/>
                  <a:pt x="3176" y="18342"/>
                  <a:pt x="3177" y="17840"/>
                </a:cubicBezTo>
                <a:cubicBezTo>
                  <a:pt x="3177" y="17516"/>
                  <a:pt x="3174" y="17425"/>
                  <a:pt x="3129" y="17442"/>
                </a:cubicBezTo>
                <a:close/>
                <a:moveTo>
                  <a:pt x="5999" y="17444"/>
                </a:moveTo>
                <a:cubicBezTo>
                  <a:pt x="5987" y="17445"/>
                  <a:pt x="5953" y="17474"/>
                  <a:pt x="5890" y="17534"/>
                </a:cubicBezTo>
                <a:cubicBezTo>
                  <a:pt x="5772" y="17647"/>
                  <a:pt x="5757" y="17732"/>
                  <a:pt x="5757" y="18224"/>
                </a:cubicBezTo>
                <a:cubicBezTo>
                  <a:pt x="5757" y="18677"/>
                  <a:pt x="5774" y="18784"/>
                  <a:pt x="5849" y="18784"/>
                </a:cubicBezTo>
                <a:cubicBezTo>
                  <a:pt x="5925" y="18784"/>
                  <a:pt x="5942" y="18677"/>
                  <a:pt x="5942" y="18219"/>
                </a:cubicBezTo>
                <a:cubicBezTo>
                  <a:pt x="5942" y="17907"/>
                  <a:pt x="5960" y="17597"/>
                  <a:pt x="5982" y="17529"/>
                </a:cubicBezTo>
                <a:cubicBezTo>
                  <a:pt x="6002" y="17471"/>
                  <a:pt x="6011" y="17444"/>
                  <a:pt x="5999" y="17444"/>
                </a:cubicBezTo>
                <a:close/>
                <a:moveTo>
                  <a:pt x="10256" y="17444"/>
                </a:moveTo>
                <a:cubicBezTo>
                  <a:pt x="10233" y="17455"/>
                  <a:pt x="10206" y="17494"/>
                  <a:pt x="10175" y="17558"/>
                </a:cubicBezTo>
                <a:cubicBezTo>
                  <a:pt x="10126" y="17656"/>
                  <a:pt x="10076" y="18418"/>
                  <a:pt x="10099" y="18699"/>
                </a:cubicBezTo>
                <a:cubicBezTo>
                  <a:pt x="10102" y="18746"/>
                  <a:pt x="10161" y="18784"/>
                  <a:pt x="10229" y="18784"/>
                </a:cubicBezTo>
                <a:cubicBezTo>
                  <a:pt x="10345" y="18784"/>
                  <a:pt x="10353" y="18740"/>
                  <a:pt x="10353" y="18113"/>
                </a:cubicBezTo>
                <a:cubicBezTo>
                  <a:pt x="10353" y="17686"/>
                  <a:pt x="10330" y="17470"/>
                  <a:pt x="10279" y="17444"/>
                </a:cubicBezTo>
                <a:cubicBezTo>
                  <a:pt x="10272" y="17441"/>
                  <a:pt x="10264" y="17440"/>
                  <a:pt x="10256" y="17444"/>
                </a:cubicBezTo>
                <a:close/>
                <a:moveTo>
                  <a:pt x="14210" y="17450"/>
                </a:moveTo>
                <a:cubicBezTo>
                  <a:pt x="14187" y="17447"/>
                  <a:pt x="14161" y="17466"/>
                  <a:pt x="14120" y="17504"/>
                </a:cubicBezTo>
                <a:cubicBezTo>
                  <a:pt x="14042" y="17573"/>
                  <a:pt x="14020" y="17723"/>
                  <a:pt x="14020" y="18188"/>
                </a:cubicBezTo>
                <a:cubicBezTo>
                  <a:pt x="14020" y="18739"/>
                  <a:pt x="14028" y="18784"/>
                  <a:pt x="14143" y="18784"/>
                </a:cubicBezTo>
                <a:cubicBezTo>
                  <a:pt x="14257" y="18784"/>
                  <a:pt x="14267" y="18740"/>
                  <a:pt x="14267" y="18283"/>
                </a:cubicBezTo>
                <a:cubicBezTo>
                  <a:pt x="14267" y="17850"/>
                  <a:pt x="14286" y="17771"/>
                  <a:pt x="14393" y="17709"/>
                </a:cubicBezTo>
                <a:cubicBezTo>
                  <a:pt x="14675" y="17546"/>
                  <a:pt x="14912" y="17904"/>
                  <a:pt x="14881" y="18447"/>
                </a:cubicBezTo>
                <a:cubicBezTo>
                  <a:pt x="14865" y="18717"/>
                  <a:pt x="14877" y="18752"/>
                  <a:pt x="14999" y="18771"/>
                </a:cubicBezTo>
                <a:cubicBezTo>
                  <a:pt x="15127" y="18791"/>
                  <a:pt x="15138" y="18768"/>
                  <a:pt x="15137" y="18437"/>
                </a:cubicBezTo>
                <a:cubicBezTo>
                  <a:pt x="15137" y="18008"/>
                  <a:pt x="15047" y="17621"/>
                  <a:pt x="14919" y="17506"/>
                </a:cubicBezTo>
                <a:cubicBezTo>
                  <a:pt x="14843" y="17438"/>
                  <a:pt x="14777" y="17442"/>
                  <a:pt x="14579" y="17527"/>
                </a:cubicBezTo>
                <a:cubicBezTo>
                  <a:pt x="14353" y="17623"/>
                  <a:pt x="14326" y="17621"/>
                  <a:pt x="14274" y="17522"/>
                </a:cubicBezTo>
                <a:cubicBezTo>
                  <a:pt x="14250" y="17476"/>
                  <a:pt x="14233" y="17452"/>
                  <a:pt x="14210" y="17450"/>
                </a:cubicBezTo>
                <a:close/>
                <a:moveTo>
                  <a:pt x="9426" y="17478"/>
                </a:moveTo>
                <a:cubicBezTo>
                  <a:pt x="9407" y="17482"/>
                  <a:pt x="9384" y="17495"/>
                  <a:pt x="9352" y="17514"/>
                </a:cubicBezTo>
                <a:cubicBezTo>
                  <a:pt x="9230" y="17584"/>
                  <a:pt x="9222" y="17627"/>
                  <a:pt x="9254" y="18049"/>
                </a:cubicBezTo>
                <a:cubicBezTo>
                  <a:pt x="9274" y="18302"/>
                  <a:pt x="9319" y="18570"/>
                  <a:pt x="9357" y="18645"/>
                </a:cubicBezTo>
                <a:cubicBezTo>
                  <a:pt x="9438" y="18809"/>
                  <a:pt x="9706" y="18828"/>
                  <a:pt x="9885" y="18681"/>
                </a:cubicBezTo>
                <a:cubicBezTo>
                  <a:pt x="10000" y="18587"/>
                  <a:pt x="9998" y="18584"/>
                  <a:pt x="9839" y="18584"/>
                </a:cubicBezTo>
                <a:cubicBezTo>
                  <a:pt x="9616" y="18584"/>
                  <a:pt x="9483" y="18297"/>
                  <a:pt x="9483" y="17812"/>
                </a:cubicBezTo>
                <a:cubicBezTo>
                  <a:pt x="9483" y="17540"/>
                  <a:pt x="9481" y="17466"/>
                  <a:pt x="9426" y="17478"/>
                </a:cubicBezTo>
                <a:close/>
                <a:moveTo>
                  <a:pt x="13665" y="17486"/>
                </a:moveTo>
                <a:cubicBezTo>
                  <a:pt x="13653" y="17480"/>
                  <a:pt x="13636" y="17490"/>
                  <a:pt x="13615" y="17509"/>
                </a:cubicBezTo>
                <a:cubicBezTo>
                  <a:pt x="13545" y="17572"/>
                  <a:pt x="13523" y="17739"/>
                  <a:pt x="13523" y="18188"/>
                </a:cubicBezTo>
                <a:cubicBezTo>
                  <a:pt x="13523" y="18673"/>
                  <a:pt x="13540" y="18784"/>
                  <a:pt x="13615" y="18784"/>
                </a:cubicBezTo>
                <a:cubicBezTo>
                  <a:pt x="13692" y="18784"/>
                  <a:pt x="13708" y="18665"/>
                  <a:pt x="13708" y="18105"/>
                </a:cubicBezTo>
                <a:cubicBezTo>
                  <a:pt x="13708" y="17658"/>
                  <a:pt x="13703" y="17503"/>
                  <a:pt x="13665" y="17486"/>
                </a:cubicBezTo>
                <a:close/>
                <a:moveTo>
                  <a:pt x="8213" y="17516"/>
                </a:moveTo>
                <a:cubicBezTo>
                  <a:pt x="8321" y="17518"/>
                  <a:pt x="8443" y="17605"/>
                  <a:pt x="8572" y="17771"/>
                </a:cubicBezTo>
                <a:cubicBezTo>
                  <a:pt x="8689" y="17921"/>
                  <a:pt x="8716" y="18007"/>
                  <a:pt x="8703" y="18198"/>
                </a:cubicBezTo>
                <a:cubicBezTo>
                  <a:pt x="8688" y="18417"/>
                  <a:pt x="8672" y="18437"/>
                  <a:pt x="8524" y="18450"/>
                </a:cubicBezTo>
                <a:cubicBezTo>
                  <a:pt x="8436" y="18458"/>
                  <a:pt x="8322" y="18437"/>
                  <a:pt x="8270" y="18404"/>
                </a:cubicBezTo>
                <a:cubicBezTo>
                  <a:pt x="8035" y="18252"/>
                  <a:pt x="7921" y="17651"/>
                  <a:pt x="8108" y="17545"/>
                </a:cubicBezTo>
                <a:cubicBezTo>
                  <a:pt x="8141" y="17526"/>
                  <a:pt x="8177" y="17516"/>
                  <a:pt x="8213" y="17516"/>
                </a:cubicBezTo>
                <a:close/>
                <a:moveTo>
                  <a:pt x="15813" y="17686"/>
                </a:moveTo>
                <a:cubicBezTo>
                  <a:pt x="15849" y="17682"/>
                  <a:pt x="15891" y="17690"/>
                  <a:pt x="15939" y="17709"/>
                </a:cubicBezTo>
                <a:cubicBezTo>
                  <a:pt x="16154" y="17798"/>
                  <a:pt x="16242" y="17970"/>
                  <a:pt x="16224" y="18270"/>
                </a:cubicBezTo>
                <a:cubicBezTo>
                  <a:pt x="16210" y="18506"/>
                  <a:pt x="16188" y="18556"/>
                  <a:pt x="16093" y="18571"/>
                </a:cubicBezTo>
                <a:cubicBezTo>
                  <a:pt x="16030" y="18581"/>
                  <a:pt x="15904" y="18520"/>
                  <a:pt x="15810" y="18435"/>
                </a:cubicBezTo>
                <a:cubicBezTo>
                  <a:pt x="15669" y="18306"/>
                  <a:pt x="15641" y="18239"/>
                  <a:pt x="15641" y="18026"/>
                </a:cubicBezTo>
                <a:cubicBezTo>
                  <a:pt x="15641" y="17815"/>
                  <a:pt x="15703" y="17698"/>
                  <a:pt x="15813" y="17686"/>
                </a:cubicBezTo>
                <a:close/>
                <a:moveTo>
                  <a:pt x="12500" y="17712"/>
                </a:moveTo>
                <a:cubicBezTo>
                  <a:pt x="12594" y="17702"/>
                  <a:pt x="12705" y="17738"/>
                  <a:pt x="12817" y="17833"/>
                </a:cubicBezTo>
                <a:cubicBezTo>
                  <a:pt x="12944" y="17942"/>
                  <a:pt x="12959" y="17989"/>
                  <a:pt x="12945" y="18255"/>
                </a:cubicBezTo>
                <a:cubicBezTo>
                  <a:pt x="12932" y="18504"/>
                  <a:pt x="12911" y="18553"/>
                  <a:pt x="12821" y="18563"/>
                </a:cubicBezTo>
                <a:cubicBezTo>
                  <a:pt x="12586" y="18589"/>
                  <a:pt x="12354" y="18387"/>
                  <a:pt x="12291" y="18100"/>
                </a:cubicBezTo>
                <a:cubicBezTo>
                  <a:pt x="12241" y="17874"/>
                  <a:pt x="12344" y="17728"/>
                  <a:pt x="12500" y="17712"/>
                </a:cubicBezTo>
                <a:close/>
                <a:moveTo>
                  <a:pt x="4715" y="17722"/>
                </a:moveTo>
                <a:cubicBezTo>
                  <a:pt x="4821" y="17711"/>
                  <a:pt x="4932" y="17749"/>
                  <a:pt x="5027" y="17830"/>
                </a:cubicBezTo>
                <a:cubicBezTo>
                  <a:pt x="5158" y="17942"/>
                  <a:pt x="5172" y="17989"/>
                  <a:pt x="5157" y="18255"/>
                </a:cubicBezTo>
                <a:cubicBezTo>
                  <a:pt x="5139" y="18590"/>
                  <a:pt x="5084" y="18626"/>
                  <a:pt x="4810" y="18496"/>
                </a:cubicBezTo>
                <a:cubicBezTo>
                  <a:pt x="4597" y="18395"/>
                  <a:pt x="4511" y="18230"/>
                  <a:pt x="4532" y="17954"/>
                </a:cubicBezTo>
                <a:cubicBezTo>
                  <a:pt x="4547" y="17761"/>
                  <a:pt x="4568" y="17738"/>
                  <a:pt x="4715" y="17722"/>
                </a:cubicBezTo>
                <a:close/>
                <a:moveTo>
                  <a:pt x="2011" y="18131"/>
                </a:moveTo>
                <a:cubicBezTo>
                  <a:pt x="2065" y="18131"/>
                  <a:pt x="2118" y="18136"/>
                  <a:pt x="2164" y="18147"/>
                </a:cubicBezTo>
                <a:cubicBezTo>
                  <a:pt x="2368" y="18195"/>
                  <a:pt x="2417" y="18319"/>
                  <a:pt x="2292" y="18468"/>
                </a:cubicBezTo>
                <a:cubicBezTo>
                  <a:pt x="2158" y="18628"/>
                  <a:pt x="1916" y="18612"/>
                  <a:pt x="1752" y="18435"/>
                </a:cubicBezTo>
                <a:cubicBezTo>
                  <a:pt x="1678" y="18354"/>
                  <a:pt x="1631" y="18266"/>
                  <a:pt x="1648" y="18237"/>
                </a:cubicBezTo>
                <a:cubicBezTo>
                  <a:pt x="1683" y="18174"/>
                  <a:pt x="1852" y="18131"/>
                  <a:pt x="2011" y="18131"/>
                </a:cubicBezTo>
                <a:close/>
                <a:moveTo>
                  <a:pt x="19256" y="18139"/>
                </a:moveTo>
                <a:cubicBezTo>
                  <a:pt x="19413" y="18127"/>
                  <a:pt x="19598" y="18168"/>
                  <a:pt x="19677" y="18270"/>
                </a:cubicBezTo>
                <a:cubicBezTo>
                  <a:pt x="19737" y="18348"/>
                  <a:pt x="19728" y="18377"/>
                  <a:pt x="19622" y="18471"/>
                </a:cubicBezTo>
                <a:cubicBezTo>
                  <a:pt x="19553" y="18531"/>
                  <a:pt x="19459" y="18580"/>
                  <a:pt x="19410" y="18579"/>
                </a:cubicBezTo>
                <a:cubicBezTo>
                  <a:pt x="19280" y="18575"/>
                  <a:pt x="19043" y="18423"/>
                  <a:pt x="19006" y="18319"/>
                </a:cubicBezTo>
                <a:cubicBezTo>
                  <a:pt x="18969" y="18214"/>
                  <a:pt x="19098" y="18151"/>
                  <a:pt x="19256" y="18139"/>
                </a:cubicBezTo>
                <a:close/>
                <a:moveTo>
                  <a:pt x="14942" y="19993"/>
                </a:moveTo>
                <a:cubicBezTo>
                  <a:pt x="14774" y="19993"/>
                  <a:pt x="14569" y="20325"/>
                  <a:pt x="14590" y="20561"/>
                </a:cubicBezTo>
                <a:cubicBezTo>
                  <a:pt x="14606" y="20739"/>
                  <a:pt x="14639" y="20772"/>
                  <a:pt x="14826" y="20801"/>
                </a:cubicBezTo>
                <a:cubicBezTo>
                  <a:pt x="15022" y="20831"/>
                  <a:pt x="15050" y="20863"/>
                  <a:pt x="15125" y="21153"/>
                </a:cubicBezTo>
                <a:cubicBezTo>
                  <a:pt x="15171" y="21329"/>
                  <a:pt x="15219" y="21472"/>
                  <a:pt x="15232" y="21472"/>
                </a:cubicBezTo>
                <a:cubicBezTo>
                  <a:pt x="15246" y="21472"/>
                  <a:pt x="15285" y="21414"/>
                  <a:pt x="15320" y="21343"/>
                </a:cubicBezTo>
                <a:cubicBezTo>
                  <a:pt x="15367" y="21250"/>
                  <a:pt x="15359" y="21163"/>
                  <a:pt x="15292" y="21024"/>
                </a:cubicBezTo>
                <a:cubicBezTo>
                  <a:pt x="15241" y="20919"/>
                  <a:pt x="15202" y="20681"/>
                  <a:pt x="15202" y="20495"/>
                </a:cubicBezTo>
                <a:cubicBezTo>
                  <a:pt x="15201" y="20140"/>
                  <a:pt x="15124" y="19993"/>
                  <a:pt x="14942" y="19993"/>
                </a:cubicBezTo>
                <a:close/>
                <a:moveTo>
                  <a:pt x="14376" y="20003"/>
                </a:moveTo>
                <a:cubicBezTo>
                  <a:pt x="14369" y="20001"/>
                  <a:pt x="14357" y="20037"/>
                  <a:pt x="14329" y="20111"/>
                </a:cubicBezTo>
                <a:cubicBezTo>
                  <a:pt x="14268" y="20274"/>
                  <a:pt x="14177" y="20308"/>
                  <a:pt x="14110" y="20191"/>
                </a:cubicBezTo>
                <a:cubicBezTo>
                  <a:pt x="14080" y="20139"/>
                  <a:pt x="14049" y="20139"/>
                  <a:pt x="14001" y="20191"/>
                </a:cubicBezTo>
                <a:cubicBezTo>
                  <a:pt x="13905" y="20295"/>
                  <a:pt x="13737" y="20281"/>
                  <a:pt x="13646" y="20163"/>
                </a:cubicBezTo>
                <a:cubicBezTo>
                  <a:pt x="13604" y="20107"/>
                  <a:pt x="13542" y="20063"/>
                  <a:pt x="13508" y="20063"/>
                </a:cubicBezTo>
                <a:cubicBezTo>
                  <a:pt x="13441" y="20063"/>
                  <a:pt x="13462" y="20202"/>
                  <a:pt x="13630" y="20880"/>
                </a:cubicBezTo>
                <a:cubicBezTo>
                  <a:pt x="13721" y="21249"/>
                  <a:pt x="13748" y="21303"/>
                  <a:pt x="13789" y="21184"/>
                </a:cubicBezTo>
                <a:cubicBezTo>
                  <a:pt x="13817" y="21104"/>
                  <a:pt x="13832" y="20938"/>
                  <a:pt x="13822" y="20816"/>
                </a:cubicBezTo>
                <a:cubicBezTo>
                  <a:pt x="13803" y="20568"/>
                  <a:pt x="13901" y="20462"/>
                  <a:pt x="14098" y="20518"/>
                </a:cubicBezTo>
                <a:cubicBezTo>
                  <a:pt x="14254" y="20562"/>
                  <a:pt x="14394" y="20374"/>
                  <a:pt x="14388" y="20132"/>
                </a:cubicBezTo>
                <a:cubicBezTo>
                  <a:pt x="14386" y="20047"/>
                  <a:pt x="14384" y="20006"/>
                  <a:pt x="14376" y="20003"/>
                </a:cubicBezTo>
                <a:close/>
                <a:moveTo>
                  <a:pt x="12172" y="20006"/>
                </a:moveTo>
                <a:cubicBezTo>
                  <a:pt x="12155" y="20014"/>
                  <a:pt x="12141" y="20060"/>
                  <a:pt x="12120" y="20153"/>
                </a:cubicBezTo>
                <a:cubicBezTo>
                  <a:pt x="12088" y="20290"/>
                  <a:pt x="12116" y="20433"/>
                  <a:pt x="12210" y="20644"/>
                </a:cubicBezTo>
                <a:cubicBezTo>
                  <a:pt x="12283" y="20807"/>
                  <a:pt x="12343" y="21051"/>
                  <a:pt x="12343" y="21189"/>
                </a:cubicBezTo>
                <a:cubicBezTo>
                  <a:pt x="12344" y="21375"/>
                  <a:pt x="12360" y="21413"/>
                  <a:pt x="12405" y="21338"/>
                </a:cubicBezTo>
                <a:cubicBezTo>
                  <a:pt x="12536" y="21120"/>
                  <a:pt x="12446" y="20375"/>
                  <a:pt x="12255" y="20093"/>
                </a:cubicBezTo>
                <a:cubicBezTo>
                  <a:pt x="12213" y="20030"/>
                  <a:pt x="12189" y="19998"/>
                  <a:pt x="12172" y="20006"/>
                </a:cubicBezTo>
                <a:close/>
                <a:moveTo>
                  <a:pt x="12876" y="20037"/>
                </a:moveTo>
                <a:cubicBezTo>
                  <a:pt x="12861" y="20035"/>
                  <a:pt x="12847" y="20043"/>
                  <a:pt x="12836" y="20063"/>
                </a:cubicBezTo>
                <a:cubicBezTo>
                  <a:pt x="12747" y="20214"/>
                  <a:pt x="12765" y="20446"/>
                  <a:pt x="12869" y="20489"/>
                </a:cubicBezTo>
                <a:cubicBezTo>
                  <a:pt x="12920" y="20511"/>
                  <a:pt x="12961" y="20595"/>
                  <a:pt x="12959" y="20680"/>
                </a:cubicBezTo>
                <a:cubicBezTo>
                  <a:pt x="12957" y="20764"/>
                  <a:pt x="12975" y="20965"/>
                  <a:pt x="13000" y="21125"/>
                </a:cubicBezTo>
                <a:cubicBezTo>
                  <a:pt x="13057" y="21500"/>
                  <a:pt x="13148" y="21362"/>
                  <a:pt x="13147" y="20901"/>
                </a:cubicBezTo>
                <a:cubicBezTo>
                  <a:pt x="13147" y="20547"/>
                  <a:pt x="12979" y="20051"/>
                  <a:pt x="12876" y="20037"/>
                </a:cubicBezTo>
                <a:close/>
                <a:moveTo>
                  <a:pt x="9266" y="20063"/>
                </a:moveTo>
                <a:cubicBezTo>
                  <a:pt x="9044" y="20063"/>
                  <a:pt x="8862" y="20073"/>
                  <a:pt x="8862" y="20088"/>
                </a:cubicBezTo>
                <a:cubicBezTo>
                  <a:pt x="8862" y="20104"/>
                  <a:pt x="8846" y="20163"/>
                  <a:pt x="8826" y="20217"/>
                </a:cubicBezTo>
                <a:cubicBezTo>
                  <a:pt x="8799" y="20293"/>
                  <a:pt x="8850" y="20317"/>
                  <a:pt x="9045" y="20320"/>
                </a:cubicBezTo>
                <a:cubicBezTo>
                  <a:pt x="9184" y="20322"/>
                  <a:pt x="9323" y="20341"/>
                  <a:pt x="9357" y="20363"/>
                </a:cubicBezTo>
                <a:cubicBezTo>
                  <a:pt x="9393" y="20388"/>
                  <a:pt x="9330" y="20595"/>
                  <a:pt x="9202" y="20870"/>
                </a:cubicBezTo>
                <a:cubicBezTo>
                  <a:pt x="9083" y="21126"/>
                  <a:pt x="8986" y="21352"/>
                  <a:pt x="8986" y="21372"/>
                </a:cubicBezTo>
                <a:cubicBezTo>
                  <a:pt x="8986" y="21479"/>
                  <a:pt x="9069" y="21342"/>
                  <a:pt x="9354" y="20765"/>
                </a:cubicBezTo>
                <a:cubicBezTo>
                  <a:pt x="9528" y="20413"/>
                  <a:pt x="9671" y="20111"/>
                  <a:pt x="9671" y="20093"/>
                </a:cubicBezTo>
                <a:cubicBezTo>
                  <a:pt x="9671" y="20076"/>
                  <a:pt x="9488" y="20063"/>
                  <a:pt x="9266" y="20063"/>
                </a:cubicBezTo>
                <a:close/>
                <a:moveTo>
                  <a:pt x="7055" y="20068"/>
                </a:moveTo>
                <a:cubicBezTo>
                  <a:pt x="6901" y="20071"/>
                  <a:pt x="6857" y="20104"/>
                  <a:pt x="6812" y="20194"/>
                </a:cubicBezTo>
                <a:cubicBezTo>
                  <a:pt x="6748" y="20324"/>
                  <a:pt x="6762" y="20330"/>
                  <a:pt x="7024" y="20330"/>
                </a:cubicBezTo>
                <a:cubicBezTo>
                  <a:pt x="7177" y="20330"/>
                  <a:pt x="7318" y="20359"/>
                  <a:pt x="7338" y="20394"/>
                </a:cubicBezTo>
                <a:cubicBezTo>
                  <a:pt x="7358" y="20430"/>
                  <a:pt x="7276" y="20672"/>
                  <a:pt x="7155" y="20932"/>
                </a:cubicBezTo>
                <a:cubicBezTo>
                  <a:pt x="7034" y="21192"/>
                  <a:pt x="6957" y="21405"/>
                  <a:pt x="6984" y="21405"/>
                </a:cubicBezTo>
                <a:cubicBezTo>
                  <a:pt x="7021" y="21405"/>
                  <a:pt x="7621" y="20185"/>
                  <a:pt x="7621" y="20109"/>
                </a:cubicBezTo>
                <a:cubicBezTo>
                  <a:pt x="7621" y="20100"/>
                  <a:pt x="7453" y="20084"/>
                  <a:pt x="7250" y="20073"/>
                </a:cubicBezTo>
                <a:cubicBezTo>
                  <a:pt x="7170" y="20069"/>
                  <a:pt x="7106" y="20067"/>
                  <a:pt x="7055" y="20068"/>
                </a:cubicBezTo>
                <a:close/>
                <a:moveTo>
                  <a:pt x="8182" y="20068"/>
                </a:moveTo>
                <a:cubicBezTo>
                  <a:pt x="8040" y="20073"/>
                  <a:pt x="7886" y="20141"/>
                  <a:pt x="7816" y="20255"/>
                </a:cubicBezTo>
                <a:cubicBezTo>
                  <a:pt x="7721" y="20411"/>
                  <a:pt x="7720" y="20415"/>
                  <a:pt x="7844" y="20343"/>
                </a:cubicBezTo>
                <a:cubicBezTo>
                  <a:pt x="8019" y="20242"/>
                  <a:pt x="8319" y="20335"/>
                  <a:pt x="8341" y="20497"/>
                </a:cubicBezTo>
                <a:cubicBezTo>
                  <a:pt x="8352" y="20577"/>
                  <a:pt x="8232" y="20763"/>
                  <a:pt x="8020" y="20994"/>
                </a:cubicBezTo>
                <a:cubicBezTo>
                  <a:pt x="7834" y="21196"/>
                  <a:pt x="7680" y="21373"/>
                  <a:pt x="7680" y="21387"/>
                </a:cubicBezTo>
                <a:cubicBezTo>
                  <a:pt x="7680" y="21401"/>
                  <a:pt x="7855" y="21403"/>
                  <a:pt x="8066" y="21392"/>
                </a:cubicBezTo>
                <a:cubicBezTo>
                  <a:pt x="8325" y="21379"/>
                  <a:pt x="8458" y="21342"/>
                  <a:pt x="8477" y="21279"/>
                </a:cubicBezTo>
                <a:cubicBezTo>
                  <a:pt x="8498" y="21209"/>
                  <a:pt x="8466" y="21195"/>
                  <a:pt x="8346" y="21228"/>
                </a:cubicBezTo>
                <a:cubicBezTo>
                  <a:pt x="8105" y="21293"/>
                  <a:pt x="8086" y="21164"/>
                  <a:pt x="8299" y="20886"/>
                </a:cubicBezTo>
                <a:cubicBezTo>
                  <a:pt x="8506" y="20613"/>
                  <a:pt x="8554" y="20269"/>
                  <a:pt x="8401" y="20132"/>
                </a:cubicBezTo>
                <a:cubicBezTo>
                  <a:pt x="8347" y="20084"/>
                  <a:pt x="8267" y="20065"/>
                  <a:pt x="8182" y="20068"/>
                </a:cubicBezTo>
                <a:close/>
                <a:moveTo>
                  <a:pt x="10710" y="20088"/>
                </a:moveTo>
                <a:cubicBezTo>
                  <a:pt x="10665" y="20039"/>
                  <a:pt x="10104" y="21212"/>
                  <a:pt x="10113" y="21338"/>
                </a:cubicBezTo>
                <a:cubicBezTo>
                  <a:pt x="10117" y="21395"/>
                  <a:pt x="10131" y="21381"/>
                  <a:pt x="10149" y="21305"/>
                </a:cubicBezTo>
                <a:cubicBezTo>
                  <a:pt x="10165" y="21231"/>
                  <a:pt x="10217" y="21124"/>
                  <a:pt x="10260" y="21068"/>
                </a:cubicBezTo>
                <a:cubicBezTo>
                  <a:pt x="10389" y="20905"/>
                  <a:pt x="10746" y="20127"/>
                  <a:pt x="10710" y="20088"/>
                </a:cubicBezTo>
                <a:close/>
                <a:moveTo>
                  <a:pt x="6391" y="20101"/>
                </a:moveTo>
                <a:cubicBezTo>
                  <a:pt x="6377" y="20103"/>
                  <a:pt x="6357" y="20120"/>
                  <a:pt x="6332" y="20147"/>
                </a:cubicBezTo>
                <a:cubicBezTo>
                  <a:pt x="6245" y="20242"/>
                  <a:pt x="6228" y="20366"/>
                  <a:pt x="6244" y="20819"/>
                </a:cubicBezTo>
                <a:cubicBezTo>
                  <a:pt x="6255" y="21124"/>
                  <a:pt x="6278" y="21395"/>
                  <a:pt x="6294" y="21423"/>
                </a:cubicBezTo>
                <a:cubicBezTo>
                  <a:pt x="6394" y="21598"/>
                  <a:pt x="6439" y="21386"/>
                  <a:pt x="6439" y="20752"/>
                </a:cubicBezTo>
                <a:cubicBezTo>
                  <a:pt x="6439" y="20241"/>
                  <a:pt x="6436" y="20096"/>
                  <a:pt x="6391" y="20101"/>
                </a:cubicBezTo>
                <a:close/>
                <a:moveTo>
                  <a:pt x="11649" y="20546"/>
                </a:moveTo>
                <a:cubicBezTo>
                  <a:pt x="11519" y="20519"/>
                  <a:pt x="11216" y="20795"/>
                  <a:pt x="11230" y="20927"/>
                </a:cubicBezTo>
                <a:cubicBezTo>
                  <a:pt x="11251" y="21107"/>
                  <a:pt x="11154" y="21279"/>
                  <a:pt x="10997" y="21343"/>
                </a:cubicBezTo>
                <a:cubicBezTo>
                  <a:pt x="10917" y="21377"/>
                  <a:pt x="10850" y="21430"/>
                  <a:pt x="10850" y="21464"/>
                </a:cubicBezTo>
                <a:cubicBezTo>
                  <a:pt x="10850" y="21542"/>
                  <a:pt x="11323" y="21483"/>
                  <a:pt x="11532" y="21379"/>
                </a:cubicBezTo>
                <a:cubicBezTo>
                  <a:pt x="11745" y="21274"/>
                  <a:pt x="11868" y="20982"/>
                  <a:pt x="11796" y="20749"/>
                </a:cubicBezTo>
                <a:cubicBezTo>
                  <a:pt x="11765" y="20649"/>
                  <a:pt x="11700" y="20557"/>
                  <a:pt x="11649" y="20546"/>
                </a:cubicBezTo>
                <a:close/>
                <a:moveTo>
                  <a:pt x="17230" y="20600"/>
                </a:moveTo>
                <a:cubicBezTo>
                  <a:pt x="16096" y="20600"/>
                  <a:pt x="15879" y="20616"/>
                  <a:pt x="15796" y="20705"/>
                </a:cubicBezTo>
                <a:cubicBezTo>
                  <a:pt x="15742" y="20764"/>
                  <a:pt x="15696" y="20823"/>
                  <a:pt x="15696" y="20839"/>
                </a:cubicBezTo>
                <a:cubicBezTo>
                  <a:pt x="15696" y="20855"/>
                  <a:pt x="16325" y="20868"/>
                  <a:pt x="17094" y="20868"/>
                </a:cubicBezTo>
                <a:cubicBezTo>
                  <a:pt x="17863" y="20868"/>
                  <a:pt x="18493" y="20855"/>
                  <a:pt x="18493" y="20839"/>
                </a:cubicBezTo>
                <a:cubicBezTo>
                  <a:pt x="18493" y="20824"/>
                  <a:pt x="18510" y="20764"/>
                  <a:pt x="18531" y="20705"/>
                </a:cubicBezTo>
                <a:cubicBezTo>
                  <a:pt x="18564" y="20611"/>
                  <a:pt x="18425" y="20600"/>
                  <a:pt x="17230" y="20600"/>
                </a:cubicBezTo>
                <a:close/>
                <a:moveTo>
                  <a:pt x="5740" y="20603"/>
                </a:moveTo>
                <a:cubicBezTo>
                  <a:pt x="5599" y="20608"/>
                  <a:pt x="5154" y="21101"/>
                  <a:pt x="5107" y="21305"/>
                </a:cubicBezTo>
                <a:lnTo>
                  <a:pt x="5062" y="21505"/>
                </a:lnTo>
                <a:lnTo>
                  <a:pt x="5195" y="21320"/>
                </a:lnTo>
                <a:cubicBezTo>
                  <a:pt x="5269" y="21219"/>
                  <a:pt x="5365" y="21138"/>
                  <a:pt x="5409" y="21138"/>
                </a:cubicBezTo>
                <a:cubicBezTo>
                  <a:pt x="5546" y="21138"/>
                  <a:pt x="5816" y="20865"/>
                  <a:pt x="5816" y="20729"/>
                </a:cubicBezTo>
                <a:cubicBezTo>
                  <a:pt x="5816" y="20657"/>
                  <a:pt x="5783" y="20601"/>
                  <a:pt x="5740" y="20603"/>
                </a:cubicBezTo>
                <a:close/>
                <a:moveTo>
                  <a:pt x="3115" y="20608"/>
                </a:moveTo>
                <a:cubicBezTo>
                  <a:pt x="2117" y="20607"/>
                  <a:pt x="1902" y="20643"/>
                  <a:pt x="1902" y="20808"/>
                </a:cubicBezTo>
                <a:cubicBezTo>
                  <a:pt x="1902" y="20841"/>
                  <a:pt x="2516" y="20868"/>
                  <a:pt x="3265" y="20868"/>
                </a:cubicBezTo>
                <a:cubicBezTo>
                  <a:pt x="4469" y="20868"/>
                  <a:pt x="4628" y="20855"/>
                  <a:pt x="4663" y="20757"/>
                </a:cubicBezTo>
                <a:cubicBezTo>
                  <a:pt x="4717" y="20603"/>
                  <a:pt x="4680" y="20586"/>
                  <a:pt x="4482" y="20667"/>
                </a:cubicBezTo>
                <a:cubicBezTo>
                  <a:pt x="4373" y="20712"/>
                  <a:pt x="4285" y="20713"/>
                  <a:pt x="4239" y="20672"/>
                </a:cubicBezTo>
                <a:cubicBezTo>
                  <a:pt x="4200" y="20637"/>
                  <a:pt x="3694" y="20608"/>
                  <a:pt x="3115" y="2060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5" name="تجميع"/>
          <p:cNvGrpSpPr/>
          <p:nvPr/>
        </p:nvGrpSpPr>
        <p:grpSpPr>
          <a:xfrm>
            <a:off x="10247958" y="213058"/>
            <a:ext cx="4082798" cy="4384329"/>
            <a:chOff x="3" y="44"/>
            <a:chExt cx="4082796" cy="4384327"/>
          </a:xfrm>
        </p:grpSpPr>
        <p:pic>
          <p:nvPicPr>
            <p:cNvPr id="193" name="IMG_0818.jpeg" descr="IMG_0818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8373" t="16088" r="18458" b="16077"/>
            <a:stretch>
              <a:fillRect/>
            </a:stretch>
          </p:blipFill>
          <p:spPr>
            <a:xfrm>
              <a:off x="3" y="44"/>
              <a:ext cx="4082797" cy="4384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1" fill="norm" stroke="1" extrusionOk="0">
                  <a:moveTo>
                    <a:pt x="10296" y="13"/>
                  </a:moveTo>
                  <a:cubicBezTo>
                    <a:pt x="9990" y="31"/>
                    <a:pt x="10218" y="46"/>
                    <a:pt x="10800" y="46"/>
                  </a:cubicBezTo>
                  <a:cubicBezTo>
                    <a:pt x="11382" y="46"/>
                    <a:pt x="11631" y="31"/>
                    <a:pt x="11355" y="13"/>
                  </a:cubicBezTo>
                  <a:cubicBezTo>
                    <a:pt x="11080" y="-5"/>
                    <a:pt x="10603" y="-5"/>
                    <a:pt x="10296" y="13"/>
                  </a:cubicBezTo>
                  <a:close/>
                  <a:moveTo>
                    <a:pt x="11995" y="35"/>
                  </a:moveTo>
                  <a:cubicBezTo>
                    <a:pt x="11939" y="40"/>
                    <a:pt x="11905" y="56"/>
                    <a:pt x="11905" y="81"/>
                  </a:cubicBezTo>
                  <a:cubicBezTo>
                    <a:pt x="11905" y="129"/>
                    <a:pt x="12063" y="169"/>
                    <a:pt x="12257" y="169"/>
                  </a:cubicBezTo>
                  <a:cubicBezTo>
                    <a:pt x="12669" y="169"/>
                    <a:pt x="12655" y="128"/>
                    <a:pt x="12217" y="50"/>
                  </a:cubicBezTo>
                  <a:cubicBezTo>
                    <a:pt x="12127" y="34"/>
                    <a:pt x="12051" y="29"/>
                    <a:pt x="11995" y="35"/>
                  </a:cubicBezTo>
                  <a:close/>
                  <a:moveTo>
                    <a:pt x="9309" y="89"/>
                  </a:moveTo>
                  <a:cubicBezTo>
                    <a:pt x="9248" y="89"/>
                    <a:pt x="9185" y="96"/>
                    <a:pt x="9139" y="107"/>
                  </a:cubicBezTo>
                  <a:cubicBezTo>
                    <a:pt x="9047" y="129"/>
                    <a:pt x="9124" y="148"/>
                    <a:pt x="9309" y="148"/>
                  </a:cubicBezTo>
                  <a:cubicBezTo>
                    <a:pt x="9494" y="148"/>
                    <a:pt x="9569" y="129"/>
                    <a:pt x="9477" y="107"/>
                  </a:cubicBezTo>
                  <a:cubicBezTo>
                    <a:pt x="9430" y="96"/>
                    <a:pt x="9370" y="89"/>
                    <a:pt x="9309" y="89"/>
                  </a:cubicBezTo>
                  <a:close/>
                  <a:moveTo>
                    <a:pt x="8609" y="169"/>
                  </a:moveTo>
                  <a:cubicBezTo>
                    <a:pt x="8418" y="169"/>
                    <a:pt x="8232" y="211"/>
                    <a:pt x="8198" y="263"/>
                  </a:cubicBezTo>
                  <a:cubicBezTo>
                    <a:pt x="8155" y="328"/>
                    <a:pt x="8254" y="339"/>
                    <a:pt x="8506" y="296"/>
                  </a:cubicBezTo>
                  <a:cubicBezTo>
                    <a:pt x="8997" y="213"/>
                    <a:pt x="9033" y="169"/>
                    <a:pt x="8609" y="169"/>
                  </a:cubicBezTo>
                  <a:close/>
                  <a:moveTo>
                    <a:pt x="12819" y="177"/>
                  </a:moveTo>
                  <a:cubicBezTo>
                    <a:pt x="12713" y="178"/>
                    <a:pt x="13016" y="272"/>
                    <a:pt x="13492" y="388"/>
                  </a:cubicBezTo>
                  <a:cubicBezTo>
                    <a:pt x="13968" y="504"/>
                    <a:pt x="14573" y="678"/>
                    <a:pt x="14838" y="777"/>
                  </a:cubicBezTo>
                  <a:cubicBezTo>
                    <a:pt x="15417" y="992"/>
                    <a:pt x="15613" y="1020"/>
                    <a:pt x="15241" y="832"/>
                  </a:cubicBezTo>
                  <a:cubicBezTo>
                    <a:pt x="14780" y="599"/>
                    <a:pt x="13209" y="175"/>
                    <a:pt x="12819" y="177"/>
                  </a:cubicBezTo>
                  <a:close/>
                  <a:moveTo>
                    <a:pt x="7864" y="355"/>
                  </a:moveTo>
                  <a:cubicBezTo>
                    <a:pt x="7785" y="358"/>
                    <a:pt x="7635" y="395"/>
                    <a:pt x="7529" y="437"/>
                  </a:cubicBezTo>
                  <a:lnTo>
                    <a:pt x="7336" y="515"/>
                  </a:lnTo>
                  <a:lnTo>
                    <a:pt x="7529" y="519"/>
                  </a:lnTo>
                  <a:cubicBezTo>
                    <a:pt x="7635" y="522"/>
                    <a:pt x="7785" y="485"/>
                    <a:pt x="7864" y="437"/>
                  </a:cubicBezTo>
                  <a:cubicBezTo>
                    <a:pt x="7993" y="360"/>
                    <a:pt x="7993" y="351"/>
                    <a:pt x="7864" y="355"/>
                  </a:cubicBezTo>
                  <a:close/>
                  <a:moveTo>
                    <a:pt x="7187" y="550"/>
                  </a:moveTo>
                  <a:cubicBezTo>
                    <a:pt x="7104" y="534"/>
                    <a:pt x="6671" y="679"/>
                    <a:pt x="6225" y="875"/>
                  </a:cubicBezTo>
                  <a:cubicBezTo>
                    <a:pt x="5778" y="1070"/>
                    <a:pt x="5458" y="1234"/>
                    <a:pt x="5514" y="1238"/>
                  </a:cubicBezTo>
                  <a:cubicBezTo>
                    <a:pt x="5570" y="1242"/>
                    <a:pt x="5831" y="1149"/>
                    <a:pt x="6093" y="1033"/>
                  </a:cubicBezTo>
                  <a:cubicBezTo>
                    <a:pt x="6354" y="916"/>
                    <a:pt x="6741" y="767"/>
                    <a:pt x="6952" y="701"/>
                  </a:cubicBezTo>
                  <a:cubicBezTo>
                    <a:pt x="7164" y="635"/>
                    <a:pt x="7270" y="567"/>
                    <a:pt x="7187" y="550"/>
                  </a:cubicBezTo>
                  <a:close/>
                  <a:moveTo>
                    <a:pt x="15645" y="974"/>
                  </a:moveTo>
                  <a:cubicBezTo>
                    <a:pt x="15592" y="974"/>
                    <a:pt x="15575" y="1015"/>
                    <a:pt x="15607" y="1064"/>
                  </a:cubicBezTo>
                  <a:cubicBezTo>
                    <a:pt x="15640" y="1113"/>
                    <a:pt x="15712" y="1154"/>
                    <a:pt x="15765" y="1154"/>
                  </a:cubicBezTo>
                  <a:cubicBezTo>
                    <a:pt x="15818" y="1154"/>
                    <a:pt x="15833" y="1113"/>
                    <a:pt x="15800" y="1064"/>
                  </a:cubicBezTo>
                  <a:cubicBezTo>
                    <a:pt x="15768" y="1015"/>
                    <a:pt x="15698" y="974"/>
                    <a:pt x="15645" y="974"/>
                  </a:cubicBezTo>
                  <a:close/>
                  <a:moveTo>
                    <a:pt x="10800" y="1058"/>
                  </a:moveTo>
                  <a:cubicBezTo>
                    <a:pt x="10004" y="1058"/>
                    <a:pt x="9208" y="1122"/>
                    <a:pt x="8560" y="1252"/>
                  </a:cubicBezTo>
                  <a:cubicBezTo>
                    <a:pt x="5573" y="1851"/>
                    <a:pt x="3029" y="3617"/>
                    <a:pt x="1566" y="6106"/>
                  </a:cubicBezTo>
                  <a:lnTo>
                    <a:pt x="1211" y="6710"/>
                  </a:lnTo>
                  <a:lnTo>
                    <a:pt x="1484" y="6710"/>
                  </a:lnTo>
                  <a:cubicBezTo>
                    <a:pt x="1716" y="6710"/>
                    <a:pt x="1797" y="6639"/>
                    <a:pt x="2023" y="6235"/>
                  </a:cubicBezTo>
                  <a:cubicBezTo>
                    <a:pt x="2418" y="5530"/>
                    <a:pt x="3424" y="4390"/>
                    <a:pt x="4195" y="3772"/>
                  </a:cubicBezTo>
                  <a:cubicBezTo>
                    <a:pt x="5091" y="3053"/>
                    <a:pt x="5812" y="2626"/>
                    <a:pt x="6808" y="2224"/>
                  </a:cubicBezTo>
                  <a:cubicBezTo>
                    <a:pt x="9925" y="968"/>
                    <a:pt x="13487" y="1255"/>
                    <a:pt x="16329" y="2992"/>
                  </a:cubicBezTo>
                  <a:cubicBezTo>
                    <a:pt x="17353" y="3618"/>
                    <a:pt x="18676" y="4882"/>
                    <a:pt x="19352" y="5882"/>
                  </a:cubicBezTo>
                  <a:cubicBezTo>
                    <a:pt x="19804" y="6550"/>
                    <a:pt x="19958" y="6710"/>
                    <a:pt x="20143" y="6710"/>
                  </a:cubicBezTo>
                  <a:lnTo>
                    <a:pt x="20373" y="6710"/>
                  </a:lnTo>
                  <a:lnTo>
                    <a:pt x="20117" y="6241"/>
                  </a:lnTo>
                  <a:cubicBezTo>
                    <a:pt x="19290" y="4716"/>
                    <a:pt x="17728" y="3208"/>
                    <a:pt x="16037" y="2301"/>
                  </a:cubicBezTo>
                  <a:cubicBezTo>
                    <a:pt x="15274" y="1891"/>
                    <a:pt x="14003" y="1445"/>
                    <a:pt x="13037" y="1252"/>
                  </a:cubicBezTo>
                  <a:cubicBezTo>
                    <a:pt x="12389" y="1122"/>
                    <a:pt x="11595" y="1058"/>
                    <a:pt x="10800" y="1058"/>
                  </a:cubicBezTo>
                  <a:close/>
                  <a:moveTo>
                    <a:pt x="10800" y="4166"/>
                  </a:moveTo>
                  <a:cubicBezTo>
                    <a:pt x="9443" y="4162"/>
                    <a:pt x="8789" y="4279"/>
                    <a:pt x="7728" y="4715"/>
                  </a:cubicBezTo>
                  <a:cubicBezTo>
                    <a:pt x="6892" y="5059"/>
                    <a:pt x="5779" y="5838"/>
                    <a:pt x="5311" y="6411"/>
                  </a:cubicBezTo>
                  <a:lnTo>
                    <a:pt x="5065" y="6710"/>
                  </a:lnTo>
                  <a:lnTo>
                    <a:pt x="5417" y="6710"/>
                  </a:lnTo>
                  <a:cubicBezTo>
                    <a:pt x="5711" y="6710"/>
                    <a:pt x="5868" y="6625"/>
                    <a:pt x="6386" y="6182"/>
                  </a:cubicBezTo>
                  <a:cubicBezTo>
                    <a:pt x="8205" y="4629"/>
                    <a:pt x="10922" y="4155"/>
                    <a:pt x="13152" y="5001"/>
                  </a:cubicBezTo>
                  <a:cubicBezTo>
                    <a:pt x="14068" y="5348"/>
                    <a:pt x="14550" y="5627"/>
                    <a:pt x="15238" y="6210"/>
                  </a:cubicBezTo>
                  <a:cubicBezTo>
                    <a:pt x="15744" y="6638"/>
                    <a:pt x="15885" y="6710"/>
                    <a:pt x="16201" y="6708"/>
                  </a:cubicBezTo>
                  <a:lnTo>
                    <a:pt x="16570" y="6706"/>
                  </a:lnTo>
                  <a:lnTo>
                    <a:pt x="15800" y="6014"/>
                  </a:lnTo>
                  <a:cubicBezTo>
                    <a:pt x="15244" y="5515"/>
                    <a:pt x="14789" y="5205"/>
                    <a:pt x="14165" y="4903"/>
                  </a:cubicBezTo>
                  <a:cubicBezTo>
                    <a:pt x="12937" y="4309"/>
                    <a:pt x="12306" y="4171"/>
                    <a:pt x="10800" y="4166"/>
                  </a:cubicBezTo>
                  <a:close/>
                  <a:moveTo>
                    <a:pt x="10802" y="7694"/>
                  </a:moveTo>
                  <a:cubicBezTo>
                    <a:pt x="4611" y="7697"/>
                    <a:pt x="94" y="7734"/>
                    <a:pt x="44" y="7780"/>
                  </a:cubicBezTo>
                  <a:cubicBezTo>
                    <a:pt x="-4" y="7825"/>
                    <a:pt x="-15" y="7905"/>
                    <a:pt x="21" y="7958"/>
                  </a:cubicBezTo>
                  <a:cubicBezTo>
                    <a:pt x="66" y="8027"/>
                    <a:pt x="3192" y="8056"/>
                    <a:pt x="10812" y="8056"/>
                  </a:cubicBezTo>
                  <a:lnTo>
                    <a:pt x="21537" y="8056"/>
                  </a:lnTo>
                  <a:lnTo>
                    <a:pt x="21505" y="7872"/>
                  </a:lnTo>
                  <a:cubicBezTo>
                    <a:pt x="21475" y="7690"/>
                    <a:pt x="21460" y="7690"/>
                    <a:pt x="10802" y="7694"/>
                  </a:cubicBezTo>
                  <a:close/>
                  <a:moveTo>
                    <a:pt x="10770" y="13721"/>
                  </a:moveTo>
                  <a:lnTo>
                    <a:pt x="123" y="13747"/>
                  </a:lnTo>
                  <a:lnTo>
                    <a:pt x="92" y="13948"/>
                  </a:lnTo>
                  <a:lnTo>
                    <a:pt x="60" y="14149"/>
                  </a:lnTo>
                  <a:lnTo>
                    <a:pt x="10777" y="14149"/>
                  </a:lnTo>
                  <a:cubicBezTo>
                    <a:pt x="16670" y="14149"/>
                    <a:pt x="21518" y="14124"/>
                    <a:pt x="21552" y="14092"/>
                  </a:cubicBezTo>
                  <a:cubicBezTo>
                    <a:pt x="21585" y="14061"/>
                    <a:pt x="21569" y="13961"/>
                    <a:pt x="21516" y="13868"/>
                  </a:cubicBezTo>
                  <a:cubicBezTo>
                    <a:pt x="21421" y="13703"/>
                    <a:pt x="21123" y="13698"/>
                    <a:pt x="10770" y="13721"/>
                  </a:cubicBezTo>
                  <a:close/>
                  <a:moveTo>
                    <a:pt x="16408" y="14946"/>
                  </a:moveTo>
                  <a:cubicBezTo>
                    <a:pt x="16011" y="14915"/>
                    <a:pt x="15767" y="15008"/>
                    <a:pt x="15465" y="15308"/>
                  </a:cubicBezTo>
                  <a:cubicBezTo>
                    <a:pt x="14922" y="15845"/>
                    <a:pt x="13897" y="16450"/>
                    <a:pt x="13020" y="16749"/>
                  </a:cubicBezTo>
                  <a:cubicBezTo>
                    <a:pt x="11296" y="17337"/>
                    <a:pt x="9232" y="17183"/>
                    <a:pt x="7615" y="16345"/>
                  </a:cubicBezTo>
                  <a:cubicBezTo>
                    <a:pt x="6975" y="16013"/>
                    <a:pt x="6332" y="15568"/>
                    <a:pt x="6013" y="15233"/>
                  </a:cubicBezTo>
                  <a:cubicBezTo>
                    <a:pt x="5812" y="15023"/>
                    <a:pt x="5666" y="14956"/>
                    <a:pt x="5411" y="14956"/>
                  </a:cubicBezTo>
                  <a:cubicBezTo>
                    <a:pt x="5226" y="14956"/>
                    <a:pt x="5076" y="14993"/>
                    <a:pt x="5076" y="15038"/>
                  </a:cubicBezTo>
                  <a:cubicBezTo>
                    <a:pt x="5076" y="15083"/>
                    <a:pt x="5410" y="15407"/>
                    <a:pt x="5818" y="15757"/>
                  </a:cubicBezTo>
                  <a:cubicBezTo>
                    <a:pt x="6675" y="16492"/>
                    <a:pt x="8096" y="17206"/>
                    <a:pt x="9116" y="17412"/>
                  </a:cubicBezTo>
                  <a:cubicBezTo>
                    <a:pt x="10072" y="17604"/>
                    <a:pt x="11612" y="17588"/>
                    <a:pt x="12567" y="17374"/>
                  </a:cubicBezTo>
                  <a:cubicBezTo>
                    <a:pt x="13553" y="17154"/>
                    <a:pt x="14647" y="16634"/>
                    <a:pt x="15484" y="15991"/>
                  </a:cubicBezTo>
                  <a:cubicBezTo>
                    <a:pt x="16179" y="15457"/>
                    <a:pt x="16617" y="14962"/>
                    <a:pt x="16408" y="14946"/>
                  </a:cubicBezTo>
                  <a:close/>
                  <a:moveTo>
                    <a:pt x="1457" y="14956"/>
                  </a:moveTo>
                  <a:cubicBezTo>
                    <a:pt x="1165" y="14956"/>
                    <a:pt x="1176" y="15004"/>
                    <a:pt x="1660" y="15808"/>
                  </a:cubicBezTo>
                  <a:cubicBezTo>
                    <a:pt x="2485" y="17177"/>
                    <a:pt x="4010" y="18582"/>
                    <a:pt x="5583" y="19420"/>
                  </a:cubicBezTo>
                  <a:cubicBezTo>
                    <a:pt x="6495" y="19906"/>
                    <a:pt x="7950" y="20393"/>
                    <a:pt x="8961" y="20551"/>
                  </a:cubicBezTo>
                  <a:cubicBezTo>
                    <a:pt x="9390" y="20618"/>
                    <a:pt x="10174" y="20677"/>
                    <a:pt x="10703" y="20682"/>
                  </a:cubicBezTo>
                  <a:cubicBezTo>
                    <a:pt x="14667" y="20718"/>
                    <a:pt x="18409" y="18641"/>
                    <a:pt x="20164" y="15431"/>
                  </a:cubicBezTo>
                  <a:cubicBezTo>
                    <a:pt x="20420" y="14961"/>
                    <a:pt x="20420" y="14956"/>
                    <a:pt x="20138" y="14956"/>
                  </a:cubicBezTo>
                  <a:cubicBezTo>
                    <a:pt x="19957" y="14956"/>
                    <a:pt x="19839" y="15067"/>
                    <a:pt x="19595" y="15470"/>
                  </a:cubicBezTo>
                  <a:cubicBezTo>
                    <a:pt x="18300" y="17609"/>
                    <a:pt x="16085" y="19230"/>
                    <a:pt x="13492" y="19939"/>
                  </a:cubicBezTo>
                  <a:cubicBezTo>
                    <a:pt x="12317" y="20261"/>
                    <a:pt x="10152" y="20342"/>
                    <a:pt x="8923" y="20109"/>
                  </a:cubicBezTo>
                  <a:cubicBezTo>
                    <a:pt x="7383" y="19818"/>
                    <a:pt x="5904" y="19210"/>
                    <a:pt x="4795" y="18410"/>
                  </a:cubicBezTo>
                  <a:cubicBezTo>
                    <a:pt x="3703" y="17623"/>
                    <a:pt x="2399" y="16214"/>
                    <a:pt x="1866" y="15247"/>
                  </a:cubicBezTo>
                  <a:cubicBezTo>
                    <a:pt x="1747" y="15032"/>
                    <a:pt x="1640" y="14956"/>
                    <a:pt x="1457" y="14956"/>
                  </a:cubicBezTo>
                  <a:close/>
                  <a:moveTo>
                    <a:pt x="16088" y="20274"/>
                  </a:moveTo>
                  <a:cubicBezTo>
                    <a:pt x="16057" y="20280"/>
                    <a:pt x="16014" y="20296"/>
                    <a:pt x="15968" y="20318"/>
                  </a:cubicBezTo>
                  <a:cubicBezTo>
                    <a:pt x="15710" y="20443"/>
                    <a:pt x="15191" y="20648"/>
                    <a:pt x="14502" y="20901"/>
                  </a:cubicBezTo>
                  <a:cubicBezTo>
                    <a:pt x="13713" y="21190"/>
                    <a:pt x="13860" y="21211"/>
                    <a:pt x="14697" y="20928"/>
                  </a:cubicBezTo>
                  <a:cubicBezTo>
                    <a:pt x="15376" y="20699"/>
                    <a:pt x="16138" y="20358"/>
                    <a:pt x="16138" y="20283"/>
                  </a:cubicBezTo>
                  <a:cubicBezTo>
                    <a:pt x="16138" y="20271"/>
                    <a:pt x="16118" y="20267"/>
                    <a:pt x="16088" y="20274"/>
                  </a:cubicBezTo>
                  <a:close/>
                  <a:moveTo>
                    <a:pt x="5591" y="20361"/>
                  </a:moveTo>
                  <a:cubicBezTo>
                    <a:pt x="5549" y="20401"/>
                    <a:pt x="6602" y="20855"/>
                    <a:pt x="6992" y="20965"/>
                  </a:cubicBezTo>
                  <a:cubicBezTo>
                    <a:pt x="7343" y="21064"/>
                    <a:pt x="7456" y="21063"/>
                    <a:pt x="7288" y="20961"/>
                  </a:cubicBezTo>
                  <a:cubicBezTo>
                    <a:pt x="7208" y="20913"/>
                    <a:pt x="7090" y="20872"/>
                    <a:pt x="7026" y="20871"/>
                  </a:cubicBezTo>
                  <a:cubicBezTo>
                    <a:pt x="6961" y="20871"/>
                    <a:pt x="6620" y="20748"/>
                    <a:pt x="6269" y="20598"/>
                  </a:cubicBezTo>
                  <a:cubicBezTo>
                    <a:pt x="5917" y="20448"/>
                    <a:pt x="5613" y="20342"/>
                    <a:pt x="5591" y="20361"/>
                  </a:cubicBezTo>
                  <a:close/>
                  <a:moveTo>
                    <a:pt x="7799" y="21170"/>
                  </a:moveTo>
                  <a:cubicBezTo>
                    <a:pt x="7756" y="21210"/>
                    <a:pt x="8677" y="21397"/>
                    <a:pt x="9403" y="21495"/>
                  </a:cubicBezTo>
                  <a:cubicBezTo>
                    <a:pt x="10106" y="21589"/>
                    <a:pt x="10214" y="21595"/>
                    <a:pt x="10158" y="21543"/>
                  </a:cubicBezTo>
                  <a:cubicBezTo>
                    <a:pt x="10095" y="21485"/>
                    <a:pt x="7844" y="21128"/>
                    <a:pt x="7799" y="21170"/>
                  </a:cubicBezTo>
                  <a:close/>
                  <a:moveTo>
                    <a:pt x="13683" y="21184"/>
                  </a:moveTo>
                  <a:cubicBezTo>
                    <a:pt x="13703" y="21172"/>
                    <a:pt x="13655" y="21174"/>
                    <a:pt x="13540" y="21192"/>
                  </a:cubicBezTo>
                  <a:cubicBezTo>
                    <a:pt x="13355" y="21220"/>
                    <a:pt x="12905" y="21279"/>
                    <a:pt x="12540" y="21325"/>
                  </a:cubicBezTo>
                  <a:cubicBezTo>
                    <a:pt x="12174" y="21370"/>
                    <a:pt x="11848" y="21433"/>
                    <a:pt x="11817" y="21463"/>
                  </a:cubicBezTo>
                  <a:cubicBezTo>
                    <a:pt x="11727" y="21551"/>
                    <a:pt x="12906" y="21405"/>
                    <a:pt x="13416" y="21266"/>
                  </a:cubicBezTo>
                  <a:cubicBezTo>
                    <a:pt x="13573" y="21223"/>
                    <a:pt x="13662" y="21196"/>
                    <a:pt x="13683" y="21184"/>
                  </a:cubicBezTo>
                  <a:close/>
                  <a:moveTo>
                    <a:pt x="11219" y="21508"/>
                  </a:moveTo>
                  <a:cubicBezTo>
                    <a:pt x="11149" y="21508"/>
                    <a:pt x="11075" y="21513"/>
                    <a:pt x="11016" y="21524"/>
                  </a:cubicBezTo>
                  <a:cubicBezTo>
                    <a:pt x="10896" y="21545"/>
                    <a:pt x="10972" y="21564"/>
                    <a:pt x="11183" y="21565"/>
                  </a:cubicBezTo>
                  <a:cubicBezTo>
                    <a:pt x="11395" y="21566"/>
                    <a:pt x="11493" y="21548"/>
                    <a:pt x="11401" y="21526"/>
                  </a:cubicBezTo>
                  <a:cubicBezTo>
                    <a:pt x="11355" y="21515"/>
                    <a:pt x="11289" y="21509"/>
                    <a:pt x="11219" y="21508"/>
                  </a:cubicBezTo>
                  <a:close/>
                  <a:moveTo>
                    <a:pt x="10647" y="21510"/>
                  </a:moveTo>
                  <a:cubicBezTo>
                    <a:pt x="10613" y="21509"/>
                    <a:pt x="10574" y="21513"/>
                    <a:pt x="10540" y="21526"/>
                  </a:cubicBezTo>
                  <a:cubicBezTo>
                    <a:pt x="10463" y="21554"/>
                    <a:pt x="10486" y="21576"/>
                    <a:pt x="10598" y="21580"/>
                  </a:cubicBezTo>
                  <a:cubicBezTo>
                    <a:pt x="10700" y="21584"/>
                    <a:pt x="10756" y="21563"/>
                    <a:pt x="10724" y="21534"/>
                  </a:cubicBezTo>
                  <a:cubicBezTo>
                    <a:pt x="10708" y="21519"/>
                    <a:pt x="10680" y="21511"/>
                    <a:pt x="10647" y="2151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94" name="نموذج الإجابة"/>
            <p:cNvSpPr txBox="1"/>
            <p:nvPr/>
          </p:nvSpPr>
          <p:spPr>
            <a:xfrm>
              <a:off x="3264" y="1872559"/>
              <a:ext cx="4076522" cy="639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4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نموذج الإجابة</a:t>
              </a:r>
            </a:p>
          </p:txBody>
        </p:sp>
      </p:grpSp>
      <p:grpSp>
        <p:nvGrpSpPr>
          <p:cNvPr id="198" name="تجميع"/>
          <p:cNvGrpSpPr/>
          <p:nvPr/>
        </p:nvGrpSpPr>
        <p:grpSpPr>
          <a:xfrm>
            <a:off x="11205810" y="10714208"/>
            <a:ext cx="7792798" cy="2450687"/>
            <a:chOff x="-198365" y="-342900"/>
            <a:chExt cx="7792796" cy="2450686"/>
          </a:xfrm>
        </p:grpSpPr>
        <p:pic>
          <p:nvPicPr>
            <p:cNvPr id="196" name="مستطيل مستدير الزوايا مستطيل مستدير الزوايا" descr="مستطيل مستدير الزوايا مستطيل مستدير الزوايا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98366" y="-342900"/>
              <a:ext cx="7792798" cy="2450687"/>
            </a:xfrm>
            <a:prstGeom prst="rect">
              <a:avLst/>
            </a:prstGeom>
            <a:effectLst/>
          </p:spPr>
        </p:pic>
        <p:sp>
          <p:nvSpPr>
            <p:cNvPr id="197" name="معلمة المادة: …………………………………………"/>
            <p:cNvSpPr txBox="1"/>
            <p:nvPr/>
          </p:nvSpPr>
          <p:spPr>
            <a:xfrm>
              <a:off x="0" y="312141"/>
              <a:ext cx="7271526" cy="11406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4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معلمة المادة: …………………………………………</a:t>
              </a:r>
            </a:p>
          </p:txBody>
        </p:sp>
      </p:grpSp>
      <p:pic>
        <p:nvPicPr>
          <p:cNvPr id="199" name="IMG_0806.jpeg" descr="IMG_0806.jpeg"/>
          <p:cNvPicPr>
            <a:picLocks noChangeAspect="1"/>
          </p:cNvPicPr>
          <p:nvPr/>
        </p:nvPicPr>
        <p:blipFill>
          <a:blip r:embed="rId8">
            <a:extLst/>
          </a:blip>
          <a:srcRect l="17555" t="4999" r="17249" b="4778"/>
          <a:stretch>
            <a:fillRect/>
          </a:stretch>
        </p:blipFill>
        <p:spPr>
          <a:xfrm>
            <a:off x="21654226" y="379390"/>
            <a:ext cx="2220324" cy="3072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8" h="21593" fill="norm" stroke="1" extrusionOk="0">
                <a:moveTo>
                  <a:pt x="10025" y="0"/>
                </a:moveTo>
                <a:cubicBezTo>
                  <a:pt x="9133" y="0"/>
                  <a:pt x="8545" y="513"/>
                  <a:pt x="8398" y="1414"/>
                </a:cubicBezTo>
                <a:lnTo>
                  <a:pt x="8336" y="1771"/>
                </a:lnTo>
                <a:lnTo>
                  <a:pt x="7062" y="2614"/>
                </a:lnTo>
                <a:cubicBezTo>
                  <a:pt x="6360" y="3078"/>
                  <a:pt x="5565" y="3606"/>
                  <a:pt x="5297" y="3785"/>
                </a:cubicBezTo>
                <a:lnTo>
                  <a:pt x="4810" y="4111"/>
                </a:lnTo>
                <a:lnTo>
                  <a:pt x="4526" y="3969"/>
                </a:lnTo>
                <a:cubicBezTo>
                  <a:pt x="4321" y="3868"/>
                  <a:pt x="4125" y="3830"/>
                  <a:pt x="3831" y="3830"/>
                </a:cubicBezTo>
                <a:cubicBezTo>
                  <a:pt x="3467" y="3830"/>
                  <a:pt x="3387" y="3854"/>
                  <a:pt x="3114" y="4053"/>
                </a:cubicBezTo>
                <a:cubicBezTo>
                  <a:pt x="2655" y="4386"/>
                  <a:pt x="2512" y="4940"/>
                  <a:pt x="2730" y="5534"/>
                </a:cubicBezTo>
                <a:cubicBezTo>
                  <a:pt x="2864" y="5900"/>
                  <a:pt x="3068" y="6203"/>
                  <a:pt x="3317" y="6401"/>
                </a:cubicBezTo>
                <a:cubicBezTo>
                  <a:pt x="3470" y="6522"/>
                  <a:pt x="3513" y="6637"/>
                  <a:pt x="3539" y="7001"/>
                </a:cubicBezTo>
                <a:cubicBezTo>
                  <a:pt x="3572" y="7457"/>
                  <a:pt x="3721" y="7775"/>
                  <a:pt x="4015" y="8005"/>
                </a:cubicBezTo>
                <a:cubicBezTo>
                  <a:pt x="4170" y="8126"/>
                  <a:pt x="4173" y="8133"/>
                  <a:pt x="3977" y="8496"/>
                </a:cubicBezTo>
                <a:cubicBezTo>
                  <a:pt x="3406" y="9554"/>
                  <a:pt x="3152" y="10751"/>
                  <a:pt x="3152" y="12392"/>
                </a:cubicBezTo>
                <a:lnTo>
                  <a:pt x="3152" y="13622"/>
                </a:lnTo>
                <a:lnTo>
                  <a:pt x="2588" y="13887"/>
                </a:lnTo>
                <a:cubicBezTo>
                  <a:pt x="1646" y="14327"/>
                  <a:pt x="747" y="15126"/>
                  <a:pt x="258" y="15962"/>
                </a:cubicBezTo>
                <a:cubicBezTo>
                  <a:pt x="50" y="16318"/>
                  <a:pt x="41" y="16363"/>
                  <a:pt x="143" y="16595"/>
                </a:cubicBezTo>
                <a:cubicBezTo>
                  <a:pt x="300" y="16951"/>
                  <a:pt x="279" y="17330"/>
                  <a:pt x="97" y="17476"/>
                </a:cubicBezTo>
                <a:cubicBezTo>
                  <a:pt x="-124" y="17654"/>
                  <a:pt x="27" y="17779"/>
                  <a:pt x="623" y="17917"/>
                </a:cubicBezTo>
                <a:lnTo>
                  <a:pt x="1126" y="18034"/>
                </a:lnTo>
                <a:lnTo>
                  <a:pt x="1080" y="18402"/>
                </a:lnTo>
                <a:cubicBezTo>
                  <a:pt x="1039" y="18715"/>
                  <a:pt x="1062" y="18822"/>
                  <a:pt x="1237" y="19099"/>
                </a:cubicBezTo>
                <a:cubicBezTo>
                  <a:pt x="1415" y="19382"/>
                  <a:pt x="1505" y="19451"/>
                  <a:pt x="1882" y="19588"/>
                </a:cubicBezTo>
                <a:cubicBezTo>
                  <a:pt x="2183" y="19697"/>
                  <a:pt x="2449" y="19744"/>
                  <a:pt x="2737" y="19744"/>
                </a:cubicBezTo>
                <a:cubicBezTo>
                  <a:pt x="3141" y="19744"/>
                  <a:pt x="3159" y="19750"/>
                  <a:pt x="3156" y="19908"/>
                </a:cubicBezTo>
                <a:cubicBezTo>
                  <a:pt x="3153" y="20065"/>
                  <a:pt x="3175" y="20075"/>
                  <a:pt x="3605" y="20104"/>
                </a:cubicBezTo>
                <a:lnTo>
                  <a:pt x="4058" y="20134"/>
                </a:lnTo>
                <a:lnTo>
                  <a:pt x="3708" y="20235"/>
                </a:lnTo>
                <a:cubicBezTo>
                  <a:pt x="3453" y="20308"/>
                  <a:pt x="3359" y="20367"/>
                  <a:pt x="3359" y="20458"/>
                </a:cubicBezTo>
                <a:cubicBezTo>
                  <a:pt x="3359" y="20576"/>
                  <a:pt x="3400" y="20583"/>
                  <a:pt x="4200" y="20583"/>
                </a:cubicBezTo>
                <a:cubicBezTo>
                  <a:pt x="5259" y="20583"/>
                  <a:pt x="6290" y="20462"/>
                  <a:pt x="6974" y="20260"/>
                </a:cubicBezTo>
                <a:cubicBezTo>
                  <a:pt x="7597" y="20075"/>
                  <a:pt x="7588" y="20078"/>
                  <a:pt x="7523" y="20201"/>
                </a:cubicBezTo>
                <a:cubicBezTo>
                  <a:pt x="7376" y="20479"/>
                  <a:pt x="7856" y="21069"/>
                  <a:pt x="8352" y="21219"/>
                </a:cubicBezTo>
                <a:cubicBezTo>
                  <a:pt x="8880" y="21379"/>
                  <a:pt x="9689" y="21310"/>
                  <a:pt x="10750" y="21013"/>
                </a:cubicBezTo>
                <a:lnTo>
                  <a:pt x="11187" y="20890"/>
                </a:lnTo>
                <a:lnTo>
                  <a:pt x="11272" y="21049"/>
                </a:lnTo>
                <a:cubicBezTo>
                  <a:pt x="11386" y="21268"/>
                  <a:pt x="11584" y="21420"/>
                  <a:pt x="11878" y="21515"/>
                </a:cubicBezTo>
                <a:cubicBezTo>
                  <a:pt x="12038" y="21566"/>
                  <a:pt x="12159" y="21593"/>
                  <a:pt x="12281" y="21593"/>
                </a:cubicBezTo>
                <a:cubicBezTo>
                  <a:pt x="12403" y="21593"/>
                  <a:pt x="12525" y="21566"/>
                  <a:pt x="12696" y="21515"/>
                </a:cubicBezTo>
                <a:cubicBezTo>
                  <a:pt x="13177" y="21369"/>
                  <a:pt x="13451" y="20926"/>
                  <a:pt x="13321" y="20505"/>
                </a:cubicBezTo>
                <a:cubicBezTo>
                  <a:pt x="13217" y="20167"/>
                  <a:pt x="12929" y="19978"/>
                  <a:pt x="12458" y="19939"/>
                </a:cubicBezTo>
                <a:cubicBezTo>
                  <a:pt x="12223" y="19920"/>
                  <a:pt x="12104" y="19886"/>
                  <a:pt x="12151" y="19853"/>
                </a:cubicBezTo>
                <a:cubicBezTo>
                  <a:pt x="12298" y="19745"/>
                  <a:pt x="13191" y="19727"/>
                  <a:pt x="14480" y="19805"/>
                </a:cubicBezTo>
                <a:cubicBezTo>
                  <a:pt x="15615" y="19874"/>
                  <a:pt x="15928" y="19873"/>
                  <a:pt x="16878" y="19791"/>
                </a:cubicBezTo>
                <a:cubicBezTo>
                  <a:pt x="17787" y="19713"/>
                  <a:pt x="18077" y="19663"/>
                  <a:pt x="18605" y="19487"/>
                </a:cubicBezTo>
                <a:cubicBezTo>
                  <a:pt x="20242" y="18944"/>
                  <a:pt x="21008" y="18163"/>
                  <a:pt x="21353" y="16693"/>
                </a:cubicBezTo>
                <a:cubicBezTo>
                  <a:pt x="21437" y="16332"/>
                  <a:pt x="21476" y="15916"/>
                  <a:pt x="21468" y="15457"/>
                </a:cubicBezTo>
                <a:cubicBezTo>
                  <a:pt x="21444" y="14079"/>
                  <a:pt x="21011" y="12314"/>
                  <a:pt x="20232" y="10501"/>
                </a:cubicBezTo>
                <a:cubicBezTo>
                  <a:pt x="19953" y="9849"/>
                  <a:pt x="19950" y="9644"/>
                  <a:pt x="20202" y="8685"/>
                </a:cubicBezTo>
                <a:cubicBezTo>
                  <a:pt x="20265" y="8444"/>
                  <a:pt x="20317" y="8110"/>
                  <a:pt x="20317" y="7943"/>
                </a:cubicBezTo>
                <a:cubicBezTo>
                  <a:pt x="20317" y="7737"/>
                  <a:pt x="20385" y="7532"/>
                  <a:pt x="20535" y="7305"/>
                </a:cubicBezTo>
                <a:cubicBezTo>
                  <a:pt x="21176" y="6335"/>
                  <a:pt x="20662" y="5310"/>
                  <a:pt x="19396" y="5040"/>
                </a:cubicBezTo>
                <a:cubicBezTo>
                  <a:pt x="18946" y="4944"/>
                  <a:pt x="18873" y="4910"/>
                  <a:pt x="18851" y="4775"/>
                </a:cubicBezTo>
                <a:cubicBezTo>
                  <a:pt x="18832" y="4660"/>
                  <a:pt x="18860" y="4621"/>
                  <a:pt x="18962" y="4627"/>
                </a:cubicBezTo>
                <a:cubicBezTo>
                  <a:pt x="19037" y="4632"/>
                  <a:pt x="19180" y="4561"/>
                  <a:pt x="19277" y="4468"/>
                </a:cubicBezTo>
                <a:cubicBezTo>
                  <a:pt x="19433" y="4319"/>
                  <a:pt x="19453" y="4221"/>
                  <a:pt x="19453" y="3620"/>
                </a:cubicBezTo>
                <a:cubicBezTo>
                  <a:pt x="19453" y="2961"/>
                  <a:pt x="19443" y="2935"/>
                  <a:pt x="19200" y="2683"/>
                </a:cubicBezTo>
                <a:cubicBezTo>
                  <a:pt x="19062" y="2541"/>
                  <a:pt x="18835" y="2370"/>
                  <a:pt x="18693" y="2304"/>
                </a:cubicBezTo>
                <a:cubicBezTo>
                  <a:pt x="18480" y="2205"/>
                  <a:pt x="18444" y="2157"/>
                  <a:pt x="18490" y="2033"/>
                </a:cubicBezTo>
                <a:cubicBezTo>
                  <a:pt x="18579" y="1793"/>
                  <a:pt x="18553" y="1309"/>
                  <a:pt x="18432" y="1004"/>
                </a:cubicBezTo>
                <a:cubicBezTo>
                  <a:pt x="18212" y="445"/>
                  <a:pt x="17328" y="-7"/>
                  <a:pt x="16640" y="87"/>
                </a:cubicBezTo>
                <a:cubicBezTo>
                  <a:pt x="16253" y="140"/>
                  <a:pt x="15820" y="450"/>
                  <a:pt x="15750" y="723"/>
                </a:cubicBezTo>
                <a:lnTo>
                  <a:pt x="15696" y="929"/>
                </a:lnTo>
                <a:lnTo>
                  <a:pt x="13747" y="909"/>
                </a:lnTo>
                <a:lnTo>
                  <a:pt x="11794" y="893"/>
                </a:lnTo>
                <a:lnTo>
                  <a:pt x="11395" y="564"/>
                </a:lnTo>
                <a:cubicBezTo>
                  <a:pt x="10925" y="178"/>
                  <a:pt x="10491" y="0"/>
                  <a:pt x="10025" y="0"/>
                </a:cubicBezTo>
                <a:close/>
                <a:moveTo>
                  <a:pt x="5128" y="18807"/>
                </a:moveTo>
                <a:cubicBezTo>
                  <a:pt x="5213" y="18783"/>
                  <a:pt x="5259" y="18812"/>
                  <a:pt x="5335" y="18879"/>
                </a:cubicBezTo>
                <a:cubicBezTo>
                  <a:pt x="5425" y="18958"/>
                  <a:pt x="5403" y="19000"/>
                  <a:pt x="5178" y="19150"/>
                </a:cubicBezTo>
                <a:cubicBezTo>
                  <a:pt x="5032" y="19247"/>
                  <a:pt x="4848" y="19327"/>
                  <a:pt x="4771" y="19328"/>
                </a:cubicBezTo>
                <a:cubicBezTo>
                  <a:pt x="4695" y="19330"/>
                  <a:pt x="4504" y="19366"/>
                  <a:pt x="4345" y="19409"/>
                </a:cubicBezTo>
                <a:cubicBezTo>
                  <a:pt x="3785" y="19563"/>
                  <a:pt x="3730" y="19572"/>
                  <a:pt x="4015" y="19454"/>
                </a:cubicBezTo>
                <a:cubicBezTo>
                  <a:pt x="4174" y="19388"/>
                  <a:pt x="4483" y="19211"/>
                  <a:pt x="4702" y="19060"/>
                </a:cubicBezTo>
                <a:cubicBezTo>
                  <a:pt x="4923" y="18909"/>
                  <a:pt x="5044" y="18831"/>
                  <a:pt x="5128" y="1880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