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4" r:id="rId3"/>
    <p:sldId id="340" r:id="rId4"/>
    <p:sldId id="347" r:id="rId5"/>
    <p:sldId id="341" r:id="rId6"/>
    <p:sldId id="342" r:id="rId7"/>
    <p:sldId id="350" r:id="rId8"/>
    <p:sldId id="349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  <a:srgbClr val="CCFFFF"/>
    <a:srgbClr val="C5F09A"/>
    <a:srgbClr val="99CC00"/>
    <a:srgbClr val="93F7B2"/>
    <a:srgbClr val="A7D971"/>
    <a:srgbClr val="CCECFF"/>
    <a:srgbClr val="8FE2FF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87" autoAdjust="0"/>
    <p:restoredTop sz="94660"/>
  </p:normalViewPr>
  <p:slideViewPr>
    <p:cSldViewPr>
      <p:cViewPr>
        <p:scale>
          <a:sx n="76" d="100"/>
          <a:sy n="76" d="100"/>
        </p:scale>
        <p:origin x="-4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541C36-E9F8-4237-9015-E495746F1218}"/>
              </a:ext>
            </a:extLst>
          </p:cNvPr>
          <p:cNvSpPr/>
          <p:nvPr/>
        </p:nvSpPr>
        <p:spPr>
          <a:xfrm>
            <a:off x="2323691" y="2708920"/>
            <a:ext cx="44246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+mj-cs"/>
              </a:rPr>
              <a:t>سُورةُ الطَّارق(1)</a:t>
            </a:r>
            <a:endParaRPr lang="en-US" sz="6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4D521A-F89A-4B04-BE40-A62E235E52C4}"/>
              </a:ext>
            </a:extLst>
          </p:cNvPr>
          <p:cNvSpPr/>
          <p:nvPr/>
        </p:nvSpPr>
        <p:spPr>
          <a:xfrm>
            <a:off x="2978106" y="4062304"/>
            <a:ext cx="3115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b="1" dirty="0"/>
              <a:t>التربية الإسلامية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/>
              <a:t>الصف الثالث الابتدائي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24328" y="374961"/>
            <a:ext cx="1296144" cy="11240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519771" y="791781"/>
            <a:ext cx="3960440" cy="1414463"/>
          </a:xfrm>
          <a:prstGeom prst="downArrowCallout">
            <a:avLst/>
          </a:prstGeom>
          <a:solidFill>
            <a:srgbClr val="B9E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3251250"/>
            <a:ext cx="8640960" cy="2567697"/>
            <a:chOff x="827584" y="2852936"/>
            <a:chExt cx="7992888" cy="1728192"/>
          </a:xfrm>
        </p:grpSpPr>
        <p:sp>
          <p:nvSpPr>
            <p:cNvPr id="3" name="Frame 2"/>
            <p:cNvSpPr/>
            <p:nvPr/>
          </p:nvSpPr>
          <p:spPr>
            <a:xfrm>
              <a:off x="827584" y="2852936"/>
              <a:ext cx="7992888" cy="1728192"/>
            </a:xfrm>
            <a:prstGeom prst="frame">
              <a:avLst>
                <a:gd name="adj1" fmla="val 17940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1518" y="3313089"/>
              <a:ext cx="7045019" cy="8078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ar-SA" sz="3600" b="1" dirty="0">
                  <a:solidFill>
                    <a:srgbClr val="002060"/>
                  </a:solidFill>
                </a:rPr>
                <a:t>تلاوة </a:t>
              </a:r>
              <a:r>
                <a:rPr lang="ar-SA" sz="3600" b="1">
                  <a:solidFill>
                    <a:srgbClr val="002060"/>
                  </a:solidFill>
                </a:rPr>
                <a:t>الآيات </a:t>
              </a:r>
              <a:r>
                <a:rPr lang="ar-SA" sz="3600" b="1" smtClean="0">
                  <a:solidFill>
                    <a:srgbClr val="002060"/>
                  </a:solidFill>
                </a:rPr>
                <a:t>ال</a:t>
              </a:r>
              <a:r>
                <a:rPr lang="ar-SA" sz="3600" b="1" smtClean="0">
                  <a:solidFill>
                    <a:srgbClr val="002060"/>
                  </a:solidFill>
                </a:rPr>
                <a:t>سبع</a:t>
              </a:r>
              <a:r>
                <a:rPr lang="ar-SA" sz="3600" b="1" smtClean="0">
                  <a:solidFill>
                    <a:srgbClr val="002060"/>
                  </a:solidFill>
                </a:rPr>
                <a:t> </a:t>
              </a:r>
              <a:r>
                <a:rPr lang="ar-SA" sz="3600" b="1" dirty="0">
                  <a:solidFill>
                    <a:srgbClr val="002060"/>
                  </a:solidFill>
                </a:rPr>
                <a:t>الأولى من سورة الطَّارق ومعرفة معانيها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56D377-37A5-4C8B-AEFC-7CD884064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4" t="10475" b="3980"/>
          <a:stretch/>
        </p:blipFill>
        <p:spPr>
          <a:xfrm>
            <a:off x="323528" y="1133595"/>
            <a:ext cx="1726508" cy="18899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87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41619" y="6362019"/>
            <a:ext cx="7981766" cy="43204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82308" y="44625"/>
            <a:ext cx="3639260" cy="1619332"/>
            <a:chOff x="6209823" y="1041001"/>
            <a:chExt cx="2826673" cy="10703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164" b="67145" l="45345" r="66967">
                          <a14:foregroundMark x1="62913" y1="65423" x2="62913" y2="65423"/>
                          <a14:foregroundMark x1="57357" y1="38164" x2="57357" y2="38164"/>
                          <a14:foregroundMark x1="54655" y1="39742" x2="54655" y2="39742"/>
                          <a14:foregroundMark x1="51802" y1="40459" x2="51802" y2="40459"/>
                          <a14:foregroundMark x1="45495" y1="54232" x2="45495" y2="54232"/>
                          <a14:foregroundMark x1="55405" y1="60976" x2="55405" y2="60976"/>
                          <a14:foregroundMark x1="59760" y1="57819" x2="59760" y2="57819"/>
                          <a14:foregroundMark x1="64114" y1="60402" x2="64114" y2="60402"/>
                          <a14:foregroundMark x1="49850" y1="62554" x2="49850" y2="62554"/>
                          <a14:foregroundMark x1="47147" y1="58393" x2="47147" y2="58393"/>
                          <a14:foregroundMark x1="49099" y1="63845" x2="49099" y2="63845"/>
                          <a14:foregroundMark x1="52252" y1="65854" x2="52252" y2="65854"/>
                          <a14:foregroundMark x1="58859" y1="67145" x2="58859" y2="67145"/>
                          <a14:foregroundMark x1="62012" y1="40172" x2="62012" y2="40172"/>
                          <a14:foregroundMark x1="58559" y1="40172" x2="58559" y2="40172"/>
                          <a14:foregroundMark x1="49850" y1="43615" x2="49850" y2="43615"/>
                          <a14:foregroundMark x1="50300" y1="41750" x2="50300" y2="41750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3" t="36262" r="30294" b="30667"/>
            <a:stretch/>
          </p:blipFill>
          <p:spPr>
            <a:xfrm>
              <a:off x="8297044" y="1153102"/>
              <a:ext cx="739452" cy="958263"/>
            </a:xfrm>
            <a:prstGeom prst="rect">
              <a:avLst/>
            </a:prstGeom>
          </p:spPr>
        </p:pic>
        <p:sp>
          <p:nvSpPr>
            <p:cNvPr id="8" name="Oval Callout 7"/>
            <p:cNvSpPr/>
            <p:nvPr/>
          </p:nvSpPr>
          <p:spPr bwMode="auto">
            <a:xfrm>
              <a:off x="6294470" y="1041001"/>
              <a:ext cx="1636812" cy="969695"/>
            </a:xfrm>
            <a:prstGeom prst="wedgeEllipseCallout">
              <a:avLst>
                <a:gd name="adj1" fmla="val 79756"/>
                <a:gd name="adj2" fmla="val 4605"/>
              </a:avLst>
            </a:prstGeom>
            <a:solidFill>
              <a:srgbClr val="99FFCC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09823" y="1291893"/>
              <a:ext cx="1806106" cy="467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rtl="1"/>
              <a:r>
                <a:rPr lang="ar-BH" sz="4000" b="1" dirty="0">
                  <a:ln/>
                </a:rPr>
                <a:t>أقرأ</a:t>
              </a:r>
              <a:r>
                <a:rPr lang="ar-SA" sz="4000" b="1" dirty="0">
                  <a:ln/>
                </a:rPr>
                <a:t> </a:t>
              </a:r>
              <a:r>
                <a:rPr lang="ar-BH" sz="4000" b="1" dirty="0">
                  <a:ln/>
                </a:rPr>
                <a:t>وأ</a:t>
              </a:r>
              <a:r>
                <a:rPr lang="ar-SA" sz="4000" b="1" dirty="0">
                  <a:ln/>
                </a:rPr>
                <a:t>حفظ</a:t>
              </a:r>
              <a:endParaRPr lang="en-US" sz="4000" b="1" dirty="0">
                <a:ln/>
              </a:endParaRPr>
            </a:p>
          </p:txBody>
        </p:sp>
      </p:grpSp>
      <p:pic>
        <p:nvPicPr>
          <p:cNvPr id="1026" name="Picture 2" descr="C:\Users\user\Desktop\الطارق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37098" r="17662" b="31862"/>
          <a:stretch/>
        </p:blipFill>
        <p:spPr bwMode="auto">
          <a:xfrm>
            <a:off x="409262" y="1638888"/>
            <a:ext cx="8514123" cy="4680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سورة الطارق الجزء-1">
            <a:hlinkClick r:id="" action="ppaction://media"/>
            <a:extLst>
              <a:ext uri="{FF2B5EF4-FFF2-40B4-BE49-F238E27FC236}">
                <a16:creationId xmlns:a16="http://schemas.microsoft.com/office/drawing/2014/main" xmlns="" id="{ECE34199-11FB-48BE-958B-7F0ED06BE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819" y="214220"/>
            <a:ext cx="917860" cy="917860"/>
          </a:xfrm>
          <a:prstGeom prst="rect">
            <a:avLst/>
          </a:prstGeom>
          <a:solidFill>
            <a:srgbClr val="99FFCC"/>
          </a:solidFill>
        </p:spPr>
      </p:pic>
    </p:spTree>
    <p:extLst>
      <p:ext uri="{BB962C8B-B14F-4D97-AF65-F5344CB8AC3E}">
        <p14:creationId xmlns:p14="http://schemas.microsoft.com/office/powerpoint/2010/main" val="6708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097782" y="2132856"/>
            <a:ext cx="1656184" cy="280076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أقرأ الكلمات وأتعرف معانيها</a:t>
            </a:r>
            <a:r>
              <a:rPr lang="ar-BH" sz="4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692DE47-FD1B-46FA-9701-9455A34462F8}"/>
              </a:ext>
            </a:extLst>
          </p:cNvPr>
          <p:cNvSpPr/>
          <p:nvPr/>
        </p:nvSpPr>
        <p:spPr>
          <a:xfrm>
            <a:off x="3929861" y="662834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171" tIns="65171" rIns="65171" bIns="6517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kern="1200" dirty="0">
                <a:solidFill>
                  <a:schemeClr val="bg1"/>
                </a:solidFill>
              </a:rPr>
              <a:t> الكلمة</a:t>
            </a:r>
            <a:endParaRPr lang="en-US" sz="3600" b="1" kern="1200" dirty="0">
              <a:solidFill>
                <a:schemeClr val="bg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58C4800C-C6CC-4E58-93A5-C1EFBEC5F870}"/>
              </a:ext>
            </a:extLst>
          </p:cNvPr>
          <p:cNvSpPr/>
          <p:nvPr/>
        </p:nvSpPr>
        <p:spPr>
          <a:xfrm rot="5400000">
            <a:off x="5199989" y="1385063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F3D0486-72C3-4573-84C5-9301FAE82EB5}"/>
              </a:ext>
            </a:extLst>
          </p:cNvPr>
          <p:cNvSpPr/>
          <p:nvPr/>
        </p:nvSpPr>
        <p:spPr>
          <a:xfrm>
            <a:off x="3929861" y="1559395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الطارق</a:t>
            </a:r>
            <a:endParaRPr lang="en-US" sz="2800" b="1" kern="12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4981F1C-A7A8-4A77-9065-DAB4A4DA6648}"/>
              </a:ext>
            </a:extLst>
          </p:cNvPr>
          <p:cNvSpPr/>
          <p:nvPr/>
        </p:nvSpPr>
        <p:spPr>
          <a:xfrm rot="5400000">
            <a:off x="5199989" y="2281625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C254A54-1925-487F-85ED-778121EBDCCB}"/>
              </a:ext>
            </a:extLst>
          </p:cNvPr>
          <p:cNvSpPr/>
          <p:nvPr/>
        </p:nvSpPr>
        <p:spPr>
          <a:xfrm>
            <a:off x="3929861" y="2455956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الثاقب  </a:t>
            </a:r>
            <a:endParaRPr lang="en-US" sz="2800" b="1" kern="12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0B49DA89-0F15-42F3-9DCA-B0C17E9AF8C2}"/>
              </a:ext>
            </a:extLst>
          </p:cNvPr>
          <p:cNvSpPr/>
          <p:nvPr/>
        </p:nvSpPr>
        <p:spPr>
          <a:xfrm rot="5400000">
            <a:off x="5199989" y="3178186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4E0A73D-713A-49D0-B709-B2602AFA13D8}"/>
              </a:ext>
            </a:extLst>
          </p:cNvPr>
          <p:cNvSpPr/>
          <p:nvPr/>
        </p:nvSpPr>
        <p:spPr>
          <a:xfrm>
            <a:off x="3929861" y="3352517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حافظ</a:t>
            </a:r>
            <a:endParaRPr lang="en-US" sz="2800" b="1" kern="12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BEE6FF39-ACF7-4ED3-8D00-D7C82D678112}"/>
              </a:ext>
            </a:extLst>
          </p:cNvPr>
          <p:cNvSpPr/>
          <p:nvPr/>
        </p:nvSpPr>
        <p:spPr>
          <a:xfrm rot="5400000">
            <a:off x="5199989" y="4074747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E1CD2265-6A5A-4C70-B464-AE60FFC6CD8B}"/>
              </a:ext>
            </a:extLst>
          </p:cNvPr>
          <p:cNvSpPr/>
          <p:nvPr/>
        </p:nvSpPr>
        <p:spPr>
          <a:xfrm>
            <a:off x="3929861" y="4249079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الصُّلب</a:t>
            </a:r>
            <a:endParaRPr lang="en-US" sz="2800" b="1" kern="12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92175EFE-FBF1-4532-8FBA-8D59CB19C6F6}"/>
              </a:ext>
            </a:extLst>
          </p:cNvPr>
          <p:cNvSpPr/>
          <p:nvPr/>
        </p:nvSpPr>
        <p:spPr>
          <a:xfrm rot="5400000">
            <a:off x="5199989" y="4971309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DF75A79-CB90-40CC-AA31-EB0A75B18FE9}"/>
              </a:ext>
            </a:extLst>
          </p:cNvPr>
          <p:cNvSpPr/>
          <p:nvPr/>
        </p:nvSpPr>
        <p:spPr>
          <a:xfrm>
            <a:off x="3929861" y="5145640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الترائب </a:t>
            </a:r>
            <a:endParaRPr lang="en-US" sz="2800" b="1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D9549AF-F854-496C-9D76-89D56B8AC35D}"/>
              </a:ext>
            </a:extLst>
          </p:cNvPr>
          <p:cNvSpPr/>
          <p:nvPr/>
        </p:nvSpPr>
        <p:spPr>
          <a:xfrm>
            <a:off x="901476" y="662834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171" tIns="65171" rIns="65171" bIns="6517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3600" b="1" kern="1200" dirty="0">
                <a:solidFill>
                  <a:schemeClr val="bg1"/>
                </a:solidFill>
              </a:rPr>
              <a:t> معناها</a:t>
            </a:r>
            <a:endParaRPr lang="en-US" sz="3600" b="1" kern="1200" dirty="0">
              <a:solidFill>
                <a:schemeClr val="bg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A08F7120-D24B-4B33-98A1-6F50A70A4D80}"/>
              </a:ext>
            </a:extLst>
          </p:cNvPr>
          <p:cNvSpPr/>
          <p:nvPr/>
        </p:nvSpPr>
        <p:spPr>
          <a:xfrm rot="5400000">
            <a:off x="2171605" y="1385063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29080792-B6E4-46A4-8C92-F169FABC056D}"/>
              </a:ext>
            </a:extLst>
          </p:cNvPr>
          <p:cNvSpPr/>
          <p:nvPr/>
        </p:nvSpPr>
        <p:spPr>
          <a:xfrm>
            <a:off x="901476" y="1559395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99FFCC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/>
              <a:t> كلُّ ما يأتي ليلا</a:t>
            </a:r>
            <a:endParaRPr lang="en-US" sz="2800" b="1" kern="120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C8CB13D0-6159-41FB-9E4C-9F9528B96CA9}"/>
              </a:ext>
            </a:extLst>
          </p:cNvPr>
          <p:cNvSpPr/>
          <p:nvPr/>
        </p:nvSpPr>
        <p:spPr>
          <a:xfrm rot="5400000">
            <a:off x="2171605" y="2281625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CAC48CB3-4EB2-4830-8545-2048E7877166}"/>
              </a:ext>
            </a:extLst>
          </p:cNvPr>
          <p:cNvSpPr/>
          <p:nvPr/>
        </p:nvSpPr>
        <p:spPr>
          <a:xfrm>
            <a:off x="901476" y="2455956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99FFCC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المُضيء</a:t>
            </a:r>
            <a:endParaRPr lang="en-US" sz="2800" b="1" kern="120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2B7501A7-14B2-4A79-B8A2-7D1FC4EEA199}"/>
              </a:ext>
            </a:extLst>
          </p:cNvPr>
          <p:cNvSpPr/>
          <p:nvPr/>
        </p:nvSpPr>
        <p:spPr>
          <a:xfrm rot="5400000">
            <a:off x="2171605" y="3178186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B543EEC2-56E0-4B26-AA8F-D8C2EBA86ACD}"/>
              </a:ext>
            </a:extLst>
          </p:cNvPr>
          <p:cNvSpPr/>
          <p:nvPr/>
        </p:nvSpPr>
        <p:spPr>
          <a:xfrm>
            <a:off x="901476" y="3352517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99FFCC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رقيب</a:t>
            </a:r>
            <a:endParaRPr lang="en-US" sz="2800" b="1" kern="120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1557A4E8-1775-4C2F-8C34-52A442FB5D32}"/>
              </a:ext>
            </a:extLst>
          </p:cNvPr>
          <p:cNvSpPr/>
          <p:nvPr/>
        </p:nvSpPr>
        <p:spPr>
          <a:xfrm rot="5400000">
            <a:off x="2171605" y="4074747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4A749240-4F86-4E48-BF22-6F5D50A711C1}"/>
              </a:ext>
            </a:extLst>
          </p:cNvPr>
          <p:cNvSpPr/>
          <p:nvPr/>
        </p:nvSpPr>
        <p:spPr>
          <a:xfrm>
            <a:off x="901476" y="4249079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99FFCC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</a:t>
            </a:r>
            <a:r>
              <a:rPr lang="ar-SA" sz="2400" b="1" kern="1200" dirty="0"/>
              <a:t>عظم الظهر من الرجل</a:t>
            </a:r>
            <a:endParaRPr lang="en-US" sz="2400" b="1" kern="1200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E23AAD16-D10F-4526-B745-2BCDE3B5E3AD}"/>
              </a:ext>
            </a:extLst>
          </p:cNvPr>
          <p:cNvSpPr/>
          <p:nvPr/>
        </p:nvSpPr>
        <p:spPr>
          <a:xfrm rot="5400000">
            <a:off x="2171605" y="4971309"/>
            <a:ext cx="116220" cy="1162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51BFCAB8-547E-405D-8102-23E67232BC4E}"/>
              </a:ext>
            </a:extLst>
          </p:cNvPr>
          <p:cNvSpPr/>
          <p:nvPr/>
        </p:nvSpPr>
        <p:spPr>
          <a:xfrm>
            <a:off x="901476" y="5145640"/>
            <a:ext cx="2656477" cy="664119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99FFCC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1200" dirty="0"/>
              <a:t> </a:t>
            </a:r>
            <a:r>
              <a:rPr lang="ar-SA" sz="2400" b="1" kern="1200" dirty="0"/>
              <a:t>عظام الصدر من المرأة</a:t>
            </a:r>
            <a:endParaRPr lang="en-US" sz="2400" b="1" kern="12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635896" y="1916832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H="1">
            <a:off x="3628506" y="2780928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3635896" y="3645024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3635896" y="4581128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3635896" y="5445224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2050" name="Picture 2" descr="C:\Users\user\Desktop\الطار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68510" r="17448" b="7842"/>
          <a:stretch/>
        </p:blipFill>
        <p:spPr bwMode="auto">
          <a:xfrm>
            <a:off x="1593882" y="944732"/>
            <a:ext cx="7326487" cy="49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A099A24-AA5D-41A9-8519-27F8EC8607F4}"/>
              </a:ext>
            </a:extLst>
          </p:cNvPr>
          <p:cNvSpPr/>
          <p:nvPr/>
        </p:nvSpPr>
        <p:spPr>
          <a:xfrm>
            <a:off x="2796596" y="2790221"/>
            <a:ext cx="1872208" cy="576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C905180-A5BC-496C-96B5-2F8DC41B0D19}"/>
              </a:ext>
            </a:extLst>
          </p:cNvPr>
          <p:cNvSpPr/>
          <p:nvPr/>
        </p:nvSpPr>
        <p:spPr>
          <a:xfrm>
            <a:off x="2943987" y="3558629"/>
            <a:ext cx="1872208" cy="576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261B08B-51A7-4067-9A68-82F5758A5F2D}"/>
              </a:ext>
            </a:extLst>
          </p:cNvPr>
          <p:cNvSpPr/>
          <p:nvPr/>
        </p:nvSpPr>
        <p:spPr>
          <a:xfrm>
            <a:off x="2943987" y="4365123"/>
            <a:ext cx="1872208" cy="576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070E6F-E9C7-49F3-A918-35A12731B788}"/>
              </a:ext>
            </a:extLst>
          </p:cNvPr>
          <p:cNvSpPr/>
          <p:nvPr/>
        </p:nvSpPr>
        <p:spPr>
          <a:xfrm>
            <a:off x="2943987" y="5149989"/>
            <a:ext cx="1872208" cy="576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7584" y="6309320"/>
            <a:ext cx="7981766" cy="432048"/>
            <a:chOff x="1043608" y="6165304"/>
            <a:chExt cx="7981766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15983"/>
              </p:ext>
            </p:extLst>
          </p:nvPr>
        </p:nvGraphicFramePr>
        <p:xfrm>
          <a:off x="215421" y="1288190"/>
          <a:ext cx="3560752" cy="483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5659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معناهــــا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/>
                        <a:t>عظام الصدر من المراة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94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/>
                        <a:t>رقيب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كل ما يأتي ليلا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/>
                        <a:t>عظام الظهر من الرجل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1394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المضيء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66818"/>
              </p:ext>
            </p:extLst>
          </p:nvPr>
        </p:nvGraphicFramePr>
        <p:xfrm>
          <a:off x="5944608" y="1326414"/>
          <a:ext cx="2671152" cy="486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1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الثاقب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الصُّلب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الترائب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حافظ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الطارق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1764754" y="372306"/>
            <a:ext cx="5543550" cy="647700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أصل بين الكلمة ومعناها فيما يأتي</a:t>
            </a:r>
            <a:r>
              <a:rPr lang="ar-SA" sz="3200" dirty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 bwMode="auto">
          <a:xfrm rot="18922039">
            <a:off x="2624684" y="4000482"/>
            <a:ext cx="4776748" cy="484632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9836858">
            <a:off x="3478612" y="4023464"/>
            <a:ext cx="3396905" cy="48463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682862">
            <a:off x="3472939" y="3141373"/>
            <a:ext cx="3387958" cy="4846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1418183">
            <a:off x="2385128" y="4059690"/>
            <a:ext cx="4422546" cy="484632"/>
          </a:xfrm>
          <a:prstGeom prst="leftArrow">
            <a:avLst/>
          </a:prstGeom>
          <a:solidFill>
            <a:srgbClr val="99FFCC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534096">
            <a:off x="2928181" y="4862850"/>
            <a:ext cx="3883770" cy="48463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052736"/>
            <a:ext cx="830353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BH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أستخرجُ من النص الآيات التي تتحدث عن الأمور الآتية: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814" y="2132856"/>
            <a:ext cx="81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أ- يُقسمُ الله تعالى بالسماء والنجوم.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813" y="295984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dirty="0"/>
              <a:t>-------------------------------------------------------------</a:t>
            </a:r>
          </a:p>
          <a:p>
            <a:endParaRPr lang="ar-BH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1813" y="4095636"/>
            <a:ext cx="81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C00000"/>
                </a:solidFill>
              </a:rPr>
              <a:t>ب- الملائكةُ تكتبُ أعمال الإنسان.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593" y="4832936"/>
            <a:ext cx="8303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000" dirty="0"/>
              <a:t>---------------------------------------------------------</a:t>
            </a:r>
          </a:p>
          <a:p>
            <a:endParaRPr lang="ar-BH" sz="2000" dirty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37184" y="3005847"/>
            <a:ext cx="5205903" cy="584775"/>
          </a:xfrm>
          <a:prstGeom prst="rect">
            <a:avLst/>
          </a:prstGeom>
          <a:solidFill>
            <a:srgbClr val="99FFCC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/>
            <a:r>
              <a:rPr lang="ar-SA" sz="3200" b="1" dirty="0"/>
              <a:t>وَالسَّمَاءِ وَالطَّارِقِ (1)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8148" y="4941168"/>
            <a:ext cx="5574270" cy="584775"/>
          </a:xfrm>
          <a:prstGeom prst="rect">
            <a:avLst/>
          </a:prstGeom>
          <a:solidFill>
            <a:srgbClr val="99FFCC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SA" sz="3200" b="1" dirty="0"/>
              <a:t>إِنْ كُلُّ نَفْسٍ لَمَّا عَلَيْهَا حَافِظٌ (4)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1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158</Words>
  <Application>Microsoft Office PowerPoint</Application>
  <PresentationFormat>On-screen Show (4:3)</PresentationFormat>
  <Paragraphs>46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أصل بين الكلمة ومعناها فيما يأتي: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371</cp:revision>
  <dcterms:created xsi:type="dcterms:W3CDTF">2012-06-23T13:34:36Z</dcterms:created>
  <dcterms:modified xsi:type="dcterms:W3CDTF">2020-03-24T09:44:02Z</dcterms:modified>
</cp:coreProperties>
</file>