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66" r:id="rId1"/>
  </p:sldMasterIdLst>
  <p:sldIdLst>
    <p:sldId id="256" r:id="rId2"/>
    <p:sldId id="275" r:id="rId3"/>
    <p:sldId id="287" r:id="rId4"/>
    <p:sldId id="276" r:id="rId5"/>
    <p:sldId id="277" r:id="rId6"/>
    <p:sldId id="257" r:id="rId7"/>
    <p:sldId id="263" r:id="rId8"/>
    <p:sldId id="262" r:id="rId9"/>
    <p:sldId id="258" r:id="rId10"/>
    <p:sldId id="259" r:id="rId11"/>
    <p:sldId id="278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84" r:id="rId20"/>
    <p:sldId id="297" r:id="rId21"/>
    <p:sldId id="264" r:id="rId22"/>
    <p:sldId id="265" r:id="rId23"/>
    <p:sldId id="260" r:id="rId24"/>
    <p:sldId id="261" r:id="rId25"/>
    <p:sldId id="268" r:id="rId26"/>
    <p:sldId id="266" r:id="rId27"/>
    <p:sldId id="267" r:id="rId28"/>
    <p:sldId id="281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80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34B315-0283-D950-D734-40D4E6E2BCF3}" v="69" dt="2021-12-13T15:55:34.644"/>
  </p1510:revLst>
</p1510:revInfo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نمط ذو نسُق 1 - تميي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799B23B-EC83-4686-B30A-512413B5E67A}" styleName="نمط فاتح 3 - تمييز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نمط متوسط 1 - تميي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93D81CF-94F2-401A-BA57-92F5A7B2D0C5}" styleName="النمط المتوسط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E3FDE45-AF77-4B5C-9715-49D594BDF05E}" styleName="نمط فاتح 1 - تمييز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75DCB02-9BB8-47FD-8907-85C794F793BA}" styleName="نمط ذو نسُق 1 - تمييز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نمط ذو نسُق 1 - تمييز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نمط ذو نسُق 1 - تمييز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نمط ذو نسُق 1 - تمييز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39" autoAdjust="0"/>
    <p:restoredTop sz="94660"/>
  </p:normalViewPr>
  <p:slideViewPr>
    <p:cSldViewPr snapToGrid="0">
      <p:cViewPr>
        <p:scale>
          <a:sx n="81" d="100"/>
          <a:sy n="81" d="100"/>
        </p:scale>
        <p:origin x="-300" y="1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CE2B6A-64AD-42DB-9395-132AB15DAEBB}" type="doc">
      <dgm:prSet loTypeId="urn:microsoft.com/office/officeart/2005/8/layout/cycle2" loCatId="cycle" qsTypeId="urn:microsoft.com/office/officeart/2005/8/quickstyle/simple5" qsCatId="simple" csTypeId="urn:microsoft.com/office/officeart/2005/8/colors/colorful5" csCatId="colorful" phldr="1"/>
      <dgm:spPr/>
    </dgm:pt>
    <dgm:pt modelId="{7345D2F7-9CBF-468D-B257-0CAA47CDE297}">
      <dgm:prSet phldrT="[نص]" custT="1"/>
      <dgm:spPr/>
      <dgm:t>
        <a:bodyPr/>
        <a:lstStyle/>
        <a:p>
          <a:pPr rtl="1"/>
          <a:r>
            <a:rPr lang="ar-SA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مرحلة التخطيط </a:t>
          </a:r>
        </a:p>
        <a:p>
          <a:pPr rtl="1"/>
          <a:r>
            <a:rPr lang="ar-SA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(وضع الميثاق بين المدير والموظف)</a:t>
          </a:r>
        </a:p>
        <a:p>
          <a:pPr rtl="1"/>
          <a:r>
            <a:rPr lang="ar-SA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في شهري(يناير وفبراير)</a:t>
          </a:r>
          <a:endParaRPr lang="ar-KW" sz="18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713690A-C0AD-4830-A408-9A78B5D67BAD}" type="parTrans" cxnId="{B7CB54D4-7826-4A6F-A07B-0C759CA67FD8}">
      <dgm:prSet/>
      <dgm:spPr/>
      <dgm:t>
        <a:bodyPr/>
        <a:lstStyle/>
        <a:p>
          <a:pPr rtl="1"/>
          <a:endParaRPr lang="ar-KW" sz="18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CE15490-A7ED-4DBD-8BA0-58E7793417FA}" type="sibTrans" cxnId="{B7CB54D4-7826-4A6F-A07B-0C759CA67FD8}">
      <dgm:prSet/>
      <dgm:spPr/>
      <dgm:t>
        <a:bodyPr/>
        <a:lstStyle/>
        <a:p>
          <a:pPr rtl="1"/>
          <a:endParaRPr lang="ar-KW" sz="18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6883C30-B0C0-4665-B47F-59CA89ADEFFF}">
      <dgm:prSet phldrT="[نص]"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>
        <a:solidFill>
          <a:srgbClr val="00B050"/>
        </a:solidFill>
      </dgm:spPr>
      <dgm:t>
        <a:bodyPr/>
        <a:lstStyle/>
        <a:p>
          <a:pPr rtl="1"/>
          <a:r>
            <a:rPr lang="ar-SA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مرحلة المراجعة نصف السنوية للأداء</a:t>
          </a:r>
        </a:p>
        <a:p>
          <a:pPr rtl="1"/>
          <a:r>
            <a:rPr lang="ar-SA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(تقييم المدير للموظف وتقديم التغذية الراجعة )</a:t>
          </a:r>
        </a:p>
        <a:p>
          <a:pPr rtl="1"/>
          <a:r>
            <a:rPr lang="ar-SA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في شهري يونيو ويوليو</a:t>
          </a:r>
          <a:endParaRPr lang="ar-KW" sz="18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34B6D3-B91D-4282-A840-DDB6B3160717}" type="parTrans" cxnId="{4E074451-DC8F-4AA1-BCB7-B3E04B8C78C9}">
      <dgm:prSet/>
      <dgm:spPr/>
      <dgm:t>
        <a:bodyPr/>
        <a:lstStyle/>
        <a:p>
          <a:pPr rtl="1"/>
          <a:endParaRPr lang="ar-KW" sz="18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411AEF7-42E1-45FE-A138-DFE24DFD4CD6}" type="sibTrans" cxnId="{4E074451-DC8F-4AA1-BCB7-B3E04B8C78C9}">
      <dgm:prSet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>
        <a:solidFill>
          <a:srgbClr val="00B050"/>
        </a:solidFill>
      </dgm:spPr>
      <dgm:t>
        <a:bodyPr/>
        <a:lstStyle/>
        <a:p>
          <a:pPr rtl="1"/>
          <a:endParaRPr lang="ar-KW" sz="18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732D525-4D62-4E0B-B811-D7EDD21461AA}">
      <dgm:prSet phldrT="[نص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solidFill>
          <a:srgbClr val="FF6600"/>
        </a:solidFill>
      </dgm:spPr>
      <dgm:t>
        <a:bodyPr/>
        <a:lstStyle/>
        <a:p>
          <a:pPr rtl="1"/>
          <a:r>
            <a:rPr lang="ar-SA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مرحلة التقييم السنوي للأداء</a:t>
          </a:r>
        </a:p>
        <a:p>
          <a:pPr rtl="1"/>
          <a:r>
            <a:rPr lang="ar-SA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(تقييم نهائي للموظف)</a:t>
          </a:r>
        </a:p>
        <a:p>
          <a:pPr rtl="1"/>
          <a:r>
            <a:rPr lang="ar-SA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في شهري نوفمبر وديسمبر</a:t>
          </a:r>
          <a:endParaRPr lang="ar-KW" sz="18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3DC5C16-343B-4352-80BA-92D5BD2FE2C2}" type="parTrans" cxnId="{71BF8C42-91E1-4B50-B614-A34148B36FAB}">
      <dgm:prSet/>
      <dgm:spPr/>
      <dgm:t>
        <a:bodyPr/>
        <a:lstStyle/>
        <a:p>
          <a:pPr rtl="1"/>
          <a:endParaRPr lang="ar-KW" sz="18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092BC74-9439-4283-896B-46F6B351833A}" type="sibTrans" cxnId="{71BF8C42-91E1-4B50-B614-A34148B36FAB}">
      <dgm:prSet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solidFill>
          <a:srgbClr val="FF6600"/>
        </a:solidFill>
      </dgm:spPr>
      <dgm:t>
        <a:bodyPr/>
        <a:lstStyle/>
        <a:p>
          <a:pPr rtl="1"/>
          <a:endParaRPr lang="ar-KW" sz="18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FCE0045-CF70-4F55-AA3D-506983C41770}" type="pres">
      <dgm:prSet presAssocID="{64CE2B6A-64AD-42DB-9395-132AB15DAEBB}" presName="cycle" presStyleCnt="0">
        <dgm:presLayoutVars>
          <dgm:dir/>
          <dgm:resizeHandles val="exact"/>
        </dgm:presLayoutVars>
      </dgm:prSet>
      <dgm:spPr/>
    </dgm:pt>
    <dgm:pt modelId="{4CDD71B8-DB59-4A93-99FE-8214B2BB5174}" type="pres">
      <dgm:prSet presAssocID="{7345D2F7-9CBF-468D-B257-0CAA47CDE29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0393679C-C898-4B57-B1BB-9FA67185613E}" type="pres">
      <dgm:prSet presAssocID="{4CE15490-A7ED-4DBD-8BA0-58E7793417FA}" presName="sibTrans" presStyleLbl="sibTrans2D1" presStyleIdx="0" presStyleCnt="3"/>
      <dgm:spPr/>
      <dgm:t>
        <a:bodyPr/>
        <a:lstStyle/>
        <a:p>
          <a:pPr rtl="1"/>
          <a:endParaRPr lang="ar-SA"/>
        </a:p>
      </dgm:t>
    </dgm:pt>
    <dgm:pt modelId="{2F6F88AC-D84E-4A0E-8AC9-EFD9CE23FAE5}" type="pres">
      <dgm:prSet presAssocID="{4CE15490-A7ED-4DBD-8BA0-58E7793417FA}" presName="connectorText" presStyleLbl="sibTrans2D1" presStyleIdx="0" presStyleCnt="3"/>
      <dgm:spPr/>
      <dgm:t>
        <a:bodyPr/>
        <a:lstStyle/>
        <a:p>
          <a:pPr rtl="1"/>
          <a:endParaRPr lang="ar-SA"/>
        </a:p>
      </dgm:t>
    </dgm:pt>
    <dgm:pt modelId="{CF4DE2B0-0544-4997-B483-91545F488775}" type="pres">
      <dgm:prSet presAssocID="{46883C30-B0C0-4665-B47F-59CA89ADEFF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EA773AAC-37F5-4A93-977A-721721443B2E}" type="pres">
      <dgm:prSet presAssocID="{9411AEF7-42E1-45FE-A138-DFE24DFD4CD6}" presName="sibTrans" presStyleLbl="sibTrans2D1" presStyleIdx="1" presStyleCnt="3"/>
      <dgm:spPr/>
      <dgm:t>
        <a:bodyPr/>
        <a:lstStyle/>
        <a:p>
          <a:pPr rtl="1"/>
          <a:endParaRPr lang="ar-SA"/>
        </a:p>
      </dgm:t>
    </dgm:pt>
    <dgm:pt modelId="{67B34E7C-FA42-4F09-B525-5C785AFADBEF}" type="pres">
      <dgm:prSet presAssocID="{9411AEF7-42E1-45FE-A138-DFE24DFD4CD6}" presName="connectorText" presStyleLbl="sibTrans2D1" presStyleIdx="1" presStyleCnt="3"/>
      <dgm:spPr/>
      <dgm:t>
        <a:bodyPr/>
        <a:lstStyle/>
        <a:p>
          <a:pPr rtl="1"/>
          <a:endParaRPr lang="ar-SA"/>
        </a:p>
      </dgm:t>
    </dgm:pt>
    <dgm:pt modelId="{29F710D2-120B-4FE7-BFAB-DA47E0A2F35A}" type="pres">
      <dgm:prSet presAssocID="{1732D525-4D62-4E0B-B811-D7EDD21461A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508C517D-9FE8-48E0-AE6C-CA1151D4DC81}" type="pres">
      <dgm:prSet presAssocID="{F092BC74-9439-4283-896B-46F6B351833A}" presName="sibTrans" presStyleLbl="sibTrans2D1" presStyleIdx="2" presStyleCnt="3"/>
      <dgm:spPr/>
      <dgm:t>
        <a:bodyPr/>
        <a:lstStyle/>
        <a:p>
          <a:pPr rtl="1"/>
          <a:endParaRPr lang="ar-SA"/>
        </a:p>
      </dgm:t>
    </dgm:pt>
    <dgm:pt modelId="{94EEF012-B56C-40CD-B0A2-50E1F8B17D33}" type="pres">
      <dgm:prSet presAssocID="{F092BC74-9439-4283-896B-46F6B351833A}" presName="connectorText" presStyleLbl="sibTrans2D1" presStyleIdx="2" presStyleCnt="3"/>
      <dgm:spPr/>
      <dgm:t>
        <a:bodyPr/>
        <a:lstStyle/>
        <a:p>
          <a:pPr rtl="1"/>
          <a:endParaRPr lang="ar-SA"/>
        </a:p>
      </dgm:t>
    </dgm:pt>
  </dgm:ptLst>
  <dgm:cxnLst>
    <dgm:cxn modelId="{5DCE66FD-7138-4F41-84D5-6DBEA3E41751}" type="presOf" srcId="{7345D2F7-9CBF-468D-B257-0CAA47CDE297}" destId="{4CDD71B8-DB59-4A93-99FE-8214B2BB5174}" srcOrd="0" destOrd="0" presId="urn:microsoft.com/office/officeart/2005/8/layout/cycle2"/>
    <dgm:cxn modelId="{81A8E88C-7166-48E5-AAF3-5FC4FC52F726}" type="presOf" srcId="{4CE15490-A7ED-4DBD-8BA0-58E7793417FA}" destId="{0393679C-C898-4B57-B1BB-9FA67185613E}" srcOrd="0" destOrd="0" presId="urn:microsoft.com/office/officeart/2005/8/layout/cycle2"/>
    <dgm:cxn modelId="{76810B9E-8849-4606-BD7D-7F7A66784846}" type="presOf" srcId="{9411AEF7-42E1-45FE-A138-DFE24DFD4CD6}" destId="{EA773AAC-37F5-4A93-977A-721721443B2E}" srcOrd="0" destOrd="0" presId="urn:microsoft.com/office/officeart/2005/8/layout/cycle2"/>
    <dgm:cxn modelId="{F0FA024D-ED66-4542-9815-D3859D7A20DB}" type="presOf" srcId="{46883C30-B0C0-4665-B47F-59CA89ADEFFF}" destId="{CF4DE2B0-0544-4997-B483-91545F488775}" srcOrd="0" destOrd="0" presId="urn:microsoft.com/office/officeart/2005/8/layout/cycle2"/>
    <dgm:cxn modelId="{1E57144C-F277-4A32-B58F-3C09FC51E401}" type="presOf" srcId="{9411AEF7-42E1-45FE-A138-DFE24DFD4CD6}" destId="{67B34E7C-FA42-4F09-B525-5C785AFADBEF}" srcOrd="1" destOrd="0" presId="urn:microsoft.com/office/officeart/2005/8/layout/cycle2"/>
    <dgm:cxn modelId="{C63FFE5E-3682-4929-BD76-80322C2D8042}" type="presOf" srcId="{64CE2B6A-64AD-42DB-9395-132AB15DAEBB}" destId="{CFCE0045-CF70-4F55-AA3D-506983C41770}" srcOrd="0" destOrd="0" presId="urn:microsoft.com/office/officeart/2005/8/layout/cycle2"/>
    <dgm:cxn modelId="{3E6BF568-28F3-44EC-A639-56CCF26C4820}" type="presOf" srcId="{4CE15490-A7ED-4DBD-8BA0-58E7793417FA}" destId="{2F6F88AC-D84E-4A0E-8AC9-EFD9CE23FAE5}" srcOrd="1" destOrd="0" presId="urn:microsoft.com/office/officeart/2005/8/layout/cycle2"/>
    <dgm:cxn modelId="{BB3CA66D-63C2-49CF-B0C1-47C54FAD5758}" type="presOf" srcId="{1732D525-4D62-4E0B-B811-D7EDD21461AA}" destId="{29F710D2-120B-4FE7-BFAB-DA47E0A2F35A}" srcOrd="0" destOrd="0" presId="urn:microsoft.com/office/officeart/2005/8/layout/cycle2"/>
    <dgm:cxn modelId="{581CD6BF-5A90-4034-8722-722EEC804115}" type="presOf" srcId="{F092BC74-9439-4283-896B-46F6B351833A}" destId="{508C517D-9FE8-48E0-AE6C-CA1151D4DC81}" srcOrd="0" destOrd="0" presId="urn:microsoft.com/office/officeart/2005/8/layout/cycle2"/>
    <dgm:cxn modelId="{FCD45B32-0180-49F4-BA22-8EE8E18CAF55}" type="presOf" srcId="{F092BC74-9439-4283-896B-46F6B351833A}" destId="{94EEF012-B56C-40CD-B0A2-50E1F8B17D33}" srcOrd="1" destOrd="0" presId="urn:microsoft.com/office/officeart/2005/8/layout/cycle2"/>
    <dgm:cxn modelId="{71BF8C42-91E1-4B50-B614-A34148B36FAB}" srcId="{64CE2B6A-64AD-42DB-9395-132AB15DAEBB}" destId="{1732D525-4D62-4E0B-B811-D7EDD21461AA}" srcOrd="2" destOrd="0" parTransId="{B3DC5C16-343B-4352-80BA-92D5BD2FE2C2}" sibTransId="{F092BC74-9439-4283-896B-46F6B351833A}"/>
    <dgm:cxn modelId="{B7CB54D4-7826-4A6F-A07B-0C759CA67FD8}" srcId="{64CE2B6A-64AD-42DB-9395-132AB15DAEBB}" destId="{7345D2F7-9CBF-468D-B257-0CAA47CDE297}" srcOrd="0" destOrd="0" parTransId="{3713690A-C0AD-4830-A408-9A78B5D67BAD}" sibTransId="{4CE15490-A7ED-4DBD-8BA0-58E7793417FA}"/>
    <dgm:cxn modelId="{4E074451-DC8F-4AA1-BCB7-B3E04B8C78C9}" srcId="{64CE2B6A-64AD-42DB-9395-132AB15DAEBB}" destId="{46883C30-B0C0-4665-B47F-59CA89ADEFFF}" srcOrd="1" destOrd="0" parTransId="{F334B6D3-B91D-4282-A840-DDB6B3160717}" sibTransId="{9411AEF7-42E1-45FE-A138-DFE24DFD4CD6}"/>
    <dgm:cxn modelId="{A76F5B31-345D-4D4A-BB73-E80A0A53CED2}" type="presParOf" srcId="{CFCE0045-CF70-4F55-AA3D-506983C41770}" destId="{4CDD71B8-DB59-4A93-99FE-8214B2BB5174}" srcOrd="0" destOrd="0" presId="urn:microsoft.com/office/officeart/2005/8/layout/cycle2"/>
    <dgm:cxn modelId="{82D1475B-77DB-4241-BA3E-BCB0F73007C0}" type="presParOf" srcId="{CFCE0045-CF70-4F55-AA3D-506983C41770}" destId="{0393679C-C898-4B57-B1BB-9FA67185613E}" srcOrd="1" destOrd="0" presId="urn:microsoft.com/office/officeart/2005/8/layout/cycle2"/>
    <dgm:cxn modelId="{EA345A62-3768-4993-AAEE-3F834B6DF6D2}" type="presParOf" srcId="{0393679C-C898-4B57-B1BB-9FA67185613E}" destId="{2F6F88AC-D84E-4A0E-8AC9-EFD9CE23FAE5}" srcOrd="0" destOrd="0" presId="urn:microsoft.com/office/officeart/2005/8/layout/cycle2"/>
    <dgm:cxn modelId="{3F9D6DCD-EA94-4CFE-84EC-31A4CDDD4284}" type="presParOf" srcId="{CFCE0045-CF70-4F55-AA3D-506983C41770}" destId="{CF4DE2B0-0544-4997-B483-91545F488775}" srcOrd="2" destOrd="0" presId="urn:microsoft.com/office/officeart/2005/8/layout/cycle2"/>
    <dgm:cxn modelId="{38575B67-2A60-422D-BE59-698D016463FC}" type="presParOf" srcId="{CFCE0045-CF70-4F55-AA3D-506983C41770}" destId="{EA773AAC-37F5-4A93-977A-721721443B2E}" srcOrd="3" destOrd="0" presId="urn:microsoft.com/office/officeart/2005/8/layout/cycle2"/>
    <dgm:cxn modelId="{8C7C7754-35A5-4987-91E5-8E3D0410734D}" type="presParOf" srcId="{EA773AAC-37F5-4A93-977A-721721443B2E}" destId="{67B34E7C-FA42-4F09-B525-5C785AFADBEF}" srcOrd="0" destOrd="0" presId="urn:microsoft.com/office/officeart/2005/8/layout/cycle2"/>
    <dgm:cxn modelId="{6016E36B-3EEC-48F7-81BE-5BEB516C7C3A}" type="presParOf" srcId="{CFCE0045-CF70-4F55-AA3D-506983C41770}" destId="{29F710D2-120B-4FE7-BFAB-DA47E0A2F35A}" srcOrd="4" destOrd="0" presId="urn:microsoft.com/office/officeart/2005/8/layout/cycle2"/>
    <dgm:cxn modelId="{E2004BB0-539C-43D8-8B24-105D111CFD67}" type="presParOf" srcId="{CFCE0045-CF70-4F55-AA3D-506983C41770}" destId="{508C517D-9FE8-48E0-AE6C-CA1151D4DC81}" srcOrd="5" destOrd="0" presId="urn:microsoft.com/office/officeart/2005/8/layout/cycle2"/>
    <dgm:cxn modelId="{CFA79330-8C3D-419F-846C-8F970E62CBFA}" type="presParOf" srcId="{508C517D-9FE8-48E0-AE6C-CA1151D4DC81}" destId="{94EEF012-B56C-40CD-B0A2-50E1F8B17D33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FA4134C-A0D4-49F2-8F48-60456CC3735E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pPr rtl="1"/>
          <a:endParaRPr lang="ar-SA"/>
        </a:p>
      </dgm:t>
    </dgm:pt>
    <dgm:pt modelId="{BF46B474-5469-4F48-BF49-B847712E1098}">
      <dgm:prSet phldrT="[نص]" phldr="0"/>
      <dgm:spPr/>
      <dgm:t>
        <a:bodyPr/>
        <a:lstStyle/>
        <a:p>
          <a:pPr rtl="1"/>
          <a:r>
            <a:rPr lang="ar-SA" dirty="0"/>
            <a:t> </a:t>
          </a:r>
        </a:p>
      </dgm:t>
    </dgm:pt>
    <dgm:pt modelId="{61F90E52-3E7C-48D1-A686-81F164E32841}" type="parTrans" cxnId="{1D3A5417-AE55-4695-817B-68D3112BEDBE}">
      <dgm:prSet/>
      <dgm:spPr/>
      <dgm:t>
        <a:bodyPr/>
        <a:lstStyle/>
        <a:p>
          <a:pPr rtl="1"/>
          <a:endParaRPr lang="ar-SA"/>
        </a:p>
      </dgm:t>
    </dgm:pt>
    <dgm:pt modelId="{362A65FD-B0C1-419E-A355-7E7091407D08}" type="sibTrans" cxnId="{1D3A5417-AE55-4695-817B-68D3112BEDBE}">
      <dgm:prSet/>
      <dgm:spPr/>
      <dgm:t>
        <a:bodyPr/>
        <a:lstStyle/>
        <a:p>
          <a:pPr rtl="1"/>
          <a:endParaRPr lang="ar-SA"/>
        </a:p>
      </dgm:t>
    </dgm:pt>
    <dgm:pt modelId="{1CFE6451-6606-4E23-AEA8-AD27455F3CB3}">
      <dgm:prSet phldrT="[نص]" phldr="0"/>
      <dgm:spPr/>
      <dgm:t>
        <a:bodyPr/>
        <a:lstStyle/>
        <a:p>
          <a:pPr rtl="1">
            <a:buFontTx/>
            <a:buChar char="-"/>
          </a:pPr>
          <a:r>
            <a:rPr lang="ar-SA" dirty="0"/>
            <a:t>تاريخ تسليم ميثاق أداء الموظف</a:t>
          </a:r>
        </a:p>
      </dgm:t>
    </dgm:pt>
    <dgm:pt modelId="{DBFB1F13-E19E-451D-8FCE-1D1C6DD83396}" type="parTrans" cxnId="{A57EBC78-4537-4F37-A82F-66D5F085553F}">
      <dgm:prSet/>
      <dgm:spPr/>
      <dgm:t>
        <a:bodyPr/>
        <a:lstStyle/>
        <a:p>
          <a:pPr rtl="1"/>
          <a:endParaRPr lang="ar-SA"/>
        </a:p>
      </dgm:t>
    </dgm:pt>
    <dgm:pt modelId="{5AD222EE-3F8A-4612-B014-FDF928057159}" type="sibTrans" cxnId="{A57EBC78-4537-4F37-A82F-66D5F085553F}">
      <dgm:prSet/>
      <dgm:spPr/>
      <dgm:t>
        <a:bodyPr/>
        <a:lstStyle/>
        <a:p>
          <a:pPr rtl="1"/>
          <a:endParaRPr lang="ar-SA"/>
        </a:p>
      </dgm:t>
    </dgm:pt>
    <dgm:pt modelId="{E9231218-4318-4D81-804A-48FBDA90B4EF}">
      <dgm:prSet phldrT="[نص]" phldr="0"/>
      <dgm:spPr/>
      <dgm:t>
        <a:bodyPr/>
        <a:lstStyle/>
        <a:p>
          <a:pPr rtl="1"/>
          <a:r>
            <a:rPr lang="ar-SA" dirty="0"/>
            <a:t> </a:t>
          </a:r>
        </a:p>
      </dgm:t>
    </dgm:pt>
    <dgm:pt modelId="{30A07422-19A5-4991-9A47-890CD314E8D5}" type="parTrans" cxnId="{4BD15868-7D36-4A5D-AA70-4E5D7D5C8E63}">
      <dgm:prSet/>
      <dgm:spPr/>
      <dgm:t>
        <a:bodyPr/>
        <a:lstStyle/>
        <a:p>
          <a:pPr rtl="1"/>
          <a:endParaRPr lang="ar-SA"/>
        </a:p>
      </dgm:t>
    </dgm:pt>
    <dgm:pt modelId="{629C646F-622A-4119-87D2-126198D95AAB}" type="sibTrans" cxnId="{4BD15868-7D36-4A5D-AA70-4E5D7D5C8E63}">
      <dgm:prSet/>
      <dgm:spPr/>
      <dgm:t>
        <a:bodyPr/>
        <a:lstStyle/>
        <a:p>
          <a:pPr rtl="1"/>
          <a:endParaRPr lang="ar-SA"/>
        </a:p>
      </dgm:t>
    </dgm:pt>
    <dgm:pt modelId="{EED95FF0-555D-4569-9BBE-6FB9448E4759}">
      <dgm:prSet phldrT="[نص]" phldr="0"/>
      <dgm:spPr/>
      <dgm:t>
        <a:bodyPr/>
        <a:lstStyle/>
        <a:p>
          <a:pPr rtl="1">
            <a:buFontTx/>
            <a:buChar char="-"/>
          </a:pPr>
          <a:r>
            <a:rPr lang="ar-SA" dirty="0"/>
            <a:t>تاريخ بداية مراجعة الأداء نصف السنوي</a:t>
          </a:r>
        </a:p>
      </dgm:t>
    </dgm:pt>
    <dgm:pt modelId="{9EC3BC2A-0134-49F7-B3C4-5E54D9269123}" type="parTrans" cxnId="{5C7B9B87-8E0B-4A6E-A2DC-7646E656F6AC}">
      <dgm:prSet/>
      <dgm:spPr/>
      <dgm:t>
        <a:bodyPr/>
        <a:lstStyle/>
        <a:p>
          <a:pPr rtl="1"/>
          <a:endParaRPr lang="ar-SA"/>
        </a:p>
      </dgm:t>
    </dgm:pt>
    <dgm:pt modelId="{AED6A000-2086-45FF-A564-F188B0D6D0AB}" type="sibTrans" cxnId="{5C7B9B87-8E0B-4A6E-A2DC-7646E656F6AC}">
      <dgm:prSet/>
      <dgm:spPr/>
      <dgm:t>
        <a:bodyPr/>
        <a:lstStyle/>
        <a:p>
          <a:pPr rtl="1"/>
          <a:endParaRPr lang="ar-SA"/>
        </a:p>
      </dgm:t>
    </dgm:pt>
    <dgm:pt modelId="{25BCD7CA-9193-417F-9549-4825BE457057}">
      <dgm:prSet phldrT="[نص]" phldr="0"/>
      <dgm:spPr/>
      <dgm:t>
        <a:bodyPr/>
        <a:lstStyle/>
        <a:p>
          <a:pPr rtl="1"/>
          <a:r>
            <a:rPr lang="ar-SA" dirty="0"/>
            <a:t> </a:t>
          </a:r>
        </a:p>
      </dgm:t>
    </dgm:pt>
    <dgm:pt modelId="{40C04989-71F8-4C75-94B1-ADF4C06E561E}" type="parTrans" cxnId="{35550E96-F39C-40F7-8D12-E9C515F3805D}">
      <dgm:prSet/>
      <dgm:spPr/>
      <dgm:t>
        <a:bodyPr/>
        <a:lstStyle/>
        <a:p>
          <a:pPr rtl="1"/>
          <a:endParaRPr lang="ar-SA"/>
        </a:p>
      </dgm:t>
    </dgm:pt>
    <dgm:pt modelId="{CCCB1043-0D20-491E-8617-8BC6BAB442C2}" type="sibTrans" cxnId="{35550E96-F39C-40F7-8D12-E9C515F3805D}">
      <dgm:prSet/>
      <dgm:spPr/>
      <dgm:t>
        <a:bodyPr/>
        <a:lstStyle/>
        <a:p>
          <a:pPr rtl="1"/>
          <a:endParaRPr lang="ar-SA"/>
        </a:p>
      </dgm:t>
    </dgm:pt>
    <dgm:pt modelId="{FC159FB2-C9D9-42C5-9C85-9B153C2F5002}">
      <dgm:prSet phldrT="[نص]" phldr="0"/>
      <dgm:spPr/>
      <dgm:t>
        <a:bodyPr/>
        <a:lstStyle/>
        <a:p>
          <a:pPr rtl="1">
            <a:buNone/>
          </a:pPr>
          <a:r>
            <a:rPr lang="ar-SA" dirty="0"/>
            <a:t>تاريخ تقويم نهاية العام وتاريخ تسليمه</a:t>
          </a:r>
        </a:p>
      </dgm:t>
    </dgm:pt>
    <dgm:pt modelId="{00EBC304-E1C7-4731-9029-3CB4D520C599}" type="parTrans" cxnId="{84F257C1-F667-4C43-AE25-3AA632631105}">
      <dgm:prSet/>
      <dgm:spPr/>
      <dgm:t>
        <a:bodyPr/>
        <a:lstStyle/>
        <a:p>
          <a:pPr rtl="1"/>
          <a:endParaRPr lang="ar-SA"/>
        </a:p>
      </dgm:t>
    </dgm:pt>
    <dgm:pt modelId="{0717F6D8-1CAF-45FF-A216-29FDA11C173E}" type="sibTrans" cxnId="{84F257C1-F667-4C43-AE25-3AA632631105}">
      <dgm:prSet/>
      <dgm:spPr/>
      <dgm:t>
        <a:bodyPr/>
        <a:lstStyle/>
        <a:p>
          <a:pPr rtl="1"/>
          <a:endParaRPr lang="ar-SA"/>
        </a:p>
      </dgm:t>
    </dgm:pt>
    <dgm:pt modelId="{E1683AF4-81E2-4331-9193-5BC6D3F2D97A}" type="pres">
      <dgm:prSet presAssocID="{5FA4134C-A0D4-49F2-8F48-60456CC3735E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pPr rtl="1"/>
          <a:endParaRPr lang="ar-SA"/>
        </a:p>
      </dgm:t>
    </dgm:pt>
    <dgm:pt modelId="{CE182BF3-A5B0-46AE-B2A0-ACE9B18BBD05}" type="pres">
      <dgm:prSet presAssocID="{BF46B474-5469-4F48-BF49-B847712E1098}" presName="parenttextcomposite" presStyleCnt="0"/>
      <dgm:spPr/>
    </dgm:pt>
    <dgm:pt modelId="{886946F5-6B87-4F20-A7F7-7C17682BEF97}" type="pres">
      <dgm:prSet presAssocID="{BF46B474-5469-4F48-BF49-B847712E1098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929BDB80-BF9C-4A3A-9560-A224D0214E34}" type="pres">
      <dgm:prSet presAssocID="{BF46B474-5469-4F48-BF49-B847712E1098}" presName="composite" presStyleCnt="0"/>
      <dgm:spPr/>
    </dgm:pt>
    <dgm:pt modelId="{A0EBF4B7-24DD-4E74-B11D-7DE25FB9B9FE}" type="pres">
      <dgm:prSet presAssocID="{BF46B474-5469-4F48-BF49-B847712E1098}" presName="chevron1" presStyleLbl="alignNode1" presStyleIdx="0" presStyleCnt="2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endParaRPr lang="ar-SA"/>
        </a:p>
      </dgm:t>
    </dgm:pt>
    <dgm:pt modelId="{FC32E5A3-98FE-4C6B-AA00-035BC87E17B3}" type="pres">
      <dgm:prSet presAssocID="{BF46B474-5469-4F48-BF49-B847712E1098}" presName="chevron2" presStyleLbl="alignNode1" presStyleIdx="1" presStyleCnt="2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endParaRPr lang="ar-SA"/>
        </a:p>
      </dgm:t>
    </dgm:pt>
    <dgm:pt modelId="{CA6BD169-492D-48E9-AB2D-93B3877D66BB}" type="pres">
      <dgm:prSet presAssocID="{BF46B474-5469-4F48-BF49-B847712E1098}" presName="chevron3" presStyleLbl="alignNode1" presStyleIdx="2" presStyleCnt="2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endParaRPr lang="ar-SA"/>
        </a:p>
      </dgm:t>
    </dgm:pt>
    <dgm:pt modelId="{801815FA-7E41-4EC0-BD41-720D118AAE1C}" type="pres">
      <dgm:prSet presAssocID="{BF46B474-5469-4F48-BF49-B847712E1098}" presName="chevron4" presStyleLbl="alignNode1" presStyleIdx="3" presStyleCnt="2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endParaRPr lang="ar-SA"/>
        </a:p>
      </dgm:t>
    </dgm:pt>
    <dgm:pt modelId="{78AB9CC9-54C4-4770-B35E-33C023090953}" type="pres">
      <dgm:prSet presAssocID="{BF46B474-5469-4F48-BF49-B847712E1098}" presName="chevron5" presStyleLbl="alignNode1" presStyleIdx="4" presStyleCnt="2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endParaRPr lang="ar-SA"/>
        </a:p>
      </dgm:t>
    </dgm:pt>
    <dgm:pt modelId="{AE33989B-C056-445D-AF85-F1481C2C370E}" type="pres">
      <dgm:prSet presAssocID="{BF46B474-5469-4F48-BF49-B847712E1098}" presName="chevron6" presStyleLbl="alignNode1" presStyleIdx="5" presStyleCnt="2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endParaRPr lang="ar-SA"/>
        </a:p>
      </dgm:t>
    </dgm:pt>
    <dgm:pt modelId="{0C7C52BD-E142-42E0-9B56-A5C9E45C530E}" type="pres">
      <dgm:prSet presAssocID="{BF46B474-5469-4F48-BF49-B847712E1098}" presName="chevron7" presStyleLbl="alignNode1" presStyleIdx="6" presStyleCnt="2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endParaRPr lang="ar-SA"/>
        </a:p>
      </dgm:t>
    </dgm:pt>
    <dgm:pt modelId="{5C18D4F0-7817-4818-8595-93DCAC6AAB5B}" type="pres">
      <dgm:prSet presAssocID="{BF46B474-5469-4F48-BF49-B847712E1098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9C166E68-D448-4935-A375-304D87D69E00}" type="pres">
      <dgm:prSet presAssocID="{362A65FD-B0C1-419E-A355-7E7091407D08}" presName="sibTrans" presStyleCnt="0"/>
      <dgm:spPr/>
    </dgm:pt>
    <dgm:pt modelId="{3E0DF168-AA51-4F53-8756-7906FD09151F}" type="pres">
      <dgm:prSet presAssocID="{E9231218-4318-4D81-804A-48FBDA90B4EF}" presName="parenttextcomposite" presStyleCnt="0"/>
      <dgm:spPr/>
    </dgm:pt>
    <dgm:pt modelId="{8FBE7CEF-5264-44D5-B641-CD3B6BB53854}" type="pres">
      <dgm:prSet presAssocID="{E9231218-4318-4D81-804A-48FBDA90B4EF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1FDA7A69-1BF0-4B17-A5EC-F1154E557346}" type="pres">
      <dgm:prSet presAssocID="{E9231218-4318-4D81-804A-48FBDA90B4EF}" presName="composite" presStyleCnt="0"/>
      <dgm:spPr/>
    </dgm:pt>
    <dgm:pt modelId="{5D097968-AC97-48F9-A12D-2AB4D21220B2}" type="pres">
      <dgm:prSet presAssocID="{E9231218-4318-4D81-804A-48FBDA90B4EF}" presName="chevron1" presStyleLbl="alignNode1" presStyleIdx="7" presStyleCnt="21"/>
      <dgm:spPr/>
    </dgm:pt>
    <dgm:pt modelId="{B939102E-0AAA-403C-9321-7351F8C1C5C3}" type="pres">
      <dgm:prSet presAssocID="{E9231218-4318-4D81-804A-48FBDA90B4EF}" presName="chevron2" presStyleLbl="alignNode1" presStyleIdx="8" presStyleCnt="21"/>
      <dgm:spPr/>
    </dgm:pt>
    <dgm:pt modelId="{52E771F9-5F80-4C7A-8E50-236A3F102FFE}" type="pres">
      <dgm:prSet presAssocID="{E9231218-4318-4D81-804A-48FBDA90B4EF}" presName="chevron3" presStyleLbl="alignNode1" presStyleIdx="9" presStyleCnt="21"/>
      <dgm:spPr/>
    </dgm:pt>
    <dgm:pt modelId="{7F888302-3455-4366-8B3A-2F8D19B2462B}" type="pres">
      <dgm:prSet presAssocID="{E9231218-4318-4D81-804A-48FBDA90B4EF}" presName="chevron4" presStyleLbl="alignNode1" presStyleIdx="10" presStyleCnt="21"/>
      <dgm:spPr/>
    </dgm:pt>
    <dgm:pt modelId="{34F9B4D1-9BFC-4121-998C-D4686C6ACB97}" type="pres">
      <dgm:prSet presAssocID="{E9231218-4318-4D81-804A-48FBDA90B4EF}" presName="chevron5" presStyleLbl="alignNode1" presStyleIdx="11" presStyleCnt="21"/>
      <dgm:spPr/>
    </dgm:pt>
    <dgm:pt modelId="{86208FE0-5FEA-4964-B1F6-A394AF0D0AD1}" type="pres">
      <dgm:prSet presAssocID="{E9231218-4318-4D81-804A-48FBDA90B4EF}" presName="chevron6" presStyleLbl="alignNode1" presStyleIdx="12" presStyleCnt="21"/>
      <dgm:spPr/>
    </dgm:pt>
    <dgm:pt modelId="{FA6EF569-29F8-4C14-961F-6A539D5FF451}" type="pres">
      <dgm:prSet presAssocID="{E9231218-4318-4D81-804A-48FBDA90B4EF}" presName="chevron7" presStyleLbl="alignNode1" presStyleIdx="13" presStyleCnt="21"/>
      <dgm:spPr/>
    </dgm:pt>
    <dgm:pt modelId="{97656219-2187-4E93-8D12-B395257F8909}" type="pres">
      <dgm:prSet presAssocID="{E9231218-4318-4D81-804A-48FBDA90B4EF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B8E64533-6305-4B7A-961C-404E4B15F31F}" type="pres">
      <dgm:prSet presAssocID="{629C646F-622A-4119-87D2-126198D95AAB}" presName="sibTrans" presStyleCnt="0"/>
      <dgm:spPr/>
    </dgm:pt>
    <dgm:pt modelId="{79732D3F-5AE3-446A-8A6C-EC53965E0517}" type="pres">
      <dgm:prSet presAssocID="{25BCD7CA-9193-417F-9549-4825BE457057}" presName="parenttextcomposite" presStyleCnt="0"/>
      <dgm:spPr/>
    </dgm:pt>
    <dgm:pt modelId="{87E650F5-F500-4B41-9350-B63768C56E43}" type="pres">
      <dgm:prSet presAssocID="{25BCD7CA-9193-417F-9549-4825BE457057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80A1612F-8FF7-4AD9-B6FC-A512FB464793}" type="pres">
      <dgm:prSet presAssocID="{25BCD7CA-9193-417F-9549-4825BE457057}" presName="composite" presStyleCnt="0"/>
      <dgm:spPr/>
    </dgm:pt>
    <dgm:pt modelId="{F13BD063-AC86-45E0-B07A-1578A8303067}" type="pres">
      <dgm:prSet presAssocID="{25BCD7CA-9193-417F-9549-4825BE457057}" presName="chevron1" presStyleLbl="alignNode1" presStyleIdx="14" presStyleCnt="2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endParaRPr lang="ar-SA"/>
        </a:p>
      </dgm:t>
    </dgm:pt>
    <dgm:pt modelId="{43488193-C1C4-4C0F-BA3A-C003035B842A}" type="pres">
      <dgm:prSet presAssocID="{25BCD7CA-9193-417F-9549-4825BE457057}" presName="chevron2" presStyleLbl="alignNode1" presStyleIdx="15" presStyleCnt="2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endParaRPr lang="ar-SA"/>
        </a:p>
      </dgm:t>
    </dgm:pt>
    <dgm:pt modelId="{C93B7DD4-2AE8-4973-A394-A45ADDD6F5E4}" type="pres">
      <dgm:prSet presAssocID="{25BCD7CA-9193-417F-9549-4825BE457057}" presName="chevron3" presStyleLbl="alignNode1" presStyleIdx="16" presStyleCnt="2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endParaRPr lang="ar-SA"/>
        </a:p>
      </dgm:t>
    </dgm:pt>
    <dgm:pt modelId="{29EEC585-B44D-40EE-8AE5-1E7A72DA7BF6}" type="pres">
      <dgm:prSet presAssocID="{25BCD7CA-9193-417F-9549-4825BE457057}" presName="chevron4" presStyleLbl="alignNode1" presStyleIdx="17" presStyleCnt="2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endParaRPr lang="ar-SA"/>
        </a:p>
      </dgm:t>
    </dgm:pt>
    <dgm:pt modelId="{679E8570-FB73-44D1-A977-EE70A3691494}" type="pres">
      <dgm:prSet presAssocID="{25BCD7CA-9193-417F-9549-4825BE457057}" presName="chevron5" presStyleLbl="alignNode1" presStyleIdx="18" presStyleCnt="2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endParaRPr lang="ar-SA"/>
        </a:p>
      </dgm:t>
    </dgm:pt>
    <dgm:pt modelId="{EBFFD8BA-E14D-4B90-ADBF-7B92DE093A7C}" type="pres">
      <dgm:prSet presAssocID="{25BCD7CA-9193-417F-9549-4825BE457057}" presName="chevron6" presStyleLbl="alignNode1" presStyleIdx="19" presStyleCnt="2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endParaRPr lang="ar-SA"/>
        </a:p>
      </dgm:t>
    </dgm:pt>
    <dgm:pt modelId="{EE66088A-7CE2-48F8-87BB-6A8AC89F5112}" type="pres">
      <dgm:prSet presAssocID="{25BCD7CA-9193-417F-9549-4825BE457057}" presName="chevron7" presStyleLbl="alignNode1" presStyleIdx="20" presStyleCnt="2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endParaRPr lang="ar-SA"/>
        </a:p>
      </dgm:t>
    </dgm:pt>
    <dgm:pt modelId="{831DADE3-57B0-4422-91C0-0DB8B4E17565}" type="pres">
      <dgm:prSet presAssocID="{25BCD7CA-9193-417F-9549-4825BE457057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53EA2D89-3144-4AB4-8273-74D11EFC05DF}" type="presOf" srcId="{FC159FB2-C9D9-42C5-9C85-9B153C2F5002}" destId="{831DADE3-57B0-4422-91C0-0DB8B4E17565}" srcOrd="0" destOrd="0" presId="urn:microsoft.com/office/officeart/2008/layout/VerticalAccentList"/>
    <dgm:cxn modelId="{10095FA0-A803-41D1-80D4-41C2CE2E100B}" type="presOf" srcId="{5FA4134C-A0D4-49F2-8F48-60456CC3735E}" destId="{E1683AF4-81E2-4331-9193-5BC6D3F2D97A}" srcOrd="0" destOrd="0" presId="urn:microsoft.com/office/officeart/2008/layout/VerticalAccentList"/>
    <dgm:cxn modelId="{B089B0F1-E2DF-4F7B-8984-125D29BB9609}" type="presOf" srcId="{1CFE6451-6606-4E23-AEA8-AD27455F3CB3}" destId="{5C18D4F0-7817-4818-8595-93DCAC6AAB5B}" srcOrd="0" destOrd="0" presId="urn:microsoft.com/office/officeart/2008/layout/VerticalAccentList"/>
    <dgm:cxn modelId="{4BD15868-7D36-4A5D-AA70-4E5D7D5C8E63}" srcId="{5FA4134C-A0D4-49F2-8F48-60456CC3735E}" destId="{E9231218-4318-4D81-804A-48FBDA90B4EF}" srcOrd="1" destOrd="0" parTransId="{30A07422-19A5-4991-9A47-890CD314E8D5}" sibTransId="{629C646F-622A-4119-87D2-126198D95AAB}"/>
    <dgm:cxn modelId="{A57EBC78-4537-4F37-A82F-66D5F085553F}" srcId="{BF46B474-5469-4F48-BF49-B847712E1098}" destId="{1CFE6451-6606-4E23-AEA8-AD27455F3CB3}" srcOrd="0" destOrd="0" parTransId="{DBFB1F13-E19E-451D-8FCE-1D1C6DD83396}" sibTransId="{5AD222EE-3F8A-4612-B014-FDF928057159}"/>
    <dgm:cxn modelId="{35550E96-F39C-40F7-8D12-E9C515F3805D}" srcId="{5FA4134C-A0D4-49F2-8F48-60456CC3735E}" destId="{25BCD7CA-9193-417F-9549-4825BE457057}" srcOrd="2" destOrd="0" parTransId="{40C04989-71F8-4C75-94B1-ADF4C06E561E}" sibTransId="{CCCB1043-0D20-491E-8617-8BC6BAB442C2}"/>
    <dgm:cxn modelId="{1D3A5417-AE55-4695-817B-68D3112BEDBE}" srcId="{5FA4134C-A0D4-49F2-8F48-60456CC3735E}" destId="{BF46B474-5469-4F48-BF49-B847712E1098}" srcOrd="0" destOrd="0" parTransId="{61F90E52-3E7C-48D1-A686-81F164E32841}" sibTransId="{362A65FD-B0C1-419E-A355-7E7091407D08}"/>
    <dgm:cxn modelId="{56EF8444-132E-45CE-B79F-BA1767DE86C8}" type="presOf" srcId="{BF46B474-5469-4F48-BF49-B847712E1098}" destId="{886946F5-6B87-4F20-A7F7-7C17682BEF97}" srcOrd="0" destOrd="0" presId="urn:microsoft.com/office/officeart/2008/layout/VerticalAccentList"/>
    <dgm:cxn modelId="{6EEB67C1-C98A-4063-A890-F39E27711728}" type="presOf" srcId="{EED95FF0-555D-4569-9BBE-6FB9448E4759}" destId="{97656219-2187-4E93-8D12-B395257F8909}" srcOrd="0" destOrd="0" presId="urn:microsoft.com/office/officeart/2008/layout/VerticalAccentList"/>
    <dgm:cxn modelId="{020C5F68-331F-4E00-9306-29125802F87A}" type="presOf" srcId="{E9231218-4318-4D81-804A-48FBDA90B4EF}" destId="{8FBE7CEF-5264-44D5-B641-CD3B6BB53854}" srcOrd="0" destOrd="0" presId="urn:microsoft.com/office/officeart/2008/layout/VerticalAccentList"/>
    <dgm:cxn modelId="{5C7B9B87-8E0B-4A6E-A2DC-7646E656F6AC}" srcId="{E9231218-4318-4D81-804A-48FBDA90B4EF}" destId="{EED95FF0-555D-4569-9BBE-6FB9448E4759}" srcOrd="0" destOrd="0" parTransId="{9EC3BC2A-0134-49F7-B3C4-5E54D9269123}" sibTransId="{AED6A000-2086-45FF-A564-F188B0D6D0AB}"/>
    <dgm:cxn modelId="{84F257C1-F667-4C43-AE25-3AA632631105}" srcId="{25BCD7CA-9193-417F-9549-4825BE457057}" destId="{FC159FB2-C9D9-42C5-9C85-9B153C2F5002}" srcOrd="0" destOrd="0" parTransId="{00EBC304-E1C7-4731-9029-3CB4D520C599}" sibTransId="{0717F6D8-1CAF-45FF-A216-29FDA11C173E}"/>
    <dgm:cxn modelId="{70E87301-FAA4-430E-BB93-3C809A9E0A87}" type="presOf" srcId="{25BCD7CA-9193-417F-9549-4825BE457057}" destId="{87E650F5-F500-4B41-9350-B63768C56E43}" srcOrd="0" destOrd="0" presId="urn:microsoft.com/office/officeart/2008/layout/VerticalAccentList"/>
    <dgm:cxn modelId="{D3F525E5-11D4-46C1-AA61-B0AF815A6424}" type="presParOf" srcId="{E1683AF4-81E2-4331-9193-5BC6D3F2D97A}" destId="{CE182BF3-A5B0-46AE-B2A0-ACE9B18BBD05}" srcOrd="0" destOrd="0" presId="urn:microsoft.com/office/officeart/2008/layout/VerticalAccentList"/>
    <dgm:cxn modelId="{E671E603-E63E-4272-91F0-45B279F2E070}" type="presParOf" srcId="{CE182BF3-A5B0-46AE-B2A0-ACE9B18BBD05}" destId="{886946F5-6B87-4F20-A7F7-7C17682BEF97}" srcOrd="0" destOrd="0" presId="urn:microsoft.com/office/officeart/2008/layout/VerticalAccentList"/>
    <dgm:cxn modelId="{18E995D6-36B6-4611-A8C8-8B8AC838DCE3}" type="presParOf" srcId="{E1683AF4-81E2-4331-9193-5BC6D3F2D97A}" destId="{929BDB80-BF9C-4A3A-9560-A224D0214E34}" srcOrd="1" destOrd="0" presId="urn:microsoft.com/office/officeart/2008/layout/VerticalAccentList"/>
    <dgm:cxn modelId="{87F2E7DB-FD5E-4B90-92A6-38CF18FA312A}" type="presParOf" srcId="{929BDB80-BF9C-4A3A-9560-A224D0214E34}" destId="{A0EBF4B7-24DD-4E74-B11D-7DE25FB9B9FE}" srcOrd="0" destOrd="0" presId="urn:microsoft.com/office/officeart/2008/layout/VerticalAccentList"/>
    <dgm:cxn modelId="{11AC5D99-67A7-4123-BB5B-BBF5AD8B36C2}" type="presParOf" srcId="{929BDB80-BF9C-4A3A-9560-A224D0214E34}" destId="{FC32E5A3-98FE-4C6B-AA00-035BC87E17B3}" srcOrd="1" destOrd="0" presId="urn:microsoft.com/office/officeart/2008/layout/VerticalAccentList"/>
    <dgm:cxn modelId="{BA94D3F3-268D-4E6E-A9C9-D8803275C9B6}" type="presParOf" srcId="{929BDB80-BF9C-4A3A-9560-A224D0214E34}" destId="{CA6BD169-492D-48E9-AB2D-93B3877D66BB}" srcOrd="2" destOrd="0" presId="urn:microsoft.com/office/officeart/2008/layout/VerticalAccentList"/>
    <dgm:cxn modelId="{C2987B50-9CE6-4536-BDD3-883C033B41BC}" type="presParOf" srcId="{929BDB80-BF9C-4A3A-9560-A224D0214E34}" destId="{801815FA-7E41-4EC0-BD41-720D118AAE1C}" srcOrd="3" destOrd="0" presId="urn:microsoft.com/office/officeart/2008/layout/VerticalAccentList"/>
    <dgm:cxn modelId="{E2C85869-D2F9-4489-A100-978BC7B32667}" type="presParOf" srcId="{929BDB80-BF9C-4A3A-9560-A224D0214E34}" destId="{78AB9CC9-54C4-4770-B35E-33C023090953}" srcOrd="4" destOrd="0" presId="urn:microsoft.com/office/officeart/2008/layout/VerticalAccentList"/>
    <dgm:cxn modelId="{D139A925-2B67-48FE-9C7C-2AD803FBBBAF}" type="presParOf" srcId="{929BDB80-BF9C-4A3A-9560-A224D0214E34}" destId="{AE33989B-C056-445D-AF85-F1481C2C370E}" srcOrd="5" destOrd="0" presId="urn:microsoft.com/office/officeart/2008/layout/VerticalAccentList"/>
    <dgm:cxn modelId="{8A27E049-371B-4F6C-B70D-442FD2D89CE6}" type="presParOf" srcId="{929BDB80-BF9C-4A3A-9560-A224D0214E34}" destId="{0C7C52BD-E142-42E0-9B56-A5C9E45C530E}" srcOrd="6" destOrd="0" presId="urn:microsoft.com/office/officeart/2008/layout/VerticalAccentList"/>
    <dgm:cxn modelId="{81F08DF7-7498-4C03-998A-DB415FEB0D80}" type="presParOf" srcId="{929BDB80-BF9C-4A3A-9560-A224D0214E34}" destId="{5C18D4F0-7817-4818-8595-93DCAC6AAB5B}" srcOrd="7" destOrd="0" presId="urn:microsoft.com/office/officeart/2008/layout/VerticalAccentList"/>
    <dgm:cxn modelId="{839AE7E7-C577-4B16-98C9-F2764566D171}" type="presParOf" srcId="{E1683AF4-81E2-4331-9193-5BC6D3F2D97A}" destId="{9C166E68-D448-4935-A375-304D87D69E00}" srcOrd="2" destOrd="0" presId="urn:microsoft.com/office/officeart/2008/layout/VerticalAccentList"/>
    <dgm:cxn modelId="{183AA49B-B11D-4864-A08B-F22E5B1FE159}" type="presParOf" srcId="{E1683AF4-81E2-4331-9193-5BC6D3F2D97A}" destId="{3E0DF168-AA51-4F53-8756-7906FD09151F}" srcOrd="3" destOrd="0" presId="urn:microsoft.com/office/officeart/2008/layout/VerticalAccentList"/>
    <dgm:cxn modelId="{C967C26F-FB4E-4876-9114-4CE333AB287E}" type="presParOf" srcId="{3E0DF168-AA51-4F53-8756-7906FD09151F}" destId="{8FBE7CEF-5264-44D5-B641-CD3B6BB53854}" srcOrd="0" destOrd="0" presId="urn:microsoft.com/office/officeart/2008/layout/VerticalAccentList"/>
    <dgm:cxn modelId="{FF508560-7BD1-437A-AC24-7613FD453CC6}" type="presParOf" srcId="{E1683AF4-81E2-4331-9193-5BC6D3F2D97A}" destId="{1FDA7A69-1BF0-4B17-A5EC-F1154E557346}" srcOrd="4" destOrd="0" presId="urn:microsoft.com/office/officeart/2008/layout/VerticalAccentList"/>
    <dgm:cxn modelId="{18D219E6-933B-4A53-8C08-CAEB67FDE6AC}" type="presParOf" srcId="{1FDA7A69-1BF0-4B17-A5EC-F1154E557346}" destId="{5D097968-AC97-48F9-A12D-2AB4D21220B2}" srcOrd="0" destOrd="0" presId="urn:microsoft.com/office/officeart/2008/layout/VerticalAccentList"/>
    <dgm:cxn modelId="{97216146-F802-4002-BDA9-4378E8B53526}" type="presParOf" srcId="{1FDA7A69-1BF0-4B17-A5EC-F1154E557346}" destId="{B939102E-0AAA-403C-9321-7351F8C1C5C3}" srcOrd="1" destOrd="0" presId="urn:microsoft.com/office/officeart/2008/layout/VerticalAccentList"/>
    <dgm:cxn modelId="{6410CCA9-DF62-4CD9-93FB-2FAE5C9F371C}" type="presParOf" srcId="{1FDA7A69-1BF0-4B17-A5EC-F1154E557346}" destId="{52E771F9-5F80-4C7A-8E50-236A3F102FFE}" srcOrd="2" destOrd="0" presId="urn:microsoft.com/office/officeart/2008/layout/VerticalAccentList"/>
    <dgm:cxn modelId="{9CA06081-7D2B-484E-8FC6-6E6FCA545ED4}" type="presParOf" srcId="{1FDA7A69-1BF0-4B17-A5EC-F1154E557346}" destId="{7F888302-3455-4366-8B3A-2F8D19B2462B}" srcOrd="3" destOrd="0" presId="urn:microsoft.com/office/officeart/2008/layout/VerticalAccentList"/>
    <dgm:cxn modelId="{AFEF5F62-B164-4D71-B344-874F515F1CD2}" type="presParOf" srcId="{1FDA7A69-1BF0-4B17-A5EC-F1154E557346}" destId="{34F9B4D1-9BFC-4121-998C-D4686C6ACB97}" srcOrd="4" destOrd="0" presId="urn:microsoft.com/office/officeart/2008/layout/VerticalAccentList"/>
    <dgm:cxn modelId="{0AA11A47-A0CB-4760-A17D-EF346CEFAE65}" type="presParOf" srcId="{1FDA7A69-1BF0-4B17-A5EC-F1154E557346}" destId="{86208FE0-5FEA-4964-B1F6-A394AF0D0AD1}" srcOrd="5" destOrd="0" presId="urn:microsoft.com/office/officeart/2008/layout/VerticalAccentList"/>
    <dgm:cxn modelId="{66282307-9A6B-4C32-A104-7F0A8778CE58}" type="presParOf" srcId="{1FDA7A69-1BF0-4B17-A5EC-F1154E557346}" destId="{FA6EF569-29F8-4C14-961F-6A539D5FF451}" srcOrd="6" destOrd="0" presId="urn:microsoft.com/office/officeart/2008/layout/VerticalAccentList"/>
    <dgm:cxn modelId="{A3517F0A-DE6F-4CF2-8A9F-BAFB891C8DB2}" type="presParOf" srcId="{1FDA7A69-1BF0-4B17-A5EC-F1154E557346}" destId="{97656219-2187-4E93-8D12-B395257F8909}" srcOrd="7" destOrd="0" presId="urn:microsoft.com/office/officeart/2008/layout/VerticalAccentList"/>
    <dgm:cxn modelId="{BB40BB5B-C761-47C2-8360-EF73F51E65A8}" type="presParOf" srcId="{E1683AF4-81E2-4331-9193-5BC6D3F2D97A}" destId="{B8E64533-6305-4B7A-961C-404E4B15F31F}" srcOrd="5" destOrd="0" presId="urn:microsoft.com/office/officeart/2008/layout/VerticalAccentList"/>
    <dgm:cxn modelId="{F8316C8D-944C-4556-BAF4-22D39A8E832C}" type="presParOf" srcId="{E1683AF4-81E2-4331-9193-5BC6D3F2D97A}" destId="{79732D3F-5AE3-446A-8A6C-EC53965E0517}" srcOrd="6" destOrd="0" presId="urn:microsoft.com/office/officeart/2008/layout/VerticalAccentList"/>
    <dgm:cxn modelId="{39BA75AA-2E93-42BB-98DB-B821E4699A00}" type="presParOf" srcId="{79732D3F-5AE3-446A-8A6C-EC53965E0517}" destId="{87E650F5-F500-4B41-9350-B63768C56E43}" srcOrd="0" destOrd="0" presId="urn:microsoft.com/office/officeart/2008/layout/VerticalAccentList"/>
    <dgm:cxn modelId="{9F0947F0-BB3D-47A0-A17C-DCAA7485EB41}" type="presParOf" srcId="{E1683AF4-81E2-4331-9193-5BC6D3F2D97A}" destId="{80A1612F-8FF7-4AD9-B6FC-A512FB464793}" srcOrd="7" destOrd="0" presId="urn:microsoft.com/office/officeart/2008/layout/VerticalAccentList"/>
    <dgm:cxn modelId="{2B3D3BCC-9280-49B4-AE3E-38E370664714}" type="presParOf" srcId="{80A1612F-8FF7-4AD9-B6FC-A512FB464793}" destId="{F13BD063-AC86-45E0-B07A-1578A8303067}" srcOrd="0" destOrd="0" presId="urn:microsoft.com/office/officeart/2008/layout/VerticalAccentList"/>
    <dgm:cxn modelId="{660E46D4-171F-4B57-87C1-22D2F69B6CDF}" type="presParOf" srcId="{80A1612F-8FF7-4AD9-B6FC-A512FB464793}" destId="{43488193-C1C4-4C0F-BA3A-C003035B842A}" srcOrd="1" destOrd="0" presId="urn:microsoft.com/office/officeart/2008/layout/VerticalAccentList"/>
    <dgm:cxn modelId="{1C36F86D-638E-400A-91C7-2483D376EDC7}" type="presParOf" srcId="{80A1612F-8FF7-4AD9-B6FC-A512FB464793}" destId="{C93B7DD4-2AE8-4973-A394-A45ADDD6F5E4}" srcOrd="2" destOrd="0" presId="urn:microsoft.com/office/officeart/2008/layout/VerticalAccentList"/>
    <dgm:cxn modelId="{FB671E1C-ED18-4E50-A922-641CC4946EFB}" type="presParOf" srcId="{80A1612F-8FF7-4AD9-B6FC-A512FB464793}" destId="{29EEC585-B44D-40EE-8AE5-1E7A72DA7BF6}" srcOrd="3" destOrd="0" presId="urn:microsoft.com/office/officeart/2008/layout/VerticalAccentList"/>
    <dgm:cxn modelId="{2295D2C9-2967-4E5F-B826-F1B9CAB085D6}" type="presParOf" srcId="{80A1612F-8FF7-4AD9-B6FC-A512FB464793}" destId="{679E8570-FB73-44D1-A977-EE70A3691494}" srcOrd="4" destOrd="0" presId="urn:microsoft.com/office/officeart/2008/layout/VerticalAccentList"/>
    <dgm:cxn modelId="{DC67335E-AECD-4374-95FD-ECD38B48E903}" type="presParOf" srcId="{80A1612F-8FF7-4AD9-B6FC-A512FB464793}" destId="{EBFFD8BA-E14D-4B90-ADBF-7B92DE093A7C}" srcOrd="5" destOrd="0" presId="urn:microsoft.com/office/officeart/2008/layout/VerticalAccentList"/>
    <dgm:cxn modelId="{3090BB1E-51E8-4527-B697-45771D837AC1}" type="presParOf" srcId="{80A1612F-8FF7-4AD9-B6FC-A512FB464793}" destId="{EE66088A-7CE2-48F8-87BB-6A8AC89F5112}" srcOrd="6" destOrd="0" presId="urn:microsoft.com/office/officeart/2008/layout/VerticalAccentList"/>
    <dgm:cxn modelId="{F9A011B9-DF1E-47D1-80F6-E3D4DCCE4DB2}" type="presParOf" srcId="{80A1612F-8FF7-4AD9-B6FC-A512FB464793}" destId="{831DADE3-57B0-4422-91C0-0DB8B4E17565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708E81B-3633-48D6-99B4-5B8CDC8CB9C5}" type="doc">
      <dgm:prSet loTypeId="urn:microsoft.com/office/officeart/2009/3/layout/HorizontalOrganizationChart" loCatId="hierarchy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pPr rtl="1"/>
          <a:endParaRPr lang="ar-KW"/>
        </a:p>
      </dgm:t>
    </dgm:pt>
    <dgm:pt modelId="{BCB27364-A042-4D6C-9303-ADF03548877A}">
      <dgm:prSet phldrT="[نص]"/>
      <dgm:spPr>
        <a:solidFill>
          <a:srgbClr val="008000"/>
        </a:solidFill>
      </dgm:spPr>
      <dgm:t>
        <a:bodyPr/>
        <a:lstStyle/>
        <a:p>
          <a:pPr rtl="1"/>
          <a:r>
            <a:rPr lang="ar-SA" b="1" dirty="0">
              <a:latin typeface="Arial" panose="020B0604020202020204" pitchFamily="34" charset="0"/>
              <a:cs typeface="Arial" panose="020B0604020202020204" pitchFamily="34" charset="0"/>
            </a:rPr>
            <a:t>مكونات ميثاق الأداء</a:t>
          </a:r>
          <a:endParaRPr lang="ar-KW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B0CABC-6582-44ED-B85A-03A413FB3689}" type="parTrans" cxnId="{A01D52FC-3235-4510-9B3C-EB596AA7E859}">
      <dgm:prSet/>
      <dgm:spPr/>
      <dgm:t>
        <a:bodyPr/>
        <a:lstStyle/>
        <a:p>
          <a:pPr rtl="1"/>
          <a:endParaRPr lang="ar-KW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DD129B2-528F-4802-B2AA-3CD234CF592C}" type="sibTrans" cxnId="{A01D52FC-3235-4510-9B3C-EB596AA7E859}">
      <dgm:prSet/>
      <dgm:spPr/>
      <dgm:t>
        <a:bodyPr/>
        <a:lstStyle/>
        <a:p>
          <a:pPr rtl="1"/>
          <a:endParaRPr lang="ar-KW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971EABB-7186-4AC4-B874-D30E71718C64}">
      <dgm:prSet phldrT="[نص]"/>
      <dgm:spPr/>
      <dgm:t>
        <a:bodyPr/>
        <a:lstStyle/>
        <a:p>
          <a:pPr rtl="1"/>
          <a:r>
            <a:rPr lang="ar-SA" b="1" dirty="0">
              <a:latin typeface="Arial" panose="020B0604020202020204" pitchFamily="34" charset="0"/>
              <a:cs typeface="Arial" panose="020B0604020202020204" pitchFamily="34" charset="0"/>
            </a:rPr>
            <a:t>الجدارات الأساسية</a:t>
          </a:r>
          <a:endParaRPr lang="ar-KW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3AC80C7-FDA5-4B99-99C7-AE42E0A12041}" type="parTrans" cxnId="{FB5C97AD-4AC0-459A-AEAC-C6928209EA4B}">
      <dgm:prSet/>
      <dgm:spPr/>
      <dgm:t>
        <a:bodyPr/>
        <a:lstStyle/>
        <a:p>
          <a:pPr rtl="1"/>
          <a:endParaRPr lang="ar-KW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CD20877-9A40-44A8-8064-B8583278DFB0}" type="sibTrans" cxnId="{FB5C97AD-4AC0-459A-AEAC-C6928209EA4B}">
      <dgm:prSet/>
      <dgm:spPr/>
      <dgm:t>
        <a:bodyPr/>
        <a:lstStyle/>
        <a:p>
          <a:pPr rtl="1"/>
          <a:endParaRPr lang="ar-KW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C48F2E9-1032-420F-BBA1-B723B6F7E758}">
      <dgm:prSet phldrT="[نص]"/>
      <dgm:spPr/>
      <dgm:t>
        <a:bodyPr/>
        <a:lstStyle/>
        <a:p>
          <a:pPr rtl="1"/>
          <a:r>
            <a:rPr lang="ar-SA" b="1" dirty="0">
              <a:latin typeface="Arial" panose="020B0604020202020204" pitchFamily="34" charset="0"/>
              <a:cs typeface="Arial" panose="020B0604020202020204" pitchFamily="34" charset="0"/>
            </a:rPr>
            <a:t>الأهداف</a:t>
          </a:r>
          <a:endParaRPr lang="ar-KW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C276F71-45D0-47C7-8EA9-C4DAB4D5C13A}" type="parTrans" cxnId="{B1261482-5254-44BC-B889-EE65AAFDB783}">
      <dgm:prSet/>
      <dgm:spPr/>
      <dgm:t>
        <a:bodyPr/>
        <a:lstStyle/>
        <a:p>
          <a:pPr rtl="1"/>
          <a:endParaRPr lang="ar-KW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6E0DC05-073A-4EB9-BD59-A58C780319B2}" type="sibTrans" cxnId="{B1261482-5254-44BC-B889-EE65AAFDB783}">
      <dgm:prSet/>
      <dgm:spPr/>
      <dgm:t>
        <a:bodyPr/>
        <a:lstStyle/>
        <a:p>
          <a:pPr rtl="1"/>
          <a:endParaRPr lang="ar-KW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6200E50-D9EF-4EB2-9057-C9782FC0B10D}" type="pres">
      <dgm:prSet presAssocID="{B708E81B-3633-48D6-99B4-5B8CDC8CB9C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SA"/>
        </a:p>
      </dgm:t>
    </dgm:pt>
    <dgm:pt modelId="{1B8C03E2-4212-46CC-89F4-FDB8AE4A7EBC}" type="pres">
      <dgm:prSet presAssocID="{BCB27364-A042-4D6C-9303-ADF03548877A}" presName="hierRoot1" presStyleCnt="0">
        <dgm:presLayoutVars>
          <dgm:hierBranch val="init"/>
        </dgm:presLayoutVars>
      </dgm:prSet>
      <dgm:spPr/>
    </dgm:pt>
    <dgm:pt modelId="{C984BA93-092A-4B8B-9D3F-C2838990C692}" type="pres">
      <dgm:prSet presAssocID="{BCB27364-A042-4D6C-9303-ADF03548877A}" presName="rootComposite1" presStyleCnt="0"/>
      <dgm:spPr/>
    </dgm:pt>
    <dgm:pt modelId="{29E7ECD4-9E8C-4820-920C-8605826ED708}" type="pres">
      <dgm:prSet presAssocID="{BCB27364-A042-4D6C-9303-ADF03548877A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2BE0F33C-E73B-4D9F-AF11-EDB4448E7604}" type="pres">
      <dgm:prSet presAssocID="{BCB27364-A042-4D6C-9303-ADF03548877A}" presName="rootConnector1" presStyleLbl="node1" presStyleIdx="0" presStyleCnt="0"/>
      <dgm:spPr/>
      <dgm:t>
        <a:bodyPr/>
        <a:lstStyle/>
        <a:p>
          <a:pPr rtl="1"/>
          <a:endParaRPr lang="ar-SA"/>
        </a:p>
      </dgm:t>
    </dgm:pt>
    <dgm:pt modelId="{D78491AF-8997-4AE2-B2D8-FB26EEDD51B4}" type="pres">
      <dgm:prSet presAssocID="{BCB27364-A042-4D6C-9303-ADF03548877A}" presName="hierChild2" presStyleCnt="0"/>
      <dgm:spPr/>
    </dgm:pt>
    <dgm:pt modelId="{D56C1A28-D2C2-464A-A3FB-EDB0C595090D}" type="pres">
      <dgm:prSet presAssocID="{13AC80C7-FDA5-4B99-99C7-AE42E0A12041}" presName="Name64" presStyleLbl="parChTrans1D2" presStyleIdx="0" presStyleCnt="2"/>
      <dgm:spPr/>
      <dgm:t>
        <a:bodyPr/>
        <a:lstStyle/>
        <a:p>
          <a:pPr rtl="1"/>
          <a:endParaRPr lang="ar-SA"/>
        </a:p>
      </dgm:t>
    </dgm:pt>
    <dgm:pt modelId="{0D4BE821-A5F2-4987-894C-9C108D597145}" type="pres">
      <dgm:prSet presAssocID="{0971EABB-7186-4AC4-B874-D30E71718C64}" presName="hierRoot2" presStyleCnt="0">
        <dgm:presLayoutVars>
          <dgm:hierBranch val="init"/>
        </dgm:presLayoutVars>
      </dgm:prSet>
      <dgm:spPr/>
    </dgm:pt>
    <dgm:pt modelId="{7FB4C692-30D5-4363-BE73-5C044710B9DC}" type="pres">
      <dgm:prSet presAssocID="{0971EABB-7186-4AC4-B874-D30E71718C64}" presName="rootComposite" presStyleCnt="0"/>
      <dgm:spPr/>
    </dgm:pt>
    <dgm:pt modelId="{485FD1FD-0A3A-40F0-867C-8328B4578962}" type="pres">
      <dgm:prSet presAssocID="{0971EABB-7186-4AC4-B874-D30E71718C64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714F313A-2223-4CE0-9392-FBD9B75F2A68}" type="pres">
      <dgm:prSet presAssocID="{0971EABB-7186-4AC4-B874-D30E71718C64}" presName="rootConnector" presStyleLbl="node2" presStyleIdx="0" presStyleCnt="2"/>
      <dgm:spPr/>
      <dgm:t>
        <a:bodyPr/>
        <a:lstStyle/>
        <a:p>
          <a:pPr rtl="1"/>
          <a:endParaRPr lang="ar-SA"/>
        </a:p>
      </dgm:t>
    </dgm:pt>
    <dgm:pt modelId="{83420C2A-345C-4B03-91F8-CC1E6C4C2488}" type="pres">
      <dgm:prSet presAssocID="{0971EABB-7186-4AC4-B874-D30E71718C64}" presName="hierChild4" presStyleCnt="0"/>
      <dgm:spPr/>
    </dgm:pt>
    <dgm:pt modelId="{556AAC35-56E0-4964-80FD-AB70477DC001}" type="pres">
      <dgm:prSet presAssocID="{0971EABB-7186-4AC4-B874-D30E71718C64}" presName="hierChild5" presStyleCnt="0"/>
      <dgm:spPr/>
    </dgm:pt>
    <dgm:pt modelId="{7E86AF66-553A-46CD-82D9-2FA635A9ED55}" type="pres">
      <dgm:prSet presAssocID="{1C276F71-45D0-47C7-8EA9-C4DAB4D5C13A}" presName="Name64" presStyleLbl="parChTrans1D2" presStyleIdx="1" presStyleCnt="2"/>
      <dgm:spPr/>
      <dgm:t>
        <a:bodyPr/>
        <a:lstStyle/>
        <a:p>
          <a:pPr rtl="1"/>
          <a:endParaRPr lang="ar-SA"/>
        </a:p>
      </dgm:t>
    </dgm:pt>
    <dgm:pt modelId="{6BDECA3F-CF1B-441A-B589-864FA8B2CEF4}" type="pres">
      <dgm:prSet presAssocID="{1C48F2E9-1032-420F-BBA1-B723B6F7E758}" presName="hierRoot2" presStyleCnt="0">
        <dgm:presLayoutVars>
          <dgm:hierBranch val="init"/>
        </dgm:presLayoutVars>
      </dgm:prSet>
      <dgm:spPr/>
    </dgm:pt>
    <dgm:pt modelId="{054FD3D1-AA36-4BD9-B4C6-0BFDE5823883}" type="pres">
      <dgm:prSet presAssocID="{1C48F2E9-1032-420F-BBA1-B723B6F7E758}" presName="rootComposite" presStyleCnt="0"/>
      <dgm:spPr/>
    </dgm:pt>
    <dgm:pt modelId="{224EFBF7-6268-4D8F-B970-EC0739B7A540}" type="pres">
      <dgm:prSet presAssocID="{1C48F2E9-1032-420F-BBA1-B723B6F7E758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ACFD05C8-07B6-4DFE-9DDA-BC22A2D429E0}" type="pres">
      <dgm:prSet presAssocID="{1C48F2E9-1032-420F-BBA1-B723B6F7E758}" presName="rootConnector" presStyleLbl="node2" presStyleIdx="1" presStyleCnt="2"/>
      <dgm:spPr/>
      <dgm:t>
        <a:bodyPr/>
        <a:lstStyle/>
        <a:p>
          <a:pPr rtl="1"/>
          <a:endParaRPr lang="ar-SA"/>
        </a:p>
      </dgm:t>
    </dgm:pt>
    <dgm:pt modelId="{68BA7D7B-7514-49A4-B868-91F4714982DE}" type="pres">
      <dgm:prSet presAssocID="{1C48F2E9-1032-420F-BBA1-B723B6F7E758}" presName="hierChild4" presStyleCnt="0"/>
      <dgm:spPr/>
    </dgm:pt>
    <dgm:pt modelId="{DC76E42B-BD28-4300-8864-F9FC44BFE19C}" type="pres">
      <dgm:prSet presAssocID="{1C48F2E9-1032-420F-BBA1-B723B6F7E758}" presName="hierChild5" presStyleCnt="0"/>
      <dgm:spPr/>
    </dgm:pt>
    <dgm:pt modelId="{9701FD1E-4D0A-4B8B-905A-5F7A58CBFAC0}" type="pres">
      <dgm:prSet presAssocID="{BCB27364-A042-4D6C-9303-ADF03548877A}" presName="hierChild3" presStyleCnt="0"/>
      <dgm:spPr/>
    </dgm:pt>
  </dgm:ptLst>
  <dgm:cxnLst>
    <dgm:cxn modelId="{E0426183-8D73-4231-86AE-5EC1C9D89C8C}" type="presOf" srcId="{0971EABB-7186-4AC4-B874-D30E71718C64}" destId="{714F313A-2223-4CE0-9392-FBD9B75F2A68}" srcOrd="1" destOrd="0" presId="urn:microsoft.com/office/officeart/2009/3/layout/HorizontalOrganizationChart"/>
    <dgm:cxn modelId="{4B1E4210-AE55-42B1-87B0-ADF9831809D8}" type="presOf" srcId="{1C48F2E9-1032-420F-BBA1-B723B6F7E758}" destId="{ACFD05C8-07B6-4DFE-9DDA-BC22A2D429E0}" srcOrd="1" destOrd="0" presId="urn:microsoft.com/office/officeart/2009/3/layout/HorizontalOrganizationChart"/>
    <dgm:cxn modelId="{BBB8EF55-A6F6-4F18-AB27-07D825BBD40E}" type="presOf" srcId="{B708E81B-3633-48D6-99B4-5B8CDC8CB9C5}" destId="{96200E50-D9EF-4EB2-9057-C9782FC0B10D}" srcOrd="0" destOrd="0" presId="urn:microsoft.com/office/officeart/2009/3/layout/HorizontalOrganizationChart"/>
    <dgm:cxn modelId="{8E748FC2-296D-4A5F-93E3-9313256B40C0}" type="presOf" srcId="{BCB27364-A042-4D6C-9303-ADF03548877A}" destId="{29E7ECD4-9E8C-4820-920C-8605826ED708}" srcOrd="0" destOrd="0" presId="urn:microsoft.com/office/officeart/2009/3/layout/HorizontalOrganizationChart"/>
    <dgm:cxn modelId="{A3CA62E8-C148-4B8C-B4AB-D27883F9D040}" type="presOf" srcId="{13AC80C7-FDA5-4B99-99C7-AE42E0A12041}" destId="{D56C1A28-D2C2-464A-A3FB-EDB0C595090D}" srcOrd="0" destOrd="0" presId="urn:microsoft.com/office/officeart/2009/3/layout/HorizontalOrganizationChart"/>
    <dgm:cxn modelId="{8281D190-2DBC-4DB9-8B8E-1BDEC0D59479}" type="presOf" srcId="{1C276F71-45D0-47C7-8EA9-C4DAB4D5C13A}" destId="{7E86AF66-553A-46CD-82D9-2FA635A9ED55}" srcOrd="0" destOrd="0" presId="urn:microsoft.com/office/officeart/2009/3/layout/HorizontalOrganizationChart"/>
    <dgm:cxn modelId="{90B5FC8D-20CB-4654-A270-47A046EFC555}" type="presOf" srcId="{BCB27364-A042-4D6C-9303-ADF03548877A}" destId="{2BE0F33C-E73B-4D9F-AF11-EDB4448E7604}" srcOrd="1" destOrd="0" presId="urn:microsoft.com/office/officeart/2009/3/layout/HorizontalOrganizationChart"/>
    <dgm:cxn modelId="{EA545A99-005A-42C0-BB90-FD1E12459D7D}" type="presOf" srcId="{1C48F2E9-1032-420F-BBA1-B723B6F7E758}" destId="{224EFBF7-6268-4D8F-B970-EC0739B7A540}" srcOrd="0" destOrd="0" presId="urn:microsoft.com/office/officeart/2009/3/layout/HorizontalOrganizationChart"/>
    <dgm:cxn modelId="{0ACF0061-37BA-4CED-A6D9-21C2FC90915C}" type="presOf" srcId="{0971EABB-7186-4AC4-B874-D30E71718C64}" destId="{485FD1FD-0A3A-40F0-867C-8328B4578962}" srcOrd="0" destOrd="0" presId="urn:microsoft.com/office/officeart/2009/3/layout/HorizontalOrganizationChart"/>
    <dgm:cxn modelId="{B1261482-5254-44BC-B889-EE65AAFDB783}" srcId="{BCB27364-A042-4D6C-9303-ADF03548877A}" destId="{1C48F2E9-1032-420F-BBA1-B723B6F7E758}" srcOrd="1" destOrd="0" parTransId="{1C276F71-45D0-47C7-8EA9-C4DAB4D5C13A}" sibTransId="{A6E0DC05-073A-4EB9-BD59-A58C780319B2}"/>
    <dgm:cxn modelId="{FB5C97AD-4AC0-459A-AEAC-C6928209EA4B}" srcId="{BCB27364-A042-4D6C-9303-ADF03548877A}" destId="{0971EABB-7186-4AC4-B874-D30E71718C64}" srcOrd="0" destOrd="0" parTransId="{13AC80C7-FDA5-4B99-99C7-AE42E0A12041}" sibTransId="{4CD20877-9A40-44A8-8064-B8583278DFB0}"/>
    <dgm:cxn modelId="{A01D52FC-3235-4510-9B3C-EB596AA7E859}" srcId="{B708E81B-3633-48D6-99B4-5B8CDC8CB9C5}" destId="{BCB27364-A042-4D6C-9303-ADF03548877A}" srcOrd="0" destOrd="0" parTransId="{95B0CABC-6582-44ED-B85A-03A413FB3689}" sibTransId="{ADD129B2-528F-4802-B2AA-3CD234CF592C}"/>
    <dgm:cxn modelId="{53D75D0A-8AB8-45F3-9816-73CF3E03122D}" type="presParOf" srcId="{96200E50-D9EF-4EB2-9057-C9782FC0B10D}" destId="{1B8C03E2-4212-46CC-89F4-FDB8AE4A7EBC}" srcOrd="0" destOrd="0" presId="urn:microsoft.com/office/officeart/2009/3/layout/HorizontalOrganizationChart"/>
    <dgm:cxn modelId="{935E8CE1-AAD0-4516-87FC-1100D498BBF2}" type="presParOf" srcId="{1B8C03E2-4212-46CC-89F4-FDB8AE4A7EBC}" destId="{C984BA93-092A-4B8B-9D3F-C2838990C692}" srcOrd="0" destOrd="0" presId="urn:microsoft.com/office/officeart/2009/3/layout/HorizontalOrganizationChart"/>
    <dgm:cxn modelId="{6265C6DB-E5C7-4D9C-A96A-9FC339DB4E0D}" type="presParOf" srcId="{C984BA93-092A-4B8B-9D3F-C2838990C692}" destId="{29E7ECD4-9E8C-4820-920C-8605826ED708}" srcOrd="0" destOrd="0" presId="urn:microsoft.com/office/officeart/2009/3/layout/HorizontalOrganizationChart"/>
    <dgm:cxn modelId="{ED8308B6-AB7C-4507-A8A7-2514D52CA8E3}" type="presParOf" srcId="{C984BA93-092A-4B8B-9D3F-C2838990C692}" destId="{2BE0F33C-E73B-4D9F-AF11-EDB4448E7604}" srcOrd="1" destOrd="0" presId="urn:microsoft.com/office/officeart/2009/3/layout/HorizontalOrganizationChart"/>
    <dgm:cxn modelId="{6E5D06F0-7C6D-43B7-8D05-A95E62B76616}" type="presParOf" srcId="{1B8C03E2-4212-46CC-89F4-FDB8AE4A7EBC}" destId="{D78491AF-8997-4AE2-B2D8-FB26EEDD51B4}" srcOrd="1" destOrd="0" presId="urn:microsoft.com/office/officeart/2009/3/layout/HorizontalOrganizationChart"/>
    <dgm:cxn modelId="{7A11C59A-41B8-404A-8EFE-FB3910E053D8}" type="presParOf" srcId="{D78491AF-8997-4AE2-B2D8-FB26EEDD51B4}" destId="{D56C1A28-D2C2-464A-A3FB-EDB0C595090D}" srcOrd="0" destOrd="0" presId="urn:microsoft.com/office/officeart/2009/3/layout/HorizontalOrganizationChart"/>
    <dgm:cxn modelId="{682BBDE1-A250-45A2-8D27-C0931865DC19}" type="presParOf" srcId="{D78491AF-8997-4AE2-B2D8-FB26EEDD51B4}" destId="{0D4BE821-A5F2-4987-894C-9C108D597145}" srcOrd="1" destOrd="0" presId="urn:microsoft.com/office/officeart/2009/3/layout/HorizontalOrganizationChart"/>
    <dgm:cxn modelId="{40551884-D3A0-4AB5-A8A8-7FE1ED2594FA}" type="presParOf" srcId="{0D4BE821-A5F2-4987-894C-9C108D597145}" destId="{7FB4C692-30D5-4363-BE73-5C044710B9DC}" srcOrd="0" destOrd="0" presId="urn:microsoft.com/office/officeart/2009/3/layout/HorizontalOrganizationChart"/>
    <dgm:cxn modelId="{5201F90E-D171-4632-9BDF-90A133164623}" type="presParOf" srcId="{7FB4C692-30D5-4363-BE73-5C044710B9DC}" destId="{485FD1FD-0A3A-40F0-867C-8328B4578962}" srcOrd="0" destOrd="0" presId="urn:microsoft.com/office/officeart/2009/3/layout/HorizontalOrganizationChart"/>
    <dgm:cxn modelId="{3AFAAC73-B43A-4F9E-847E-1A452F08803C}" type="presParOf" srcId="{7FB4C692-30D5-4363-BE73-5C044710B9DC}" destId="{714F313A-2223-4CE0-9392-FBD9B75F2A68}" srcOrd="1" destOrd="0" presId="urn:microsoft.com/office/officeart/2009/3/layout/HorizontalOrganizationChart"/>
    <dgm:cxn modelId="{090D45BC-CE8F-4B8A-A5A6-9DB38BA1893A}" type="presParOf" srcId="{0D4BE821-A5F2-4987-894C-9C108D597145}" destId="{83420C2A-345C-4B03-91F8-CC1E6C4C2488}" srcOrd="1" destOrd="0" presId="urn:microsoft.com/office/officeart/2009/3/layout/HorizontalOrganizationChart"/>
    <dgm:cxn modelId="{5E3ECBE0-5839-4B27-9F7A-278CEF8C993F}" type="presParOf" srcId="{0D4BE821-A5F2-4987-894C-9C108D597145}" destId="{556AAC35-56E0-4964-80FD-AB70477DC001}" srcOrd="2" destOrd="0" presId="urn:microsoft.com/office/officeart/2009/3/layout/HorizontalOrganizationChart"/>
    <dgm:cxn modelId="{81B36E2B-7AC3-40F9-8D28-10D06CA60A5C}" type="presParOf" srcId="{D78491AF-8997-4AE2-B2D8-FB26EEDD51B4}" destId="{7E86AF66-553A-46CD-82D9-2FA635A9ED55}" srcOrd="2" destOrd="0" presId="urn:microsoft.com/office/officeart/2009/3/layout/HorizontalOrganizationChart"/>
    <dgm:cxn modelId="{3ACC6880-751C-458C-AFF3-80D12EF780E7}" type="presParOf" srcId="{D78491AF-8997-4AE2-B2D8-FB26EEDD51B4}" destId="{6BDECA3F-CF1B-441A-B589-864FA8B2CEF4}" srcOrd="3" destOrd="0" presId="urn:microsoft.com/office/officeart/2009/3/layout/HorizontalOrganizationChart"/>
    <dgm:cxn modelId="{8A9D571D-F790-4EBD-A0AD-8CBB31500794}" type="presParOf" srcId="{6BDECA3F-CF1B-441A-B589-864FA8B2CEF4}" destId="{054FD3D1-AA36-4BD9-B4C6-0BFDE5823883}" srcOrd="0" destOrd="0" presId="urn:microsoft.com/office/officeart/2009/3/layout/HorizontalOrganizationChart"/>
    <dgm:cxn modelId="{9176C3EC-0045-436F-A40F-E4462F690334}" type="presParOf" srcId="{054FD3D1-AA36-4BD9-B4C6-0BFDE5823883}" destId="{224EFBF7-6268-4D8F-B970-EC0739B7A540}" srcOrd="0" destOrd="0" presId="urn:microsoft.com/office/officeart/2009/3/layout/HorizontalOrganizationChart"/>
    <dgm:cxn modelId="{9CA659A5-7216-471C-B231-A987197846A3}" type="presParOf" srcId="{054FD3D1-AA36-4BD9-B4C6-0BFDE5823883}" destId="{ACFD05C8-07B6-4DFE-9DDA-BC22A2D429E0}" srcOrd="1" destOrd="0" presId="urn:microsoft.com/office/officeart/2009/3/layout/HorizontalOrganizationChart"/>
    <dgm:cxn modelId="{EE09A2F2-E3BB-420A-A5CF-9744F83DDD8A}" type="presParOf" srcId="{6BDECA3F-CF1B-441A-B589-864FA8B2CEF4}" destId="{68BA7D7B-7514-49A4-B868-91F4714982DE}" srcOrd="1" destOrd="0" presId="urn:microsoft.com/office/officeart/2009/3/layout/HorizontalOrganizationChart"/>
    <dgm:cxn modelId="{0E27B622-02B3-4A3C-BB6B-74FAFCFEDC2B}" type="presParOf" srcId="{6BDECA3F-CF1B-441A-B589-864FA8B2CEF4}" destId="{DC76E42B-BD28-4300-8864-F9FC44BFE19C}" srcOrd="2" destOrd="0" presId="urn:microsoft.com/office/officeart/2009/3/layout/HorizontalOrganizationChart"/>
    <dgm:cxn modelId="{00302869-3963-46F1-A231-920297EE30F9}" type="presParOf" srcId="{1B8C03E2-4212-46CC-89F4-FDB8AE4A7EBC}" destId="{9701FD1E-4D0A-4B8B-905A-5F7A58CBFAC0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708E81B-3633-48D6-99B4-5B8CDC8CB9C5}" type="doc">
      <dgm:prSet loTypeId="urn:microsoft.com/office/officeart/2005/8/layout/hierarchy2" loCatId="hierarchy" qsTypeId="urn:microsoft.com/office/officeart/2005/8/quickstyle/simple3" qsCatId="simple" csTypeId="urn:microsoft.com/office/officeart/2005/8/colors/accent3_1" csCatId="accent3" phldr="1"/>
      <dgm:spPr/>
      <dgm:t>
        <a:bodyPr/>
        <a:lstStyle/>
        <a:p>
          <a:pPr rtl="1"/>
          <a:endParaRPr lang="ar-KW"/>
        </a:p>
      </dgm:t>
    </dgm:pt>
    <dgm:pt modelId="{BCB27364-A042-4D6C-9303-ADF03548877A}">
      <dgm:prSet phldrT="[نص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olidFill>
          <a:srgbClr val="92D050"/>
        </a:solidFill>
        <a:ln/>
        <a:effectLst>
          <a:glow rad="2286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pPr rtl="1"/>
          <a:r>
            <a:rPr lang="ar-SA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أنواع الجدارات</a:t>
          </a:r>
          <a:endParaRPr lang="ar-KW" sz="36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glow rad="101600">
                <a:schemeClr val="accent4">
                  <a:satMod val="175000"/>
                  <a:alpha val="40000"/>
                </a:schemeClr>
              </a:glow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B0CABC-6582-44ED-B85A-03A413FB3689}" type="parTrans" cxnId="{A01D52FC-3235-4510-9B3C-EB596AA7E859}">
      <dgm:prSet/>
      <dgm:spPr/>
      <dgm:t>
        <a:bodyPr/>
        <a:lstStyle/>
        <a:p>
          <a:pPr rtl="1"/>
          <a:endParaRPr lang="ar-KW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DD129B2-528F-4802-B2AA-3CD234CF592C}" type="sibTrans" cxnId="{A01D52FC-3235-4510-9B3C-EB596AA7E859}">
      <dgm:prSet/>
      <dgm:spPr/>
      <dgm:t>
        <a:bodyPr/>
        <a:lstStyle/>
        <a:p>
          <a:pPr rtl="1"/>
          <a:endParaRPr lang="ar-KW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971EABB-7186-4AC4-B874-D30E71718C64}">
      <dgm:prSet phldrT="[نص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/>
        <a:effectLst>
          <a:glow rad="228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pPr rtl="1"/>
          <a:r>
            <a:rPr lang="ar-SA" sz="24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rPr>
            <a:t>فنية</a:t>
          </a:r>
        </a:p>
        <a:p>
          <a:pPr rtl="1"/>
          <a:r>
            <a:rPr lang="ar-SA" sz="2400" b="1" kern="120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تقيس مستويات المعرفة والمهارات التخصصية المطلوبة للقيام بالوظيفة بفعالية .</a:t>
          </a:r>
        </a:p>
        <a:p>
          <a:pPr rtl="1"/>
          <a:r>
            <a:rPr lang="ar-SA" sz="2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تختص بأنشطة التعليم والصحة</a:t>
          </a:r>
          <a:endParaRPr lang="ar-KW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3AC80C7-FDA5-4B99-99C7-AE42E0A12041}" type="parTrans" cxnId="{FB5C97AD-4AC0-459A-AEAC-C6928209EA4B}">
      <dgm:prSet>
        <dgm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dgm:style>
      </dgm:prSet>
      <dgm:spPr>
        <a:ln/>
      </dgm:spPr>
      <dgm:t>
        <a:bodyPr/>
        <a:lstStyle/>
        <a:p>
          <a:pPr rtl="1"/>
          <a:endParaRPr lang="ar-KW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CD20877-9A40-44A8-8064-B8583278DFB0}" type="sibTrans" cxnId="{FB5C97AD-4AC0-459A-AEAC-C6928209EA4B}">
      <dgm:prSet/>
      <dgm:spPr/>
      <dgm:t>
        <a:bodyPr/>
        <a:lstStyle/>
        <a:p>
          <a:pPr rtl="1"/>
          <a:endParaRPr lang="ar-KW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C48F2E9-1032-420F-BBA1-B723B6F7E758}">
      <dgm:prSet phldrT="[نص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/>
        <a:effectLst>
          <a:glow rad="228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pPr rtl="1"/>
          <a:r>
            <a:rPr lang="ar-SA" sz="2400" b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أساسية</a:t>
          </a:r>
        </a:p>
        <a:p>
          <a:pPr rtl="1"/>
          <a:r>
            <a:rPr lang="ar-SA" sz="2400" b="1" smtClean="0">
              <a:latin typeface="Arial" panose="020B0604020202020204" pitchFamily="34" charset="0"/>
              <a:cs typeface="Arial" panose="020B0604020202020204" pitchFamily="34" charset="0"/>
            </a:rPr>
            <a:t>قائمة من السلوكيات المتوقعة من الموظف ,وتقيس مستويات المعرفة والمهارات المطلوبة للقيام بالوظيفة بفعالية  </a:t>
          </a:r>
          <a:endParaRPr lang="ar-KW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C276F71-45D0-47C7-8EA9-C4DAB4D5C13A}" type="parTrans" cxnId="{B1261482-5254-44BC-B889-EE65AAFDB783}">
      <dgm:prSet>
        <dgm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dgm:style>
      </dgm:prSet>
      <dgm:spPr>
        <a:ln/>
      </dgm:spPr>
      <dgm:t>
        <a:bodyPr/>
        <a:lstStyle/>
        <a:p>
          <a:pPr rtl="1"/>
          <a:endParaRPr lang="ar-KW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6E0DC05-073A-4EB9-BD59-A58C780319B2}" type="sibTrans" cxnId="{B1261482-5254-44BC-B889-EE65AAFDB783}">
      <dgm:prSet/>
      <dgm:spPr/>
      <dgm:t>
        <a:bodyPr/>
        <a:lstStyle/>
        <a:p>
          <a:pPr rtl="1"/>
          <a:endParaRPr lang="ar-KW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A32BAE-9C30-4016-9E8B-9B46132480AD}" type="pres">
      <dgm:prSet presAssocID="{B708E81B-3633-48D6-99B4-5B8CDC8CB9C5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41479401-45CC-4C30-97E8-3A72F1D0F626}" type="pres">
      <dgm:prSet presAssocID="{BCB27364-A042-4D6C-9303-ADF03548877A}" presName="root1" presStyleCnt="0"/>
      <dgm:spPr/>
      <dgm:t>
        <a:bodyPr/>
        <a:lstStyle/>
        <a:p>
          <a:pPr rtl="1"/>
          <a:endParaRPr lang="ar-SA"/>
        </a:p>
      </dgm:t>
    </dgm:pt>
    <dgm:pt modelId="{E8F261E7-A562-41E4-8130-F672BCE73123}" type="pres">
      <dgm:prSet presAssocID="{BCB27364-A042-4D6C-9303-ADF03548877A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FC78C203-0A10-44EB-87A3-D878618BD92B}" type="pres">
      <dgm:prSet presAssocID="{BCB27364-A042-4D6C-9303-ADF03548877A}" presName="level2hierChild" presStyleCnt="0"/>
      <dgm:spPr/>
      <dgm:t>
        <a:bodyPr/>
        <a:lstStyle/>
        <a:p>
          <a:pPr rtl="1"/>
          <a:endParaRPr lang="ar-SA"/>
        </a:p>
      </dgm:t>
    </dgm:pt>
    <dgm:pt modelId="{33591E2B-8237-4FE5-A1C3-E4AC40722FA4}" type="pres">
      <dgm:prSet presAssocID="{13AC80C7-FDA5-4B99-99C7-AE42E0A12041}" presName="conn2-1" presStyleLbl="parChTrans1D2" presStyleIdx="0" presStyleCnt="2"/>
      <dgm:spPr/>
      <dgm:t>
        <a:bodyPr/>
        <a:lstStyle/>
        <a:p>
          <a:pPr rtl="1"/>
          <a:endParaRPr lang="ar-SA"/>
        </a:p>
      </dgm:t>
    </dgm:pt>
    <dgm:pt modelId="{05BDF51C-22AB-4FE2-BB42-DB3F5F09C946}" type="pres">
      <dgm:prSet presAssocID="{13AC80C7-FDA5-4B99-99C7-AE42E0A12041}" presName="connTx" presStyleLbl="parChTrans1D2" presStyleIdx="0" presStyleCnt="2"/>
      <dgm:spPr/>
      <dgm:t>
        <a:bodyPr/>
        <a:lstStyle/>
        <a:p>
          <a:pPr rtl="1"/>
          <a:endParaRPr lang="ar-SA"/>
        </a:p>
      </dgm:t>
    </dgm:pt>
    <dgm:pt modelId="{096B0F62-0AB9-402B-A7B8-90E42561EA03}" type="pres">
      <dgm:prSet presAssocID="{0971EABB-7186-4AC4-B874-D30E71718C64}" presName="root2" presStyleCnt="0"/>
      <dgm:spPr/>
      <dgm:t>
        <a:bodyPr/>
        <a:lstStyle/>
        <a:p>
          <a:pPr rtl="1"/>
          <a:endParaRPr lang="ar-SA"/>
        </a:p>
      </dgm:t>
    </dgm:pt>
    <dgm:pt modelId="{79D9E86C-EC75-4395-9323-BD0F077F5E3A}" type="pres">
      <dgm:prSet presAssocID="{0971EABB-7186-4AC4-B874-D30E71718C64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296C70F8-7CB7-4D17-A3B2-FFB4FC14760C}" type="pres">
      <dgm:prSet presAssocID="{0971EABB-7186-4AC4-B874-D30E71718C64}" presName="level3hierChild" presStyleCnt="0"/>
      <dgm:spPr/>
      <dgm:t>
        <a:bodyPr/>
        <a:lstStyle/>
        <a:p>
          <a:pPr rtl="1"/>
          <a:endParaRPr lang="ar-SA"/>
        </a:p>
      </dgm:t>
    </dgm:pt>
    <dgm:pt modelId="{8E4FF157-6E3B-4AE2-992E-FC90D3A30FF6}" type="pres">
      <dgm:prSet presAssocID="{1C276F71-45D0-47C7-8EA9-C4DAB4D5C13A}" presName="conn2-1" presStyleLbl="parChTrans1D2" presStyleIdx="1" presStyleCnt="2"/>
      <dgm:spPr/>
      <dgm:t>
        <a:bodyPr/>
        <a:lstStyle/>
        <a:p>
          <a:pPr rtl="1"/>
          <a:endParaRPr lang="ar-SA"/>
        </a:p>
      </dgm:t>
    </dgm:pt>
    <dgm:pt modelId="{6E197120-C6FA-42ED-A66A-818F62A1EBBA}" type="pres">
      <dgm:prSet presAssocID="{1C276F71-45D0-47C7-8EA9-C4DAB4D5C13A}" presName="connTx" presStyleLbl="parChTrans1D2" presStyleIdx="1" presStyleCnt="2"/>
      <dgm:spPr/>
      <dgm:t>
        <a:bodyPr/>
        <a:lstStyle/>
        <a:p>
          <a:pPr rtl="1"/>
          <a:endParaRPr lang="ar-SA"/>
        </a:p>
      </dgm:t>
    </dgm:pt>
    <dgm:pt modelId="{CB91BF05-5C4B-4EF7-8E67-6F3AC866CBD2}" type="pres">
      <dgm:prSet presAssocID="{1C48F2E9-1032-420F-BBA1-B723B6F7E758}" presName="root2" presStyleCnt="0"/>
      <dgm:spPr/>
      <dgm:t>
        <a:bodyPr/>
        <a:lstStyle/>
        <a:p>
          <a:pPr rtl="1"/>
          <a:endParaRPr lang="ar-SA"/>
        </a:p>
      </dgm:t>
    </dgm:pt>
    <dgm:pt modelId="{24C15DDC-DFFE-4989-8065-84AB145FB511}" type="pres">
      <dgm:prSet presAssocID="{1C48F2E9-1032-420F-BBA1-B723B6F7E758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31DDEE05-7C4C-4BA2-BB68-35FBD948FD9A}" type="pres">
      <dgm:prSet presAssocID="{1C48F2E9-1032-420F-BBA1-B723B6F7E758}" presName="level3hierChild" presStyleCnt="0"/>
      <dgm:spPr/>
      <dgm:t>
        <a:bodyPr/>
        <a:lstStyle/>
        <a:p>
          <a:pPr rtl="1"/>
          <a:endParaRPr lang="ar-SA"/>
        </a:p>
      </dgm:t>
    </dgm:pt>
  </dgm:ptLst>
  <dgm:cxnLst>
    <dgm:cxn modelId="{5CEFBE75-A252-4649-A9BF-C7996B383CC6}" type="presOf" srcId="{1C48F2E9-1032-420F-BBA1-B723B6F7E758}" destId="{24C15DDC-DFFE-4989-8065-84AB145FB511}" srcOrd="0" destOrd="0" presId="urn:microsoft.com/office/officeart/2005/8/layout/hierarchy2"/>
    <dgm:cxn modelId="{C99BB6C1-A7B1-48FE-A72C-35C9B303811C}" type="presOf" srcId="{1C276F71-45D0-47C7-8EA9-C4DAB4D5C13A}" destId="{6E197120-C6FA-42ED-A66A-818F62A1EBBA}" srcOrd="1" destOrd="0" presId="urn:microsoft.com/office/officeart/2005/8/layout/hierarchy2"/>
    <dgm:cxn modelId="{85DCB322-5B04-4DEB-AC15-F1A6271ACE73}" type="presOf" srcId="{0971EABB-7186-4AC4-B874-D30E71718C64}" destId="{79D9E86C-EC75-4395-9323-BD0F077F5E3A}" srcOrd="0" destOrd="0" presId="urn:microsoft.com/office/officeart/2005/8/layout/hierarchy2"/>
    <dgm:cxn modelId="{5B66253C-3947-4595-9CBD-A9567D47507B}" type="presOf" srcId="{13AC80C7-FDA5-4B99-99C7-AE42E0A12041}" destId="{33591E2B-8237-4FE5-A1C3-E4AC40722FA4}" srcOrd="0" destOrd="0" presId="urn:microsoft.com/office/officeart/2005/8/layout/hierarchy2"/>
    <dgm:cxn modelId="{5273AACF-996C-4D47-98C1-6ECC977279D5}" type="presOf" srcId="{B708E81B-3633-48D6-99B4-5B8CDC8CB9C5}" destId="{48A32BAE-9C30-4016-9E8B-9B46132480AD}" srcOrd="0" destOrd="0" presId="urn:microsoft.com/office/officeart/2005/8/layout/hierarchy2"/>
    <dgm:cxn modelId="{EB00473E-D4C0-4EA1-B014-7713B58541DF}" type="presOf" srcId="{13AC80C7-FDA5-4B99-99C7-AE42E0A12041}" destId="{05BDF51C-22AB-4FE2-BB42-DB3F5F09C946}" srcOrd="1" destOrd="0" presId="urn:microsoft.com/office/officeart/2005/8/layout/hierarchy2"/>
    <dgm:cxn modelId="{ED9E4B3E-6944-4C98-859F-3B23E746C740}" type="presOf" srcId="{BCB27364-A042-4D6C-9303-ADF03548877A}" destId="{E8F261E7-A562-41E4-8130-F672BCE73123}" srcOrd="0" destOrd="0" presId="urn:microsoft.com/office/officeart/2005/8/layout/hierarchy2"/>
    <dgm:cxn modelId="{4F054127-03CB-4BBA-928C-F41D38B6026C}" type="presOf" srcId="{1C276F71-45D0-47C7-8EA9-C4DAB4D5C13A}" destId="{8E4FF157-6E3B-4AE2-992E-FC90D3A30FF6}" srcOrd="0" destOrd="0" presId="urn:microsoft.com/office/officeart/2005/8/layout/hierarchy2"/>
    <dgm:cxn modelId="{B1261482-5254-44BC-B889-EE65AAFDB783}" srcId="{BCB27364-A042-4D6C-9303-ADF03548877A}" destId="{1C48F2E9-1032-420F-BBA1-B723B6F7E758}" srcOrd="1" destOrd="0" parTransId="{1C276F71-45D0-47C7-8EA9-C4DAB4D5C13A}" sibTransId="{A6E0DC05-073A-4EB9-BD59-A58C780319B2}"/>
    <dgm:cxn modelId="{FB5C97AD-4AC0-459A-AEAC-C6928209EA4B}" srcId="{BCB27364-A042-4D6C-9303-ADF03548877A}" destId="{0971EABB-7186-4AC4-B874-D30E71718C64}" srcOrd="0" destOrd="0" parTransId="{13AC80C7-FDA5-4B99-99C7-AE42E0A12041}" sibTransId="{4CD20877-9A40-44A8-8064-B8583278DFB0}"/>
    <dgm:cxn modelId="{A01D52FC-3235-4510-9B3C-EB596AA7E859}" srcId="{B708E81B-3633-48D6-99B4-5B8CDC8CB9C5}" destId="{BCB27364-A042-4D6C-9303-ADF03548877A}" srcOrd="0" destOrd="0" parTransId="{95B0CABC-6582-44ED-B85A-03A413FB3689}" sibTransId="{ADD129B2-528F-4802-B2AA-3CD234CF592C}"/>
    <dgm:cxn modelId="{074D09C0-21B3-4EE5-8287-375F63A44EE3}" type="presParOf" srcId="{48A32BAE-9C30-4016-9E8B-9B46132480AD}" destId="{41479401-45CC-4C30-97E8-3A72F1D0F626}" srcOrd="0" destOrd="0" presId="urn:microsoft.com/office/officeart/2005/8/layout/hierarchy2"/>
    <dgm:cxn modelId="{CCC9E2CB-F3F8-404D-AF71-583FACA5F42F}" type="presParOf" srcId="{41479401-45CC-4C30-97E8-3A72F1D0F626}" destId="{E8F261E7-A562-41E4-8130-F672BCE73123}" srcOrd="0" destOrd="0" presId="urn:microsoft.com/office/officeart/2005/8/layout/hierarchy2"/>
    <dgm:cxn modelId="{346133B9-23A1-4817-9543-0BE4BEA32213}" type="presParOf" srcId="{41479401-45CC-4C30-97E8-3A72F1D0F626}" destId="{FC78C203-0A10-44EB-87A3-D878618BD92B}" srcOrd="1" destOrd="0" presId="urn:microsoft.com/office/officeart/2005/8/layout/hierarchy2"/>
    <dgm:cxn modelId="{5F8EE636-C1AE-4D25-8BB7-6B21D9290453}" type="presParOf" srcId="{FC78C203-0A10-44EB-87A3-D878618BD92B}" destId="{33591E2B-8237-4FE5-A1C3-E4AC40722FA4}" srcOrd="0" destOrd="0" presId="urn:microsoft.com/office/officeart/2005/8/layout/hierarchy2"/>
    <dgm:cxn modelId="{0380F45D-7DEF-4E17-9A35-936C77EEE4B0}" type="presParOf" srcId="{33591E2B-8237-4FE5-A1C3-E4AC40722FA4}" destId="{05BDF51C-22AB-4FE2-BB42-DB3F5F09C946}" srcOrd="0" destOrd="0" presId="urn:microsoft.com/office/officeart/2005/8/layout/hierarchy2"/>
    <dgm:cxn modelId="{03226B28-9B19-45DB-A634-56A3AFDB45AD}" type="presParOf" srcId="{FC78C203-0A10-44EB-87A3-D878618BD92B}" destId="{096B0F62-0AB9-402B-A7B8-90E42561EA03}" srcOrd="1" destOrd="0" presId="urn:microsoft.com/office/officeart/2005/8/layout/hierarchy2"/>
    <dgm:cxn modelId="{E16DCFD3-63B3-474F-B52C-19EB5932550D}" type="presParOf" srcId="{096B0F62-0AB9-402B-A7B8-90E42561EA03}" destId="{79D9E86C-EC75-4395-9323-BD0F077F5E3A}" srcOrd="0" destOrd="0" presId="urn:microsoft.com/office/officeart/2005/8/layout/hierarchy2"/>
    <dgm:cxn modelId="{3E4C70C3-3C15-4331-A6BF-90CC4A25598D}" type="presParOf" srcId="{096B0F62-0AB9-402B-A7B8-90E42561EA03}" destId="{296C70F8-7CB7-4D17-A3B2-FFB4FC14760C}" srcOrd="1" destOrd="0" presId="urn:microsoft.com/office/officeart/2005/8/layout/hierarchy2"/>
    <dgm:cxn modelId="{A7C4FEB0-4DA7-46B8-BC09-998C1CEBEB77}" type="presParOf" srcId="{FC78C203-0A10-44EB-87A3-D878618BD92B}" destId="{8E4FF157-6E3B-4AE2-992E-FC90D3A30FF6}" srcOrd="2" destOrd="0" presId="urn:microsoft.com/office/officeart/2005/8/layout/hierarchy2"/>
    <dgm:cxn modelId="{5B30C3D0-2E1E-49BF-8DA6-8ACAEAB9B3DA}" type="presParOf" srcId="{8E4FF157-6E3B-4AE2-992E-FC90D3A30FF6}" destId="{6E197120-C6FA-42ED-A66A-818F62A1EBBA}" srcOrd="0" destOrd="0" presId="urn:microsoft.com/office/officeart/2005/8/layout/hierarchy2"/>
    <dgm:cxn modelId="{55DFB290-0E3B-4E79-8DE5-0E7E2B10BFB3}" type="presParOf" srcId="{FC78C203-0A10-44EB-87A3-D878618BD92B}" destId="{CB91BF05-5C4B-4EF7-8E67-6F3AC866CBD2}" srcOrd="3" destOrd="0" presId="urn:microsoft.com/office/officeart/2005/8/layout/hierarchy2"/>
    <dgm:cxn modelId="{59A6CDC7-3C8C-4F5E-95AC-2C6F30AB5157}" type="presParOf" srcId="{CB91BF05-5C4B-4EF7-8E67-6F3AC866CBD2}" destId="{24C15DDC-DFFE-4989-8065-84AB145FB511}" srcOrd="0" destOrd="0" presId="urn:microsoft.com/office/officeart/2005/8/layout/hierarchy2"/>
    <dgm:cxn modelId="{E186249B-1A0B-46DB-A5AF-28484DAEE964}" type="presParOf" srcId="{CB91BF05-5C4B-4EF7-8E67-6F3AC866CBD2}" destId="{31DDEE05-7C4C-4BA2-BB68-35FBD948FD9A}" srcOrd="1" destOrd="0" presId="urn:microsoft.com/office/officeart/2005/8/layout/hierarchy2"/>
  </dgm:cxnLst>
  <dgm:bg>
    <a:effectLst>
      <a:glow rad="228600">
        <a:schemeClr val="accent2">
          <a:satMod val="175000"/>
          <a:alpha val="40000"/>
        </a:schemeClr>
      </a:glow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708E81B-3633-48D6-99B4-5B8CDC8CB9C5}" type="doc">
      <dgm:prSet loTypeId="urn:microsoft.com/office/officeart/2005/8/layout/hierarchy1" loCatId="hierarchy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pPr rtl="1"/>
          <a:endParaRPr lang="ar-KW"/>
        </a:p>
      </dgm:t>
    </dgm:pt>
    <dgm:pt modelId="{BCB27364-A042-4D6C-9303-ADF03548877A}">
      <dgm:prSet phldrT="[نص]" custT="1"/>
      <dgm:spPr/>
      <dgm:t>
        <a:bodyPr/>
        <a:lstStyle/>
        <a:p>
          <a:pPr rtl="1"/>
          <a:r>
            <a:rPr lang="ar-SA" sz="2000" b="1" dirty="0">
              <a:latin typeface="Arial" panose="020B0604020202020204" pitchFamily="34" charset="0"/>
              <a:cs typeface="Arial" panose="020B0604020202020204" pitchFamily="34" charset="0"/>
            </a:rPr>
            <a:t>الجدارات الأساسية </a:t>
          </a:r>
          <a:endParaRPr lang="ar-KW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B0CABC-6582-44ED-B85A-03A413FB3689}" type="parTrans" cxnId="{A01D52FC-3235-4510-9B3C-EB596AA7E859}">
      <dgm:prSet/>
      <dgm:spPr/>
      <dgm:t>
        <a:bodyPr/>
        <a:lstStyle/>
        <a:p>
          <a:pPr rtl="1"/>
          <a:endParaRPr lang="ar-KW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DD129B2-528F-4802-B2AA-3CD234CF592C}" type="sibTrans" cxnId="{A01D52FC-3235-4510-9B3C-EB596AA7E859}">
      <dgm:prSet/>
      <dgm:spPr/>
      <dgm:t>
        <a:bodyPr/>
        <a:lstStyle/>
        <a:p>
          <a:pPr rtl="1"/>
          <a:endParaRPr lang="ar-KW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043F0A4-9ECA-4FEC-9BD7-085ADDAB7BA0}">
      <dgm:prSet custT="1"/>
      <dgm:spPr/>
      <dgm:t>
        <a:bodyPr/>
        <a:lstStyle/>
        <a:p>
          <a:pPr rtl="1"/>
          <a:r>
            <a:rPr lang="ar-SA" sz="2000" b="1">
              <a:latin typeface="Arial" panose="020B0604020202020204" pitchFamily="34" charset="0"/>
              <a:cs typeface="Arial" panose="020B0604020202020204" pitchFamily="34" charset="0"/>
            </a:rPr>
            <a:t>القيادة</a:t>
          </a:r>
        </a:p>
        <a:p>
          <a:pPr rtl="1"/>
          <a:r>
            <a:rPr lang="ar-SA" sz="2000" b="1">
              <a:latin typeface="Arial" panose="020B0604020202020204" pitchFamily="34" charset="0"/>
              <a:cs typeface="Arial" panose="020B0604020202020204" pitchFamily="34" charset="0"/>
            </a:rPr>
            <a:t>خاص بالوظيفة الإشرافية </a:t>
          </a:r>
          <a:endParaRPr lang="ar-KW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ADC137F-37A2-47F1-91D2-1237C69D2678}" type="parTrans" cxnId="{5198864D-DCDA-4FDE-8DA8-B63CEBA0B467}">
      <dgm:prSet/>
      <dgm:spPr/>
      <dgm:t>
        <a:bodyPr/>
        <a:lstStyle/>
        <a:p>
          <a:pPr rtl="1"/>
          <a:endParaRPr lang="ar-KW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C50D31-45B0-4F51-B136-408B64F63509}" type="sibTrans" cxnId="{5198864D-DCDA-4FDE-8DA8-B63CEBA0B467}">
      <dgm:prSet/>
      <dgm:spPr/>
      <dgm:t>
        <a:bodyPr/>
        <a:lstStyle/>
        <a:p>
          <a:pPr rtl="1"/>
          <a:endParaRPr lang="ar-KW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36EEEC-0604-4BC3-BEC8-43FBE10C6C1E}">
      <dgm:prSet custT="1"/>
      <dgm:spPr/>
      <dgm:t>
        <a:bodyPr/>
        <a:lstStyle/>
        <a:p>
          <a:pPr rtl="1"/>
          <a:r>
            <a:rPr lang="ar-SA" sz="2000" b="1" dirty="0">
              <a:latin typeface="Arial" panose="020B0604020202020204" pitchFamily="34" charset="0"/>
              <a:cs typeface="Arial" panose="020B0604020202020204" pitchFamily="34" charset="0"/>
            </a:rPr>
            <a:t>الارتباط المهني</a:t>
          </a:r>
          <a:endParaRPr lang="ar-KW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CA7E225-FB72-4AF0-A841-AEB5FA96B5AA}" type="parTrans" cxnId="{DCF15239-3BD7-4E28-8782-1DAF5AD98DD8}">
      <dgm:prSet/>
      <dgm:spPr/>
      <dgm:t>
        <a:bodyPr/>
        <a:lstStyle/>
        <a:p>
          <a:pPr rtl="1"/>
          <a:endParaRPr lang="ar-KW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F02448C-A346-49D2-A96B-5B497BAAA909}" type="sibTrans" cxnId="{DCF15239-3BD7-4E28-8782-1DAF5AD98DD8}">
      <dgm:prSet/>
      <dgm:spPr/>
      <dgm:t>
        <a:bodyPr/>
        <a:lstStyle/>
        <a:p>
          <a:pPr rtl="1"/>
          <a:endParaRPr lang="ar-KW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B0FC7A7-DD75-4865-8047-11250A40263B}">
      <dgm:prSet custT="1"/>
      <dgm:spPr/>
      <dgm:t>
        <a:bodyPr/>
        <a:lstStyle/>
        <a:p>
          <a:pPr rtl="1"/>
          <a:r>
            <a:rPr lang="ar-SA" sz="2000" b="1" dirty="0">
              <a:latin typeface="Arial" panose="020B0604020202020204" pitchFamily="34" charset="0"/>
              <a:cs typeface="Arial" panose="020B0604020202020204" pitchFamily="34" charset="0"/>
            </a:rPr>
            <a:t>تطوير الأفراد</a:t>
          </a:r>
          <a:endParaRPr lang="ar-KW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76BB201-FB1F-40D5-BF1F-3D59BD80747F}" type="parTrans" cxnId="{EBEE129D-5023-4DA0-A633-0658A8F68229}">
      <dgm:prSet/>
      <dgm:spPr/>
      <dgm:t>
        <a:bodyPr/>
        <a:lstStyle/>
        <a:p>
          <a:pPr rtl="1"/>
          <a:endParaRPr lang="ar-KW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4DAEFB9-70CE-4B2C-A638-7FB0A7982328}" type="sibTrans" cxnId="{EBEE129D-5023-4DA0-A633-0658A8F68229}">
      <dgm:prSet/>
      <dgm:spPr/>
      <dgm:t>
        <a:bodyPr/>
        <a:lstStyle/>
        <a:p>
          <a:pPr rtl="1"/>
          <a:endParaRPr lang="ar-KW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885C378-3749-49A9-B9FA-C1BFC6017730}">
      <dgm:prSet custT="1"/>
      <dgm:spPr/>
      <dgm:t>
        <a:bodyPr/>
        <a:lstStyle/>
        <a:p>
          <a:pPr rtl="1"/>
          <a:r>
            <a:rPr lang="ar-SA" sz="2000" b="1" dirty="0">
              <a:latin typeface="Arial" panose="020B0604020202020204" pitchFamily="34" charset="0"/>
              <a:cs typeface="Arial" panose="020B0604020202020204" pitchFamily="34" charset="0"/>
            </a:rPr>
            <a:t>التوجه بالنتائج</a:t>
          </a:r>
          <a:endParaRPr lang="ar-KW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031165A-1ED4-4D2E-B3A4-EAEF9A223234}" type="parTrans" cxnId="{4DBFF1D1-B068-4A8A-9838-F694CA5B1A00}">
      <dgm:prSet/>
      <dgm:spPr/>
      <dgm:t>
        <a:bodyPr/>
        <a:lstStyle/>
        <a:p>
          <a:pPr rtl="1"/>
          <a:endParaRPr lang="ar-KW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96C9411-B4E3-496C-B398-C1B2BCBAFC52}" type="sibTrans" cxnId="{4DBFF1D1-B068-4A8A-9838-F694CA5B1A00}">
      <dgm:prSet/>
      <dgm:spPr/>
      <dgm:t>
        <a:bodyPr/>
        <a:lstStyle/>
        <a:p>
          <a:pPr rtl="1"/>
          <a:endParaRPr lang="ar-KW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C841080-21FF-433D-BE81-3F8AE011BA41}">
      <dgm:prSet custT="1"/>
      <dgm:spPr/>
      <dgm:t>
        <a:bodyPr/>
        <a:lstStyle/>
        <a:p>
          <a:pPr rtl="1"/>
          <a:r>
            <a:rPr lang="ar-SA" sz="2000" b="1" dirty="0">
              <a:latin typeface="Arial" panose="020B0604020202020204" pitchFamily="34" charset="0"/>
              <a:cs typeface="Arial" panose="020B0604020202020204" pitchFamily="34" charset="0"/>
            </a:rPr>
            <a:t>التواصل </a:t>
          </a:r>
          <a:endParaRPr lang="ar-KW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DC61825-A221-4E93-B58A-F941F770F6D6}" type="parTrans" cxnId="{8698F1BD-3C4B-47C2-8B7D-A2C3DB00B0F2}">
      <dgm:prSet/>
      <dgm:spPr/>
      <dgm:t>
        <a:bodyPr/>
        <a:lstStyle/>
        <a:p>
          <a:pPr rtl="1"/>
          <a:endParaRPr lang="ar-KW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CA5D0C2-12C5-46EC-A9CB-0460E107C085}" type="sibTrans" cxnId="{8698F1BD-3C4B-47C2-8B7D-A2C3DB00B0F2}">
      <dgm:prSet/>
      <dgm:spPr/>
      <dgm:t>
        <a:bodyPr/>
        <a:lstStyle/>
        <a:p>
          <a:pPr rtl="1"/>
          <a:endParaRPr lang="ar-KW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1A292A6-4570-4BCA-A227-BCBDDC9B33D5}">
      <dgm:prSet custT="1"/>
      <dgm:spPr/>
      <dgm:t>
        <a:bodyPr/>
        <a:lstStyle/>
        <a:p>
          <a:pPr rtl="1"/>
          <a:r>
            <a:rPr lang="ar-SA" sz="2000" b="1" dirty="0">
              <a:latin typeface="Arial" panose="020B0604020202020204" pitchFamily="34" charset="0"/>
              <a:cs typeface="Arial" panose="020B0604020202020204" pitchFamily="34" charset="0"/>
            </a:rPr>
            <a:t>التعاون</a:t>
          </a:r>
          <a:endParaRPr lang="ar-KW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AA93278-076C-4557-AB33-21F70351C183}" type="parTrans" cxnId="{E143D830-AD29-4759-96FE-CB3624DC6B18}">
      <dgm:prSet/>
      <dgm:spPr/>
      <dgm:t>
        <a:bodyPr/>
        <a:lstStyle/>
        <a:p>
          <a:pPr rtl="1"/>
          <a:endParaRPr lang="ar-KW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2637279-CF69-4317-8008-678DEEA0FB10}" type="sibTrans" cxnId="{E143D830-AD29-4759-96FE-CB3624DC6B18}">
      <dgm:prSet/>
      <dgm:spPr/>
      <dgm:t>
        <a:bodyPr/>
        <a:lstStyle/>
        <a:p>
          <a:pPr rtl="1"/>
          <a:endParaRPr lang="ar-KW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7CF097-D6AE-4C42-9FF5-3D70EBE44BE6}">
      <dgm:prSet custT="1"/>
      <dgm:spPr/>
      <dgm:t>
        <a:bodyPr/>
        <a:lstStyle/>
        <a:p>
          <a:pPr rtl="1"/>
          <a:r>
            <a:rPr lang="ar-SA" sz="2000" b="1" dirty="0">
              <a:latin typeface="Arial" panose="020B0604020202020204" pitchFamily="34" charset="0"/>
              <a:cs typeface="Arial" panose="020B0604020202020204" pitchFamily="34" charset="0"/>
            </a:rPr>
            <a:t>حس المسؤولية</a:t>
          </a:r>
          <a:endParaRPr lang="ar-KW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62C48D2-FF2B-4D45-AEA6-1107BF271E43}" type="parTrans" cxnId="{6F8C31C6-8809-470E-9CD9-D89A017A7EA9}">
      <dgm:prSet/>
      <dgm:spPr/>
      <dgm:t>
        <a:bodyPr/>
        <a:lstStyle/>
        <a:p>
          <a:pPr rtl="1"/>
          <a:endParaRPr lang="ar-KW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FB4946F-F338-41FE-A6AF-BA87C00207FE}" type="sibTrans" cxnId="{6F8C31C6-8809-470E-9CD9-D89A017A7EA9}">
      <dgm:prSet/>
      <dgm:spPr/>
      <dgm:t>
        <a:bodyPr/>
        <a:lstStyle/>
        <a:p>
          <a:pPr rtl="1"/>
          <a:endParaRPr lang="ar-KW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3C8F5CD-CC21-4856-A0D0-2111F53C718E}" type="pres">
      <dgm:prSet presAssocID="{B708E81B-3633-48D6-99B4-5B8CDC8CB9C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SA"/>
        </a:p>
      </dgm:t>
    </dgm:pt>
    <dgm:pt modelId="{9B513E29-CA94-47A3-AFBC-99194D89C6E0}" type="pres">
      <dgm:prSet presAssocID="{BCB27364-A042-4D6C-9303-ADF03548877A}" presName="hierRoot1" presStyleCnt="0"/>
      <dgm:spPr/>
      <dgm:t>
        <a:bodyPr/>
        <a:lstStyle/>
        <a:p>
          <a:pPr rtl="1"/>
          <a:endParaRPr lang="ar-SA"/>
        </a:p>
      </dgm:t>
    </dgm:pt>
    <dgm:pt modelId="{433474DB-10F9-45F5-918B-DA9F5654FCEF}" type="pres">
      <dgm:prSet presAssocID="{BCB27364-A042-4D6C-9303-ADF03548877A}" presName="composite" presStyleCnt="0"/>
      <dgm:spPr/>
      <dgm:t>
        <a:bodyPr/>
        <a:lstStyle/>
        <a:p>
          <a:pPr rtl="1"/>
          <a:endParaRPr lang="ar-SA"/>
        </a:p>
      </dgm:t>
    </dgm:pt>
    <dgm:pt modelId="{0133D924-56AF-45DA-8634-667773A408E0}" type="pres">
      <dgm:prSet presAssocID="{BCB27364-A042-4D6C-9303-ADF03548877A}" presName="background" presStyleLbl="node0" presStyleIdx="0" presStyleCnt="1"/>
      <dgm:spPr/>
      <dgm:t>
        <a:bodyPr/>
        <a:lstStyle/>
        <a:p>
          <a:pPr rtl="1"/>
          <a:endParaRPr lang="ar-SA"/>
        </a:p>
      </dgm:t>
    </dgm:pt>
    <dgm:pt modelId="{04B33806-D175-4FDF-B2A0-5FBDF694989A}" type="pres">
      <dgm:prSet presAssocID="{BCB27364-A042-4D6C-9303-ADF03548877A}" presName="text" presStyleLbl="fgAcc0" presStyleIdx="0" presStyleCnt="1" custScaleX="198058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38F01F73-1B3A-45F5-92AF-24E53D6AFBED}" type="pres">
      <dgm:prSet presAssocID="{BCB27364-A042-4D6C-9303-ADF03548877A}" presName="hierChild2" presStyleCnt="0"/>
      <dgm:spPr/>
      <dgm:t>
        <a:bodyPr/>
        <a:lstStyle/>
        <a:p>
          <a:pPr rtl="1"/>
          <a:endParaRPr lang="ar-SA"/>
        </a:p>
      </dgm:t>
    </dgm:pt>
    <dgm:pt modelId="{F431D046-1BC2-4E91-BBC0-8B8CF492985A}" type="pres">
      <dgm:prSet presAssocID="{1ADC137F-37A2-47F1-91D2-1237C69D2678}" presName="Name10" presStyleLbl="parChTrans1D2" presStyleIdx="0" presStyleCnt="7"/>
      <dgm:spPr/>
      <dgm:t>
        <a:bodyPr/>
        <a:lstStyle/>
        <a:p>
          <a:pPr rtl="1"/>
          <a:endParaRPr lang="ar-SA"/>
        </a:p>
      </dgm:t>
    </dgm:pt>
    <dgm:pt modelId="{C54B2928-3EBE-4092-9B61-34C3EE44AC9A}" type="pres">
      <dgm:prSet presAssocID="{1043F0A4-9ECA-4FEC-9BD7-085ADDAB7BA0}" presName="hierRoot2" presStyleCnt="0"/>
      <dgm:spPr/>
      <dgm:t>
        <a:bodyPr/>
        <a:lstStyle/>
        <a:p>
          <a:pPr rtl="1"/>
          <a:endParaRPr lang="ar-SA"/>
        </a:p>
      </dgm:t>
    </dgm:pt>
    <dgm:pt modelId="{51321B19-214A-4647-8E0D-13CFAF9E12CC}" type="pres">
      <dgm:prSet presAssocID="{1043F0A4-9ECA-4FEC-9BD7-085ADDAB7BA0}" presName="composite2" presStyleCnt="0"/>
      <dgm:spPr/>
      <dgm:t>
        <a:bodyPr/>
        <a:lstStyle/>
        <a:p>
          <a:pPr rtl="1"/>
          <a:endParaRPr lang="ar-SA"/>
        </a:p>
      </dgm:t>
    </dgm:pt>
    <dgm:pt modelId="{B02FCF22-49C4-4947-90EB-43EFF2DFC5AB}" type="pres">
      <dgm:prSet presAssocID="{1043F0A4-9ECA-4FEC-9BD7-085ADDAB7BA0}" presName="background2" presStyleLbl="node2" presStyleIdx="0" presStyleCnt="7"/>
      <dgm:spPr/>
      <dgm:t>
        <a:bodyPr/>
        <a:lstStyle/>
        <a:p>
          <a:pPr rtl="1"/>
          <a:endParaRPr lang="ar-SA"/>
        </a:p>
      </dgm:t>
    </dgm:pt>
    <dgm:pt modelId="{C67CB0C4-E099-4329-A1F8-DF29A7C7E7C3}" type="pres">
      <dgm:prSet presAssocID="{1043F0A4-9ECA-4FEC-9BD7-085ADDAB7BA0}" presName="text2" presStyleLbl="fgAcc2" presStyleIdx="0" presStyleCnt="7" custScaleY="174225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4074A0A8-15CC-4D84-AB82-DF617A19E90E}" type="pres">
      <dgm:prSet presAssocID="{1043F0A4-9ECA-4FEC-9BD7-085ADDAB7BA0}" presName="hierChild3" presStyleCnt="0"/>
      <dgm:spPr/>
      <dgm:t>
        <a:bodyPr/>
        <a:lstStyle/>
        <a:p>
          <a:pPr rtl="1"/>
          <a:endParaRPr lang="ar-SA"/>
        </a:p>
      </dgm:t>
    </dgm:pt>
    <dgm:pt modelId="{2F62DABC-D388-4449-8FA5-040EFD00967F}" type="pres">
      <dgm:prSet presAssocID="{6CA7E225-FB72-4AF0-A841-AEB5FA96B5AA}" presName="Name10" presStyleLbl="parChTrans1D2" presStyleIdx="1" presStyleCnt="7"/>
      <dgm:spPr/>
      <dgm:t>
        <a:bodyPr/>
        <a:lstStyle/>
        <a:p>
          <a:pPr rtl="1"/>
          <a:endParaRPr lang="ar-SA"/>
        </a:p>
      </dgm:t>
    </dgm:pt>
    <dgm:pt modelId="{A2ECB1B2-4462-4A53-9B35-B289CE26DDC7}" type="pres">
      <dgm:prSet presAssocID="{8E36EEEC-0604-4BC3-BEC8-43FBE10C6C1E}" presName="hierRoot2" presStyleCnt="0"/>
      <dgm:spPr/>
      <dgm:t>
        <a:bodyPr/>
        <a:lstStyle/>
        <a:p>
          <a:pPr rtl="1"/>
          <a:endParaRPr lang="ar-SA"/>
        </a:p>
      </dgm:t>
    </dgm:pt>
    <dgm:pt modelId="{3D3A40AE-1B64-482B-A3DC-C6D14A5E8A96}" type="pres">
      <dgm:prSet presAssocID="{8E36EEEC-0604-4BC3-BEC8-43FBE10C6C1E}" presName="composite2" presStyleCnt="0"/>
      <dgm:spPr/>
      <dgm:t>
        <a:bodyPr/>
        <a:lstStyle/>
        <a:p>
          <a:pPr rtl="1"/>
          <a:endParaRPr lang="ar-SA"/>
        </a:p>
      </dgm:t>
    </dgm:pt>
    <dgm:pt modelId="{EB5C8B48-65FC-4EDC-9448-7F69EFF59A16}" type="pres">
      <dgm:prSet presAssocID="{8E36EEEC-0604-4BC3-BEC8-43FBE10C6C1E}" presName="background2" presStyleLbl="node2" presStyleIdx="1" presStyleCnt="7"/>
      <dgm:spPr/>
      <dgm:t>
        <a:bodyPr/>
        <a:lstStyle/>
        <a:p>
          <a:pPr rtl="1"/>
          <a:endParaRPr lang="ar-SA"/>
        </a:p>
      </dgm:t>
    </dgm:pt>
    <dgm:pt modelId="{FE67856E-D1D0-48F9-8192-03A5BEA9AF19}" type="pres">
      <dgm:prSet presAssocID="{8E36EEEC-0604-4BC3-BEC8-43FBE10C6C1E}" presName="text2" presStyleLbl="fgAcc2" presStyleIdx="1" presStyleCnt="7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A2F5ED11-0816-4816-A353-D6523C4A793D}" type="pres">
      <dgm:prSet presAssocID="{8E36EEEC-0604-4BC3-BEC8-43FBE10C6C1E}" presName="hierChild3" presStyleCnt="0"/>
      <dgm:spPr/>
      <dgm:t>
        <a:bodyPr/>
        <a:lstStyle/>
        <a:p>
          <a:pPr rtl="1"/>
          <a:endParaRPr lang="ar-SA"/>
        </a:p>
      </dgm:t>
    </dgm:pt>
    <dgm:pt modelId="{37FB05F5-C9D1-4A40-A12C-E49E5C709DFC}" type="pres">
      <dgm:prSet presAssocID="{776BB201-FB1F-40D5-BF1F-3D59BD80747F}" presName="Name10" presStyleLbl="parChTrans1D2" presStyleIdx="2" presStyleCnt="7"/>
      <dgm:spPr/>
      <dgm:t>
        <a:bodyPr/>
        <a:lstStyle/>
        <a:p>
          <a:pPr rtl="1"/>
          <a:endParaRPr lang="ar-SA"/>
        </a:p>
      </dgm:t>
    </dgm:pt>
    <dgm:pt modelId="{00E64111-FAA4-483D-BED7-E657923754C0}" type="pres">
      <dgm:prSet presAssocID="{AB0FC7A7-DD75-4865-8047-11250A40263B}" presName="hierRoot2" presStyleCnt="0"/>
      <dgm:spPr/>
      <dgm:t>
        <a:bodyPr/>
        <a:lstStyle/>
        <a:p>
          <a:pPr rtl="1"/>
          <a:endParaRPr lang="ar-SA"/>
        </a:p>
      </dgm:t>
    </dgm:pt>
    <dgm:pt modelId="{CCCC03D2-D2C8-4AB8-8360-BD5664FB2B11}" type="pres">
      <dgm:prSet presAssocID="{AB0FC7A7-DD75-4865-8047-11250A40263B}" presName="composite2" presStyleCnt="0"/>
      <dgm:spPr/>
      <dgm:t>
        <a:bodyPr/>
        <a:lstStyle/>
        <a:p>
          <a:pPr rtl="1"/>
          <a:endParaRPr lang="ar-SA"/>
        </a:p>
      </dgm:t>
    </dgm:pt>
    <dgm:pt modelId="{E35A343F-53A3-4738-98AF-9289385CA8C9}" type="pres">
      <dgm:prSet presAssocID="{AB0FC7A7-DD75-4865-8047-11250A40263B}" presName="background2" presStyleLbl="node2" presStyleIdx="2" presStyleCnt="7"/>
      <dgm:spPr/>
      <dgm:t>
        <a:bodyPr/>
        <a:lstStyle/>
        <a:p>
          <a:pPr rtl="1"/>
          <a:endParaRPr lang="ar-SA"/>
        </a:p>
      </dgm:t>
    </dgm:pt>
    <dgm:pt modelId="{61534515-E3F8-4768-92AB-61CFB7EE40F7}" type="pres">
      <dgm:prSet presAssocID="{AB0FC7A7-DD75-4865-8047-11250A40263B}" presName="text2" presStyleLbl="fgAcc2" presStyleIdx="2" presStyleCnt="7" custLinFactNeighborY="11589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B0799596-B322-43F7-8733-1C57B6C6B18C}" type="pres">
      <dgm:prSet presAssocID="{AB0FC7A7-DD75-4865-8047-11250A40263B}" presName="hierChild3" presStyleCnt="0"/>
      <dgm:spPr/>
      <dgm:t>
        <a:bodyPr/>
        <a:lstStyle/>
        <a:p>
          <a:pPr rtl="1"/>
          <a:endParaRPr lang="ar-SA"/>
        </a:p>
      </dgm:t>
    </dgm:pt>
    <dgm:pt modelId="{A182C946-C480-4EEE-A114-4CC3ADC36241}" type="pres">
      <dgm:prSet presAssocID="{A031165A-1ED4-4D2E-B3A4-EAEF9A223234}" presName="Name10" presStyleLbl="parChTrans1D2" presStyleIdx="3" presStyleCnt="7"/>
      <dgm:spPr/>
      <dgm:t>
        <a:bodyPr/>
        <a:lstStyle/>
        <a:p>
          <a:pPr rtl="1"/>
          <a:endParaRPr lang="ar-SA"/>
        </a:p>
      </dgm:t>
    </dgm:pt>
    <dgm:pt modelId="{FF83F220-537A-4CA3-ACCC-49E5655E5A34}" type="pres">
      <dgm:prSet presAssocID="{3885C378-3749-49A9-B9FA-C1BFC6017730}" presName="hierRoot2" presStyleCnt="0"/>
      <dgm:spPr/>
      <dgm:t>
        <a:bodyPr/>
        <a:lstStyle/>
        <a:p>
          <a:pPr rtl="1"/>
          <a:endParaRPr lang="ar-SA"/>
        </a:p>
      </dgm:t>
    </dgm:pt>
    <dgm:pt modelId="{8C5A745F-F068-4E02-94CB-F6C1B1F632AF}" type="pres">
      <dgm:prSet presAssocID="{3885C378-3749-49A9-B9FA-C1BFC6017730}" presName="composite2" presStyleCnt="0"/>
      <dgm:spPr/>
      <dgm:t>
        <a:bodyPr/>
        <a:lstStyle/>
        <a:p>
          <a:pPr rtl="1"/>
          <a:endParaRPr lang="ar-SA"/>
        </a:p>
      </dgm:t>
    </dgm:pt>
    <dgm:pt modelId="{72FD3803-42DB-4CE8-9D4E-E4C6396C9BBA}" type="pres">
      <dgm:prSet presAssocID="{3885C378-3749-49A9-B9FA-C1BFC6017730}" presName="background2" presStyleLbl="node2" presStyleIdx="3" presStyleCnt="7"/>
      <dgm:spPr/>
      <dgm:t>
        <a:bodyPr/>
        <a:lstStyle/>
        <a:p>
          <a:pPr rtl="1"/>
          <a:endParaRPr lang="ar-SA"/>
        </a:p>
      </dgm:t>
    </dgm:pt>
    <dgm:pt modelId="{49467FCF-FE1B-4F8E-A51E-D8075BA27EA6}" type="pres">
      <dgm:prSet presAssocID="{3885C378-3749-49A9-B9FA-C1BFC6017730}" presName="text2" presStyleLbl="fgAcc2" presStyleIdx="3" presStyleCnt="7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DD079D17-45DC-48AB-8556-6A8D0DD3911E}" type="pres">
      <dgm:prSet presAssocID="{3885C378-3749-49A9-B9FA-C1BFC6017730}" presName="hierChild3" presStyleCnt="0"/>
      <dgm:spPr/>
      <dgm:t>
        <a:bodyPr/>
        <a:lstStyle/>
        <a:p>
          <a:pPr rtl="1"/>
          <a:endParaRPr lang="ar-SA"/>
        </a:p>
      </dgm:t>
    </dgm:pt>
    <dgm:pt modelId="{F88A2A6F-6362-4380-A00B-6EE78E700D85}" type="pres">
      <dgm:prSet presAssocID="{DDC61825-A221-4E93-B58A-F941F770F6D6}" presName="Name10" presStyleLbl="parChTrans1D2" presStyleIdx="4" presStyleCnt="7"/>
      <dgm:spPr/>
      <dgm:t>
        <a:bodyPr/>
        <a:lstStyle/>
        <a:p>
          <a:pPr rtl="1"/>
          <a:endParaRPr lang="ar-SA"/>
        </a:p>
      </dgm:t>
    </dgm:pt>
    <dgm:pt modelId="{D23E3799-9BA4-4322-BA55-50B8446EA554}" type="pres">
      <dgm:prSet presAssocID="{4C841080-21FF-433D-BE81-3F8AE011BA41}" presName="hierRoot2" presStyleCnt="0"/>
      <dgm:spPr/>
      <dgm:t>
        <a:bodyPr/>
        <a:lstStyle/>
        <a:p>
          <a:pPr rtl="1"/>
          <a:endParaRPr lang="ar-SA"/>
        </a:p>
      </dgm:t>
    </dgm:pt>
    <dgm:pt modelId="{8E66BE50-1E2C-4970-B073-C3603DC5EBDC}" type="pres">
      <dgm:prSet presAssocID="{4C841080-21FF-433D-BE81-3F8AE011BA41}" presName="composite2" presStyleCnt="0"/>
      <dgm:spPr/>
      <dgm:t>
        <a:bodyPr/>
        <a:lstStyle/>
        <a:p>
          <a:pPr rtl="1"/>
          <a:endParaRPr lang="ar-SA"/>
        </a:p>
      </dgm:t>
    </dgm:pt>
    <dgm:pt modelId="{5AB04B93-D1B0-4C87-8CA5-E7281AEA40C7}" type="pres">
      <dgm:prSet presAssocID="{4C841080-21FF-433D-BE81-3F8AE011BA41}" presName="background2" presStyleLbl="node2" presStyleIdx="4" presStyleCnt="7"/>
      <dgm:spPr/>
      <dgm:t>
        <a:bodyPr/>
        <a:lstStyle/>
        <a:p>
          <a:pPr rtl="1"/>
          <a:endParaRPr lang="ar-SA"/>
        </a:p>
      </dgm:t>
    </dgm:pt>
    <dgm:pt modelId="{4C6E0DE0-0934-4718-AD40-E82C399E9C23}" type="pres">
      <dgm:prSet presAssocID="{4C841080-21FF-433D-BE81-3F8AE011BA41}" presName="text2" presStyleLbl="fgAcc2" presStyleIdx="4" presStyleCnt="7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2F9E615E-47A8-4B4E-8D3F-EA08B062CBC2}" type="pres">
      <dgm:prSet presAssocID="{4C841080-21FF-433D-BE81-3F8AE011BA41}" presName="hierChild3" presStyleCnt="0"/>
      <dgm:spPr/>
      <dgm:t>
        <a:bodyPr/>
        <a:lstStyle/>
        <a:p>
          <a:pPr rtl="1"/>
          <a:endParaRPr lang="ar-SA"/>
        </a:p>
      </dgm:t>
    </dgm:pt>
    <dgm:pt modelId="{642E4F6D-DDC3-46CE-8FAE-CC61391BC32F}" type="pres">
      <dgm:prSet presAssocID="{FAA93278-076C-4557-AB33-21F70351C183}" presName="Name10" presStyleLbl="parChTrans1D2" presStyleIdx="5" presStyleCnt="7"/>
      <dgm:spPr/>
      <dgm:t>
        <a:bodyPr/>
        <a:lstStyle/>
        <a:p>
          <a:pPr rtl="1"/>
          <a:endParaRPr lang="ar-SA"/>
        </a:p>
      </dgm:t>
    </dgm:pt>
    <dgm:pt modelId="{80DFD144-7CE3-401F-B88A-8ABFEF535FF3}" type="pres">
      <dgm:prSet presAssocID="{11A292A6-4570-4BCA-A227-BCBDDC9B33D5}" presName="hierRoot2" presStyleCnt="0"/>
      <dgm:spPr/>
      <dgm:t>
        <a:bodyPr/>
        <a:lstStyle/>
        <a:p>
          <a:pPr rtl="1"/>
          <a:endParaRPr lang="ar-SA"/>
        </a:p>
      </dgm:t>
    </dgm:pt>
    <dgm:pt modelId="{79636603-430C-487A-BF53-BE7FB9A56D43}" type="pres">
      <dgm:prSet presAssocID="{11A292A6-4570-4BCA-A227-BCBDDC9B33D5}" presName="composite2" presStyleCnt="0"/>
      <dgm:spPr/>
      <dgm:t>
        <a:bodyPr/>
        <a:lstStyle/>
        <a:p>
          <a:pPr rtl="1"/>
          <a:endParaRPr lang="ar-SA"/>
        </a:p>
      </dgm:t>
    </dgm:pt>
    <dgm:pt modelId="{6D961ED5-D577-4171-868A-5C9E22B783DD}" type="pres">
      <dgm:prSet presAssocID="{11A292A6-4570-4BCA-A227-BCBDDC9B33D5}" presName="background2" presStyleLbl="node2" presStyleIdx="5" presStyleCnt="7"/>
      <dgm:spPr/>
      <dgm:t>
        <a:bodyPr/>
        <a:lstStyle/>
        <a:p>
          <a:pPr rtl="1"/>
          <a:endParaRPr lang="ar-SA"/>
        </a:p>
      </dgm:t>
    </dgm:pt>
    <dgm:pt modelId="{F5327A60-328B-4A97-8CD2-B1DDF703D9E4}" type="pres">
      <dgm:prSet presAssocID="{11A292A6-4570-4BCA-A227-BCBDDC9B33D5}" presName="text2" presStyleLbl="fgAcc2" presStyleIdx="5" presStyleCnt="7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0D900F5A-4538-4414-80F9-D367EFA56A3B}" type="pres">
      <dgm:prSet presAssocID="{11A292A6-4570-4BCA-A227-BCBDDC9B33D5}" presName="hierChild3" presStyleCnt="0"/>
      <dgm:spPr/>
      <dgm:t>
        <a:bodyPr/>
        <a:lstStyle/>
        <a:p>
          <a:pPr rtl="1"/>
          <a:endParaRPr lang="ar-SA"/>
        </a:p>
      </dgm:t>
    </dgm:pt>
    <dgm:pt modelId="{D6094B35-34E8-42FD-B362-CCAA48B21012}" type="pres">
      <dgm:prSet presAssocID="{962C48D2-FF2B-4D45-AEA6-1107BF271E43}" presName="Name10" presStyleLbl="parChTrans1D2" presStyleIdx="6" presStyleCnt="7"/>
      <dgm:spPr/>
      <dgm:t>
        <a:bodyPr/>
        <a:lstStyle/>
        <a:p>
          <a:pPr rtl="1"/>
          <a:endParaRPr lang="ar-SA"/>
        </a:p>
      </dgm:t>
    </dgm:pt>
    <dgm:pt modelId="{A0854242-714E-475E-8C64-BD7BA2A4AFAA}" type="pres">
      <dgm:prSet presAssocID="{3E7CF097-D6AE-4C42-9FF5-3D70EBE44BE6}" presName="hierRoot2" presStyleCnt="0"/>
      <dgm:spPr/>
      <dgm:t>
        <a:bodyPr/>
        <a:lstStyle/>
        <a:p>
          <a:pPr rtl="1"/>
          <a:endParaRPr lang="ar-SA"/>
        </a:p>
      </dgm:t>
    </dgm:pt>
    <dgm:pt modelId="{51BAD9B4-5F10-4C0B-BCD9-40260F15D24E}" type="pres">
      <dgm:prSet presAssocID="{3E7CF097-D6AE-4C42-9FF5-3D70EBE44BE6}" presName="composite2" presStyleCnt="0"/>
      <dgm:spPr/>
      <dgm:t>
        <a:bodyPr/>
        <a:lstStyle/>
        <a:p>
          <a:pPr rtl="1"/>
          <a:endParaRPr lang="ar-SA"/>
        </a:p>
      </dgm:t>
    </dgm:pt>
    <dgm:pt modelId="{AD3E0E0D-9EFC-406C-9039-318B706FB549}" type="pres">
      <dgm:prSet presAssocID="{3E7CF097-D6AE-4C42-9FF5-3D70EBE44BE6}" presName="background2" presStyleLbl="node2" presStyleIdx="6" presStyleCnt="7"/>
      <dgm:spPr/>
      <dgm:t>
        <a:bodyPr/>
        <a:lstStyle/>
        <a:p>
          <a:pPr rtl="1"/>
          <a:endParaRPr lang="ar-SA"/>
        </a:p>
      </dgm:t>
    </dgm:pt>
    <dgm:pt modelId="{54C04DBA-930F-4E1D-AE51-CA36DD053C94}" type="pres">
      <dgm:prSet presAssocID="{3E7CF097-D6AE-4C42-9FF5-3D70EBE44BE6}" presName="text2" presStyleLbl="fgAcc2" presStyleIdx="6" presStyleCnt="7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8EAB6D3A-F3E7-4D5D-A8D3-1357EE6B65E9}" type="pres">
      <dgm:prSet presAssocID="{3E7CF097-D6AE-4C42-9FF5-3D70EBE44BE6}" presName="hierChild3" presStyleCnt="0"/>
      <dgm:spPr/>
      <dgm:t>
        <a:bodyPr/>
        <a:lstStyle/>
        <a:p>
          <a:pPr rtl="1"/>
          <a:endParaRPr lang="ar-SA"/>
        </a:p>
      </dgm:t>
    </dgm:pt>
  </dgm:ptLst>
  <dgm:cxnLst>
    <dgm:cxn modelId="{EC4F55EB-79B2-4CCA-A8D1-D74E1B616AA0}" type="presOf" srcId="{DDC61825-A221-4E93-B58A-F941F770F6D6}" destId="{F88A2A6F-6362-4380-A00B-6EE78E700D85}" srcOrd="0" destOrd="0" presId="urn:microsoft.com/office/officeart/2005/8/layout/hierarchy1"/>
    <dgm:cxn modelId="{11856E17-0C6F-4A41-842B-A16A77AC119D}" type="presOf" srcId="{1ADC137F-37A2-47F1-91D2-1237C69D2678}" destId="{F431D046-1BC2-4E91-BBC0-8B8CF492985A}" srcOrd="0" destOrd="0" presId="urn:microsoft.com/office/officeart/2005/8/layout/hierarchy1"/>
    <dgm:cxn modelId="{4DBFF1D1-B068-4A8A-9838-F694CA5B1A00}" srcId="{BCB27364-A042-4D6C-9303-ADF03548877A}" destId="{3885C378-3749-49A9-B9FA-C1BFC6017730}" srcOrd="3" destOrd="0" parTransId="{A031165A-1ED4-4D2E-B3A4-EAEF9A223234}" sibTransId="{196C9411-B4E3-496C-B398-C1B2BCBAFC52}"/>
    <dgm:cxn modelId="{7221EFFA-8601-486F-B8BB-9A60A8769CD3}" type="presOf" srcId="{4C841080-21FF-433D-BE81-3F8AE011BA41}" destId="{4C6E0DE0-0934-4718-AD40-E82C399E9C23}" srcOrd="0" destOrd="0" presId="urn:microsoft.com/office/officeart/2005/8/layout/hierarchy1"/>
    <dgm:cxn modelId="{A755B14D-1840-4206-8D52-96DD08988CDB}" type="presOf" srcId="{776BB201-FB1F-40D5-BF1F-3D59BD80747F}" destId="{37FB05F5-C9D1-4A40-A12C-E49E5C709DFC}" srcOrd="0" destOrd="0" presId="urn:microsoft.com/office/officeart/2005/8/layout/hierarchy1"/>
    <dgm:cxn modelId="{3A83915B-9BEA-4217-A4A7-8AF96FFD2D81}" type="presOf" srcId="{BCB27364-A042-4D6C-9303-ADF03548877A}" destId="{04B33806-D175-4FDF-B2A0-5FBDF694989A}" srcOrd="0" destOrd="0" presId="urn:microsoft.com/office/officeart/2005/8/layout/hierarchy1"/>
    <dgm:cxn modelId="{DCF15239-3BD7-4E28-8782-1DAF5AD98DD8}" srcId="{BCB27364-A042-4D6C-9303-ADF03548877A}" destId="{8E36EEEC-0604-4BC3-BEC8-43FBE10C6C1E}" srcOrd="1" destOrd="0" parTransId="{6CA7E225-FB72-4AF0-A841-AEB5FA96B5AA}" sibTransId="{6F02448C-A346-49D2-A96B-5B497BAAA909}"/>
    <dgm:cxn modelId="{E143D830-AD29-4759-96FE-CB3624DC6B18}" srcId="{BCB27364-A042-4D6C-9303-ADF03548877A}" destId="{11A292A6-4570-4BCA-A227-BCBDDC9B33D5}" srcOrd="5" destOrd="0" parTransId="{FAA93278-076C-4557-AB33-21F70351C183}" sibTransId="{D2637279-CF69-4317-8008-678DEEA0FB10}"/>
    <dgm:cxn modelId="{99FF2F6F-AAAF-4FDC-9205-06B650BB55D0}" type="presOf" srcId="{A031165A-1ED4-4D2E-B3A4-EAEF9A223234}" destId="{A182C946-C480-4EEE-A114-4CC3ADC36241}" srcOrd="0" destOrd="0" presId="urn:microsoft.com/office/officeart/2005/8/layout/hierarchy1"/>
    <dgm:cxn modelId="{8698F1BD-3C4B-47C2-8B7D-A2C3DB00B0F2}" srcId="{BCB27364-A042-4D6C-9303-ADF03548877A}" destId="{4C841080-21FF-433D-BE81-3F8AE011BA41}" srcOrd="4" destOrd="0" parTransId="{DDC61825-A221-4E93-B58A-F941F770F6D6}" sibTransId="{ACA5D0C2-12C5-46EC-A9CB-0460E107C085}"/>
    <dgm:cxn modelId="{A01D52FC-3235-4510-9B3C-EB596AA7E859}" srcId="{B708E81B-3633-48D6-99B4-5B8CDC8CB9C5}" destId="{BCB27364-A042-4D6C-9303-ADF03548877A}" srcOrd="0" destOrd="0" parTransId="{95B0CABC-6582-44ED-B85A-03A413FB3689}" sibTransId="{ADD129B2-528F-4802-B2AA-3CD234CF592C}"/>
    <dgm:cxn modelId="{FFAC7507-DF8B-4E45-85A9-AF2B2FF5E2D5}" type="presOf" srcId="{962C48D2-FF2B-4D45-AEA6-1107BF271E43}" destId="{D6094B35-34E8-42FD-B362-CCAA48B21012}" srcOrd="0" destOrd="0" presId="urn:microsoft.com/office/officeart/2005/8/layout/hierarchy1"/>
    <dgm:cxn modelId="{600249FC-D43A-4C57-8F0C-0E7B03FCCF0D}" type="presOf" srcId="{B708E81B-3633-48D6-99B4-5B8CDC8CB9C5}" destId="{53C8F5CD-CC21-4856-A0D0-2111F53C718E}" srcOrd="0" destOrd="0" presId="urn:microsoft.com/office/officeart/2005/8/layout/hierarchy1"/>
    <dgm:cxn modelId="{5198864D-DCDA-4FDE-8DA8-B63CEBA0B467}" srcId="{BCB27364-A042-4D6C-9303-ADF03548877A}" destId="{1043F0A4-9ECA-4FEC-9BD7-085ADDAB7BA0}" srcOrd="0" destOrd="0" parTransId="{1ADC137F-37A2-47F1-91D2-1237C69D2678}" sibTransId="{4BC50D31-45B0-4F51-B136-408B64F63509}"/>
    <dgm:cxn modelId="{E5B4FE83-E4C1-4676-9E20-6F7BF1851037}" type="presOf" srcId="{11A292A6-4570-4BCA-A227-BCBDDC9B33D5}" destId="{F5327A60-328B-4A97-8CD2-B1DDF703D9E4}" srcOrd="0" destOrd="0" presId="urn:microsoft.com/office/officeart/2005/8/layout/hierarchy1"/>
    <dgm:cxn modelId="{D3A12AE7-324F-4741-9994-16BA6CF7CE45}" type="presOf" srcId="{3E7CF097-D6AE-4C42-9FF5-3D70EBE44BE6}" destId="{54C04DBA-930F-4E1D-AE51-CA36DD053C94}" srcOrd="0" destOrd="0" presId="urn:microsoft.com/office/officeart/2005/8/layout/hierarchy1"/>
    <dgm:cxn modelId="{AEB256CC-FA34-4BAA-8C43-695AAFB16C4D}" type="presOf" srcId="{FAA93278-076C-4557-AB33-21F70351C183}" destId="{642E4F6D-DDC3-46CE-8FAE-CC61391BC32F}" srcOrd="0" destOrd="0" presId="urn:microsoft.com/office/officeart/2005/8/layout/hierarchy1"/>
    <dgm:cxn modelId="{6F8C31C6-8809-470E-9CD9-D89A017A7EA9}" srcId="{BCB27364-A042-4D6C-9303-ADF03548877A}" destId="{3E7CF097-D6AE-4C42-9FF5-3D70EBE44BE6}" srcOrd="6" destOrd="0" parTransId="{962C48D2-FF2B-4D45-AEA6-1107BF271E43}" sibTransId="{3FB4946F-F338-41FE-A6AF-BA87C00207FE}"/>
    <dgm:cxn modelId="{2221D2FB-674F-4FEA-8EFC-01DDDBD2E422}" type="presOf" srcId="{8E36EEEC-0604-4BC3-BEC8-43FBE10C6C1E}" destId="{FE67856E-D1D0-48F9-8192-03A5BEA9AF19}" srcOrd="0" destOrd="0" presId="urn:microsoft.com/office/officeart/2005/8/layout/hierarchy1"/>
    <dgm:cxn modelId="{6D61B8AD-0436-47FF-96E2-9A708D15758F}" type="presOf" srcId="{AB0FC7A7-DD75-4865-8047-11250A40263B}" destId="{61534515-E3F8-4768-92AB-61CFB7EE40F7}" srcOrd="0" destOrd="0" presId="urn:microsoft.com/office/officeart/2005/8/layout/hierarchy1"/>
    <dgm:cxn modelId="{DB00C241-57C4-4A5F-945E-EA7052E40B88}" type="presOf" srcId="{1043F0A4-9ECA-4FEC-9BD7-085ADDAB7BA0}" destId="{C67CB0C4-E099-4329-A1F8-DF29A7C7E7C3}" srcOrd="0" destOrd="0" presId="urn:microsoft.com/office/officeart/2005/8/layout/hierarchy1"/>
    <dgm:cxn modelId="{81F39942-DDD2-43E9-A4DE-71D9525F2E1C}" type="presOf" srcId="{6CA7E225-FB72-4AF0-A841-AEB5FA96B5AA}" destId="{2F62DABC-D388-4449-8FA5-040EFD00967F}" srcOrd="0" destOrd="0" presId="urn:microsoft.com/office/officeart/2005/8/layout/hierarchy1"/>
    <dgm:cxn modelId="{EBEE129D-5023-4DA0-A633-0658A8F68229}" srcId="{BCB27364-A042-4D6C-9303-ADF03548877A}" destId="{AB0FC7A7-DD75-4865-8047-11250A40263B}" srcOrd="2" destOrd="0" parTransId="{776BB201-FB1F-40D5-BF1F-3D59BD80747F}" sibTransId="{54DAEFB9-70CE-4B2C-A638-7FB0A7982328}"/>
    <dgm:cxn modelId="{C48485CE-C820-48E7-99D1-41C339F0A67D}" type="presOf" srcId="{3885C378-3749-49A9-B9FA-C1BFC6017730}" destId="{49467FCF-FE1B-4F8E-A51E-D8075BA27EA6}" srcOrd="0" destOrd="0" presId="urn:microsoft.com/office/officeart/2005/8/layout/hierarchy1"/>
    <dgm:cxn modelId="{ACC5C4D8-1583-4EA9-B0A5-E74E5A702704}" type="presParOf" srcId="{53C8F5CD-CC21-4856-A0D0-2111F53C718E}" destId="{9B513E29-CA94-47A3-AFBC-99194D89C6E0}" srcOrd="0" destOrd="0" presId="urn:microsoft.com/office/officeart/2005/8/layout/hierarchy1"/>
    <dgm:cxn modelId="{D21F17CF-D1BC-461C-A1EA-DB3BCF737B97}" type="presParOf" srcId="{9B513E29-CA94-47A3-AFBC-99194D89C6E0}" destId="{433474DB-10F9-45F5-918B-DA9F5654FCEF}" srcOrd="0" destOrd="0" presId="urn:microsoft.com/office/officeart/2005/8/layout/hierarchy1"/>
    <dgm:cxn modelId="{E46B4F59-42D3-4696-89BE-8CBCDED11990}" type="presParOf" srcId="{433474DB-10F9-45F5-918B-DA9F5654FCEF}" destId="{0133D924-56AF-45DA-8634-667773A408E0}" srcOrd="0" destOrd="0" presId="urn:microsoft.com/office/officeart/2005/8/layout/hierarchy1"/>
    <dgm:cxn modelId="{11CEB25E-8EAA-40B8-9283-F30820DD1EC9}" type="presParOf" srcId="{433474DB-10F9-45F5-918B-DA9F5654FCEF}" destId="{04B33806-D175-4FDF-B2A0-5FBDF694989A}" srcOrd="1" destOrd="0" presId="urn:microsoft.com/office/officeart/2005/8/layout/hierarchy1"/>
    <dgm:cxn modelId="{CD625749-6099-4909-80BE-A6F236745704}" type="presParOf" srcId="{9B513E29-CA94-47A3-AFBC-99194D89C6E0}" destId="{38F01F73-1B3A-45F5-92AF-24E53D6AFBED}" srcOrd="1" destOrd="0" presId="urn:microsoft.com/office/officeart/2005/8/layout/hierarchy1"/>
    <dgm:cxn modelId="{6E5A61C4-A679-4735-84A7-F2BBF87F6EA4}" type="presParOf" srcId="{38F01F73-1B3A-45F5-92AF-24E53D6AFBED}" destId="{F431D046-1BC2-4E91-BBC0-8B8CF492985A}" srcOrd="0" destOrd="0" presId="urn:microsoft.com/office/officeart/2005/8/layout/hierarchy1"/>
    <dgm:cxn modelId="{21956075-27D1-4881-B600-7D97607B7225}" type="presParOf" srcId="{38F01F73-1B3A-45F5-92AF-24E53D6AFBED}" destId="{C54B2928-3EBE-4092-9B61-34C3EE44AC9A}" srcOrd="1" destOrd="0" presId="urn:microsoft.com/office/officeart/2005/8/layout/hierarchy1"/>
    <dgm:cxn modelId="{D1BD9FEF-37D3-47C5-A842-64BDCB9F428D}" type="presParOf" srcId="{C54B2928-3EBE-4092-9B61-34C3EE44AC9A}" destId="{51321B19-214A-4647-8E0D-13CFAF9E12CC}" srcOrd="0" destOrd="0" presId="urn:microsoft.com/office/officeart/2005/8/layout/hierarchy1"/>
    <dgm:cxn modelId="{5C864407-CCB8-4362-88EC-26CE2ED37689}" type="presParOf" srcId="{51321B19-214A-4647-8E0D-13CFAF9E12CC}" destId="{B02FCF22-49C4-4947-90EB-43EFF2DFC5AB}" srcOrd="0" destOrd="0" presId="urn:microsoft.com/office/officeart/2005/8/layout/hierarchy1"/>
    <dgm:cxn modelId="{41AC3849-F6D1-437A-BA00-6929B715BA9A}" type="presParOf" srcId="{51321B19-214A-4647-8E0D-13CFAF9E12CC}" destId="{C67CB0C4-E099-4329-A1F8-DF29A7C7E7C3}" srcOrd="1" destOrd="0" presId="urn:microsoft.com/office/officeart/2005/8/layout/hierarchy1"/>
    <dgm:cxn modelId="{324C5D78-1CC8-484B-A70A-81113CE60625}" type="presParOf" srcId="{C54B2928-3EBE-4092-9B61-34C3EE44AC9A}" destId="{4074A0A8-15CC-4D84-AB82-DF617A19E90E}" srcOrd="1" destOrd="0" presId="urn:microsoft.com/office/officeart/2005/8/layout/hierarchy1"/>
    <dgm:cxn modelId="{46BC997E-587F-4BE8-80C3-04CAC338A192}" type="presParOf" srcId="{38F01F73-1B3A-45F5-92AF-24E53D6AFBED}" destId="{2F62DABC-D388-4449-8FA5-040EFD00967F}" srcOrd="2" destOrd="0" presId="urn:microsoft.com/office/officeart/2005/8/layout/hierarchy1"/>
    <dgm:cxn modelId="{9DBAA966-537B-474A-BB4F-1634EEE75691}" type="presParOf" srcId="{38F01F73-1B3A-45F5-92AF-24E53D6AFBED}" destId="{A2ECB1B2-4462-4A53-9B35-B289CE26DDC7}" srcOrd="3" destOrd="0" presId="urn:microsoft.com/office/officeart/2005/8/layout/hierarchy1"/>
    <dgm:cxn modelId="{1223306C-0888-41EB-ACFD-807799C54473}" type="presParOf" srcId="{A2ECB1B2-4462-4A53-9B35-B289CE26DDC7}" destId="{3D3A40AE-1B64-482B-A3DC-C6D14A5E8A96}" srcOrd="0" destOrd="0" presId="urn:microsoft.com/office/officeart/2005/8/layout/hierarchy1"/>
    <dgm:cxn modelId="{3B06A4F2-94C3-463D-8F34-15070DEF4C0E}" type="presParOf" srcId="{3D3A40AE-1B64-482B-A3DC-C6D14A5E8A96}" destId="{EB5C8B48-65FC-4EDC-9448-7F69EFF59A16}" srcOrd="0" destOrd="0" presId="urn:microsoft.com/office/officeart/2005/8/layout/hierarchy1"/>
    <dgm:cxn modelId="{C0779028-53AA-4EA6-BD07-0CA5FB4D4249}" type="presParOf" srcId="{3D3A40AE-1B64-482B-A3DC-C6D14A5E8A96}" destId="{FE67856E-D1D0-48F9-8192-03A5BEA9AF19}" srcOrd="1" destOrd="0" presId="urn:microsoft.com/office/officeart/2005/8/layout/hierarchy1"/>
    <dgm:cxn modelId="{7E1BC936-1B18-4416-BBAC-716A9966F65B}" type="presParOf" srcId="{A2ECB1B2-4462-4A53-9B35-B289CE26DDC7}" destId="{A2F5ED11-0816-4816-A353-D6523C4A793D}" srcOrd="1" destOrd="0" presId="urn:microsoft.com/office/officeart/2005/8/layout/hierarchy1"/>
    <dgm:cxn modelId="{AB10F5EC-9E35-4C0B-A9F6-091CF0749E21}" type="presParOf" srcId="{38F01F73-1B3A-45F5-92AF-24E53D6AFBED}" destId="{37FB05F5-C9D1-4A40-A12C-E49E5C709DFC}" srcOrd="4" destOrd="0" presId="urn:microsoft.com/office/officeart/2005/8/layout/hierarchy1"/>
    <dgm:cxn modelId="{30263B3E-09C0-4778-852E-551C7132CE24}" type="presParOf" srcId="{38F01F73-1B3A-45F5-92AF-24E53D6AFBED}" destId="{00E64111-FAA4-483D-BED7-E657923754C0}" srcOrd="5" destOrd="0" presId="urn:microsoft.com/office/officeart/2005/8/layout/hierarchy1"/>
    <dgm:cxn modelId="{060EBCBD-85CB-41B8-AC4A-FD97FAD30585}" type="presParOf" srcId="{00E64111-FAA4-483D-BED7-E657923754C0}" destId="{CCCC03D2-D2C8-4AB8-8360-BD5664FB2B11}" srcOrd="0" destOrd="0" presId="urn:microsoft.com/office/officeart/2005/8/layout/hierarchy1"/>
    <dgm:cxn modelId="{B2D88C45-F63A-4894-9274-9A3BCB576BD6}" type="presParOf" srcId="{CCCC03D2-D2C8-4AB8-8360-BD5664FB2B11}" destId="{E35A343F-53A3-4738-98AF-9289385CA8C9}" srcOrd="0" destOrd="0" presId="urn:microsoft.com/office/officeart/2005/8/layout/hierarchy1"/>
    <dgm:cxn modelId="{21D73996-80A8-414A-BAA4-7FAA638F7ED6}" type="presParOf" srcId="{CCCC03D2-D2C8-4AB8-8360-BD5664FB2B11}" destId="{61534515-E3F8-4768-92AB-61CFB7EE40F7}" srcOrd="1" destOrd="0" presId="urn:microsoft.com/office/officeart/2005/8/layout/hierarchy1"/>
    <dgm:cxn modelId="{F9AC07C1-ABFD-4773-AE2F-EBE5BB2E87E4}" type="presParOf" srcId="{00E64111-FAA4-483D-BED7-E657923754C0}" destId="{B0799596-B322-43F7-8733-1C57B6C6B18C}" srcOrd="1" destOrd="0" presId="urn:microsoft.com/office/officeart/2005/8/layout/hierarchy1"/>
    <dgm:cxn modelId="{4AE3F831-3306-4582-B1B5-42C91D2D31E8}" type="presParOf" srcId="{38F01F73-1B3A-45F5-92AF-24E53D6AFBED}" destId="{A182C946-C480-4EEE-A114-4CC3ADC36241}" srcOrd="6" destOrd="0" presId="urn:microsoft.com/office/officeart/2005/8/layout/hierarchy1"/>
    <dgm:cxn modelId="{5D2F17A3-4EB9-4944-B7C9-FEF3281000E9}" type="presParOf" srcId="{38F01F73-1B3A-45F5-92AF-24E53D6AFBED}" destId="{FF83F220-537A-4CA3-ACCC-49E5655E5A34}" srcOrd="7" destOrd="0" presId="urn:microsoft.com/office/officeart/2005/8/layout/hierarchy1"/>
    <dgm:cxn modelId="{7AC361B4-5A8D-446F-9B54-CA274763FF35}" type="presParOf" srcId="{FF83F220-537A-4CA3-ACCC-49E5655E5A34}" destId="{8C5A745F-F068-4E02-94CB-F6C1B1F632AF}" srcOrd="0" destOrd="0" presId="urn:microsoft.com/office/officeart/2005/8/layout/hierarchy1"/>
    <dgm:cxn modelId="{5A3F6717-6D63-4DD9-8078-6E04D871E4FE}" type="presParOf" srcId="{8C5A745F-F068-4E02-94CB-F6C1B1F632AF}" destId="{72FD3803-42DB-4CE8-9D4E-E4C6396C9BBA}" srcOrd="0" destOrd="0" presId="urn:microsoft.com/office/officeart/2005/8/layout/hierarchy1"/>
    <dgm:cxn modelId="{56EC2278-30CE-45E0-BDCC-36800E64812A}" type="presParOf" srcId="{8C5A745F-F068-4E02-94CB-F6C1B1F632AF}" destId="{49467FCF-FE1B-4F8E-A51E-D8075BA27EA6}" srcOrd="1" destOrd="0" presId="urn:microsoft.com/office/officeart/2005/8/layout/hierarchy1"/>
    <dgm:cxn modelId="{D9119A6E-40E4-47CE-AA0E-E56C2DB63036}" type="presParOf" srcId="{FF83F220-537A-4CA3-ACCC-49E5655E5A34}" destId="{DD079D17-45DC-48AB-8556-6A8D0DD3911E}" srcOrd="1" destOrd="0" presId="urn:microsoft.com/office/officeart/2005/8/layout/hierarchy1"/>
    <dgm:cxn modelId="{A7B330D4-7503-4734-8FAB-F3E1D89B5839}" type="presParOf" srcId="{38F01F73-1B3A-45F5-92AF-24E53D6AFBED}" destId="{F88A2A6F-6362-4380-A00B-6EE78E700D85}" srcOrd="8" destOrd="0" presId="urn:microsoft.com/office/officeart/2005/8/layout/hierarchy1"/>
    <dgm:cxn modelId="{70E4E225-5C57-42A0-9CE4-59B301042725}" type="presParOf" srcId="{38F01F73-1B3A-45F5-92AF-24E53D6AFBED}" destId="{D23E3799-9BA4-4322-BA55-50B8446EA554}" srcOrd="9" destOrd="0" presId="urn:microsoft.com/office/officeart/2005/8/layout/hierarchy1"/>
    <dgm:cxn modelId="{F452FF65-DD8F-46FE-A9F0-12F9BF3D7B3A}" type="presParOf" srcId="{D23E3799-9BA4-4322-BA55-50B8446EA554}" destId="{8E66BE50-1E2C-4970-B073-C3603DC5EBDC}" srcOrd="0" destOrd="0" presId="urn:microsoft.com/office/officeart/2005/8/layout/hierarchy1"/>
    <dgm:cxn modelId="{CFDF24C9-38D9-4532-94DD-B4A9DCC53EFF}" type="presParOf" srcId="{8E66BE50-1E2C-4970-B073-C3603DC5EBDC}" destId="{5AB04B93-D1B0-4C87-8CA5-E7281AEA40C7}" srcOrd="0" destOrd="0" presId="urn:microsoft.com/office/officeart/2005/8/layout/hierarchy1"/>
    <dgm:cxn modelId="{41AE0D96-D422-456F-A0C3-2CA1BDB87A7B}" type="presParOf" srcId="{8E66BE50-1E2C-4970-B073-C3603DC5EBDC}" destId="{4C6E0DE0-0934-4718-AD40-E82C399E9C23}" srcOrd="1" destOrd="0" presId="urn:microsoft.com/office/officeart/2005/8/layout/hierarchy1"/>
    <dgm:cxn modelId="{4D746AE0-3858-4955-9116-EC5182461CB4}" type="presParOf" srcId="{D23E3799-9BA4-4322-BA55-50B8446EA554}" destId="{2F9E615E-47A8-4B4E-8D3F-EA08B062CBC2}" srcOrd="1" destOrd="0" presId="urn:microsoft.com/office/officeart/2005/8/layout/hierarchy1"/>
    <dgm:cxn modelId="{41224D0B-7AA5-4156-A783-8DBA29AE46E7}" type="presParOf" srcId="{38F01F73-1B3A-45F5-92AF-24E53D6AFBED}" destId="{642E4F6D-DDC3-46CE-8FAE-CC61391BC32F}" srcOrd="10" destOrd="0" presId="urn:microsoft.com/office/officeart/2005/8/layout/hierarchy1"/>
    <dgm:cxn modelId="{08830B8B-A079-42C4-AE91-56ED5146178D}" type="presParOf" srcId="{38F01F73-1B3A-45F5-92AF-24E53D6AFBED}" destId="{80DFD144-7CE3-401F-B88A-8ABFEF535FF3}" srcOrd="11" destOrd="0" presId="urn:microsoft.com/office/officeart/2005/8/layout/hierarchy1"/>
    <dgm:cxn modelId="{ADBC2EF5-E36F-444F-9F73-B6E9549B4DC4}" type="presParOf" srcId="{80DFD144-7CE3-401F-B88A-8ABFEF535FF3}" destId="{79636603-430C-487A-BF53-BE7FB9A56D43}" srcOrd="0" destOrd="0" presId="urn:microsoft.com/office/officeart/2005/8/layout/hierarchy1"/>
    <dgm:cxn modelId="{040E6352-221C-43BF-894B-C9D88941E566}" type="presParOf" srcId="{79636603-430C-487A-BF53-BE7FB9A56D43}" destId="{6D961ED5-D577-4171-868A-5C9E22B783DD}" srcOrd="0" destOrd="0" presId="urn:microsoft.com/office/officeart/2005/8/layout/hierarchy1"/>
    <dgm:cxn modelId="{A45896E0-697F-45D0-A4A1-D588783032E5}" type="presParOf" srcId="{79636603-430C-487A-BF53-BE7FB9A56D43}" destId="{F5327A60-328B-4A97-8CD2-B1DDF703D9E4}" srcOrd="1" destOrd="0" presId="urn:microsoft.com/office/officeart/2005/8/layout/hierarchy1"/>
    <dgm:cxn modelId="{B12AE000-FD54-45F0-B0D4-A65AE2AD9513}" type="presParOf" srcId="{80DFD144-7CE3-401F-B88A-8ABFEF535FF3}" destId="{0D900F5A-4538-4414-80F9-D367EFA56A3B}" srcOrd="1" destOrd="0" presId="urn:microsoft.com/office/officeart/2005/8/layout/hierarchy1"/>
    <dgm:cxn modelId="{CD89F801-CE02-4014-92D7-12E03866C139}" type="presParOf" srcId="{38F01F73-1B3A-45F5-92AF-24E53D6AFBED}" destId="{D6094B35-34E8-42FD-B362-CCAA48B21012}" srcOrd="12" destOrd="0" presId="urn:microsoft.com/office/officeart/2005/8/layout/hierarchy1"/>
    <dgm:cxn modelId="{084BC84D-CD5E-48E8-92C8-0F155DEE91AE}" type="presParOf" srcId="{38F01F73-1B3A-45F5-92AF-24E53D6AFBED}" destId="{A0854242-714E-475E-8C64-BD7BA2A4AFAA}" srcOrd="13" destOrd="0" presId="urn:microsoft.com/office/officeart/2005/8/layout/hierarchy1"/>
    <dgm:cxn modelId="{23661AEB-2974-4C65-A3EC-8C591E8975C4}" type="presParOf" srcId="{A0854242-714E-475E-8C64-BD7BA2A4AFAA}" destId="{51BAD9B4-5F10-4C0B-BCD9-40260F15D24E}" srcOrd="0" destOrd="0" presId="urn:microsoft.com/office/officeart/2005/8/layout/hierarchy1"/>
    <dgm:cxn modelId="{AB61CB2A-7579-4B11-8714-CFE64F2DB6FC}" type="presParOf" srcId="{51BAD9B4-5F10-4C0B-BCD9-40260F15D24E}" destId="{AD3E0E0D-9EFC-406C-9039-318B706FB549}" srcOrd="0" destOrd="0" presId="urn:microsoft.com/office/officeart/2005/8/layout/hierarchy1"/>
    <dgm:cxn modelId="{B6A75CBA-09EB-49BA-B462-5FEE28307304}" type="presParOf" srcId="{51BAD9B4-5F10-4C0B-BCD9-40260F15D24E}" destId="{54C04DBA-930F-4E1D-AE51-CA36DD053C94}" srcOrd="1" destOrd="0" presId="urn:microsoft.com/office/officeart/2005/8/layout/hierarchy1"/>
    <dgm:cxn modelId="{5EF2E846-AFD3-46AE-B408-18C92E36DE29}" type="presParOf" srcId="{A0854242-714E-475E-8C64-BD7BA2A4AFAA}" destId="{8EAB6D3A-F3E7-4D5D-A8D3-1357EE6B65E9}" srcOrd="1" destOrd="0" presId="urn:microsoft.com/office/officeart/2005/8/layout/hierarchy1"/>
  </dgm:cxnLst>
  <dgm:bg>
    <a:effectLst>
      <a:glow rad="228600">
        <a:schemeClr val="accent2">
          <a:satMod val="175000"/>
          <a:alpha val="40000"/>
        </a:schemeClr>
      </a:glow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C1B61ED-58E7-4359-9177-C26439CC0556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</dgm:pt>
    <dgm:pt modelId="{2F0ECD20-B32D-4D19-A7BB-9DA2D655348D}">
      <dgm:prSet phldrT="[نص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rtl="1"/>
          <a:r>
            <a:rPr lang="ar-SA" sz="20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النتيجة النهائية لأداء الموظف</a:t>
          </a:r>
          <a:endParaRPr lang="ar-SA" sz="2000" b="1" dirty="0">
            <a:solidFill>
              <a:schemeClr val="tx1">
                <a:lumMod val="95000"/>
                <a:lumOff val="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9BB4016-4A27-4490-A9E1-DB1385C21057}" type="parTrans" cxnId="{38028A9C-BB9D-45E5-B7D7-B5A6EE5A0B54}">
      <dgm:prSet/>
      <dgm:spPr/>
      <dgm:t>
        <a:bodyPr/>
        <a:lstStyle/>
        <a:p>
          <a:pPr rtl="1"/>
          <a:endParaRPr lang="ar-SA" sz="2000" b="1">
            <a:solidFill>
              <a:schemeClr val="tx1">
                <a:lumMod val="95000"/>
                <a:lumOff val="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1B8AA48-C693-49A7-9140-6E9646A0732E}" type="sibTrans" cxnId="{38028A9C-BB9D-45E5-B7D7-B5A6EE5A0B54}">
      <dgm:prSet custT="1"/>
      <dgm:spPr>
        <a:solidFill>
          <a:srgbClr val="FF0000"/>
        </a:solidFill>
      </dgm:spPr>
      <dgm:t>
        <a:bodyPr/>
        <a:lstStyle/>
        <a:p>
          <a:pPr rtl="1"/>
          <a:endParaRPr lang="ar-SA" sz="2000" b="1">
            <a:solidFill>
              <a:schemeClr val="tx1">
                <a:lumMod val="95000"/>
                <a:lumOff val="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D054704-EE27-4AC9-8191-C42C3BFE3CA1}">
      <dgm:prSet phldrT="[نص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rtl="1"/>
          <a:r>
            <a:rPr lang="ar-SA" sz="20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التقييم الكلي </a:t>
          </a:r>
          <a:r>
            <a:rPr lang="ar-SA" sz="2000" b="1" dirty="0" err="1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للجدارات</a:t>
          </a:r>
          <a:endParaRPr lang="ar-SA" sz="2000" b="1" dirty="0">
            <a:solidFill>
              <a:schemeClr val="tx1">
                <a:lumMod val="95000"/>
                <a:lumOff val="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BFCBBAD-3EAA-49DD-ACC0-C49B22874D46}" type="parTrans" cxnId="{1C11700F-55E4-47BD-9BA2-055085A3686A}">
      <dgm:prSet/>
      <dgm:spPr/>
      <dgm:t>
        <a:bodyPr/>
        <a:lstStyle/>
        <a:p>
          <a:pPr rtl="1"/>
          <a:endParaRPr lang="ar-SA" sz="2000" b="1">
            <a:solidFill>
              <a:schemeClr val="tx1">
                <a:lumMod val="95000"/>
                <a:lumOff val="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D980027-C33E-49D3-9A52-E07DFA49E68D}" type="sibTrans" cxnId="{1C11700F-55E4-47BD-9BA2-055085A3686A}">
      <dgm:prSet custT="1"/>
      <dgm:spPr>
        <a:solidFill>
          <a:srgbClr val="FF0000"/>
        </a:solidFill>
      </dgm:spPr>
      <dgm:t>
        <a:bodyPr/>
        <a:lstStyle/>
        <a:p>
          <a:pPr rtl="1"/>
          <a:endParaRPr lang="ar-SA" sz="2000" b="1">
            <a:solidFill>
              <a:schemeClr val="tx1">
                <a:lumMod val="95000"/>
                <a:lumOff val="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AC4220D-EA74-4A7F-A764-0BEB6411C2B7}">
      <dgm:prSet phldrT="[نص]" custT="1"/>
      <dgm:spPr>
        <a:solidFill>
          <a:srgbClr val="92D050"/>
        </a:solidFill>
      </dgm:spPr>
      <dgm:t>
        <a:bodyPr/>
        <a:lstStyle/>
        <a:p>
          <a:pPr rtl="1"/>
          <a:r>
            <a:rPr lang="ar-SA" sz="20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التقييم الكلي للأهداف</a:t>
          </a:r>
          <a:endParaRPr lang="ar-SA" sz="2000" b="1" dirty="0">
            <a:solidFill>
              <a:schemeClr val="tx1">
                <a:lumMod val="95000"/>
                <a:lumOff val="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57151D1-E832-4292-9303-E7A6BE7AFB33}" type="parTrans" cxnId="{803DD4DC-1D43-4625-B58F-2E2CC6F0F24A}">
      <dgm:prSet/>
      <dgm:spPr/>
      <dgm:t>
        <a:bodyPr/>
        <a:lstStyle/>
        <a:p>
          <a:pPr rtl="1"/>
          <a:endParaRPr lang="ar-SA" sz="2000" b="1">
            <a:solidFill>
              <a:schemeClr val="tx1">
                <a:lumMod val="95000"/>
                <a:lumOff val="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E107A0E-0820-4B49-A579-1F99589A2791}" type="sibTrans" cxnId="{803DD4DC-1D43-4625-B58F-2E2CC6F0F24A}">
      <dgm:prSet/>
      <dgm:spPr/>
      <dgm:t>
        <a:bodyPr/>
        <a:lstStyle/>
        <a:p>
          <a:pPr rtl="1"/>
          <a:endParaRPr lang="ar-SA" sz="2000" b="1">
            <a:solidFill>
              <a:schemeClr val="tx1">
                <a:lumMod val="95000"/>
                <a:lumOff val="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4AAB772-FE16-4159-A47A-84AB8EC1838E}" type="pres">
      <dgm:prSet presAssocID="{7C1B61ED-58E7-4359-9177-C26439CC0556}" presName="linearFlow" presStyleCnt="0">
        <dgm:presLayoutVars>
          <dgm:dir/>
          <dgm:resizeHandles val="exact"/>
        </dgm:presLayoutVars>
      </dgm:prSet>
      <dgm:spPr/>
    </dgm:pt>
    <dgm:pt modelId="{3A5A29F8-F177-4F9C-8AB3-082BE8F20735}" type="pres">
      <dgm:prSet presAssocID="{2F0ECD20-B32D-4D19-A7BB-9DA2D655348D}" presName="node" presStyleLbl="node1" presStyleIdx="0" presStyleCnt="3" custScaleX="23440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pPr rtl="1"/>
          <a:endParaRPr lang="ar-SA"/>
        </a:p>
      </dgm:t>
    </dgm:pt>
    <dgm:pt modelId="{E04DCC92-DB0C-4619-9811-3121699885E3}" type="pres">
      <dgm:prSet presAssocID="{81B8AA48-C693-49A7-9140-6E9646A0732E}" presName="spacerL" presStyleCnt="0"/>
      <dgm:spPr/>
    </dgm:pt>
    <dgm:pt modelId="{273E12EA-B6D5-483D-BCCD-C7A1161A063D}" type="pres">
      <dgm:prSet presAssocID="{81B8AA48-C693-49A7-9140-6E9646A0732E}" presName="sibTrans" presStyleLbl="sibTrans2D1" presStyleIdx="0" presStyleCnt="2" custLinFactX="526349" custLinFactNeighborX="600000" custLinFactNeighborY="7127"/>
      <dgm:spPr/>
      <dgm:t>
        <a:bodyPr/>
        <a:lstStyle/>
        <a:p>
          <a:pPr rtl="1"/>
          <a:endParaRPr lang="ar-SA"/>
        </a:p>
      </dgm:t>
    </dgm:pt>
    <dgm:pt modelId="{CD71AF37-75BF-466E-8613-C34230504688}" type="pres">
      <dgm:prSet presAssocID="{81B8AA48-C693-49A7-9140-6E9646A0732E}" presName="spacerR" presStyleCnt="0"/>
      <dgm:spPr/>
    </dgm:pt>
    <dgm:pt modelId="{EBFC3F2B-C283-4E3C-878E-0EB4D348BD9D}" type="pres">
      <dgm:prSet presAssocID="{3D054704-EE27-4AC9-8191-C42C3BFE3CA1}" presName="node" presStyleLbl="node1" presStyleIdx="1" presStyleCnt="3" custScaleX="214577" custLinFactX="20546" custLinFactNeighborX="100000" custLinFactNeighborY="-24375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pPr rtl="1"/>
          <a:endParaRPr lang="ar-SA"/>
        </a:p>
      </dgm:t>
    </dgm:pt>
    <dgm:pt modelId="{C605AA05-8461-4130-BCC0-882112A60A4B}" type="pres">
      <dgm:prSet presAssocID="{DD980027-C33E-49D3-9A52-E07DFA49E68D}" presName="spacerL" presStyleCnt="0"/>
      <dgm:spPr/>
    </dgm:pt>
    <dgm:pt modelId="{9D997D60-0164-45BC-96CD-C091BA7657D9}" type="pres">
      <dgm:prSet presAssocID="{DD980027-C33E-49D3-9A52-E07DFA49E68D}" presName="sibTrans" presStyleLbl="sibTrans2D1" presStyleIdx="1" presStyleCnt="2" custLinFactX="-421697" custLinFactNeighborX="-500000" custLinFactNeighborY="6882"/>
      <dgm:spPr/>
      <dgm:t>
        <a:bodyPr/>
        <a:lstStyle/>
        <a:p>
          <a:pPr rtl="1"/>
          <a:endParaRPr lang="ar-SA"/>
        </a:p>
      </dgm:t>
    </dgm:pt>
    <dgm:pt modelId="{04278169-3534-4457-995B-8DFFDA6D87F6}" type="pres">
      <dgm:prSet presAssocID="{DD980027-C33E-49D3-9A52-E07DFA49E68D}" presName="spacerR" presStyleCnt="0"/>
      <dgm:spPr/>
    </dgm:pt>
    <dgm:pt modelId="{09730A86-203E-46BA-B959-9E4FCF1656FE}" type="pres">
      <dgm:prSet presAssocID="{AAC4220D-EA74-4A7F-A764-0BEB6411C2B7}" presName="node" presStyleLbl="node1" presStyleIdx="2" presStyleCnt="3" custScaleX="198944" custLinFactX="117536" custLinFactNeighborX="200000" custLinFactNeighborY="-2079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pPr rtl="1"/>
          <a:endParaRPr lang="ar-SA"/>
        </a:p>
      </dgm:t>
    </dgm:pt>
  </dgm:ptLst>
  <dgm:cxnLst>
    <dgm:cxn modelId="{AD008F50-C9A1-4FB0-9129-F16EB2173F1A}" type="presOf" srcId="{7C1B61ED-58E7-4359-9177-C26439CC0556}" destId="{34AAB772-FE16-4159-A47A-84AB8EC1838E}" srcOrd="0" destOrd="0" presId="urn:microsoft.com/office/officeart/2005/8/layout/equation1"/>
    <dgm:cxn modelId="{AD53AE72-8347-4792-9C9D-557536DB144F}" type="presOf" srcId="{81B8AA48-C693-49A7-9140-6E9646A0732E}" destId="{273E12EA-B6D5-483D-BCCD-C7A1161A063D}" srcOrd="0" destOrd="0" presId="urn:microsoft.com/office/officeart/2005/8/layout/equation1"/>
    <dgm:cxn modelId="{803DD4DC-1D43-4625-B58F-2E2CC6F0F24A}" srcId="{7C1B61ED-58E7-4359-9177-C26439CC0556}" destId="{AAC4220D-EA74-4A7F-A764-0BEB6411C2B7}" srcOrd="2" destOrd="0" parTransId="{957151D1-E832-4292-9303-E7A6BE7AFB33}" sibTransId="{FE107A0E-0820-4B49-A579-1F99589A2791}"/>
    <dgm:cxn modelId="{C5B11FD2-A878-4D23-B144-22790081CE16}" type="presOf" srcId="{3D054704-EE27-4AC9-8191-C42C3BFE3CA1}" destId="{EBFC3F2B-C283-4E3C-878E-0EB4D348BD9D}" srcOrd="0" destOrd="0" presId="urn:microsoft.com/office/officeart/2005/8/layout/equation1"/>
    <dgm:cxn modelId="{7E727726-FC28-401E-8B61-E8FD2FDB5A79}" type="presOf" srcId="{AAC4220D-EA74-4A7F-A764-0BEB6411C2B7}" destId="{09730A86-203E-46BA-B959-9E4FCF1656FE}" srcOrd="0" destOrd="0" presId="urn:microsoft.com/office/officeart/2005/8/layout/equation1"/>
    <dgm:cxn modelId="{1C11700F-55E4-47BD-9BA2-055085A3686A}" srcId="{7C1B61ED-58E7-4359-9177-C26439CC0556}" destId="{3D054704-EE27-4AC9-8191-C42C3BFE3CA1}" srcOrd="1" destOrd="0" parTransId="{5BFCBBAD-3EAA-49DD-ACC0-C49B22874D46}" sibTransId="{DD980027-C33E-49D3-9A52-E07DFA49E68D}"/>
    <dgm:cxn modelId="{DA33AF4D-8224-49CE-B167-002645BD169A}" type="presOf" srcId="{2F0ECD20-B32D-4D19-A7BB-9DA2D655348D}" destId="{3A5A29F8-F177-4F9C-8AB3-082BE8F20735}" srcOrd="0" destOrd="0" presId="urn:microsoft.com/office/officeart/2005/8/layout/equation1"/>
    <dgm:cxn modelId="{8482C3C0-D7C3-489F-AEDC-7D58B1B2BFFE}" type="presOf" srcId="{DD980027-C33E-49D3-9A52-E07DFA49E68D}" destId="{9D997D60-0164-45BC-96CD-C091BA7657D9}" srcOrd="0" destOrd="0" presId="urn:microsoft.com/office/officeart/2005/8/layout/equation1"/>
    <dgm:cxn modelId="{38028A9C-BB9D-45E5-B7D7-B5A6EE5A0B54}" srcId="{7C1B61ED-58E7-4359-9177-C26439CC0556}" destId="{2F0ECD20-B32D-4D19-A7BB-9DA2D655348D}" srcOrd="0" destOrd="0" parTransId="{B9BB4016-4A27-4490-A9E1-DB1385C21057}" sibTransId="{81B8AA48-C693-49A7-9140-6E9646A0732E}"/>
    <dgm:cxn modelId="{F2B78515-C172-4D76-A9C4-5CDD42DF6197}" type="presParOf" srcId="{34AAB772-FE16-4159-A47A-84AB8EC1838E}" destId="{3A5A29F8-F177-4F9C-8AB3-082BE8F20735}" srcOrd="0" destOrd="0" presId="urn:microsoft.com/office/officeart/2005/8/layout/equation1"/>
    <dgm:cxn modelId="{AC1C2437-BC9D-4099-A2C2-5AC9F7A15992}" type="presParOf" srcId="{34AAB772-FE16-4159-A47A-84AB8EC1838E}" destId="{E04DCC92-DB0C-4619-9811-3121699885E3}" srcOrd="1" destOrd="0" presId="urn:microsoft.com/office/officeart/2005/8/layout/equation1"/>
    <dgm:cxn modelId="{708D7FB2-6CA8-4EDB-9400-40CFBF89DB02}" type="presParOf" srcId="{34AAB772-FE16-4159-A47A-84AB8EC1838E}" destId="{273E12EA-B6D5-483D-BCCD-C7A1161A063D}" srcOrd="2" destOrd="0" presId="urn:microsoft.com/office/officeart/2005/8/layout/equation1"/>
    <dgm:cxn modelId="{9EDCCBD5-FDB6-442F-ADED-40D92AE4E1A1}" type="presParOf" srcId="{34AAB772-FE16-4159-A47A-84AB8EC1838E}" destId="{CD71AF37-75BF-466E-8613-C34230504688}" srcOrd="3" destOrd="0" presId="urn:microsoft.com/office/officeart/2005/8/layout/equation1"/>
    <dgm:cxn modelId="{891A7A89-E437-4F74-AD02-D65402AC7249}" type="presParOf" srcId="{34AAB772-FE16-4159-A47A-84AB8EC1838E}" destId="{EBFC3F2B-C283-4E3C-878E-0EB4D348BD9D}" srcOrd="4" destOrd="0" presId="urn:microsoft.com/office/officeart/2005/8/layout/equation1"/>
    <dgm:cxn modelId="{02E3394A-9E4D-497C-8396-476FFE921763}" type="presParOf" srcId="{34AAB772-FE16-4159-A47A-84AB8EC1838E}" destId="{C605AA05-8461-4130-BCC0-882112A60A4B}" srcOrd="5" destOrd="0" presId="urn:microsoft.com/office/officeart/2005/8/layout/equation1"/>
    <dgm:cxn modelId="{C367FB6D-E79F-48DD-88C4-81DF863D1C5B}" type="presParOf" srcId="{34AAB772-FE16-4159-A47A-84AB8EC1838E}" destId="{9D997D60-0164-45BC-96CD-C091BA7657D9}" srcOrd="6" destOrd="0" presId="urn:microsoft.com/office/officeart/2005/8/layout/equation1"/>
    <dgm:cxn modelId="{7C893917-F25A-4774-90D7-C7A72E834A43}" type="presParOf" srcId="{34AAB772-FE16-4159-A47A-84AB8EC1838E}" destId="{04278169-3534-4457-995B-8DFFDA6D87F6}" srcOrd="7" destOrd="0" presId="urn:microsoft.com/office/officeart/2005/8/layout/equation1"/>
    <dgm:cxn modelId="{2D7077FF-E2F1-4D16-92E2-D6E8DC130626}" type="presParOf" srcId="{34AAB772-FE16-4159-A47A-84AB8EC1838E}" destId="{09730A86-203E-46BA-B959-9E4FCF1656FE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DD71B8-DB59-4A93-99FE-8214B2BB5174}">
      <dsp:nvSpPr>
        <dsp:cNvPr id="0" name=""/>
        <dsp:cNvSpPr/>
      </dsp:nvSpPr>
      <dsp:spPr>
        <a:xfrm>
          <a:off x="3809069" y="727"/>
          <a:ext cx="2559257" cy="2559257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مرحلة التخطيط </a:t>
          </a:r>
        </a:p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(وضع الميثاق بين المدير والموظف)</a:t>
          </a:r>
        </a:p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في شهري(يناير وفبراير)</a:t>
          </a:r>
          <a:endParaRPr lang="ar-KW" sz="18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83864" y="375522"/>
        <a:ext cx="1809667" cy="1809667"/>
      </dsp:txXfrm>
    </dsp:sp>
    <dsp:sp modelId="{0393679C-C898-4B57-B1BB-9FA67185613E}">
      <dsp:nvSpPr>
        <dsp:cNvPr id="0" name=""/>
        <dsp:cNvSpPr/>
      </dsp:nvSpPr>
      <dsp:spPr>
        <a:xfrm rot="3600000">
          <a:off x="5699539" y="2497531"/>
          <a:ext cx="682476" cy="86374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33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KW" sz="3900" b="1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750725" y="2581625"/>
        <a:ext cx="477733" cy="518249"/>
      </dsp:txXfrm>
    </dsp:sp>
    <dsp:sp modelId="{CF4DE2B0-0544-4997-B483-91545F488775}">
      <dsp:nvSpPr>
        <dsp:cNvPr id="0" name=""/>
        <dsp:cNvSpPr/>
      </dsp:nvSpPr>
      <dsp:spPr>
        <a:xfrm>
          <a:off x="5732543" y="3332282"/>
          <a:ext cx="2559257" cy="2559257"/>
        </a:xfrm>
        <a:prstGeom prst="ellipse">
          <a:avLst/>
        </a:prstGeom>
        <a:solidFill>
          <a:srgbClr val="00B050"/>
        </a:solidFill>
        <a:ln w="12700" cap="flat" cmpd="sng" algn="ctr">
          <a:solidFill>
            <a:schemeClr val="accent6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مرحلة المراجعة نصف السنوية للأداء</a:t>
          </a:r>
        </a:p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(تقييم المدير للموظف وتقديم التغذية الراجعة )</a:t>
          </a:r>
        </a:p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في شهري يونيو ويوليو</a:t>
          </a:r>
          <a:endParaRPr lang="ar-KW" sz="18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107338" y="3707077"/>
        <a:ext cx="1809667" cy="1809667"/>
      </dsp:txXfrm>
    </dsp:sp>
    <dsp:sp modelId="{EA773AAC-37F5-4A93-977A-721721443B2E}">
      <dsp:nvSpPr>
        <dsp:cNvPr id="0" name=""/>
        <dsp:cNvSpPr/>
      </dsp:nvSpPr>
      <dsp:spPr>
        <a:xfrm rot="10800000">
          <a:off x="4766775" y="4180036"/>
          <a:ext cx="682476" cy="863749"/>
        </a:xfrm>
        <a:prstGeom prst="rightArrow">
          <a:avLst>
            <a:gd name="adj1" fmla="val 60000"/>
            <a:gd name="adj2" fmla="val 50000"/>
          </a:avLst>
        </a:prstGeom>
        <a:solidFill>
          <a:srgbClr val="00B050"/>
        </a:solidFill>
        <a:ln w="12700" cap="flat" cmpd="sng" algn="ctr">
          <a:solidFill>
            <a:schemeClr val="accent4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33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KW" sz="3900" b="1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4971518" y="4352786"/>
        <a:ext cx="477733" cy="518249"/>
      </dsp:txXfrm>
    </dsp:sp>
    <dsp:sp modelId="{29F710D2-120B-4FE7-BFAB-DA47E0A2F35A}">
      <dsp:nvSpPr>
        <dsp:cNvPr id="0" name=""/>
        <dsp:cNvSpPr/>
      </dsp:nvSpPr>
      <dsp:spPr>
        <a:xfrm>
          <a:off x="1885595" y="3332282"/>
          <a:ext cx="2559257" cy="2559257"/>
        </a:xfrm>
        <a:prstGeom prst="ellipse">
          <a:avLst/>
        </a:prstGeom>
        <a:solidFill>
          <a:srgbClr val="FF6600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مرحلة التقييم السنوي للأداء</a:t>
          </a:r>
        </a:p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(تقييم نهائي للموظف)</a:t>
          </a:r>
        </a:p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في شهري نوفمبر وديسمبر</a:t>
          </a:r>
          <a:endParaRPr lang="ar-KW" sz="18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60390" y="3707077"/>
        <a:ext cx="1809667" cy="1809667"/>
      </dsp:txXfrm>
    </dsp:sp>
    <dsp:sp modelId="{508C517D-9FE8-48E0-AE6C-CA1151D4DC81}">
      <dsp:nvSpPr>
        <dsp:cNvPr id="0" name=""/>
        <dsp:cNvSpPr/>
      </dsp:nvSpPr>
      <dsp:spPr>
        <a:xfrm rot="18000000">
          <a:off x="3776065" y="2530986"/>
          <a:ext cx="682476" cy="863749"/>
        </a:xfrm>
        <a:prstGeom prst="rightArrow">
          <a:avLst>
            <a:gd name="adj1" fmla="val 60000"/>
            <a:gd name="adj2" fmla="val 50000"/>
          </a:avLst>
        </a:prstGeom>
        <a:solidFill>
          <a:srgbClr val="FF6600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33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KW" sz="3900" b="1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27251" y="2792392"/>
        <a:ext cx="477733" cy="5182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6946F5-6B87-4F20-A7F7-7C17682BEF97}">
      <dsp:nvSpPr>
        <dsp:cNvPr id="0" name=""/>
        <dsp:cNvSpPr/>
      </dsp:nvSpPr>
      <dsp:spPr>
        <a:xfrm>
          <a:off x="819193" y="770"/>
          <a:ext cx="5287384" cy="4806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b" anchorCtr="0">
          <a:noAutofit/>
        </a:bodyPr>
        <a:lstStyle/>
        <a:p>
          <a:pPr lvl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300" kern="1200" dirty="0"/>
            <a:t> </a:t>
          </a:r>
        </a:p>
      </dsp:txBody>
      <dsp:txXfrm>
        <a:off x="819193" y="770"/>
        <a:ext cx="5287384" cy="480671"/>
      </dsp:txXfrm>
    </dsp:sp>
    <dsp:sp modelId="{A0EBF4B7-24DD-4E74-B11D-7DE25FB9B9FE}">
      <dsp:nvSpPr>
        <dsp:cNvPr id="0" name=""/>
        <dsp:cNvSpPr/>
      </dsp:nvSpPr>
      <dsp:spPr>
        <a:xfrm>
          <a:off x="819193" y="481441"/>
          <a:ext cx="1237247" cy="979145"/>
        </a:xfrm>
        <a:prstGeom prst="chevron">
          <a:avLst>
            <a:gd name="adj" fmla="val 70610"/>
          </a:avLst>
        </a:prstGeom>
        <a:solidFill>
          <a:schemeClr val="accent2"/>
        </a:solidFill>
        <a:ln w="12700" cap="flat" cmpd="sng" algn="ctr">
          <a:solidFill>
            <a:schemeClr val="accent2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</dsp:sp>
    <dsp:sp modelId="{FC32E5A3-98FE-4C6B-AA00-035BC87E17B3}">
      <dsp:nvSpPr>
        <dsp:cNvPr id="0" name=""/>
        <dsp:cNvSpPr/>
      </dsp:nvSpPr>
      <dsp:spPr>
        <a:xfrm>
          <a:off x="1562364" y="481441"/>
          <a:ext cx="1237247" cy="979145"/>
        </a:xfrm>
        <a:prstGeom prst="chevron">
          <a:avLst>
            <a:gd name="adj" fmla="val 70610"/>
          </a:avLst>
        </a:prstGeom>
        <a:solidFill>
          <a:schemeClr val="accent2"/>
        </a:solidFill>
        <a:ln w="12700" cap="flat" cmpd="sng" algn="ctr">
          <a:solidFill>
            <a:schemeClr val="accent2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</dsp:sp>
    <dsp:sp modelId="{CA6BD169-492D-48E9-AB2D-93B3877D66BB}">
      <dsp:nvSpPr>
        <dsp:cNvPr id="0" name=""/>
        <dsp:cNvSpPr/>
      </dsp:nvSpPr>
      <dsp:spPr>
        <a:xfrm>
          <a:off x="2306123" y="481441"/>
          <a:ext cx="1237247" cy="979145"/>
        </a:xfrm>
        <a:prstGeom prst="chevron">
          <a:avLst>
            <a:gd name="adj" fmla="val 70610"/>
          </a:avLst>
        </a:prstGeom>
        <a:solidFill>
          <a:schemeClr val="accent2"/>
        </a:solidFill>
        <a:ln w="12700" cap="flat" cmpd="sng" algn="ctr">
          <a:solidFill>
            <a:schemeClr val="accent2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</dsp:sp>
    <dsp:sp modelId="{801815FA-7E41-4EC0-BD41-720D118AAE1C}">
      <dsp:nvSpPr>
        <dsp:cNvPr id="0" name=""/>
        <dsp:cNvSpPr/>
      </dsp:nvSpPr>
      <dsp:spPr>
        <a:xfrm>
          <a:off x="3049294" y="481441"/>
          <a:ext cx="1237247" cy="979145"/>
        </a:xfrm>
        <a:prstGeom prst="chevron">
          <a:avLst>
            <a:gd name="adj" fmla="val 70610"/>
          </a:avLst>
        </a:prstGeom>
        <a:solidFill>
          <a:schemeClr val="accent2"/>
        </a:solidFill>
        <a:ln w="12700" cap="flat" cmpd="sng" algn="ctr">
          <a:solidFill>
            <a:schemeClr val="accent2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</dsp:sp>
    <dsp:sp modelId="{78AB9CC9-54C4-4770-B35E-33C023090953}">
      <dsp:nvSpPr>
        <dsp:cNvPr id="0" name=""/>
        <dsp:cNvSpPr/>
      </dsp:nvSpPr>
      <dsp:spPr>
        <a:xfrm>
          <a:off x="3793053" y="481441"/>
          <a:ext cx="1237247" cy="979145"/>
        </a:xfrm>
        <a:prstGeom prst="chevron">
          <a:avLst>
            <a:gd name="adj" fmla="val 70610"/>
          </a:avLst>
        </a:prstGeom>
        <a:solidFill>
          <a:schemeClr val="accent2"/>
        </a:solidFill>
        <a:ln w="12700" cap="flat" cmpd="sng" algn="ctr">
          <a:solidFill>
            <a:schemeClr val="accent2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</dsp:sp>
    <dsp:sp modelId="{AE33989B-C056-445D-AF85-F1481C2C370E}">
      <dsp:nvSpPr>
        <dsp:cNvPr id="0" name=""/>
        <dsp:cNvSpPr/>
      </dsp:nvSpPr>
      <dsp:spPr>
        <a:xfrm>
          <a:off x="4536224" y="481441"/>
          <a:ext cx="1237247" cy="979145"/>
        </a:xfrm>
        <a:prstGeom prst="chevron">
          <a:avLst>
            <a:gd name="adj" fmla="val 70610"/>
          </a:avLst>
        </a:prstGeom>
        <a:solidFill>
          <a:schemeClr val="accent2"/>
        </a:solidFill>
        <a:ln w="12700" cap="flat" cmpd="sng" algn="ctr">
          <a:solidFill>
            <a:schemeClr val="accent2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</dsp:sp>
    <dsp:sp modelId="{0C7C52BD-E142-42E0-9B56-A5C9E45C530E}">
      <dsp:nvSpPr>
        <dsp:cNvPr id="0" name=""/>
        <dsp:cNvSpPr/>
      </dsp:nvSpPr>
      <dsp:spPr>
        <a:xfrm>
          <a:off x="5279983" y="481441"/>
          <a:ext cx="1237247" cy="979145"/>
        </a:xfrm>
        <a:prstGeom prst="chevron">
          <a:avLst>
            <a:gd name="adj" fmla="val 70610"/>
          </a:avLst>
        </a:prstGeom>
        <a:solidFill>
          <a:schemeClr val="accent2"/>
        </a:solidFill>
        <a:ln w="12700" cap="flat" cmpd="sng" algn="ctr">
          <a:solidFill>
            <a:schemeClr val="accent2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</dsp:sp>
    <dsp:sp modelId="{5C18D4F0-7817-4818-8595-93DCAC6AAB5B}">
      <dsp:nvSpPr>
        <dsp:cNvPr id="0" name=""/>
        <dsp:cNvSpPr/>
      </dsp:nvSpPr>
      <dsp:spPr>
        <a:xfrm>
          <a:off x="819193" y="579356"/>
          <a:ext cx="5356120" cy="78331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lvl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Char char="-"/>
          </a:pPr>
          <a:r>
            <a:rPr lang="ar-SA" sz="2300" kern="1200" dirty="0"/>
            <a:t>تاريخ تسليم ميثاق أداء الموظف</a:t>
          </a:r>
        </a:p>
      </dsp:txBody>
      <dsp:txXfrm>
        <a:off x="819193" y="579356"/>
        <a:ext cx="5356120" cy="783316"/>
      </dsp:txXfrm>
    </dsp:sp>
    <dsp:sp modelId="{8FBE7CEF-5264-44D5-B641-CD3B6BB53854}">
      <dsp:nvSpPr>
        <dsp:cNvPr id="0" name=""/>
        <dsp:cNvSpPr/>
      </dsp:nvSpPr>
      <dsp:spPr>
        <a:xfrm>
          <a:off x="819193" y="1533073"/>
          <a:ext cx="5287384" cy="4806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b" anchorCtr="0">
          <a:noAutofit/>
        </a:bodyPr>
        <a:lstStyle/>
        <a:p>
          <a:pPr lvl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300" kern="1200" dirty="0"/>
            <a:t> </a:t>
          </a:r>
        </a:p>
      </dsp:txBody>
      <dsp:txXfrm>
        <a:off x="819193" y="1533073"/>
        <a:ext cx="5287384" cy="480671"/>
      </dsp:txXfrm>
    </dsp:sp>
    <dsp:sp modelId="{5D097968-AC97-48F9-A12D-2AB4D21220B2}">
      <dsp:nvSpPr>
        <dsp:cNvPr id="0" name=""/>
        <dsp:cNvSpPr/>
      </dsp:nvSpPr>
      <dsp:spPr>
        <a:xfrm>
          <a:off x="819193" y="2013744"/>
          <a:ext cx="1237247" cy="979145"/>
        </a:xfrm>
        <a:prstGeom prst="chevron">
          <a:avLst>
            <a:gd name="adj" fmla="val 70610"/>
          </a:avLst>
        </a:prstGeom>
        <a:solidFill>
          <a:schemeClr val="accent5">
            <a:hueOff val="-2365490"/>
            <a:satOff val="-6097"/>
            <a:lumOff val="-4118"/>
            <a:alphaOff val="0"/>
          </a:schemeClr>
        </a:solidFill>
        <a:ln w="12700" cap="flat" cmpd="sng" algn="ctr">
          <a:solidFill>
            <a:schemeClr val="accent5">
              <a:hueOff val="-2365490"/>
              <a:satOff val="-6097"/>
              <a:lumOff val="-411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39102E-0AAA-403C-9321-7351F8C1C5C3}">
      <dsp:nvSpPr>
        <dsp:cNvPr id="0" name=""/>
        <dsp:cNvSpPr/>
      </dsp:nvSpPr>
      <dsp:spPr>
        <a:xfrm>
          <a:off x="1562364" y="2013744"/>
          <a:ext cx="1237247" cy="979145"/>
        </a:xfrm>
        <a:prstGeom prst="chevron">
          <a:avLst>
            <a:gd name="adj" fmla="val 70610"/>
          </a:avLst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 w="12700" cap="flat" cmpd="sng" algn="ctr">
          <a:solidFill>
            <a:schemeClr val="accent5">
              <a:hueOff val="-2703417"/>
              <a:satOff val="-6968"/>
              <a:lumOff val="-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E771F9-5F80-4C7A-8E50-236A3F102FFE}">
      <dsp:nvSpPr>
        <dsp:cNvPr id="0" name=""/>
        <dsp:cNvSpPr/>
      </dsp:nvSpPr>
      <dsp:spPr>
        <a:xfrm>
          <a:off x="2306123" y="2013744"/>
          <a:ext cx="1237247" cy="979145"/>
        </a:xfrm>
        <a:prstGeom prst="chevron">
          <a:avLst>
            <a:gd name="adj" fmla="val 70610"/>
          </a:avLst>
        </a:prstGeom>
        <a:solidFill>
          <a:schemeClr val="accent5">
            <a:hueOff val="-3041344"/>
            <a:satOff val="-7839"/>
            <a:lumOff val="-5294"/>
            <a:alphaOff val="0"/>
          </a:schemeClr>
        </a:solidFill>
        <a:ln w="12700" cap="flat" cmpd="sng" algn="ctr">
          <a:solidFill>
            <a:schemeClr val="accent5">
              <a:hueOff val="-3041344"/>
              <a:satOff val="-7839"/>
              <a:lumOff val="-529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888302-3455-4366-8B3A-2F8D19B2462B}">
      <dsp:nvSpPr>
        <dsp:cNvPr id="0" name=""/>
        <dsp:cNvSpPr/>
      </dsp:nvSpPr>
      <dsp:spPr>
        <a:xfrm>
          <a:off x="3049294" y="2013744"/>
          <a:ext cx="1237247" cy="979145"/>
        </a:xfrm>
        <a:prstGeom prst="chevron">
          <a:avLst>
            <a:gd name="adj" fmla="val 7061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F9B4D1-9BFC-4121-998C-D4686C6ACB97}">
      <dsp:nvSpPr>
        <dsp:cNvPr id="0" name=""/>
        <dsp:cNvSpPr/>
      </dsp:nvSpPr>
      <dsp:spPr>
        <a:xfrm>
          <a:off x="3793053" y="2013744"/>
          <a:ext cx="1237247" cy="979145"/>
        </a:xfrm>
        <a:prstGeom prst="chevron">
          <a:avLst>
            <a:gd name="adj" fmla="val 70610"/>
          </a:avLst>
        </a:prstGeom>
        <a:solidFill>
          <a:schemeClr val="accent5">
            <a:hueOff val="-3717199"/>
            <a:satOff val="-9580"/>
            <a:lumOff val="-6471"/>
            <a:alphaOff val="0"/>
          </a:schemeClr>
        </a:solidFill>
        <a:ln w="12700" cap="flat" cmpd="sng" algn="ctr">
          <a:solidFill>
            <a:schemeClr val="accent5">
              <a:hueOff val="-3717199"/>
              <a:satOff val="-9580"/>
              <a:lumOff val="-6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208FE0-5FEA-4964-B1F6-A394AF0D0AD1}">
      <dsp:nvSpPr>
        <dsp:cNvPr id="0" name=""/>
        <dsp:cNvSpPr/>
      </dsp:nvSpPr>
      <dsp:spPr>
        <a:xfrm>
          <a:off x="4536224" y="2013744"/>
          <a:ext cx="1237247" cy="979145"/>
        </a:xfrm>
        <a:prstGeom prst="chevron">
          <a:avLst>
            <a:gd name="adj" fmla="val 70610"/>
          </a:avLst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 w="12700" cap="flat" cmpd="sng" algn="ctr">
          <a:solidFill>
            <a:schemeClr val="accent5">
              <a:hueOff val="-4055126"/>
              <a:satOff val="-10451"/>
              <a:lumOff val="-70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6EF569-29F8-4C14-961F-6A539D5FF451}">
      <dsp:nvSpPr>
        <dsp:cNvPr id="0" name=""/>
        <dsp:cNvSpPr/>
      </dsp:nvSpPr>
      <dsp:spPr>
        <a:xfrm>
          <a:off x="5279983" y="2013744"/>
          <a:ext cx="1237247" cy="979145"/>
        </a:xfrm>
        <a:prstGeom prst="chevron">
          <a:avLst>
            <a:gd name="adj" fmla="val 70610"/>
          </a:avLst>
        </a:prstGeom>
        <a:solidFill>
          <a:schemeClr val="accent5">
            <a:hueOff val="-4393053"/>
            <a:satOff val="-11322"/>
            <a:lumOff val="-7647"/>
            <a:alphaOff val="0"/>
          </a:schemeClr>
        </a:solidFill>
        <a:ln w="12700" cap="flat" cmpd="sng" algn="ctr">
          <a:solidFill>
            <a:schemeClr val="accent5">
              <a:hueOff val="-4393053"/>
              <a:satOff val="-11322"/>
              <a:lumOff val="-764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656219-2187-4E93-8D12-B395257F8909}">
      <dsp:nvSpPr>
        <dsp:cNvPr id="0" name=""/>
        <dsp:cNvSpPr/>
      </dsp:nvSpPr>
      <dsp:spPr>
        <a:xfrm>
          <a:off x="819193" y="2111659"/>
          <a:ext cx="5356120" cy="78331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lvl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Char char="-"/>
          </a:pPr>
          <a:r>
            <a:rPr lang="ar-SA" sz="2300" kern="1200" dirty="0"/>
            <a:t>تاريخ بداية مراجعة الأداء نصف السنوي</a:t>
          </a:r>
        </a:p>
      </dsp:txBody>
      <dsp:txXfrm>
        <a:off x="819193" y="2111659"/>
        <a:ext cx="5356120" cy="783316"/>
      </dsp:txXfrm>
    </dsp:sp>
    <dsp:sp modelId="{87E650F5-F500-4B41-9350-B63768C56E43}">
      <dsp:nvSpPr>
        <dsp:cNvPr id="0" name=""/>
        <dsp:cNvSpPr/>
      </dsp:nvSpPr>
      <dsp:spPr>
        <a:xfrm>
          <a:off x="819193" y="3065375"/>
          <a:ext cx="5287384" cy="4806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b" anchorCtr="0">
          <a:noAutofit/>
        </a:bodyPr>
        <a:lstStyle/>
        <a:p>
          <a:pPr lvl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300" kern="1200" dirty="0"/>
            <a:t> </a:t>
          </a:r>
        </a:p>
      </dsp:txBody>
      <dsp:txXfrm>
        <a:off x="819193" y="3065375"/>
        <a:ext cx="5287384" cy="480671"/>
      </dsp:txXfrm>
    </dsp:sp>
    <dsp:sp modelId="{F13BD063-AC86-45E0-B07A-1578A8303067}">
      <dsp:nvSpPr>
        <dsp:cNvPr id="0" name=""/>
        <dsp:cNvSpPr/>
      </dsp:nvSpPr>
      <dsp:spPr>
        <a:xfrm>
          <a:off x="819193" y="3546047"/>
          <a:ext cx="1237247" cy="979145"/>
        </a:xfrm>
        <a:prstGeom prst="chevron">
          <a:avLst>
            <a:gd name="adj" fmla="val 70610"/>
          </a:avLst>
        </a:prstGeom>
        <a:solidFill>
          <a:schemeClr val="accent4"/>
        </a:solidFill>
        <a:ln w="12700" cap="flat" cmpd="sng" algn="ctr">
          <a:solidFill>
            <a:schemeClr val="accent4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</dsp:sp>
    <dsp:sp modelId="{43488193-C1C4-4C0F-BA3A-C003035B842A}">
      <dsp:nvSpPr>
        <dsp:cNvPr id="0" name=""/>
        <dsp:cNvSpPr/>
      </dsp:nvSpPr>
      <dsp:spPr>
        <a:xfrm>
          <a:off x="1562364" y="3546047"/>
          <a:ext cx="1237247" cy="979145"/>
        </a:xfrm>
        <a:prstGeom prst="chevron">
          <a:avLst>
            <a:gd name="adj" fmla="val 70610"/>
          </a:avLst>
        </a:prstGeom>
        <a:solidFill>
          <a:schemeClr val="accent4"/>
        </a:solidFill>
        <a:ln w="12700" cap="flat" cmpd="sng" algn="ctr">
          <a:solidFill>
            <a:schemeClr val="accent4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</dsp:sp>
    <dsp:sp modelId="{C93B7DD4-2AE8-4973-A394-A45ADDD6F5E4}">
      <dsp:nvSpPr>
        <dsp:cNvPr id="0" name=""/>
        <dsp:cNvSpPr/>
      </dsp:nvSpPr>
      <dsp:spPr>
        <a:xfrm>
          <a:off x="2306123" y="3546047"/>
          <a:ext cx="1237247" cy="979145"/>
        </a:xfrm>
        <a:prstGeom prst="chevron">
          <a:avLst>
            <a:gd name="adj" fmla="val 70610"/>
          </a:avLst>
        </a:prstGeom>
        <a:solidFill>
          <a:schemeClr val="accent4"/>
        </a:solidFill>
        <a:ln w="12700" cap="flat" cmpd="sng" algn="ctr">
          <a:solidFill>
            <a:schemeClr val="accent4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</dsp:sp>
    <dsp:sp modelId="{29EEC585-B44D-40EE-8AE5-1E7A72DA7BF6}">
      <dsp:nvSpPr>
        <dsp:cNvPr id="0" name=""/>
        <dsp:cNvSpPr/>
      </dsp:nvSpPr>
      <dsp:spPr>
        <a:xfrm>
          <a:off x="3049294" y="3546047"/>
          <a:ext cx="1237247" cy="979145"/>
        </a:xfrm>
        <a:prstGeom prst="chevron">
          <a:avLst>
            <a:gd name="adj" fmla="val 70610"/>
          </a:avLst>
        </a:prstGeom>
        <a:solidFill>
          <a:schemeClr val="accent4"/>
        </a:solidFill>
        <a:ln w="12700" cap="flat" cmpd="sng" algn="ctr">
          <a:solidFill>
            <a:schemeClr val="accent4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</dsp:sp>
    <dsp:sp modelId="{679E8570-FB73-44D1-A977-EE70A3691494}">
      <dsp:nvSpPr>
        <dsp:cNvPr id="0" name=""/>
        <dsp:cNvSpPr/>
      </dsp:nvSpPr>
      <dsp:spPr>
        <a:xfrm>
          <a:off x="3793053" y="3546047"/>
          <a:ext cx="1237247" cy="979145"/>
        </a:xfrm>
        <a:prstGeom prst="chevron">
          <a:avLst>
            <a:gd name="adj" fmla="val 70610"/>
          </a:avLst>
        </a:prstGeom>
        <a:solidFill>
          <a:schemeClr val="accent4"/>
        </a:solidFill>
        <a:ln w="12700" cap="flat" cmpd="sng" algn="ctr">
          <a:solidFill>
            <a:schemeClr val="accent4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</dsp:sp>
    <dsp:sp modelId="{EBFFD8BA-E14D-4B90-ADBF-7B92DE093A7C}">
      <dsp:nvSpPr>
        <dsp:cNvPr id="0" name=""/>
        <dsp:cNvSpPr/>
      </dsp:nvSpPr>
      <dsp:spPr>
        <a:xfrm>
          <a:off x="4536224" y="3546047"/>
          <a:ext cx="1237247" cy="979145"/>
        </a:xfrm>
        <a:prstGeom prst="chevron">
          <a:avLst>
            <a:gd name="adj" fmla="val 70610"/>
          </a:avLst>
        </a:prstGeom>
        <a:solidFill>
          <a:schemeClr val="accent4"/>
        </a:solidFill>
        <a:ln w="12700" cap="flat" cmpd="sng" algn="ctr">
          <a:solidFill>
            <a:schemeClr val="accent4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</dsp:sp>
    <dsp:sp modelId="{EE66088A-7CE2-48F8-87BB-6A8AC89F5112}">
      <dsp:nvSpPr>
        <dsp:cNvPr id="0" name=""/>
        <dsp:cNvSpPr/>
      </dsp:nvSpPr>
      <dsp:spPr>
        <a:xfrm>
          <a:off x="5279983" y="3546047"/>
          <a:ext cx="1237247" cy="979145"/>
        </a:xfrm>
        <a:prstGeom prst="chevron">
          <a:avLst>
            <a:gd name="adj" fmla="val 70610"/>
          </a:avLst>
        </a:prstGeom>
        <a:solidFill>
          <a:schemeClr val="accent4"/>
        </a:solidFill>
        <a:ln w="12700" cap="flat" cmpd="sng" algn="ctr">
          <a:solidFill>
            <a:schemeClr val="accent4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</dsp:sp>
    <dsp:sp modelId="{831DADE3-57B0-4422-91C0-0DB8B4E17565}">
      <dsp:nvSpPr>
        <dsp:cNvPr id="0" name=""/>
        <dsp:cNvSpPr/>
      </dsp:nvSpPr>
      <dsp:spPr>
        <a:xfrm>
          <a:off x="819193" y="3643961"/>
          <a:ext cx="5356120" cy="78331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lvl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300" kern="1200" dirty="0"/>
            <a:t>تاريخ تقويم نهاية العام وتاريخ تسليمه</a:t>
          </a:r>
        </a:p>
      </dsp:txBody>
      <dsp:txXfrm>
        <a:off x="819193" y="3643961"/>
        <a:ext cx="5356120" cy="7833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86AF66-553A-46CD-82D9-2FA635A9ED55}">
      <dsp:nvSpPr>
        <dsp:cNvPr id="0" name=""/>
        <dsp:cNvSpPr/>
      </dsp:nvSpPr>
      <dsp:spPr>
        <a:xfrm>
          <a:off x="3694906" y="2709333"/>
          <a:ext cx="738187" cy="7935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69093" y="0"/>
              </a:lnTo>
              <a:lnTo>
                <a:pt x="369093" y="793551"/>
              </a:lnTo>
              <a:lnTo>
                <a:pt x="738187" y="793551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6C1A28-D2C2-464A-A3FB-EDB0C595090D}">
      <dsp:nvSpPr>
        <dsp:cNvPr id="0" name=""/>
        <dsp:cNvSpPr/>
      </dsp:nvSpPr>
      <dsp:spPr>
        <a:xfrm>
          <a:off x="3694906" y="1915781"/>
          <a:ext cx="738187" cy="793551"/>
        </a:xfrm>
        <a:custGeom>
          <a:avLst/>
          <a:gdLst/>
          <a:ahLst/>
          <a:cxnLst/>
          <a:rect l="0" t="0" r="0" b="0"/>
          <a:pathLst>
            <a:path>
              <a:moveTo>
                <a:pt x="0" y="793551"/>
              </a:moveTo>
              <a:lnTo>
                <a:pt x="369093" y="793551"/>
              </a:lnTo>
              <a:lnTo>
                <a:pt x="369093" y="0"/>
              </a:lnTo>
              <a:lnTo>
                <a:pt x="738187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E7ECD4-9E8C-4820-920C-8605826ED708}">
      <dsp:nvSpPr>
        <dsp:cNvPr id="0" name=""/>
        <dsp:cNvSpPr/>
      </dsp:nvSpPr>
      <dsp:spPr>
        <a:xfrm>
          <a:off x="3968" y="2146465"/>
          <a:ext cx="3690937" cy="1125735"/>
        </a:xfrm>
        <a:prstGeom prst="rect">
          <a:avLst/>
        </a:prstGeom>
        <a:solidFill>
          <a:srgbClr val="008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400" b="1" kern="1200" dirty="0">
              <a:latin typeface="Arial" panose="020B0604020202020204" pitchFamily="34" charset="0"/>
              <a:cs typeface="Arial" panose="020B0604020202020204" pitchFamily="34" charset="0"/>
            </a:rPr>
            <a:t>مكونات ميثاق الأداء</a:t>
          </a:r>
          <a:endParaRPr lang="ar-KW" sz="4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968" y="2146465"/>
        <a:ext cx="3690937" cy="1125735"/>
      </dsp:txXfrm>
    </dsp:sp>
    <dsp:sp modelId="{485FD1FD-0A3A-40F0-867C-8328B4578962}">
      <dsp:nvSpPr>
        <dsp:cNvPr id="0" name=""/>
        <dsp:cNvSpPr/>
      </dsp:nvSpPr>
      <dsp:spPr>
        <a:xfrm>
          <a:off x="4433093" y="1352913"/>
          <a:ext cx="3690937" cy="112573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400" b="1" kern="1200" dirty="0">
              <a:latin typeface="Arial" panose="020B0604020202020204" pitchFamily="34" charset="0"/>
              <a:cs typeface="Arial" panose="020B0604020202020204" pitchFamily="34" charset="0"/>
            </a:rPr>
            <a:t>الجدارات الأساسية</a:t>
          </a:r>
          <a:endParaRPr lang="ar-KW" sz="4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33093" y="1352913"/>
        <a:ext cx="3690937" cy="1125735"/>
      </dsp:txXfrm>
    </dsp:sp>
    <dsp:sp modelId="{224EFBF7-6268-4D8F-B970-EC0739B7A540}">
      <dsp:nvSpPr>
        <dsp:cNvPr id="0" name=""/>
        <dsp:cNvSpPr/>
      </dsp:nvSpPr>
      <dsp:spPr>
        <a:xfrm>
          <a:off x="4433093" y="2940017"/>
          <a:ext cx="3690937" cy="112573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400" b="1" kern="1200" dirty="0">
              <a:latin typeface="Arial" panose="020B0604020202020204" pitchFamily="34" charset="0"/>
              <a:cs typeface="Arial" panose="020B0604020202020204" pitchFamily="34" charset="0"/>
            </a:rPr>
            <a:t>الأهداف</a:t>
          </a:r>
          <a:endParaRPr lang="ar-KW" sz="4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33093" y="2940017"/>
        <a:ext cx="3690937" cy="112573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F261E7-A562-41E4-8130-F672BCE73123}">
      <dsp:nvSpPr>
        <dsp:cNvPr id="0" name=""/>
        <dsp:cNvSpPr/>
      </dsp:nvSpPr>
      <dsp:spPr>
        <a:xfrm>
          <a:off x="144496" y="1093808"/>
          <a:ext cx="3793457" cy="1896728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>
          <a:glow rad="228600">
            <a:schemeClr val="accent6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600" b="0" kern="120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أنواع الجدارات</a:t>
          </a:r>
          <a:endParaRPr lang="ar-KW" sz="36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glow rad="101600">
                <a:schemeClr val="accent4">
                  <a:satMod val="175000"/>
                  <a:alpha val="40000"/>
                </a:schemeClr>
              </a:glow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0049" y="1149361"/>
        <a:ext cx="3682351" cy="1785622"/>
      </dsp:txXfrm>
    </dsp:sp>
    <dsp:sp modelId="{33591E2B-8237-4FE5-A1C3-E4AC40722FA4}">
      <dsp:nvSpPr>
        <dsp:cNvPr id="0" name=""/>
        <dsp:cNvSpPr/>
      </dsp:nvSpPr>
      <dsp:spPr>
        <a:xfrm rot="19457599">
          <a:off x="3762313" y="1455068"/>
          <a:ext cx="1868662" cy="83590"/>
        </a:xfrm>
        <a:custGeom>
          <a:avLst/>
          <a:gdLst/>
          <a:ahLst/>
          <a:cxnLst/>
          <a:rect l="0" t="0" r="0" b="0"/>
          <a:pathLst>
            <a:path>
              <a:moveTo>
                <a:pt x="0" y="41795"/>
              </a:moveTo>
              <a:lnTo>
                <a:pt x="1868662" y="41795"/>
              </a:lnTo>
            </a:path>
          </a:pathLst>
        </a:custGeom>
        <a:noFill/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0">
          <a:schemeClr val="accent6"/>
        </a:fillRef>
        <a:effectRef idx="0">
          <a:schemeClr val="accent6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KW" sz="700" b="1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649928" y="1450146"/>
        <a:ext cx="93433" cy="93433"/>
      </dsp:txXfrm>
    </dsp:sp>
    <dsp:sp modelId="{79D9E86C-EC75-4395-9323-BD0F077F5E3A}">
      <dsp:nvSpPr>
        <dsp:cNvPr id="0" name=""/>
        <dsp:cNvSpPr/>
      </dsp:nvSpPr>
      <dsp:spPr>
        <a:xfrm>
          <a:off x="5455336" y="3189"/>
          <a:ext cx="3793457" cy="189672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>
          <a:glow rad="228600">
            <a:schemeClr val="accent2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rPr>
            <a:t>فنية</a:t>
          </a:r>
        </a:p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تقيس مستويات المعرفة والمهارات التخصصية المطلوبة للقيام بالوظيفة بفعالية .</a:t>
          </a:r>
        </a:p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تختص بأنشطة التعليم والصحة</a:t>
          </a:r>
          <a:endParaRPr lang="ar-KW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510889" y="58742"/>
        <a:ext cx="3682351" cy="1785622"/>
      </dsp:txXfrm>
    </dsp:sp>
    <dsp:sp modelId="{8E4FF157-6E3B-4AE2-992E-FC90D3A30FF6}">
      <dsp:nvSpPr>
        <dsp:cNvPr id="0" name=""/>
        <dsp:cNvSpPr/>
      </dsp:nvSpPr>
      <dsp:spPr>
        <a:xfrm rot="2142401">
          <a:off x="3762313" y="2545687"/>
          <a:ext cx="1868662" cy="83590"/>
        </a:xfrm>
        <a:custGeom>
          <a:avLst/>
          <a:gdLst/>
          <a:ahLst/>
          <a:cxnLst/>
          <a:rect l="0" t="0" r="0" b="0"/>
          <a:pathLst>
            <a:path>
              <a:moveTo>
                <a:pt x="0" y="41795"/>
              </a:moveTo>
              <a:lnTo>
                <a:pt x="1868662" y="41795"/>
              </a:lnTo>
            </a:path>
          </a:pathLst>
        </a:custGeom>
        <a:noFill/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0">
          <a:schemeClr val="accent6"/>
        </a:fillRef>
        <a:effectRef idx="0">
          <a:schemeClr val="accent6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KW" sz="700" b="1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649928" y="2540765"/>
        <a:ext cx="93433" cy="93433"/>
      </dsp:txXfrm>
    </dsp:sp>
    <dsp:sp modelId="{24C15DDC-DFFE-4989-8065-84AB145FB511}">
      <dsp:nvSpPr>
        <dsp:cNvPr id="0" name=""/>
        <dsp:cNvSpPr/>
      </dsp:nvSpPr>
      <dsp:spPr>
        <a:xfrm>
          <a:off x="5455336" y="2184427"/>
          <a:ext cx="3793457" cy="189672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>
          <a:glow rad="228600">
            <a:schemeClr val="accent2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أساسية</a:t>
          </a:r>
        </a:p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smtClean="0">
              <a:latin typeface="Arial" panose="020B0604020202020204" pitchFamily="34" charset="0"/>
              <a:cs typeface="Arial" panose="020B0604020202020204" pitchFamily="34" charset="0"/>
            </a:rPr>
            <a:t>قائمة من السلوكيات المتوقعة من الموظف ,وتقيس مستويات المعرفة والمهارات المطلوبة للقيام بالوظيفة بفعالية  </a:t>
          </a:r>
          <a:endParaRPr lang="ar-KW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510889" y="2239980"/>
        <a:ext cx="3682351" cy="178562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094B35-34E8-42FD-B362-CCAA48B21012}">
      <dsp:nvSpPr>
        <dsp:cNvPr id="0" name=""/>
        <dsp:cNvSpPr/>
      </dsp:nvSpPr>
      <dsp:spPr>
        <a:xfrm>
          <a:off x="5313323" y="1886477"/>
          <a:ext cx="4667396" cy="3702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286"/>
              </a:lnTo>
              <a:lnTo>
                <a:pt x="4667396" y="252286"/>
              </a:lnTo>
              <a:lnTo>
                <a:pt x="4667396" y="370209"/>
              </a:lnTo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2E4F6D-DDC3-46CE-8FAE-CC61391BC32F}">
      <dsp:nvSpPr>
        <dsp:cNvPr id="0" name=""/>
        <dsp:cNvSpPr/>
      </dsp:nvSpPr>
      <dsp:spPr>
        <a:xfrm>
          <a:off x="5313323" y="1886477"/>
          <a:ext cx="3111597" cy="3702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286"/>
              </a:lnTo>
              <a:lnTo>
                <a:pt x="3111597" y="252286"/>
              </a:lnTo>
              <a:lnTo>
                <a:pt x="3111597" y="370209"/>
              </a:lnTo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8A2A6F-6362-4380-A00B-6EE78E700D85}">
      <dsp:nvSpPr>
        <dsp:cNvPr id="0" name=""/>
        <dsp:cNvSpPr/>
      </dsp:nvSpPr>
      <dsp:spPr>
        <a:xfrm>
          <a:off x="5313323" y="1886477"/>
          <a:ext cx="1555798" cy="3702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286"/>
              </a:lnTo>
              <a:lnTo>
                <a:pt x="1555798" y="252286"/>
              </a:lnTo>
              <a:lnTo>
                <a:pt x="1555798" y="370209"/>
              </a:lnTo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82C946-C480-4EEE-A114-4CC3ADC36241}">
      <dsp:nvSpPr>
        <dsp:cNvPr id="0" name=""/>
        <dsp:cNvSpPr/>
      </dsp:nvSpPr>
      <dsp:spPr>
        <a:xfrm>
          <a:off x="5267603" y="1886477"/>
          <a:ext cx="91440" cy="3702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0209"/>
              </a:lnTo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FB05F5-C9D1-4A40-A12C-E49E5C709DFC}">
      <dsp:nvSpPr>
        <dsp:cNvPr id="0" name=""/>
        <dsp:cNvSpPr/>
      </dsp:nvSpPr>
      <dsp:spPr>
        <a:xfrm>
          <a:off x="3757525" y="1886477"/>
          <a:ext cx="1555798" cy="463884"/>
        </a:xfrm>
        <a:custGeom>
          <a:avLst/>
          <a:gdLst/>
          <a:ahLst/>
          <a:cxnLst/>
          <a:rect l="0" t="0" r="0" b="0"/>
          <a:pathLst>
            <a:path>
              <a:moveTo>
                <a:pt x="1555798" y="0"/>
              </a:moveTo>
              <a:lnTo>
                <a:pt x="1555798" y="345961"/>
              </a:lnTo>
              <a:lnTo>
                <a:pt x="0" y="345961"/>
              </a:lnTo>
              <a:lnTo>
                <a:pt x="0" y="463884"/>
              </a:lnTo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62DABC-D388-4449-8FA5-040EFD00967F}">
      <dsp:nvSpPr>
        <dsp:cNvPr id="0" name=""/>
        <dsp:cNvSpPr/>
      </dsp:nvSpPr>
      <dsp:spPr>
        <a:xfrm>
          <a:off x="2201726" y="1886477"/>
          <a:ext cx="3111597" cy="370209"/>
        </a:xfrm>
        <a:custGeom>
          <a:avLst/>
          <a:gdLst/>
          <a:ahLst/>
          <a:cxnLst/>
          <a:rect l="0" t="0" r="0" b="0"/>
          <a:pathLst>
            <a:path>
              <a:moveTo>
                <a:pt x="3111597" y="0"/>
              </a:moveTo>
              <a:lnTo>
                <a:pt x="3111597" y="252286"/>
              </a:lnTo>
              <a:lnTo>
                <a:pt x="0" y="252286"/>
              </a:lnTo>
              <a:lnTo>
                <a:pt x="0" y="370209"/>
              </a:lnTo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31D046-1BC2-4E91-BBC0-8B8CF492985A}">
      <dsp:nvSpPr>
        <dsp:cNvPr id="0" name=""/>
        <dsp:cNvSpPr/>
      </dsp:nvSpPr>
      <dsp:spPr>
        <a:xfrm>
          <a:off x="645927" y="1886477"/>
          <a:ext cx="4667396" cy="370209"/>
        </a:xfrm>
        <a:custGeom>
          <a:avLst/>
          <a:gdLst/>
          <a:ahLst/>
          <a:cxnLst/>
          <a:rect l="0" t="0" r="0" b="0"/>
          <a:pathLst>
            <a:path>
              <a:moveTo>
                <a:pt x="4667396" y="0"/>
              </a:moveTo>
              <a:lnTo>
                <a:pt x="4667396" y="252286"/>
              </a:lnTo>
              <a:lnTo>
                <a:pt x="0" y="252286"/>
              </a:lnTo>
              <a:lnTo>
                <a:pt x="0" y="370209"/>
              </a:lnTo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33D924-56AF-45DA-8634-667773A408E0}">
      <dsp:nvSpPr>
        <dsp:cNvPr id="0" name=""/>
        <dsp:cNvSpPr/>
      </dsp:nvSpPr>
      <dsp:spPr>
        <a:xfrm>
          <a:off x="4052757" y="1078168"/>
          <a:ext cx="2521132" cy="8083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4B33806-D175-4FDF-B2A0-5FBDF694989A}">
      <dsp:nvSpPr>
        <dsp:cNvPr id="0" name=""/>
        <dsp:cNvSpPr/>
      </dsp:nvSpPr>
      <dsp:spPr>
        <a:xfrm>
          <a:off x="4194193" y="1212533"/>
          <a:ext cx="2521132" cy="8083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b="1" kern="1200" dirty="0">
              <a:latin typeface="Arial" panose="020B0604020202020204" pitchFamily="34" charset="0"/>
              <a:cs typeface="Arial" panose="020B0604020202020204" pitchFamily="34" charset="0"/>
            </a:rPr>
            <a:t>الجدارات الأساسية </a:t>
          </a:r>
          <a:endParaRPr lang="ar-KW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17868" y="1236208"/>
        <a:ext cx="2473782" cy="760958"/>
      </dsp:txXfrm>
    </dsp:sp>
    <dsp:sp modelId="{B02FCF22-49C4-4947-90EB-43EFF2DFC5AB}">
      <dsp:nvSpPr>
        <dsp:cNvPr id="0" name=""/>
        <dsp:cNvSpPr/>
      </dsp:nvSpPr>
      <dsp:spPr>
        <a:xfrm>
          <a:off x="9464" y="2256686"/>
          <a:ext cx="1272926" cy="14082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67CB0C4-E099-4329-A1F8-DF29A7C7E7C3}">
      <dsp:nvSpPr>
        <dsp:cNvPr id="0" name=""/>
        <dsp:cNvSpPr/>
      </dsp:nvSpPr>
      <dsp:spPr>
        <a:xfrm>
          <a:off x="150900" y="2391051"/>
          <a:ext cx="1272926" cy="14082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b="1" kern="1200">
              <a:latin typeface="Arial" panose="020B0604020202020204" pitchFamily="34" charset="0"/>
              <a:cs typeface="Arial" panose="020B0604020202020204" pitchFamily="34" charset="0"/>
            </a:rPr>
            <a:t>القيادة</a:t>
          </a:r>
        </a:p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b="1" kern="1200">
              <a:latin typeface="Arial" panose="020B0604020202020204" pitchFamily="34" charset="0"/>
              <a:cs typeface="Arial" panose="020B0604020202020204" pitchFamily="34" charset="0"/>
            </a:rPr>
            <a:t>خاص بالوظيفة الإشرافية </a:t>
          </a:r>
          <a:endParaRPr lang="ar-KW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8183" y="2428334"/>
        <a:ext cx="1198360" cy="1333709"/>
      </dsp:txXfrm>
    </dsp:sp>
    <dsp:sp modelId="{EB5C8B48-65FC-4EDC-9448-7F69EFF59A16}">
      <dsp:nvSpPr>
        <dsp:cNvPr id="0" name=""/>
        <dsp:cNvSpPr/>
      </dsp:nvSpPr>
      <dsp:spPr>
        <a:xfrm>
          <a:off x="1565262" y="2256686"/>
          <a:ext cx="1272926" cy="8083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E67856E-D1D0-48F9-8192-03A5BEA9AF19}">
      <dsp:nvSpPr>
        <dsp:cNvPr id="0" name=""/>
        <dsp:cNvSpPr/>
      </dsp:nvSpPr>
      <dsp:spPr>
        <a:xfrm>
          <a:off x="1706699" y="2391051"/>
          <a:ext cx="1272926" cy="8083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b="1" kern="1200" dirty="0">
              <a:latin typeface="Arial" panose="020B0604020202020204" pitchFamily="34" charset="0"/>
              <a:cs typeface="Arial" panose="020B0604020202020204" pitchFamily="34" charset="0"/>
            </a:rPr>
            <a:t>الارتباط المهني</a:t>
          </a:r>
          <a:endParaRPr lang="ar-KW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30374" y="2414726"/>
        <a:ext cx="1225576" cy="760958"/>
      </dsp:txXfrm>
    </dsp:sp>
    <dsp:sp modelId="{E35A343F-53A3-4738-98AF-9289385CA8C9}">
      <dsp:nvSpPr>
        <dsp:cNvPr id="0" name=""/>
        <dsp:cNvSpPr/>
      </dsp:nvSpPr>
      <dsp:spPr>
        <a:xfrm>
          <a:off x="3121061" y="2350361"/>
          <a:ext cx="1272926" cy="8083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1534515-E3F8-4768-92AB-61CFB7EE40F7}">
      <dsp:nvSpPr>
        <dsp:cNvPr id="0" name=""/>
        <dsp:cNvSpPr/>
      </dsp:nvSpPr>
      <dsp:spPr>
        <a:xfrm>
          <a:off x="3262498" y="2484725"/>
          <a:ext cx="1272926" cy="8083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b="1" kern="1200" dirty="0">
              <a:latin typeface="Arial" panose="020B0604020202020204" pitchFamily="34" charset="0"/>
              <a:cs typeface="Arial" panose="020B0604020202020204" pitchFamily="34" charset="0"/>
            </a:rPr>
            <a:t>تطوير الأفراد</a:t>
          </a:r>
          <a:endParaRPr lang="ar-KW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86173" y="2508400"/>
        <a:ext cx="1225576" cy="760958"/>
      </dsp:txXfrm>
    </dsp:sp>
    <dsp:sp modelId="{72FD3803-42DB-4CE8-9D4E-E4C6396C9BBA}">
      <dsp:nvSpPr>
        <dsp:cNvPr id="0" name=""/>
        <dsp:cNvSpPr/>
      </dsp:nvSpPr>
      <dsp:spPr>
        <a:xfrm>
          <a:off x="4676860" y="2256686"/>
          <a:ext cx="1272926" cy="8083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9467FCF-FE1B-4F8E-A51E-D8075BA27EA6}">
      <dsp:nvSpPr>
        <dsp:cNvPr id="0" name=""/>
        <dsp:cNvSpPr/>
      </dsp:nvSpPr>
      <dsp:spPr>
        <a:xfrm>
          <a:off x="4818296" y="2391051"/>
          <a:ext cx="1272926" cy="8083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b="1" kern="1200" dirty="0">
              <a:latin typeface="Arial" panose="020B0604020202020204" pitchFamily="34" charset="0"/>
              <a:cs typeface="Arial" panose="020B0604020202020204" pitchFamily="34" charset="0"/>
            </a:rPr>
            <a:t>التوجه بالنتائج</a:t>
          </a:r>
          <a:endParaRPr lang="ar-KW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841971" y="2414726"/>
        <a:ext cx="1225576" cy="760958"/>
      </dsp:txXfrm>
    </dsp:sp>
    <dsp:sp modelId="{5AB04B93-D1B0-4C87-8CA5-E7281AEA40C7}">
      <dsp:nvSpPr>
        <dsp:cNvPr id="0" name=""/>
        <dsp:cNvSpPr/>
      </dsp:nvSpPr>
      <dsp:spPr>
        <a:xfrm>
          <a:off x="6232659" y="2256686"/>
          <a:ext cx="1272926" cy="8083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C6E0DE0-0934-4718-AD40-E82C399E9C23}">
      <dsp:nvSpPr>
        <dsp:cNvPr id="0" name=""/>
        <dsp:cNvSpPr/>
      </dsp:nvSpPr>
      <dsp:spPr>
        <a:xfrm>
          <a:off x="6374095" y="2391051"/>
          <a:ext cx="1272926" cy="8083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b="1" kern="1200" dirty="0">
              <a:latin typeface="Arial" panose="020B0604020202020204" pitchFamily="34" charset="0"/>
              <a:cs typeface="Arial" panose="020B0604020202020204" pitchFamily="34" charset="0"/>
            </a:rPr>
            <a:t>التواصل </a:t>
          </a:r>
          <a:endParaRPr lang="ar-KW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397770" y="2414726"/>
        <a:ext cx="1225576" cy="760958"/>
      </dsp:txXfrm>
    </dsp:sp>
    <dsp:sp modelId="{6D961ED5-D577-4171-868A-5C9E22B783DD}">
      <dsp:nvSpPr>
        <dsp:cNvPr id="0" name=""/>
        <dsp:cNvSpPr/>
      </dsp:nvSpPr>
      <dsp:spPr>
        <a:xfrm>
          <a:off x="7788458" y="2256686"/>
          <a:ext cx="1272926" cy="8083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5327A60-328B-4A97-8CD2-B1DDF703D9E4}">
      <dsp:nvSpPr>
        <dsp:cNvPr id="0" name=""/>
        <dsp:cNvSpPr/>
      </dsp:nvSpPr>
      <dsp:spPr>
        <a:xfrm>
          <a:off x="7929894" y="2391051"/>
          <a:ext cx="1272926" cy="8083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b="1" kern="1200" dirty="0">
              <a:latin typeface="Arial" panose="020B0604020202020204" pitchFamily="34" charset="0"/>
              <a:cs typeface="Arial" panose="020B0604020202020204" pitchFamily="34" charset="0"/>
            </a:rPr>
            <a:t>التعاون</a:t>
          </a:r>
          <a:endParaRPr lang="ar-KW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953569" y="2414726"/>
        <a:ext cx="1225576" cy="760958"/>
      </dsp:txXfrm>
    </dsp:sp>
    <dsp:sp modelId="{AD3E0E0D-9EFC-406C-9039-318B706FB549}">
      <dsp:nvSpPr>
        <dsp:cNvPr id="0" name=""/>
        <dsp:cNvSpPr/>
      </dsp:nvSpPr>
      <dsp:spPr>
        <a:xfrm>
          <a:off x="9344257" y="2256686"/>
          <a:ext cx="1272926" cy="8083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4C04DBA-930F-4E1D-AE51-CA36DD053C94}">
      <dsp:nvSpPr>
        <dsp:cNvPr id="0" name=""/>
        <dsp:cNvSpPr/>
      </dsp:nvSpPr>
      <dsp:spPr>
        <a:xfrm>
          <a:off x="9485693" y="2391051"/>
          <a:ext cx="1272926" cy="8083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b="1" kern="1200" dirty="0">
              <a:latin typeface="Arial" panose="020B0604020202020204" pitchFamily="34" charset="0"/>
              <a:cs typeface="Arial" panose="020B0604020202020204" pitchFamily="34" charset="0"/>
            </a:rPr>
            <a:t>حس المسؤولية</a:t>
          </a:r>
          <a:endParaRPr lang="ar-KW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509368" y="2414726"/>
        <a:ext cx="1225576" cy="76095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956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895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41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785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240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80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940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350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079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05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626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246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C9D44AA4-E147-4E87-9032-68386668B7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2616" y="1265770"/>
            <a:ext cx="8798757" cy="2391830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ar-SA" sz="7200" b="1" cap="all" dirty="0">
                <a:ln/>
                <a:solidFill>
                  <a:schemeClr val="bg2">
                    <a:lumMod val="2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Akhbar MT" pitchFamily="2" charset="-78"/>
              </a:rPr>
              <a:t>إدارة </a:t>
            </a:r>
            <a:r>
              <a:rPr lang="ar-SA" sz="7200" b="1" cap="all" dirty="0" smtClean="0">
                <a:ln/>
                <a:solidFill>
                  <a:schemeClr val="bg2">
                    <a:lumMod val="2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Akhbar MT" pitchFamily="2" charset="-78"/>
              </a:rPr>
              <a:t>الأداء الوظيفي </a:t>
            </a:r>
            <a:br>
              <a:rPr lang="ar-SA" sz="7200" b="1" cap="all" dirty="0" smtClean="0">
                <a:ln/>
                <a:solidFill>
                  <a:schemeClr val="bg2">
                    <a:lumMod val="2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Akhbar MT" pitchFamily="2" charset="-78"/>
              </a:rPr>
            </a:br>
            <a:r>
              <a:rPr lang="ar-SA" sz="7200" b="1" cap="all" dirty="0" smtClean="0">
                <a:ln/>
                <a:solidFill>
                  <a:schemeClr val="bg2">
                    <a:lumMod val="2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Akhbar MT" pitchFamily="2" charset="-78"/>
              </a:rPr>
              <a:t>لشاغلي الوظائف الإدارية</a:t>
            </a:r>
            <a:endParaRPr lang="ar-KW" sz="7200" b="1" cap="all" dirty="0">
              <a:ln/>
              <a:solidFill>
                <a:schemeClr val="bg2">
                  <a:lumMod val="2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cs typeface="Akhbar MT" pitchFamily="2" charset="-78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xmlns="" id="{49CBBA69-281B-41BE-8778-8E013B401D41}"/>
              </a:ext>
            </a:extLst>
          </p:cNvPr>
          <p:cNvSpPr txBox="1"/>
          <p:nvPr/>
        </p:nvSpPr>
        <p:spPr>
          <a:xfrm>
            <a:off x="1107584" y="4377952"/>
            <a:ext cx="665837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إعداد مديرة مدرسة المتوسطة الخامسة عشر /سوزان التميمي</a:t>
            </a:r>
            <a:endParaRPr lang="ar-KW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000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مجموعة 17">
            <a:extLst>
              <a:ext uri="{FF2B5EF4-FFF2-40B4-BE49-F238E27FC236}">
                <a16:creationId xmlns:a16="http://schemas.microsoft.com/office/drawing/2014/main" xmlns="" id="{7E3CEC68-2A3C-4BD3-9214-D6ABCE86AEC0}"/>
              </a:ext>
            </a:extLst>
          </p:cNvPr>
          <p:cNvGrpSpPr/>
          <p:nvPr/>
        </p:nvGrpSpPr>
        <p:grpSpPr>
          <a:xfrm>
            <a:off x="6989741" y="410052"/>
            <a:ext cx="2357867" cy="646331"/>
            <a:chOff x="7005712" y="408779"/>
            <a:chExt cx="2357866" cy="646331"/>
          </a:xfrm>
        </p:grpSpPr>
        <p:sp>
          <p:nvSpPr>
            <p:cNvPr id="16" name="مربع نص 15">
              <a:extLst>
                <a:ext uri="{FF2B5EF4-FFF2-40B4-BE49-F238E27FC236}">
                  <a16:creationId xmlns:a16="http://schemas.microsoft.com/office/drawing/2014/main" xmlns="" id="{A8DD9A1B-BEFE-4A5E-A5CE-CDE16998174A}"/>
                </a:ext>
              </a:extLst>
            </p:cNvPr>
            <p:cNvSpPr txBox="1"/>
            <p:nvPr/>
          </p:nvSpPr>
          <p:spPr>
            <a:xfrm>
              <a:off x="8055282" y="408779"/>
              <a:ext cx="1308296" cy="646331"/>
            </a:xfrm>
            <a:prstGeom prst="rect">
              <a:avLst/>
            </a:prstGeom>
            <a:noFill/>
            <a:ln w="38100">
              <a:solidFill>
                <a:srgbClr val="FF0066"/>
              </a:solidFill>
            </a:ln>
          </p:spPr>
          <p:txBody>
            <a:bodyPr wrap="square" rtlCol="1">
              <a:spAutoFit/>
            </a:bodyPr>
            <a:lstStyle/>
            <a:p>
              <a:pPr algn="ctr"/>
              <a:r>
                <a:rPr lang="ar-SA" b="1" dirty="0">
                  <a:solidFill>
                    <a:srgbClr val="FF0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الأهداف ذكية</a:t>
              </a:r>
            </a:p>
            <a:p>
              <a:pPr algn="ctr"/>
              <a:r>
                <a:rPr lang="en-US" b="1" dirty="0">
                  <a:solidFill>
                    <a:srgbClr val="FF0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SMART</a:t>
              </a:r>
              <a:r>
                <a:rPr lang="ar-SA" b="1" dirty="0">
                  <a:solidFill>
                    <a:srgbClr val="FF0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ar-KW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7" name="رابط كسهم مستقيم 16">
              <a:extLst>
                <a:ext uri="{FF2B5EF4-FFF2-40B4-BE49-F238E27FC236}">
                  <a16:creationId xmlns:a16="http://schemas.microsoft.com/office/drawing/2014/main" xmlns="" id="{48C9B256-0087-42C9-AB05-EC05EE84A9F8}"/>
                </a:ext>
              </a:extLst>
            </p:cNvPr>
            <p:cNvCxnSpPr/>
            <p:nvPr/>
          </p:nvCxnSpPr>
          <p:spPr>
            <a:xfrm flipH="1">
              <a:off x="7005712" y="553688"/>
              <a:ext cx="1007166" cy="0"/>
            </a:xfrm>
            <a:prstGeom prst="straightConnector1">
              <a:avLst/>
            </a:prstGeom>
            <a:ln w="38100">
              <a:solidFill>
                <a:srgbClr val="FF006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صورة 2">
            <a:extLst>
              <a:ext uri="{FF2B5EF4-FFF2-40B4-BE49-F238E27FC236}">
                <a16:creationId xmlns:a16="http://schemas.microsoft.com/office/drawing/2014/main" xmlns="" id="{8445C454-21FC-4940-A2C7-89239637C9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435" t="34537" r="26739" b="26420"/>
          <a:stretch/>
        </p:blipFill>
        <p:spPr>
          <a:xfrm>
            <a:off x="265044" y="422059"/>
            <a:ext cx="6440557" cy="5832989"/>
          </a:xfrm>
          <a:prstGeom prst="rect">
            <a:avLst/>
          </a:prstGeom>
        </p:spPr>
      </p:pic>
      <p:grpSp>
        <p:nvGrpSpPr>
          <p:cNvPr id="13" name="مجموعة 12">
            <a:extLst>
              <a:ext uri="{FF2B5EF4-FFF2-40B4-BE49-F238E27FC236}">
                <a16:creationId xmlns:a16="http://schemas.microsoft.com/office/drawing/2014/main" xmlns="" id="{F10D41F6-0E08-435D-BC5C-1B5CA10C4545}"/>
              </a:ext>
            </a:extLst>
          </p:cNvPr>
          <p:cNvGrpSpPr/>
          <p:nvPr/>
        </p:nvGrpSpPr>
        <p:grpSpPr>
          <a:xfrm>
            <a:off x="6705618" y="1154732"/>
            <a:ext cx="3715297" cy="646331"/>
            <a:chOff x="7005712" y="408779"/>
            <a:chExt cx="2933330" cy="646331"/>
          </a:xfrm>
        </p:grpSpPr>
        <p:sp>
          <p:nvSpPr>
            <p:cNvPr id="14" name="مربع نص 13">
              <a:extLst>
                <a:ext uri="{FF2B5EF4-FFF2-40B4-BE49-F238E27FC236}">
                  <a16:creationId xmlns:a16="http://schemas.microsoft.com/office/drawing/2014/main" xmlns="" id="{A77D8BB1-95C4-4A7D-9401-8CC1ABD3639D}"/>
                </a:ext>
              </a:extLst>
            </p:cNvPr>
            <p:cNvSpPr txBox="1"/>
            <p:nvPr/>
          </p:nvSpPr>
          <p:spPr>
            <a:xfrm>
              <a:off x="8055283" y="408779"/>
              <a:ext cx="1883759" cy="646331"/>
            </a:xfrm>
            <a:prstGeom prst="rect">
              <a:avLst/>
            </a:prstGeom>
            <a:noFill/>
            <a:ln w="38100">
              <a:solidFill>
                <a:srgbClr val="FF0066"/>
              </a:solidFill>
            </a:ln>
          </p:spPr>
          <p:txBody>
            <a:bodyPr wrap="square" rtlCol="1">
              <a:spAutoFit/>
            </a:bodyPr>
            <a:lstStyle/>
            <a:p>
              <a:pPr algn="ctr"/>
              <a:r>
                <a:rPr lang="ar-SA" b="1" dirty="0">
                  <a:solidFill>
                    <a:srgbClr val="FF0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عدد الأهداف لا يقل عن4 ولا يزيد على 6</a:t>
              </a:r>
              <a:endParaRPr lang="ar-KW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5" name="رابط كسهم مستقيم 14">
              <a:extLst>
                <a:ext uri="{FF2B5EF4-FFF2-40B4-BE49-F238E27FC236}">
                  <a16:creationId xmlns:a16="http://schemas.microsoft.com/office/drawing/2014/main" xmlns="" id="{1FDF0064-2A3B-437F-B7A7-8CE8A290738F}"/>
                </a:ext>
              </a:extLst>
            </p:cNvPr>
            <p:cNvCxnSpPr/>
            <p:nvPr/>
          </p:nvCxnSpPr>
          <p:spPr>
            <a:xfrm flipH="1">
              <a:off x="7005712" y="553688"/>
              <a:ext cx="1007166" cy="0"/>
            </a:xfrm>
            <a:prstGeom prst="straightConnector1">
              <a:avLst/>
            </a:prstGeom>
            <a:ln w="38100">
              <a:solidFill>
                <a:srgbClr val="FF006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مجموعة 21">
            <a:extLst>
              <a:ext uri="{FF2B5EF4-FFF2-40B4-BE49-F238E27FC236}">
                <a16:creationId xmlns:a16="http://schemas.microsoft.com/office/drawing/2014/main" xmlns="" id="{CC4A89A4-1B4F-4343-BF54-27ABA16B8384}"/>
              </a:ext>
            </a:extLst>
          </p:cNvPr>
          <p:cNvGrpSpPr/>
          <p:nvPr/>
        </p:nvGrpSpPr>
        <p:grpSpPr>
          <a:xfrm>
            <a:off x="1577011" y="3557592"/>
            <a:ext cx="8804132" cy="1477328"/>
            <a:chOff x="2987936" y="408779"/>
            <a:chExt cx="6951106" cy="1477328"/>
          </a:xfrm>
        </p:grpSpPr>
        <p:sp>
          <p:nvSpPr>
            <p:cNvPr id="23" name="مربع نص 22">
              <a:extLst>
                <a:ext uri="{FF2B5EF4-FFF2-40B4-BE49-F238E27FC236}">
                  <a16:creationId xmlns:a16="http://schemas.microsoft.com/office/drawing/2014/main" xmlns="" id="{C5992C3F-2115-4C4C-88FA-01A8B7997FFA}"/>
                </a:ext>
              </a:extLst>
            </p:cNvPr>
            <p:cNvSpPr txBox="1"/>
            <p:nvPr/>
          </p:nvSpPr>
          <p:spPr>
            <a:xfrm>
              <a:off x="8055283" y="408779"/>
              <a:ext cx="1883759" cy="1477328"/>
            </a:xfrm>
            <a:prstGeom prst="rect">
              <a:avLst/>
            </a:prstGeom>
            <a:noFill/>
            <a:ln w="38100">
              <a:solidFill>
                <a:srgbClr val="FF0066"/>
              </a:solidFill>
            </a:ln>
          </p:spPr>
          <p:txBody>
            <a:bodyPr wrap="square" rtlCol="1">
              <a:spAutoFit/>
            </a:bodyPr>
            <a:lstStyle/>
            <a:p>
              <a:pPr algn="ctr"/>
              <a:r>
                <a:rPr lang="ar-SA" b="1" dirty="0">
                  <a:solidFill>
                    <a:srgbClr val="FF0066"/>
                  </a:solidFill>
                  <a:highlight>
                    <a:srgbClr val="00FFFF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الوزن النسبي </a:t>
              </a:r>
              <a:r>
                <a:rPr lang="ar-SA" b="1" dirty="0">
                  <a:solidFill>
                    <a:srgbClr val="FF0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:مقدار كمي ويعبر عن الأهمية النسبية للهدف.</a:t>
              </a:r>
            </a:p>
            <a:p>
              <a:pPr algn="ctr"/>
              <a:r>
                <a:rPr lang="ar-SA" b="1" dirty="0">
                  <a:solidFill>
                    <a:srgbClr val="FF0066"/>
                  </a:solidFill>
                  <a:highlight>
                    <a:srgbClr val="FFFF00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(لا يزيد على 35% ولا يقل عن 15%  للهدف الواحد )</a:t>
              </a:r>
              <a:endParaRPr lang="ar-KW" b="1" dirty="0">
                <a:solidFill>
                  <a:srgbClr val="FF0066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4" name="رابط كسهم مستقيم 23">
              <a:extLst>
                <a:ext uri="{FF2B5EF4-FFF2-40B4-BE49-F238E27FC236}">
                  <a16:creationId xmlns:a16="http://schemas.microsoft.com/office/drawing/2014/main" xmlns="" id="{388EB4B6-6034-4D11-B48F-BA4C60B902F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87936" y="553688"/>
              <a:ext cx="5024942" cy="20508"/>
            </a:xfrm>
            <a:prstGeom prst="straightConnector1">
              <a:avLst/>
            </a:prstGeom>
            <a:ln w="38100">
              <a:solidFill>
                <a:srgbClr val="FF006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مجموعة 24">
            <a:extLst>
              <a:ext uri="{FF2B5EF4-FFF2-40B4-BE49-F238E27FC236}">
                <a16:creationId xmlns:a16="http://schemas.microsoft.com/office/drawing/2014/main" xmlns="" id="{CC6C3A85-B505-4732-B7EF-2C38811D8389}"/>
              </a:ext>
            </a:extLst>
          </p:cNvPr>
          <p:cNvGrpSpPr/>
          <p:nvPr/>
        </p:nvGrpSpPr>
        <p:grpSpPr>
          <a:xfrm>
            <a:off x="2155298" y="1981919"/>
            <a:ext cx="8225863" cy="1477328"/>
            <a:chOff x="3444495" y="408779"/>
            <a:chExt cx="6494547" cy="1477328"/>
          </a:xfrm>
        </p:grpSpPr>
        <p:sp>
          <p:nvSpPr>
            <p:cNvPr id="26" name="مربع نص 25">
              <a:extLst>
                <a:ext uri="{FF2B5EF4-FFF2-40B4-BE49-F238E27FC236}">
                  <a16:creationId xmlns:a16="http://schemas.microsoft.com/office/drawing/2014/main" xmlns="" id="{C2F9A849-B726-436F-A3E3-02581379DE2D}"/>
                </a:ext>
              </a:extLst>
            </p:cNvPr>
            <p:cNvSpPr txBox="1"/>
            <p:nvPr/>
          </p:nvSpPr>
          <p:spPr>
            <a:xfrm>
              <a:off x="8055283" y="408779"/>
              <a:ext cx="1883759" cy="1477328"/>
            </a:xfrm>
            <a:prstGeom prst="rect">
              <a:avLst/>
            </a:prstGeom>
            <a:noFill/>
            <a:ln w="38100">
              <a:solidFill>
                <a:srgbClr val="FF0066"/>
              </a:solidFill>
            </a:ln>
          </p:spPr>
          <p:txBody>
            <a:bodyPr wrap="square" rtlCol="1">
              <a:spAutoFit/>
            </a:bodyPr>
            <a:lstStyle/>
            <a:p>
              <a:pPr algn="ctr"/>
              <a:r>
                <a:rPr lang="ar-SA" b="1" dirty="0">
                  <a:solidFill>
                    <a:srgbClr val="FF0066"/>
                  </a:solidFill>
                  <a:highlight>
                    <a:srgbClr val="00FFFF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معيار القياس </a:t>
              </a:r>
              <a:r>
                <a:rPr lang="ar-SA" b="1" dirty="0">
                  <a:solidFill>
                    <a:srgbClr val="FF0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:تحديد كمي لوحدة قياس ناتج الأداء: عدد التقارير ,عدد الاحصائيات ,عدد الورش ,عدد الخطط , ...الخ</a:t>
              </a:r>
              <a:endParaRPr lang="ar-KW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7" name="رابط كسهم مستقيم 26">
              <a:extLst>
                <a:ext uri="{FF2B5EF4-FFF2-40B4-BE49-F238E27FC236}">
                  <a16:creationId xmlns:a16="http://schemas.microsoft.com/office/drawing/2014/main" xmlns="" id="{485ABD88-2C99-40CE-9B75-94D8113CDA5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44495" y="553688"/>
              <a:ext cx="4568383" cy="0"/>
            </a:xfrm>
            <a:prstGeom prst="straightConnector1">
              <a:avLst/>
            </a:prstGeom>
            <a:ln w="38100">
              <a:solidFill>
                <a:srgbClr val="FF006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xmlns="" id="{4934B1A0-7554-44A8-9378-D79F28E236BA}"/>
              </a:ext>
            </a:extLst>
          </p:cNvPr>
          <p:cNvGrpSpPr/>
          <p:nvPr/>
        </p:nvGrpSpPr>
        <p:grpSpPr>
          <a:xfrm>
            <a:off x="861393" y="5331820"/>
            <a:ext cx="8368715" cy="923330"/>
            <a:chOff x="3331710" y="408779"/>
            <a:chExt cx="6607332" cy="923330"/>
          </a:xfrm>
        </p:grpSpPr>
        <p:sp>
          <p:nvSpPr>
            <p:cNvPr id="29" name="مربع نص 28">
              <a:extLst>
                <a:ext uri="{FF2B5EF4-FFF2-40B4-BE49-F238E27FC236}">
                  <a16:creationId xmlns:a16="http://schemas.microsoft.com/office/drawing/2014/main" xmlns="" id="{16FCB2EB-CE24-45A4-B62A-3328C2DB88FA}"/>
                </a:ext>
              </a:extLst>
            </p:cNvPr>
            <p:cNvSpPr txBox="1"/>
            <p:nvPr/>
          </p:nvSpPr>
          <p:spPr>
            <a:xfrm>
              <a:off x="8055283" y="408779"/>
              <a:ext cx="1883759" cy="923330"/>
            </a:xfrm>
            <a:prstGeom prst="rect">
              <a:avLst/>
            </a:prstGeom>
            <a:noFill/>
            <a:ln w="38100">
              <a:solidFill>
                <a:srgbClr val="FF0066"/>
              </a:solidFill>
            </a:ln>
          </p:spPr>
          <p:txBody>
            <a:bodyPr wrap="square" rtlCol="1">
              <a:spAutoFit/>
            </a:bodyPr>
            <a:lstStyle/>
            <a:p>
              <a:pPr algn="ctr"/>
              <a:r>
                <a:rPr lang="ar-SA" b="1" dirty="0">
                  <a:solidFill>
                    <a:srgbClr val="FF0066"/>
                  </a:solidFill>
                  <a:highlight>
                    <a:srgbClr val="00FFFF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الناتج المستهدف</a:t>
              </a:r>
            </a:p>
            <a:p>
              <a:pPr algn="ctr"/>
              <a:r>
                <a:rPr lang="ar-SA" b="1" dirty="0">
                  <a:solidFill>
                    <a:srgbClr val="FF0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تحديد كمي للأداء المتوقع تحقيقه بنهاية دورة الأداء.</a:t>
              </a:r>
              <a:endParaRPr lang="ar-KW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0" name="رابط كسهم مستقيم 29">
              <a:extLst>
                <a:ext uri="{FF2B5EF4-FFF2-40B4-BE49-F238E27FC236}">
                  <a16:creationId xmlns:a16="http://schemas.microsoft.com/office/drawing/2014/main" xmlns="" id="{70CDB813-0875-4A27-8410-ED90FFC925F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31710" y="553688"/>
              <a:ext cx="4681168" cy="0"/>
            </a:xfrm>
            <a:prstGeom prst="straightConnector1">
              <a:avLst/>
            </a:prstGeom>
            <a:ln w="38100">
              <a:solidFill>
                <a:srgbClr val="FF006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79965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05" t="25641" r="21343" b="15706"/>
          <a:stretch/>
        </p:blipFill>
        <p:spPr bwMode="auto">
          <a:xfrm>
            <a:off x="1570892" y="422031"/>
            <a:ext cx="9530862" cy="56172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6847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22" t="25481" r="18730" b="13942"/>
          <a:stretch/>
        </p:blipFill>
        <p:spPr bwMode="auto">
          <a:xfrm>
            <a:off x="1786439" y="636976"/>
            <a:ext cx="8963623" cy="48963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9275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45" t="22596" r="21793" b="24199"/>
          <a:stretch/>
        </p:blipFill>
        <p:spPr bwMode="auto">
          <a:xfrm>
            <a:off x="1797301" y="495999"/>
            <a:ext cx="9034822" cy="4838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9275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83" t="26602" r="21625" b="18109"/>
          <a:stretch/>
        </p:blipFill>
        <p:spPr bwMode="auto">
          <a:xfrm>
            <a:off x="1689517" y="738554"/>
            <a:ext cx="9099078" cy="50878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9275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6" t="25961" r="22964" b="8333"/>
          <a:stretch/>
        </p:blipFill>
        <p:spPr bwMode="auto">
          <a:xfrm>
            <a:off x="1582615" y="293076"/>
            <a:ext cx="9132277" cy="59032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9275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27" t="28205" r="23054" b="9134"/>
          <a:stretch/>
        </p:blipFill>
        <p:spPr bwMode="auto">
          <a:xfrm>
            <a:off x="2250831" y="738553"/>
            <a:ext cx="8299937" cy="55569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9275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76" t="27243" r="23144" b="15545"/>
          <a:stretch/>
        </p:blipFill>
        <p:spPr bwMode="auto">
          <a:xfrm>
            <a:off x="1547447" y="562706"/>
            <a:ext cx="9355016" cy="56798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9275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76" t="28525" r="23144" b="17148"/>
          <a:stretch/>
        </p:blipFill>
        <p:spPr bwMode="auto">
          <a:xfrm>
            <a:off x="1652954" y="726831"/>
            <a:ext cx="9143999" cy="52717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9275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61" t="26122" r="18369" b="9455"/>
          <a:stretch/>
        </p:blipFill>
        <p:spPr bwMode="auto">
          <a:xfrm>
            <a:off x="1617785" y="704424"/>
            <a:ext cx="9319846" cy="53522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8731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C9D44AA4-E147-4E87-9032-68386668B7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4151" y="696310"/>
            <a:ext cx="7766936" cy="1646302"/>
          </a:xfrm>
        </p:spPr>
        <p:txBody>
          <a:bodyPr/>
          <a:lstStyle/>
          <a:p>
            <a:pPr algn="ctr" rtl="1"/>
            <a:r>
              <a:rPr lang="ar-SA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إدارة الأداء الوظيفي</a:t>
            </a:r>
            <a:endParaRPr lang="ar-KW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xmlns="" id="{FDD540E9-3B1C-40F1-9B1C-3A177DDBAD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91508" y="2661138"/>
            <a:ext cx="7584830" cy="1946031"/>
          </a:xfrm>
        </p:spPr>
        <p:txBody>
          <a:bodyPr>
            <a:noAutofit/>
          </a:bodyPr>
          <a:lstStyle/>
          <a:p>
            <a:pPr algn="ctr">
              <a:lnSpc>
                <a:spcPct val="170000"/>
              </a:lnSpc>
            </a:pPr>
            <a:r>
              <a:rPr lang="ar-SA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هي عملية مستمرة تنطوي على تحديد مستوى الأداء الوظيفي المطلوب الالتزام به من قبل الموظف وقياسه وتطويره .</a:t>
            </a:r>
            <a:endParaRPr lang="ar-KW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69962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65" t="30128" r="23595" b="18269"/>
          <a:stretch/>
        </p:blipFill>
        <p:spPr bwMode="auto">
          <a:xfrm>
            <a:off x="1458832" y="750277"/>
            <a:ext cx="9267783" cy="50409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804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 11">
            <a:extLst>
              <a:ext uri="{FF2B5EF4-FFF2-40B4-BE49-F238E27FC236}">
                <a16:creationId xmlns:a16="http://schemas.microsoft.com/office/drawing/2014/main" xmlns="" id="{6580CB51-F28D-4BB4-A539-24BB85726A13}"/>
              </a:ext>
            </a:extLst>
          </p:cNvPr>
          <p:cNvSpPr/>
          <p:nvPr/>
        </p:nvSpPr>
        <p:spPr>
          <a:xfrm>
            <a:off x="5318103" y="947980"/>
            <a:ext cx="19543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ar-SA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DecoType Naskh" pitchFamily="2" charset="-78"/>
              </a:rPr>
              <a:t>الجدارات 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xmlns="" id="{2A917663-23FB-45D4-9FD5-DE74F5495183}"/>
              </a:ext>
            </a:extLst>
          </p:cNvPr>
          <p:cNvSpPr txBox="1"/>
          <p:nvPr/>
        </p:nvSpPr>
        <p:spPr>
          <a:xfrm>
            <a:off x="1866596" y="2333767"/>
            <a:ext cx="8857397" cy="26776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2800" b="1" dirty="0">
                <a:latin typeface="Arial" panose="020B0604020202020204" pitchFamily="34" charset="0"/>
                <a:cs typeface="Arial" panose="020B0604020202020204" pitchFamily="34" charset="0"/>
              </a:rPr>
              <a:t>هي مجموعة السلوكيات أو المعارف أو المهارات أو الصفات التي يمكن ملاحظتها وقياسها, وتسهم في تعزيز أداء الموظف ومن ثم تؤدي للنجاح المؤسسي  .</a:t>
            </a:r>
          </a:p>
          <a:p>
            <a:pPr algn="r" rtl="1">
              <a:lnSpc>
                <a:spcPct val="150000"/>
              </a:lnSpc>
            </a:pPr>
            <a:r>
              <a:rPr lang="ar-SA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66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ويستخدم مصطلح ( الجدارة) </a:t>
            </a:r>
            <a:r>
              <a:rPr lang="ar-SA" sz="2800" b="1" dirty="0">
                <a:latin typeface="Arial" panose="020B0604020202020204" pitchFamily="34" charset="0"/>
                <a:cs typeface="Arial" panose="020B0604020202020204" pitchFamily="34" charset="0"/>
              </a:rPr>
              <a:t>لوصف التميز في الأداء.</a:t>
            </a:r>
            <a:endParaRPr lang="ar-KW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003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رسم تخطيطي 3">
            <a:extLst>
              <a:ext uri="{FF2B5EF4-FFF2-40B4-BE49-F238E27FC236}">
                <a16:creationId xmlns:a16="http://schemas.microsoft.com/office/drawing/2014/main" xmlns="" id="{DD9250BE-2815-46EB-BFB8-4A24B852BF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8442"/>
              </p:ext>
            </p:extLst>
          </p:nvPr>
        </p:nvGraphicFramePr>
        <p:xfrm>
          <a:off x="858293" y="1074508"/>
          <a:ext cx="9393290" cy="4084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18297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xmlns="" id="{27C4C6B2-622B-4832-9935-1BFCF47277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077" t="18446" r="27538" b="6645"/>
          <a:stretch/>
        </p:blipFill>
        <p:spPr>
          <a:xfrm>
            <a:off x="0" y="0"/>
            <a:ext cx="6907237" cy="6858000"/>
          </a:xfrm>
          <a:prstGeom prst="rect">
            <a:avLst/>
          </a:prstGeom>
        </p:spPr>
      </p:pic>
      <p:grpSp>
        <p:nvGrpSpPr>
          <p:cNvPr id="20" name="مجموعة 19">
            <a:extLst>
              <a:ext uri="{FF2B5EF4-FFF2-40B4-BE49-F238E27FC236}">
                <a16:creationId xmlns:a16="http://schemas.microsoft.com/office/drawing/2014/main" xmlns="" id="{F1489196-1121-4050-A93D-CC7D620EC01A}"/>
              </a:ext>
            </a:extLst>
          </p:cNvPr>
          <p:cNvGrpSpPr/>
          <p:nvPr/>
        </p:nvGrpSpPr>
        <p:grpSpPr>
          <a:xfrm>
            <a:off x="6605042" y="114663"/>
            <a:ext cx="3715297" cy="646331"/>
            <a:chOff x="7005712" y="408779"/>
            <a:chExt cx="2933330" cy="646331"/>
          </a:xfrm>
        </p:grpSpPr>
        <p:sp>
          <p:nvSpPr>
            <p:cNvPr id="21" name="مربع نص 20">
              <a:extLst>
                <a:ext uri="{FF2B5EF4-FFF2-40B4-BE49-F238E27FC236}">
                  <a16:creationId xmlns:a16="http://schemas.microsoft.com/office/drawing/2014/main" xmlns="" id="{2E5AD1FD-9961-4605-BE18-2B397214EBE5}"/>
                </a:ext>
              </a:extLst>
            </p:cNvPr>
            <p:cNvSpPr txBox="1"/>
            <p:nvPr/>
          </p:nvSpPr>
          <p:spPr>
            <a:xfrm>
              <a:off x="8055283" y="408779"/>
              <a:ext cx="1883759" cy="646331"/>
            </a:xfrm>
            <a:prstGeom prst="rect">
              <a:avLst/>
            </a:prstGeom>
            <a:noFill/>
            <a:ln w="38100">
              <a:solidFill>
                <a:srgbClr val="FF0066"/>
              </a:solidFill>
            </a:ln>
          </p:spPr>
          <p:txBody>
            <a:bodyPr wrap="square" rtlCol="1">
              <a:spAutoFit/>
            </a:bodyPr>
            <a:lstStyle/>
            <a:p>
              <a:pPr algn="ctr"/>
              <a:r>
                <a:rPr lang="ar-SA" b="1" dirty="0">
                  <a:solidFill>
                    <a:srgbClr val="FF0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الجدارات 6 للوظائف غير الإشرافية و7 للإشرافية </a:t>
              </a:r>
              <a:endParaRPr lang="ar-KW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1" name="رابط كسهم مستقيم 30">
              <a:extLst>
                <a:ext uri="{FF2B5EF4-FFF2-40B4-BE49-F238E27FC236}">
                  <a16:creationId xmlns:a16="http://schemas.microsoft.com/office/drawing/2014/main" xmlns="" id="{8D1B0EBA-B993-4E7B-94CB-50AAD34BE4D2}"/>
                </a:ext>
              </a:extLst>
            </p:cNvPr>
            <p:cNvCxnSpPr/>
            <p:nvPr/>
          </p:nvCxnSpPr>
          <p:spPr>
            <a:xfrm flipH="1">
              <a:off x="7005712" y="553688"/>
              <a:ext cx="1007166" cy="0"/>
            </a:xfrm>
            <a:prstGeom prst="straightConnector1">
              <a:avLst/>
            </a:prstGeom>
            <a:ln w="38100">
              <a:solidFill>
                <a:srgbClr val="FF006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مجموعة 31">
            <a:extLst>
              <a:ext uri="{FF2B5EF4-FFF2-40B4-BE49-F238E27FC236}">
                <a16:creationId xmlns:a16="http://schemas.microsoft.com/office/drawing/2014/main" xmlns="" id="{7D9C305E-B431-4A68-9DFA-BC732EDCC20C}"/>
              </a:ext>
            </a:extLst>
          </p:cNvPr>
          <p:cNvGrpSpPr/>
          <p:nvPr/>
        </p:nvGrpSpPr>
        <p:grpSpPr>
          <a:xfrm>
            <a:off x="5181600" y="2782683"/>
            <a:ext cx="5138720" cy="1200329"/>
            <a:chOff x="5881880" y="408779"/>
            <a:chExt cx="4057162" cy="1200329"/>
          </a:xfrm>
        </p:grpSpPr>
        <p:sp>
          <p:nvSpPr>
            <p:cNvPr id="33" name="مربع نص 32">
              <a:extLst>
                <a:ext uri="{FF2B5EF4-FFF2-40B4-BE49-F238E27FC236}">
                  <a16:creationId xmlns:a16="http://schemas.microsoft.com/office/drawing/2014/main" xmlns="" id="{19BEB1CD-6A4B-44B4-AB93-618A423B92EF}"/>
                </a:ext>
              </a:extLst>
            </p:cNvPr>
            <p:cNvSpPr txBox="1"/>
            <p:nvPr/>
          </p:nvSpPr>
          <p:spPr>
            <a:xfrm>
              <a:off x="8055282" y="408779"/>
              <a:ext cx="1883760" cy="1200329"/>
            </a:xfrm>
            <a:prstGeom prst="rect">
              <a:avLst/>
            </a:prstGeom>
            <a:noFill/>
            <a:ln w="38100">
              <a:solidFill>
                <a:srgbClr val="FF0066"/>
              </a:solidFill>
            </a:ln>
          </p:spPr>
          <p:txBody>
            <a:bodyPr wrap="square" rtlCol="1">
              <a:spAutoFit/>
            </a:bodyPr>
            <a:lstStyle/>
            <a:p>
              <a:pPr algn="ctr"/>
              <a:r>
                <a:rPr lang="ar-SA" b="1" dirty="0">
                  <a:solidFill>
                    <a:srgbClr val="FF0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الوزن النسبي للجدارة يعبر عن الأهمية النسبية للجدارة ,فلا يزيد على 20% ولا يقل عن 5%</a:t>
              </a:r>
              <a:endParaRPr lang="ar-KW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4" name="رابط كسهم مستقيم 33">
              <a:extLst>
                <a:ext uri="{FF2B5EF4-FFF2-40B4-BE49-F238E27FC236}">
                  <a16:creationId xmlns:a16="http://schemas.microsoft.com/office/drawing/2014/main" xmlns="" id="{AD254832-A301-43D4-9C68-C2642F68EB4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81880" y="553688"/>
              <a:ext cx="2130998" cy="0"/>
            </a:xfrm>
            <a:prstGeom prst="straightConnector1">
              <a:avLst/>
            </a:prstGeom>
            <a:ln w="38100">
              <a:solidFill>
                <a:srgbClr val="FF006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مجموعة 34">
            <a:extLst>
              <a:ext uri="{FF2B5EF4-FFF2-40B4-BE49-F238E27FC236}">
                <a16:creationId xmlns:a16="http://schemas.microsoft.com/office/drawing/2014/main" xmlns="" id="{8BE94A8F-375E-463F-8196-956360952484}"/>
              </a:ext>
            </a:extLst>
          </p:cNvPr>
          <p:cNvGrpSpPr/>
          <p:nvPr/>
        </p:nvGrpSpPr>
        <p:grpSpPr>
          <a:xfrm>
            <a:off x="662627" y="4424728"/>
            <a:ext cx="9657711" cy="923330"/>
            <a:chOff x="2314011" y="408779"/>
            <a:chExt cx="7625031" cy="923330"/>
          </a:xfrm>
        </p:grpSpPr>
        <p:sp>
          <p:nvSpPr>
            <p:cNvPr id="36" name="مربع نص 35">
              <a:extLst>
                <a:ext uri="{FF2B5EF4-FFF2-40B4-BE49-F238E27FC236}">
                  <a16:creationId xmlns:a16="http://schemas.microsoft.com/office/drawing/2014/main" xmlns="" id="{0ECA547C-018F-45FB-AAF8-0F36ECC0C42B}"/>
                </a:ext>
              </a:extLst>
            </p:cNvPr>
            <p:cNvSpPr txBox="1"/>
            <p:nvPr/>
          </p:nvSpPr>
          <p:spPr>
            <a:xfrm>
              <a:off x="8055283" y="408779"/>
              <a:ext cx="1883759" cy="923330"/>
            </a:xfrm>
            <a:prstGeom prst="rect">
              <a:avLst/>
            </a:prstGeom>
            <a:noFill/>
            <a:ln w="38100">
              <a:solidFill>
                <a:srgbClr val="FF0066"/>
              </a:solidFill>
            </a:ln>
          </p:spPr>
          <p:txBody>
            <a:bodyPr wrap="square" rtlCol="1">
              <a:spAutoFit/>
            </a:bodyPr>
            <a:lstStyle/>
            <a:p>
              <a:pPr algn="ctr"/>
              <a:r>
                <a:rPr lang="ar-SA" b="1" dirty="0">
                  <a:solidFill>
                    <a:srgbClr val="FF0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مستوى الجدارة المطلوب ويعبر عن ما يتوقع من الموظف تحقيقه(المستهدف)</a:t>
              </a:r>
              <a:endParaRPr lang="ar-KW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7" name="رابط كسهم مستقيم 36">
              <a:extLst>
                <a:ext uri="{FF2B5EF4-FFF2-40B4-BE49-F238E27FC236}">
                  <a16:creationId xmlns:a16="http://schemas.microsoft.com/office/drawing/2014/main" xmlns="" id="{3882EF00-0199-42CE-908C-85D39C95508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14011" y="553688"/>
              <a:ext cx="5698867" cy="0"/>
            </a:xfrm>
            <a:prstGeom prst="straightConnector1">
              <a:avLst/>
            </a:prstGeom>
            <a:ln w="38100">
              <a:solidFill>
                <a:srgbClr val="FF006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50245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xmlns="" id="{5495A21A-8D79-4E0F-A505-B8DE0BCE84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961" t="19472" r="27654" b="6851"/>
          <a:stretch/>
        </p:blipFill>
        <p:spPr>
          <a:xfrm>
            <a:off x="168811" y="112545"/>
            <a:ext cx="7188592" cy="6745459"/>
          </a:xfrm>
          <a:prstGeom prst="rect">
            <a:avLst/>
          </a:prstGeom>
        </p:spPr>
      </p:pic>
      <p:grpSp>
        <p:nvGrpSpPr>
          <p:cNvPr id="6" name="مجموعة 5">
            <a:extLst>
              <a:ext uri="{FF2B5EF4-FFF2-40B4-BE49-F238E27FC236}">
                <a16:creationId xmlns:a16="http://schemas.microsoft.com/office/drawing/2014/main" xmlns="" id="{AC346928-32D2-4DE8-AAEE-25DDC56C65F0}"/>
              </a:ext>
            </a:extLst>
          </p:cNvPr>
          <p:cNvGrpSpPr/>
          <p:nvPr/>
        </p:nvGrpSpPr>
        <p:grpSpPr>
          <a:xfrm>
            <a:off x="7125546" y="2810411"/>
            <a:ext cx="3715297" cy="1477328"/>
            <a:chOff x="7005712" y="408779"/>
            <a:chExt cx="2933330" cy="1477328"/>
          </a:xfrm>
        </p:grpSpPr>
        <p:sp>
          <p:nvSpPr>
            <p:cNvPr id="7" name="مربع نص 6">
              <a:extLst>
                <a:ext uri="{FF2B5EF4-FFF2-40B4-BE49-F238E27FC236}">
                  <a16:creationId xmlns:a16="http://schemas.microsoft.com/office/drawing/2014/main" xmlns="" id="{9A1716C9-C0DE-4036-BB0C-DB35F1AED03B}"/>
                </a:ext>
              </a:extLst>
            </p:cNvPr>
            <p:cNvSpPr txBox="1"/>
            <p:nvPr/>
          </p:nvSpPr>
          <p:spPr>
            <a:xfrm>
              <a:off x="8055283" y="408779"/>
              <a:ext cx="1883759" cy="1477328"/>
            </a:xfrm>
            <a:prstGeom prst="rect">
              <a:avLst/>
            </a:prstGeom>
            <a:noFill/>
            <a:ln w="38100">
              <a:solidFill>
                <a:srgbClr val="FF0066"/>
              </a:solidFill>
            </a:ln>
          </p:spPr>
          <p:txBody>
            <a:bodyPr wrap="square" rtlCol="1">
              <a:spAutoFit/>
            </a:bodyPr>
            <a:lstStyle/>
            <a:p>
              <a:pPr algn="ctr"/>
              <a:r>
                <a:rPr lang="ar-SA" b="1" dirty="0">
                  <a:solidFill>
                    <a:srgbClr val="FF0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7جدارات للوظائف الإشرافية </a:t>
              </a:r>
            </a:p>
            <a:p>
              <a:pPr algn="ctr"/>
              <a:r>
                <a:rPr lang="ar-SA" b="1" dirty="0">
                  <a:solidFill>
                    <a:srgbClr val="FF0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(حس المسؤولية – التعاون – التواصل – تحقيق النتائج – تطوير الموظفين – الارتباط الوظيفي – القيادة )</a:t>
              </a:r>
              <a:endParaRPr lang="ar-KW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8" name="رابط كسهم مستقيم 7">
              <a:extLst>
                <a:ext uri="{FF2B5EF4-FFF2-40B4-BE49-F238E27FC236}">
                  <a16:creationId xmlns:a16="http://schemas.microsoft.com/office/drawing/2014/main" xmlns="" id="{D13155B3-1848-457F-802B-2A8F6A0D67D7}"/>
                </a:ext>
              </a:extLst>
            </p:cNvPr>
            <p:cNvCxnSpPr/>
            <p:nvPr/>
          </p:nvCxnSpPr>
          <p:spPr>
            <a:xfrm flipH="1">
              <a:off x="7005712" y="553688"/>
              <a:ext cx="1007166" cy="0"/>
            </a:xfrm>
            <a:prstGeom prst="straightConnector1">
              <a:avLst/>
            </a:prstGeom>
            <a:ln w="38100">
              <a:solidFill>
                <a:srgbClr val="FF006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94749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رسم تخطيطي 3">
            <a:extLst>
              <a:ext uri="{FF2B5EF4-FFF2-40B4-BE49-F238E27FC236}">
                <a16:creationId xmlns:a16="http://schemas.microsoft.com/office/drawing/2014/main" xmlns="" id="{DD9250BE-2815-46EB-BFB8-4A24B852BF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38526364"/>
              </p:ext>
            </p:extLst>
          </p:nvPr>
        </p:nvGraphicFramePr>
        <p:xfrm>
          <a:off x="634623" y="295383"/>
          <a:ext cx="10768084" cy="48774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25667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>
            <a:extLst>
              <a:ext uri="{FF2B5EF4-FFF2-40B4-BE49-F238E27FC236}">
                <a16:creationId xmlns:a16="http://schemas.microsoft.com/office/drawing/2014/main" xmlns="" id="{37E7AE38-2940-4A8D-8081-C33752AE1D24}"/>
              </a:ext>
            </a:extLst>
          </p:cNvPr>
          <p:cNvSpPr/>
          <p:nvPr/>
        </p:nvSpPr>
        <p:spPr>
          <a:xfrm>
            <a:off x="4545418" y="579498"/>
            <a:ext cx="46955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 rtl="1"/>
            <a:r>
              <a:rPr lang="ar-SA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سلم تقدير الجدارات 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xmlns="" id="{9D27F271-490C-4A53-A07D-064E8A266FCB}"/>
              </a:ext>
            </a:extLst>
          </p:cNvPr>
          <p:cNvSpPr txBox="1"/>
          <p:nvPr/>
        </p:nvSpPr>
        <p:spPr>
          <a:xfrm>
            <a:off x="1803817" y="1703158"/>
            <a:ext cx="8857397" cy="13051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28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يتضمن الجدارات الأساسية والأوصاف السلوكية لها والتي توفر المعلومات والتفاصيل حول سلوكيات محددة ذات صلة بالجدارة .</a:t>
            </a:r>
            <a:endParaRPr lang="ar-KW" sz="28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xmlns="" id="{01117A57-BC73-4F71-A714-8387C3F003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61" t="52505" r="41344" b="20396"/>
          <a:stretch/>
        </p:blipFill>
        <p:spPr>
          <a:xfrm>
            <a:off x="1418319" y="3628412"/>
            <a:ext cx="6729396" cy="1857546"/>
          </a:xfrm>
          <a:prstGeom prst="rect">
            <a:avLst/>
          </a:prstGeom>
        </p:spPr>
      </p:pic>
      <p:grpSp>
        <p:nvGrpSpPr>
          <p:cNvPr id="11" name="مجموعة 10">
            <a:extLst>
              <a:ext uri="{FF2B5EF4-FFF2-40B4-BE49-F238E27FC236}">
                <a16:creationId xmlns:a16="http://schemas.microsoft.com/office/drawing/2014/main" xmlns="" id="{1C47AD11-26D8-465C-9616-23FD2F26209C}"/>
              </a:ext>
            </a:extLst>
          </p:cNvPr>
          <p:cNvGrpSpPr/>
          <p:nvPr/>
        </p:nvGrpSpPr>
        <p:grpSpPr>
          <a:xfrm>
            <a:off x="7637146" y="5040341"/>
            <a:ext cx="1858201" cy="1034871"/>
            <a:chOff x="7637158" y="5131558"/>
            <a:chExt cx="1858200" cy="1034871"/>
          </a:xfrm>
        </p:grpSpPr>
        <p:cxnSp>
          <p:nvCxnSpPr>
            <p:cNvPr id="8" name="رابط كسهم مستقيم 7">
              <a:extLst>
                <a:ext uri="{FF2B5EF4-FFF2-40B4-BE49-F238E27FC236}">
                  <a16:creationId xmlns:a16="http://schemas.microsoft.com/office/drawing/2014/main" xmlns="" id="{25562235-6BD6-4DE4-BBF5-CB31ED76828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888406" y="5131558"/>
              <a:ext cx="545910" cy="573206"/>
            </a:xfrm>
            <a:prstGeom prst="straightConnector1">
              <a:avLst/>
            </a:prstGeom>
            <a:ln w="38100">
              <a:solidFill>
                <a:srgbClr val="FF006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مستطيل 9">
              <a:extLst>
                <a:ext uri="{FF2B5EF4-FFF2-40B4-BE49-F238E27FC236}">
                  <a16:creationId xmlns:a16="http://schemas.microsoft.com/office/drawing/2014/main" xmlns="" id="{D0D36D0E-9B11-4DA4-AD6A-2F335A7A7E1B}"/>
                </a:ext>
              </a:extLst>
            </p:cNvPr>
            <p:cNvSpPr/>
            <p:nvPr/>
          </p:nvSpPr>
          <p:spPr>
            <a:xfrm>
              <a:off x="7637158" y="5704764"/>
              <a:ext cx="1858200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2400" b="1" cap="none" spc="0" dirty="0">
                  <a:ln w="0"/>
                  <a:solidFill>
                    <a:srgbClr val="FF0066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الجدارة الأساسية</a:t>
              </a:r>
            </a:p>
          </p:txBody>
        </p:sp>
      </p:grpSp>
      <p:grpSp>
        <p:nvGrpSpPr>
          <p:cNvPr id="12" name="مجموعة 11">
            <a:extLst>
              <a:ext uri="{FF2B5EF4-FFF2-40B4-BE49-F238E27FC236}">
                <a16:creationId xmlns:a16="http://schemas.microsoft.com/office/drawing/2014/main" xmlns="" id="{255816C8-6222-4DE2-872E-7CEC39910D07}"/>
              </a:ext>
            </a:extLst>
          </p:cNvPr>
          <p:cNvGrpSpPr/>
          <p:nvPr/>
        </p:nvGrpSpPr>
        <p:grpSpPr>
          <a:xfrm>
            <a:off x="546944" y="2767923"/>
            <a:ext cx="3178913" cy="1030846"/>
            <a:chOff x="7694854" y="5704764"/>
            <a:chExt cx="3178913" cy="1030846"/>
          </a:xfrm>
        </p:grpSpPr>
        <p:cxnSp>
          <p:nvCxnSpPr>
            <p:cNvPr id="13" name="رابط كسهم مستقيم 12">
              <a:extLst>
                <a:ext uri="{FF2B5EF4-FFF2-40B4-BE49-F238E27FC236}">
                  <a16:creationId xmlns:a16="http://schemas.microsoft.com/office/drawing/2014/main" xmlns="" id="{C54AA934-AD71-4E34-A004-90DDD71B11B6}"/>
                </a:ext>
              </a:extLst>
            </p:cNvPr>
            <p:cNvCxnSpPr>
              <a:cxnSpLocks/>
            </p:cNvCxnSpPr>
            <p:nvPr/>
          </p:nvCxnSpPr>
          <p:spPr>
            <a:xfrm>
              <a:off x="9495345" y="6166429"/>
              <a:ext cx="1378422" cy="569181"/>
            </a:xfrm>
            <a:prstGeom prst="straightConnector1">
              <a:avLst/>
            </a:prstGeom>
            <a:ln w="38100">
              <a:solidFill>
                <a:srgbClr val="FF006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مستطيل 13">
              <a:extLst>
                <a:ext uri="{FF2B5EF4-FFF2-40B4-BE49-F238E27FC236}">
                  <a16:creationId xmlns:a16="http://schemas.microsoft.com/office/drawing/2014/main" xmlns="" id="{7D9B38AA-94AC-4774-AE2F-631BC38D4E4D}"/>
                </a:ext>
              </a:extLst>
            </p:cNvPr>
            <p:cNvSpPr/>
            <p:nvPr/>
          </p:nvSpPr>
          <p:spPr>
            <a:xfrm>
              <a:off x="7694854" y="5704764"/>
              <a:ext cx="1742785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2400" b="1" cap="none" spc="0" dirty="0">
                  <a:ln w="0"/>
                  <a:solidFill>
                    <a:srgbClr val="FF0066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سلم تقدير</a:t>
              </a:r>
            </a:p>
            <a:p>
              <a:pPr algn="ctr"/>
              <a:r>
                <a:rPr lang="ar-SA" sz="2400" b="1" dirty="0">
                  <a:ln w="0"/>
                  <a:solidFill>
                    <a:srgbClr val="FF0066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يمتد بين (1-5)</a:t>
              </a:r>
              <a:endParaRPr lang="ar-SA" sz="2400" b="1" cap="none" spc="0" dirty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مجموعة 16">
            <a:extLst>
              <a:ext uri="{FF2B5EF4-FFF2-40B4-BE49-F238E27FC236}">
                <a16:creationId xmlns:a16="http://schemas.microsoft.com/office/drawing/2014/main" xmlns="" id="{3F7C5A56-67A1-45DD-AAD2-6B6486E6FC8A}"/>
              </a:ext>
            </a:extLst>
          </p:cNvPr>
          <p:cNvGrpSpPr/>
          <p:nvPr/>
        </p:nvGrpSpPr>
        <p:grpSpPr>
          <a:xfrm>
            <a:off x="4757593" y="5040341"/>
            <a:ext cx="2949847" cy="1608077"/>
            <a:chOff x="7091339" y="4558352"/>
            <a:chExt cx="2949845" cy="1608077"/>
          </a:xfrm>
        </p:grpSpPr>
        <p:cxnSp>
          <p:nvCxnSpPr>
            <p:cNvPr id="18" name="رابط كسهم مستقيم 17">
              <a:extLst>
                <a:ext uri="{FF2B5EF4-FFF2-40B4-BE49-F238E27FC236}">
                  <a16:creationId xmlns:a16="http://schemas.microsoft.com/office/drawing/2014/main" xmlns="" id="{38088618-6F19-4F33-8284-2A7C0505A18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34316" y="4558352"/>
              <a:ext cx="475566" cy="1146412"/>
            </a:xfrm>
            <a:prstGeom prst="straightConnector1">
              <a:avLst/>
            </a:prstGeom>
            <a:ln w="38100">
              <a:solidFill>
                <a:srgbClr val="FF006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مستطيل 18">
              <a:extLst>
                <a:ext uri="{FF2B5EF4-FFF2-40B4-BE49-F238E27FC236}">
                  <a16:creationId xmlns:a16="http://schemas.microsoft.com/office/drawing/2014/main" xmlns="" id="{18A871D0-F8C7-4997-AB1D-06B3292B78DE}"/>
                </a:ext>
              </a:extLst>
            </p:cNvPr>
            <p:cNvSpPr/>
            <p:nvPr/>
          </p:nvSpPr>
          <p:spPr>
            <a:xfrm>
              <a:off x="7091339" y="5704764"/>
              <a:ext cx="2949845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2400" b="1" cap="none" spc="0" dirty="0">
                  <a:ln w="0"/>
                  <a:solidFill>
                    <a:srgbClr val="FF0066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المؤشر (الوصف السلوكي 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75478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>
            <a:extLst>
              <a:ext uri="{FF2B5EF4-FFF2-40B4-BE49-F238E27FC236}">
                <a16:creationId xmlns:a16="http://schemas.microsoft.com/office/drawing/2014/main" xmlns="" id="{37E7AE38-2940-4A8D-8081-C33752AE1D24}"/>
              </a:ext>
            </a:extLst>
          </p:cNvPr>
          <p:cNvSpPr/>
          <p:nvPr/>
        </p:nvSpPr>
        <p:spPr>
          <a:xfrm>
            <a:off x="5050229" y="639157"/>
            <a:ext cx="26148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تقييم الأداء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xmlns="" id="{00CB3813-1B68-40D8-BABF-568D3429285C}"/>
              </a:ext>
            </a:extLst>
          </p:cNvPr>
          <p:cNvSpPr txBox="1"/>
          <p:nvPr/>
        </p:nvSpPr>
        <p:spPr>
          <a:xfrm>
            <a:off x="1362504" y="2299472"/>
            <a:ext cx="8857397" cy="26776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تتم مرتين خلال دورة إدارة الأداء  في العام الميلادي , وتحديداً في :</a:t>
            </a:r>
          </a:p>
          <a:p>
            <a:pPr algn="r" rtl="1"/>
            <a:endParaRPr lang="ar-S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r" rtl="1">
              <a:buFont typeface="Wingdings" pitchFamily="2" charset="2"/>
              <a:buChar char="§"/>
            </a:pPr>
            <a:r>
              <a:rPr lang="ar-S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مرحلة المراجعة نصف السنوية :</a:t>
            </a:r>
            <a:r>
              <a:rPr lang="ar-SA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في شهري يونيو ويوليو.</a:t>
            </a:r>
          </a:p>
          <a:p>
            <a:pPr algn="r" rtl="1"/>
            <a:endParaRPr lang="ar-S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r" rtl="1">
              <a:buClr>
                <a:srgbClr val="FF0000"/>
              </a:buClr>
              <a:buFont typeface="Wingdings" pitchFamily="2" charset="2"/>
              <a:buChar char="§"/>
            </a:pPr>
            <a:r>
              <a:rPr lang="ar-S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في مرحلة التقييم نهاية العام </a:t>
            </a:r>
            <a:r>
              <a:rPr lang="ar-SA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ar-SA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في شهري نوفمبر </a:t>
            </a:r>
            <a:r>
              <a:rPr lang="ar-SA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وديسمبر.</a:t>
            </a:r>
            <a:endParaRPr lang="ar-S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/>
            <a:r>
              <a:rPr lang="ar-S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ar-KW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53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عنصر نائب للمحتوى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9681275"/>
              </p:ext>
            </p:extLst>
          </p:nvPr>
        </p:nvGraphicFramePr>
        <p:xfrm>
          <a:off x="679939" y="1157410"/>
          <a:ext cx="10896600" cy="882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مربع نص 3"/>
          <p:cNvSpPr txBox="1"/>
          <p:nvPr/>
        </p:nvSpPr>
        <p:spPr>
          <a:xfrm>
            <a:off x="2649415" y="492368"/>
            <a:ext cx="7230301" cy="461665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 rtl="1"/>
            <a:r>
              <a:rPr lang="ar-SA" sz="24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احتساب التقدير العام للموظف يكون من خلال : </a:t>
            </a:r>
            <a:endParaRPr lang="ar-SA" sz="2400" b="1" spc="5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سهم للأسفل 5"/>
          <p:cNvSpPr/>
          <p:nvPr/>
        </p:nvSpPr>
        <p:spPr>
          <a:xfrm>
            <a:off x="9624644" y="2074984"/>
            <a:ext cx="614043" cy="656493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 للأسفل 6"/>
          <p:cNvSpPr/>
          <p:nvPr/>
        </p:nvSpPr>
        <p:spPr>
          <a:xfrm>
            <a:off x="6264564" y="2074983"/>
            <a:ext cx="539261" cy="656493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8638488" y="2848708"/>
            <a:ext cx="2719754" cy="1641230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ar-SA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التقدير الموزون للأهداف</a:t>
            </a:r>
          </a:p>
          <a:p>
            <a:pPr algn="ctr">
              <a:lnSpc>
                <a:spcPct val="150000"/>
              </a:lnSpc>
            </a:pPr>
            <a:r>
              <a:rPr lang="ar-SA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×</a:t>
            </a:r>
          </a:p>
          <a:p>
            <a:pPr algn="ctr">
              <a:lnSpc>
                <a:spcPct val="150000"/>
              </a:lnSpc>
            </a:pPr>
            <a:r>
              <a:rPr lang="ar-SA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الأهمية النسبية للأهداف</a:t>
            </a:r>
            <a:endParaRPr lang="ar-SA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5326717" y="2848708"/>
            <a:ext cx="2719754" cy="1641230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ar-SA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التقدير الموزون </a:t>
            </a:r>
            <a:r>
              <a:rPr lang="ar-SA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للجدارات</a:t>
            </a:r>
            <a:endParaRPr lang="ar-SA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ar-SA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×</a:t>
            </a:r>
          </a:p>
          <a:p>
            <a:pPr algn="ctr">
              <a:lnSpc>
                <a:spcPct val="150000"/>
              </a:lnSpc>
            </a:pPr>
            <a:r>
              <a:rPr lang="ar-SA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الأهمية النسبية </a:t>
            </a:r>
            <a:r>
              <a:rPr lang="ar-SA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للجدارات</a:t>
            </a:r>
            <a:endParaRPr lang="ar-SA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1" name="جدول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2884234"/>
              </p:ext>
            </p:extLst>
          </p:nvPr>
        </p:nvGraphicFramePr>
        <p:xfrm>
          <a:off x="3429265" y="4611727"/>
          <a:ext cx="6502400" cy="1833880"/>
        </p:xfrm>
        <a:graphic>
          <a:graphicData uri="http://schemas.openxmlformats.org/drawingml/2006/table">
            <a:tbl>
              <a:tblPr rtl="1" firstRow="1" bandRow="1">
                <a:tableStyleId>{3C2FFA5D-87B4-456A-9821-1D502468CF0F}</a:tableStyleId>
              </a:tblPr>
              <a:tblGrid>
                <a:gridCol w="1300480"/>
                <a:gridCol w="1300480"/>
                <a:gridCol w="1300480"/>
                <a:gridCol w="1300480"/>
                <a:gridCol w="1300480"/>
              </a:tblGrid>
              <a:tr h="370840">
                <a:tc rowSpan="3">
                  <a:txBody>
                    <a:bodyPr/>
                    <a:lstStyle/>
                    <a:p>
                      <a:pPr algn="ctr" rtl="1"/>
                      <a:r>
                        <a:rPr lang="ar-SA" dirty="0" smtClean="0"/>
                        <a:t>الأهمية النسبية للأهداف و </a:t>
                      </a:r>
                      <a:r>
                        <a:rPr lang="ar-SA" dirty="0" err="1" smtClean="0"/>
                        <a:t>الجدارات</a:t>
                      </a:r>
                      <a:r>
                        <a:rPr lang="ar-SA" dirty="0" smtClean="0"/>
                        <a:t> للوظيفة </a:t>
                      </a:r>
                      <a:r>
                        <a:rPr lang="ar-SA" dirty="0" err="1" smtClean="0"/>
                        <a:t>الإشرافية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/>
                        <a:t>السنة الأولى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/>
                        <a:t>السنة الثانية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/>
                        <a:t>السنة الثالثة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/>
                        <a:t>السنة الثالثة لغير </a:t>
                      </a:r>
                      <a:r>
                        <a:rPr lang="ar-SA" dirty="0" err="1" smtClean="0"/>
                        <a:t>الاشرافية</a:t>
                      </a:r>
                      <a:endParaRPr lang="ar-SA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/>
                        <a:t>30 %</a:t>
                      </a:r>
                      <a:r>
                        <a:rPr lang="ar-SA" baseline="0" dirty="0" smtClean="0"/>
                        <a:t> أهداف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/>
                        <a:t>50% أهداف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/>
                        <a:t>70% أهداف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/>
                        <a:t>50% أهداف</a:t>
                      </a:r>
                      <a:endParaRPr lang="ar-SA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/>
                        <a:t>70%جدارات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/>
                        <a:t>50%جدارات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/>
                        <a:t>30%جدارات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/>
                        <a:t>50%جدارات</a:t>
                      </a:r>
                      <a:endParaRPr lang="ar-SA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/>
                        <a:t>المجموع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/>
                        <a:t>100%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/>
                        <a:t>100%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/>
                        <a:t>100%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/>
                        <a:t>100%</a:t>
                      </a:r>
                      <a:endParaRPr lang="ar-SA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909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6" grpId="0" animBg="1"/>
      <p:bldP spid="7" grpId="0" animBg="1"/>
      <p:bldP spid="8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887415" y="1614610"/>
            <a:ext cx="8083061" cy="2547083"/>
          </a:xfrm>
        </p:spPr>
        <p:txBody>
          <a:bodyPr/>
          <a:lstStyle/>
          <a:p>
            <a:pPr marL="0" indent="0" algn="r" rtl="1">
              <a:lnSpc>
                <a:spcPct val="150000"/>
              </a:lnSpc>
              <a:buNone/>
            </a:pPr>
            <a:r>
              <a:rPr lang="ar-SA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إن ادارة الأداء الوظيفي نظام يقيم من خلاله موظفو المنظمة بناء على أدائهم فيها ؛ وفق ميثاق أداء يتضمن مجموعة من الأهداف تحدد للموظف </a:t>
            </a:r>
            <a:r>
              <a:rPr lang="ar-S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ماذا ينجز ؟) </a:t>
            </a:r>
            <a:r>
              <a:rPr lang="ar-SA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وكذلك يحدد </a:t>
            </a:r>
            <a:r>
              <a:rPr lang="ar-SA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الجدارات</a:t>
            </a:r>
            <a:r>
              <a:rPr lang="ar-SA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كيف ينجز ؟ ) </a:t>
            </a:r>
            <a:r>
              <a:rPr lang="ar-SA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ar-SA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836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C9D44AA4-E147-4E87-9032-68386668B7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66514" y="-216691"/>
            <a:ext cx="4740547" cy="2797426"/>
          </a:xfrm>
        </p:spPr>
        <p:txBody>
          <a:bodyPr/>
          <a:lstStyle/>
          <a:p>
            <a:pPr algn="ctr"/>
            <a:r>
              <a:rPr lang="ar-SA" sz="44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  <a:ea typeface="STXinwei"/>
                <a:cs typeface="Calibri Light" pitchFamily="34" charset="0"/>
              </a:rPr>
              <a:t>مراحل دورة إدارة الأداء الوظيفي</a:t>
            </a:r>
            <a:endParaRPr lang="ar-KW" sz="44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itchFamily="34" charset="0"/>
              <a:ea typeface="STXinwei"/>
              <a:cs typeface="Calibri Light" pitchFamily="34" charset="0"/>
            </a:endParaRPr>
          </a:p>
        </p:txBody>
      </p:sp>
      <p:graphicFrame>
        <p:nvGraphicFramePr>
          <p:cNvPr id="6" name="رسم تخطيطي 5">
            <a:extLst>
              <a:ext uri="{FF2B5EF4-FFF2-40B4-BE49-F238E27FC236}">
                <a16:creationId xmlns:a16="http://schemas.microsoft.com/office/drawing/2014/main" xmlns="" id="{9BA92876-14C7-42C0-BC83-61D4E0A0FC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57256938"/>
              </p:ext>
            </p:extLst>
          </p:nvPr>
        </p:nvGraphicFramePr>
        <p:xfrm>
          <a:off x="-138307" y="482866"/>
          <a:ext cx="10177397" cy="58922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6272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xmlns="" id="{D6A84E79-DAAC-49FC-8103-A11EBE7D9B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59076"/>
            <a:ext cx="10632831" cy="1313721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457200" lvl="1" indent="0" algn="ctr" rtl="1">
              <a:buNone/>
            </a:pPr>
            <a:r>
              <a:rPr lang="ar-SA" sz="2800" b="1" dirty="0">
                <a:cs typeface="Arial"/>
              </a:rPr>
              <a:t>تبدأ دورة الأداء بأن تقوم الجهة الفعلية في الجهاز </a:t>
            </a:r>
            <a:r>
              <a:rPr lang="ar-SA" sz="2800" b="1" dirty="0" smtClean="0">
                <a:cs typeface="Arial"/>
              </a:rPr>
              <a:t>الحكومي </a:t>
            </a:r>
            <a:r>
              <a:rPr lang="ar-SA" sz="2800" b="1" dirty="0">
                <a:cs typeface="Arial"/>
              </a:rPr>
              <a:t>(إدارة الموارد البشرية) بالإعلان عن بدء دورة الأداء لجميع الموظفين و المديرين.</a:t>
            </a:r>
          </a:p>
        </p:txBody>
      </p:sp>
      <p:graphicFrame>
        <p:nvGraphicFramePr>
          <p:cNvPr id="5" name="رسم تخطيطي 4">
            <a:extLst>
              <a:ext uri="{FF2B5EF4-FFF2-40B4-BE49-F238E27FC236}">
                <a16:creationId xmlns:a16="http://schemas.microsoft.com/office/drawing/2014/main" xmlns="" id="{C902182F-D98C-4D65-AA54-6897587963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81625519"/>
              </p:ext>
            </p:extLst>
          </p:nvPr>
        </p:nvGraphicFramePr>
        <p:xfrm>
          <a:off x="3049739" y="1449468"/>
          <a:ext cx="7336425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73390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C9D44AA4-E147-4E87-9032-68386668B7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96872" y="359963"/>
            <a:ext cx="7766936" cy="1646302"/>
          </a:xfrm>
        </p:spPr>
        <p:txBody>
          <a:bodyPr/>
          <a:lstStyle/>
          <a:p>
            <a:pPr algn="ctr"/>
            <a:r>
              <a:rPr lang="ar-SA" sz="6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  <a:cs typeface="Calibri Light" pitchFamily="34" charset="0"/>
              </a:rPr>
              <a:t>ميثاق الأداء</a:t>
            </a:r>
            <a:endParaRPr lang="ar-KW" sz="66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itchFamily="34" charset="0"/>
              <a:cs typeface="Calibri Light" pitchFamily="34" charset="0"/>
            </a:endParaRP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xmlns="" id="{FDD540E9-3B1C-40F1-9B1C-3A177DDBAD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55357" y="2414955"/>
            <a:ext cx="7766936" cy="1560414"/>
          </a:xfrm>
        </p:spPr>
        <p:txBody>
          <a:bodyPr>
            <a:noAutofit/>
          </a:bodyPr>
          <a:lstStyle/>
          <a:p>
            <a:pPr algn="ctr" rtl="1"/>
            <a:r>
              <a:rPr lang="ar-SA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هو نموذج لتحديد الأهداف والجدارات والوزن النسبي والناتج المستهدف لكل هدف وجدارة ويتم إعداده وتوقيعه من المدير المباشر والموظف. </a:t>
            </a:r>
            <a:endParaRPr lang="ar-KW" sz="2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717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رسم تخطيطي 6">
            <a:extLst>
              <a:ext uri="{FF2B5EF4-FFF2-40B4-BE49-F238E27FC236}">
                <a16:creationId xmlns:a16="http://schemas.microsoft.com/office/drawing/2014/main" xmlns="" id="{D8654413-165C-44DE-BC34-E4E743FDA6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02555685"/>
              </p:ext>
            </p:extLst>
          </p:nvPr>
        </p:nvGraphicFramePr>
        <p:xfrm>
          <a:off x="1757702" y="50072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10727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4BF23937-30FB-44F4-A1C2-AE94921A5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943" y="214487"/>
            <a:ext cx="8596668" cy="702365"/>
          </a:xfrm>
        </p:spPr>
        <p:txBody>
          <a:bodyPr>
            <a:normAutofit/>
          </a:bodyPr>
          <a:lstStyle/>
          <a:p>
            <a:pPr algn="r" rtl="1"/>
            <a:r>
              <a:rPr lang="ar-SA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معايير الأهداف الذكية 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SMART</a:t>
            </a:r>
            <a:endParaRPr lang="ar-KW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xmlns="" id="{751976DF-D27A-4E10-8EAE-1BDC5684A44E}"/>
              </a:ext>
            </a:extLst>
          </p:cNvPr>
          <p:cNvGrpSpPr/>
          <p:nvPr/>
        </p:nvGrpSpPr>
        <p:grpSpPr>
          <a:xfrm>
            <a:off x="1550813" y="1078914"/>
            <a:ext cx="8607035" cy="5279877"/>
            <a:chOff x="702547" y="1007025"/>
            <a:chExt cx="8607034" cy="5279877"/>
          </a:xfrm>
        </p:grpSpPr>
        <p:pic>
          <p:nvPicPr>
            <p:cNvPr id="4" name="صورة 3">
              <a:extLst>
                <a:ext uri="{FF2B5EF4-FFF2-40B4-BE49-F238E27FC236}">
                  <a16:creationId xmlns:a16="http://schemas.microsoft.com/office/drawing/2014/main" xmlns="" id="{5886B974-B239-4EAE-B6F0-CFEA12E421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3526" t="13744"/>
            <a:stretch/>
          </p:blipFill>
          <p:spPr>
            <a:xfrm>
              <a:off x="702547" y="1007025"/>
              <a:ext cx="4713413" cy="5279877"/>
            </a:xfrm>
            <a:prstGeom prst="rect">
              <a:avLst/>
            </a:prstGeom>
          </p:spPr>
        </p:pic>
        <p:sp>
          <p:nvSpPr>
            <p:cNvPr id="5" name="مربع نص 4">
              <a:extLst>
                <a:ext uri="{FF2B5EF4-FFF2-40B4-BE49-F238E27FC236}">
                  <a16:creationId xmlns:a16="http://schemas.microsoft.com/office/drawing/2014/main" xmlns="" id="{4BEB623D-3A29-435E-ACD4-7EC4626C6750}"/>
                </a:ext>
              </a:extLst>
            </p:cNvPr>
            <p:cNvSpPr txBox="1"/>
            <p:nvPr/>
          </p:nvSpPr>
          <p:spPr>
            <a:xfrm>
              <a:off x="5567575" y="1198900"/>
              <a:ext cx="3742006" cy="646331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txBody>
            <a:bodyPr wrap="square" rtlCol="1">
              <a:spAutoFit/>
            </a:bodyPr>
            <a:lstStyle/>
            <a:p>
              <a:pPr algn="ctr"/>
              <a:r>
                <a:rPr lang="ar-SA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محددة /واضحة لا تحتمل اللبس بشأن ما يجب تحقيقه من قبل الموظف.</a:t>
              </a:r>
              <a:endParaRPr lang="ar-KW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مربع نص 5">
              <a:extLst>
                <a:ext uri="{FF2B5EF4-FFF2-40B4-BE49-F238E27FC236}">
                  <a16:creationId xmlns:a16="http://schemas.microsoft.com/office/drawing/2014/main" xmlns="" id="{0DB22A62-FF6D-43B5-A51E-120FB78E179C}"/>
                </a:ext>
              </a:extLst>
            </p:cNvPr>
            <p:cNvSpPr txBox="1"/>
            <p:nvPr/>
          </p:nvSpPr>
          <p:spPr>
            <a:xfrm>
              <a:off x="5567573" y="2170915"/>
              <a:ext cx="3742006" cy="646331"/>
            </a:xfrm>
            <a:prstGeom prst="rect">
              <a:avLst/>
            </a:prstGeom>
            <a:noFill/>
            <a:ln w="28575">
              <a:solidFill>
                <a:srgbClr val="FF6600"/>
              </a:solidFill>
            </a:ln>
          </p:spPr>
          <p:txBody>
            <a:bodyPr wrap="square" rtlCol="1">
              <a:spAutoFit/>
            </a:bodyPr>
            <a:lstStyle/>
            <a:p>
              <a:pPr algn="ctr"/>
              <a:r>
                <a:rPr lang="ar-SA" b="1" dirty="0">
                  <a:solidFill>
                    <a:srgbClr val="FF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قابل للقياس/مرتبط بمقاييس ويمكن قياسه بسهوله.</a:t>
              </a:r>
              <a:endParaRPr lang="ar-KW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مربع نص 6">
              <a:extLst>
                <a:ext uri="{FF2B5EF4-FFF2-40B4-BE49-F238E27FC236}">
                  <a16:creationId xmlns:a16="http://schemas.microsoft.com/office/drawing/2014/main" xmlns="" id="{C9A54415-F0FD-4961-B841-8EBBA9A762DC}"/>
                </a:ext>
              </a:extLst>
            </p:cNvPr>
            <p:cNvSpPr txBox="1"/>
            <p:nvPr/>
          </p:nvSpPr>
          <p:spPr>
            <a:xfrm>
              <a:off x="5567573" y="3254643"/>
              <a:ext cx="3742006" cy="646331"/>
            </a:xfrm>
            <a:prstGeom prst="rect">
              <a:avLst/>
            </a:prstGeom>
            <a:noFill/>
            <a:ln w="28575">
              <a:solidFill>
                <a:srgbClr val="008000"/>
              </a:solidFill>
            </a:ln>
          </p:spPr>
          <p:txBody>
            <a:bodyPr wrap="square" rtlCol="1">
              <a:spAutoFit/>
            </a:bodyPr>
            <a:lstStyle/>
            <a:p>
              <a:pPr algn="ctr"/>
              <a:r>
                <a:rPr lang="ar-SA" b="1" dirty="0">
                  <a:solidFill>
                    <a:schemeClr val="accent3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قابل للتحقيق/يمكن تحقيقه وفق الإمكانات المتاحة.</a:t>
              </a:r>
              <a:endParaRPr lang="ar-KW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مربع نص 7">
              <a:extLst>
                <a:ext uri="{FF2B5EF4-FFF2-40B4-BE49-F238E27FC236}">
                  <a16:creationId xmlns:a16="http://schemas.microsoft.com/office/drawing/2014/main" xmlns="" id="{E8EFE3DB-C26A-4323-B786-13AA85AF3D36}"/>
                </a:ext>
              </a:extLst>
            </p:cNvPr>
            <p:cNvSpPr txBox="1"/>
            <p:nvPr/>
          </p:nvSpPr>
          <p:spPr>
            <a:xfrm>
              <a:off x="5567573" y="4338371"/>
              <a:ext cx="3742006" cy="646331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</a:ln>
          </p:spPr>
          <p:txBody>
            <a:bodyPr wrap="square" rtlCol="1">
              <a:spAutoFit/>
            </a:bodyPr>
            <a:lstStyle/>
            <a:p>
              <a:pPr algn="ctr"/>
              <a:r>
                <a:rPr lang="ar-SA" b="1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ذو صلة /مرتبطاً بمهام الموظف أو أهداف الوحدة الإدارية.</a:t>
              </a:r>
              <a:endParaRPr lang="ar-KW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xmlns="" id="{BCD74B67-D9C4-4918-9B71-D6BC2570E133}"/>
                </a:ext>
              </a:extLst>
            </p:cNvPr>
            <p:cNvSpPr txBox="1"/>
            <p:nvPr/>
          </p:nvSpPr>
          <p:spPr>
            <a:xfrm>
              <a:off x="5567573" y="5422099"/>
              <a:ext cx="3742006" cy="646331"/>
            </a:xfrm>
            <a:prstGeom prst="rect">
              <a:avLst/>
            </a:prstGeom>
            <a:noFill/>
            <a:ln w="28575">
              <a:solidFill>
                <a:srgbClr val="FF0066"/>
              </a:solidFill>
            </a:ln>
          </p:spPr>
          <p:txBody>
            <a:bodyPr wrap="square" rtlCol="1">
              <a:spAutoFit/>
            </a:bodyPr>
            <a:lstStyle/>
            <a:p>
              <a:pPr algn="ctr"/>
              <a:r>
                <a:rPr lang="ar-SA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محدد بزمن / مرتبط في تحقيقه بزمن محدد تجنباً للتأخير.</a:t>
              </a:r>
              <a:endParaRPr lang="ar-KW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9838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xmlns="" id="{41499259-BCF9-49B3-B103-3F49D87640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192" t="18472" r="35846" b="6645"/>
          <a:stretch/>
        </p:blipFill>
        <p:spPr>
          <a:xfrm>
            <a:off x="239152" y="0"/>
            <a:ext cx="6766560" cy="6858000"/>
          </a:xfrm>
          <a:prstGeom prst="rect">
            <a:avLst/>
          </a:prstGeom>
        </p:spPr>
      </p:pic>
      <p:grpSp>
        <p:nvGrpSpPr>
          <p:cNvPr id="2" name="مجموعة 1">
            <a:extLst>
              <a:ext uri="{FF2B5EF4-FFF2-40B4-BE49-F238E27FC236}">
                <a16:creationId xmlns:a16="http://schemas.microsoft.com/office/drawing/2014/main" xmlns="" id="{BFE76D8A-B7F1-4831-A6A3-D22026D59F7E}"/>
              </a:ext>
            </a:extLst>
          </p:cNvPr>
          <p:cNvGrpSpPr/>
          <p:nvPr/>
        </p:nvGrpSpPr>
        <p:grpSpPr>
          <a:xfrm>
            <a:off x="7003182" y="450144"/>
            <a:ext cx="2360415" cy="369332"/>
            <a:chOff x="7003164" y="422031"/>
            <a:chExt cx="2360414" cy="369332"/>
          </a:xfrm>
        </p:grpSpPr>
        <p:sp>
          <p:nvSpPr>
            <p:cNvPr id="10" name="مربع نص 9">
              <a:extLst>
                <a:ext uri="{FF2B5EF4-FFF2-40B4-BE49-F238E27FC236}">
                  <a16:creationId xmlns:a16="http://schemas.microsoft.com/office/drawing/2014/main" xmlns="" id="{1B9C4191-B369-4076-8497-22354FDF0FE1}"/>
                </a:ext>
              </a:extLst>
            </p:cNvPr>
            <p:cNvSpPr txBox="1"/>
            <p:nvPr/>
          </p:nvSpPr>
          <p:spPr>
            <a:xfrm>
              <a:off x="8055282" y="422031"/>
              <a:ext cx="1308296" cy="369332"/>
            </a:xfrm>
            <a:prstGeom prst="rect">
              <a:avLst/>
            </a:prstGeom>
            <a:noFill/>
            <a:ln w="38100">
              <a:solidFill>
                <a:srgbClr val="FF0066"/>
              </a:solidFill>
            </a:ln>
          </p:spPr>
          <p:txBody>
            <a:bodyPr wrap="square" rtlCol="1">
              <a:spAutoFit/>
            </a:bodyPr>
            <a:lstStyle/>
            <a:p>
              <a:pPr algn="ctr"/>
              <a:r>
                <a:rPr lang="ar-SA" b="1" dirty="0">
                  <a:solidFill>
                    <a:srgbClr val="FF0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بيانات الموظف</a:t>
              </a:r>
              <a:endParaRPr lang="ar-KW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2" name="رابط كسهم مستقيم 11">
              <a:extLst>
                <a:ext uri="{FF2B5EF4-FFF2-40B4-BE49-F238E27FC236}">
                  <a16:creationId xmlns:a16="http://schemas.microsoft.com/office/drawing/2014/main" xmlns="" id="{452A3695-C30E-4EC1-B8BC-A1906FDF9804}"/>
                </a:ext>
              </a:extLst>
            </p:cNvPr>
            <p:cNvCxnSpPr/>
            <p:nvPr/>
          </p:nvCxnSpPr>
          <p:spPr>
            <a:xfrm flipH="1">
              <a:off x="7003164" y="606697"/>
              <a:ext cx="1007166" cy="0"/>
            </a:xfrm>
            <a:prstGeom prst="straightConnector1">
              <a:avLst/>
            </a:prstGeom>
            <a:ln w="38100">
              <a:solidFill>
                <a:srgbClr val="FF006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مجموعة 17">
            <a:extLst>
              <a:ext uri="{FF2B5EF4-FFF2-40B4-BE49-F238E27FC236}">
                <a16:creationId xmlns:a16="http://schemas.microsoft.com/office/drawing/2014/main" xmlns="" id="{7E3CEC68-2A3C-4BD3-9214-D6ABCE86AEC0}"/>
              </a:ext>
            </a:extLst>
          </p:cNvPr>
          <p:cNvGrpSpPr/>
          <p:nvPr/>
        </p:nvGrpSpPr>
        <p:grpSpPr>
          <a:xfrm>
            <a:off x="7003183" y="1591927"/>
            <a:ext cx="3304479" cy="646331"/>
            <a:chOff x="7005712" y="408779"/>
            <a:chExt cx="3304479" cy="646331"/>
          </a:xfrm>
        </p:grpSpPr>
        <p:sp>
          <p:nvSpPr>
            <p:cNvPr id="16" name="مربع نص 15">
              <a:extLst>
                <a:ext uri="{FF2B5EF4-FFF2-40B4-BE49-F238E27FC236}">
                  <a16:creationId xmlns:a16="http://schemas.microsoft.com/office/drawing/2014/main" xmlns="" id="{A8DD9A1B-BEFE-4A5E-A5CE-CDE16998174A}"/>
                </a:ext>
              </a:extLst>
            </p:cNvPr>
            <p:cNvSpPr txBox="1"/>
            <p:nvPr/>
          </p:nvSpPr>
          <p:spPr>
            <a:xfrm>
              <a:off x="8055283" y="408779"/>
              <a:ext cx="2254908" cy="646331"/>
            </a:xfrm>
            <a:prstGeom prst="rect">
              <a:avLst/>
            </a:prstGeom>
            <a:noFill/>
            <a:ln w="38100">
              <a:solidFill>
                <a:srgbClr val="FF0066"/>
              </a:solidFill>
            </a:ln>
          </p:spPr>
          <p:txBody>
            <a:bodyPr wrap="square" rtlCol="1">
              <a:spAutoFit/>
            </a:bodyPr>
            <a:lstStyle/>
            <a:p>
              <a:pPr algn="ctr"/>
              <a:r>
                <a:rPr lang="ar-SA" b="1" dirty="0">
                  <a:solidFill>
                    <a:srgbClr val="FF0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الأهداف وتم تخصيص نسبة</a:t>
              </a:r>
            </a:p>
            <a:p>
              <a:pPr algn="ctr" rtl="1"/>
              <a:r>
                <a:rPr lang="en-US" b="1" dirty="0">
                  <a:solidFill>
                    <a:srgbClr val="FF0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  <a:r>
                <a:rPr lang="ar-SA" b="1" dirty="0">
                  <a:solidFill>
                    <a:srgbClr val="FF0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30% لها</a:t>
              </a:r>
              <a:endParaRPr lang="ar-KW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7" name="رابط كسهم مستقيم 16">
              <a:extLst>
                <a:ext uri="{FF2B5EF4-FFF2-40B4-BE49-F238E27FC236}">
                  <a16:creationId xmlns:a16="http://schemas.microsoft.com/office/drawing/2014/main" xmlns="" id="{48C9B256-0087-42C9-AB05-EC05EE84A9F8}"/>
                </a:ext>
              </a:extLst>
            </p:cNvPr>
            <p:cNvCxnSpPr/>
            <p:nvPr/>
          </p:nvCxnSpPr>
          <p:spPr>
            <a:xfrm flipH="1">
              <a:off x="7005712" y="553688"/>
              <a:ext cx="1007166" cy="0"/>
            </a:xfrm>
            <a:prstGeom prst="straightConnector1">
              <a:avLst/>
            </a:prstGeom>
            <a:ln w="38100">
              <a:solidFill>
                <a:srgbClr val="FF006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مجموعة 18">
            <a:extLst>
              <a:ext uri="{FF2B5EF4-FFF2-40B4-BE49-F238E27FC236}">
                <a16:creationId xmlns:a16="http://schemas.microsoft.com/office/drawing/2014/main" xmlns="" id="{756CE8D3-3A71-4497-BEF5-5C559010A5C4}"/>
              </a:ext>
            </a:extLst>
          </p:cNvPr>
          <p:cNvGrpSpPr/>
          <p:nvPr/>
        </p:nvGrpSpPr>
        <p:grpSpPr>
          <a:xfrm>
            <a:off x="7003164" y="4152534"/>
            <a:ext cx="3195301" cy="646331"/>
            <a:chOff x="7005712" y="408779"/>
            <a:chExt cx="3195301" cy="646331"/>
          </a:xfrm>
        </p:grpSpPr>
        <p:sp>
          <p:nvSpPr>
            <p:cNvPr id="20" name="مربع نص 19">
              <a:extLst>
                <a:ext uri="{FF2B5EF4-FFF2-40B4-BE49-F238E27FC236}">
                  <a16:creationId xmlns:a16="http://schemas.microsoft.com/office/drawing/2014/main" xmlns="" id="{B86CD10B-88AB-482C-8EDB-1BED0951C5EF}"/>
                </a:ext>
              </a:extLst>
            </p:cNvPr>
            <p:cNvSpPr txBox="1"/>
            <p:nvPr/>
          </p:nvSpPr>
          <p:spPr>
            <a:xfrm>
              <a:off x="8055283" y="408779"/>
              <a:ext cx="2145730" cy="646331"/>
            </a:xfrm>
            <a:prstGeom prst="rect">
              <a:avLst/>
            </a:prstGeom>
            <a:noFill/>
            <a:ln w="38100">
              <a:solidFill>
                <a:srgbClr val="FF0066"/>
              </a:solidFill>
            </a:ln>
          </p:spPr>
          <p:txBody>
            <a:bodyPr wrap="square" rtlCol="1">
              <a:spAutoFit/>
            </a:bodyPr>
            <a:lstStyle/>
            <a:p>
              <a:pPr algn="ctr" rtl="1"/>
              <a:r>
                <a:rPr lang="ar-SA" b="1" dirty="0">
                  <a:solidFill>
                    <a:srgbClr val="FF0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الجدارات وتم تخصيص نسبة 70% </a:t>
              </a:r>
              <a:r>
                <a:rPr lang="en-US" b="1" dirty="0">
                  <a:solidFill>
                    <a:srgbClr val="FF0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ar-SA" b="1" dirty="0">
                  <a:solidFill>
                    <a:srgbClr val="FF0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لها</a:t>
              </a:r>
            </a:p>
          </p:txBody>
        </p:sp>
        <p:cxnSp>
          <p:nvCxnSpPr>
            <p:cNvPr id="21" name="رابط كسهم مستقيم 20">
              <a:extLst>
                <a:ext uri="{FF2B5EF4-FFF2-40B4-BE49-F238E27FC236}">
                  <a16:creationId xmlns:a16="http://schemas.microsoft.com/office/drawing/2014/main" xmlns="" id="{4B794B86-7C38-4895-BCA3-F15332DA8098}"/>
                </a:ext>
              </a:extLst>
            </p:cNvPr>
            <p:cNvCxnSpPr/>
            <p:nvPr/>
          </p:nvCxnSpPr>
          <p:spPr>
            <a:xfrm flipH="1">
              <a:off x="7005712" y="553688"/>
              <a:ext cx="1007166" cy="0"/>
            </a:xfrm>
            <a:prstGeom prst="straightConnector1">
              <a:avLst/>
            </a:prstGeom>
            <a:ln w="38100">
              <a:solidFill>
                <a:srgbClr val="FF006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53010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685</TotalTime>
  <Words>626</Words>
  <Application>Microsoft Office PowerPoint</Application>
  <PresentationFormat>مخصص</PresentationFormat>
  <Paragraphs>109</Paragraphs>
  <Slides>28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28</vt:i4>
      </vt:variant>
    </vt:vector>
  </HeadingPairs>
  <TitlesOfParts>
    <vt:vector size="29" baseType="lpstr">
      <vt:lpstr>Office Theme</vt:lpstr>
      <vt:lpstr>إدارة الأداء الوظيفي  لشاغلي الوظائف الإدارية</vt:lpstr>
      <vt:lpstr>إدارة الأداء الوظيفي</vt:lpstr>
      <vt:lpstr>عرض تقديمي في PowerPoint</vt:lpstr>
      <vt:lpstr>مراحل دورة إدارة الأداء الوظيفي</vt:lpstr>
      <vt:lpstr>عرض تقديمي في PowerPoint</vt:lpstr>
      <vt:lpstr>ميثاق الأداء</vt:lpstr>
      <vt:lpstr>عرض تقديمي في PowerPoint</vt:lpstr>
      <vt:lpstr>معايير الأهداف الذكية SMART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إدارة الأداء الوظيفي</dc:title>
  <dc:creator>fatin Alghmdi</dc:creator>
  <cp:lastModifiedBy>L</cp:lastModifiedBy>
  <cp:revision>94</cp:revision>
  <dcterms:created xsi:type="dcterms:W3CDTF">2021-11-16T15:16:12Z</dcterms:created>
  <dcterms:modified xsi:type="dcterms:W3CDTF">2021-12-22T04:49:29Z</dcterms:modified>
</cp:coreProperties>
</file>