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Default Extension="jpg" ContentType="image/jp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jpg"/><Relationship Id="rId9" Type="http://schemas.openxmlformats.org/officeDocument/2006/relationships/image" Target="../media/image11.jpg"/><Relationship Id="rId10" Type="http://schemas.openxmlformats.org/officeDocument/2006/relationships/image" Target="../media/image12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6" Type="http://schemas.openxmlformats.org/officeDocument/2006/relationships/image" Target="../media/image38.png"/><Relationship Id="rId7" Type="http://schemas.openxmlformats.org/officeDocument/2006/relationships/image" Target="../media/image39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027175" y="5263849"/>
            <a:ext cx="7084949" cy="15894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57072" y="707136"/>
            <a:ext cx="7173341" cy="465874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188464" y="1158278"/>
            <a:ext cx="4966589" cy="6780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209800" y="536829"/>
            <a:ext cx="4927092" cy="6400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655307" y="979424"/>
            <a:ext cx="138557" cy="12280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256528" y="831596"/>
            <a:ext cx="66675" cy="51435"/>
          </a:xfrm>
          <a:custGeom>
            <a:avLst/>
            <a:gdLst/>
            <a:ahLst/>
            <a:cxnLst/>
            <a:rect l="l" t="t" r="r" b="b"/>
            <a:pathLst>
              <a:path w="66675" h="51434">
                <a:moveTo>
                  <a:pt x="24892" y="0"/>
                </a:moveTo>
                <a:lnTo>
                  <a:pt x="0" y="20827"/>
                </a:lnTo>
                <a:lnTo>
                  <a:pt x="0" y="27050"/>
                </a:lnTo>
                <a:lnTo>
                  <a:pt x="0" y="34925"/>
                </a:lnTo>
                <a:lnTo>
                  <a:pt x="41338" y="50913"/>
                </a:lnTo>
                <a:lnTo>
                  <a:pt x="52577" y="50673"/>
                </a:lnTo>
                <a:lnTo>
                  <a:pt x="57150" y="50418"/>
                </a:lnTo>
                <a:lnTo>
                  <a:pt x="61849" y="50037"/>
                </a:lnTo>
                <a:lnTo>
                  <a:pt x="66421" y="49783"/>
                </a:lnTo>
                <a:lnTo>
                  <a:pt x="59967" y="27235"/>
                </a:lnTo>
                <a:lnTo>
                  <a:pt x="50895" y="11414"/>
                </a:lnTo>
                <a:lnTo>
                  <a:pt x="39203" y="2331"/>
                </a:lnTo>
                <a:lnTo>
                  <a:pt x="24892" y="0"/>
                </a:lnTo>
                <a:close/>
              </a:path>
            </a:pathLst>
          </a:custGeom>
          <a:ln w="9144">
            <a:solidFill>
              <a:srgbClr val="5C437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699383" y="809742"/>
            <a:ext cx="224917" cy="8332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48632" y="806323"/>
            <a:ext cx="380365" cy="332740"/>
          </a:xfrm>
          <a:custGeom>
            <a:avLst/>
            <a:gdLst/>
            <a:ahLst/>
            <a:cxnLst/>
            <a:rect l="l" t="t" r="r" b="b"/>
            <a:pathLst>
              <a:path w="380364" h="332740">
                <a:moveTo>
                  <a:pt x="337692" y="0"/>
                </a:moveTo>
                <a:lnTo>
                  <a:pt x="358266" y="37004"/>
                </a:lnTo>
                <a:lnTo>
                  <a:pt x="373802" y="75697"/>
                </a:lnTo>
                <a:lnTo>
                  <a:pt x="379856" y="133223"/>
                </a:lnTo>
                <a:lnTo>
                  <a:pt x="379856" y="149512"/>
                </a:lnTo>
                <a:lnTo>
                  <a:pt x="379856" y="165814"/>
                </a:lnTo>
                <a:lnTo>
                  <a:pt x="379856" y="182139"/>
                </a:lnTo>
                <a:lnTo>
                  <a:pt x="379856" y="198500"/>
                </a:lnTo>
                <a:lnTo>
                  <a:pt x="379275" y="219813"/>
                </a:lnTo>
                <a:lnTo>
                  <a:pt x="370077" y="269748"/>
                </a:lnTo>
                <a:lnTo>
                  <a:pt x="348289" y="302644"/>
                </a:lnTo>
                <a:lnTo>
                  <a:pt x="310260" y="322707"/>
                </a:lnTo>
                <a:lnTo>
                  <a:pt x="272414" y="330326"/>
                </a:lnTo>
                <a:lnTo>
                  <a:pt x="228711" y="332422"/>
                </a:lnTo>
                <a:lnTo>
                  <a:pt x="206388" y="331219"/>
                </a:lnTo>
                <a:lnTo>
                  <a:pt x="183768" y="328422"/>
                </a:lnTo>
                <a:lnTo>
                  <a:pt x="180975" y="327913"/>
                </a:lnTo>
                <a:lnTo>
                  <a:pt x="178307" y="327532"/>
                </a:lnTo>
                <a:lnTo>
                  <a:pt x="136836" y="318766"/>
                </a:lnTo>
                <a:lnTo>
                  <a:pt x="73054" y="295771"/>
                </a:lnTo>
                <a:lnTo>
                  <a:pt x="26896" y="262630"/>
                </a:lnTo>
                <a:lnTo>
                  <a:pt x="2980" y="219057"/>
                </a:lnTo>
                <a:lnTo>
                  <a:pt x="0" y="193675"/>
                </a:lnTo>
                <a:lnTo>
                  <a:pt x="936" y="171580"/>
                </a:lnTo>
                <a:lnTo>
                  <a:pt x="8572" y="130917"/>
                </a:lnTo>
                <a:lnTo>
                  <a:pt x="25709" y="91201"/>
                </a:lnTo>
                <a:lnTo>
                  <a:pt x="58158" y="40957"/>
                </a:lnTo>
                <a:lnTo>
                  <a:pt x="80644" y="12191"/>
                </a:lnTo>
                <a:lnTo>
                  <a:pt x="86147" y="16307"/>
                </a:lnTo>
                <a:lnTo>
                  <a:pt x="91614" y="20447"/>
                </a:lnTo>
                <a:lnTo>
                  <a:pt x="97057" y="24586"/>
                </a:lnTo>
                <a:lnTo>
                  <a:pt x="102488" y="28701"/>
                </a:lnTo>
                <a:lnTo>
                  <a:pt x="72659" y="72390"/>
                </a:lnTo>
                <a:lnTo>
                  <a:pt x="50611" y="114667"/>
                </a:lnTo>
                <a:lnTo>
                  <a:pt x="44450" y="152653"/>
                </a:lnTo>
                <a:lnTo>
                  <a:pt x="46980" y="169320"/>
                </a:lnTo>
                <a:lnTo>
                  <a:pt x="85216" y="213487"/>
                </a:lnTo>
                <a:lnTo>
                  <a:pt x="125729" y="233695"/>
                </a:lnTo>
                <a:lnTo>
                  <a:pt x="175767" y="247903"/>
                </a:lnTo>
                <a:lnTo>
                  <a:pt x="181228" y="248919"/>
                </a:lnTo>
                <a:lnTo>
                  <a:pt x="186689" y="249936"/>
                </a:lnTo>
                <a:lnTo>
                  <a:pt x="192404" y="250825"/>
                </a:lnTo>
                <a:lnTo>
                  <a:pt x="223716" y="254150"/>
                </a:lnTo>
                <a:lnTo>
                  <a:pt x="252491" y="253809"/>
                </a:lnTo>
                <a:lnTo>
                  <a:pt x="302387" y="243077"/>
                </a:lnTo>
                <a:lnTo>
                  <a:pt x="335978" y="221837"/>
                </a:lnTo>
                <a:lnTo>
                  <a:pt x="347090" y="192786"/>
                </a:lnTo>
                <a:lnTo>
                  <a:pt x="346612" y="182645"/>
                </a:lnTo>
                <a:lnTo>
                  <a:pt x="334281" y="139892"/>
                </a:lnTo>
                <a:lnTo>
                  <a:pt x="305688" y="84581"/>
                </a:lnTo>
                <a:lnTo>
                  <a:pt x="313707" y="63490"/>
                </a:lnTo>
                <a:lnTo>
                  <a:pt x="321643" y="42338"/>
                </a:lnTo>
                <a:lnTo>
                  <a:pt x="329602" y="21163"/>
                </a:lnTo>
                <a:lnTo>
                  <a:pt x="337692" y="0"/>
                </a:lnTo>
                <a:close/>
              </a:path>
            </a:pathLst>
          </a:custGeom>
          <a:ln w="9144">
            <a:solidFill>
              <a:srgbClr val="5C437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031865" y="743838"/>
            <a:ext cx="335280" cy="377825"/>
          </a:xfrm>
          <a:custGeom>
            <a:avLst/>
            <a:gdLst/>
            <a:ahLst/>
            <a:cxnLst/>
            <a:rect l="l" t="t" r="r" b="b"/>
            <a:pathLst>
              <a:path w="335279" h="377825">
                <a:moveTo>
                  <a:pt x="264795" y="0"/>
                </a:moveTo>
                <a:lnTo>
                  <a:pt x="303603" y="17555"/>
                </a:lnTo>
                <a:lnTo>
                  <a:pt x="323486" y="50476"/>
                </a:lnTo>
                <a:lnTo>
                  <a:pt x="333650" y="92803"/>
                </a:lnTo>
                <a:lnTo>
                  <a:pt x="334899" y="116966"/>
                </a:lnTo>
                <a:lnTo>
                  <a:pt x="334899" y="138017"/>
                </a:lnTo>
                <a:lnTo>
                  <a:pt x="334899" y="159067"/>
                </a:lnTo>
                <a:lnTo>
                  <a:pt x="334899" y="180117"/>
                </a:lnTo>
                <a:lnTo>
                  <a:pt x="334899" y="201168"/>
                </a:lnTo>
                <a:lnTo>
                  <a:pt x="331620" y="229346"/>
                </a:lnTo>
                <a:lnTo>
                  <a:pt x="305109" y="286464"/>
                </a:lnTo>
                <a:lnTo>
                  <a:pt x="254950" y="340792"/>
                </a:lnTo>
                <a:lnTo>
                  <a:pt x="202479" y="371899"/>
                </a:lnTo>
                <a:lnTo>
                  <a:pt x="161047" y="377247"/>
                </a:lnTo>
                <a:lnTo>
                  <a:pt x="144875" y="375173"/>
                </a:lnTo>
                <a:lnTo>
                  <a:pt x="90011" y="355689"/>
                </a:lnTo>
                <a:lnTo>
                  <a:pt x="34924" y="325705"/>
                </a:lnTo>
                <a:lnTo>
                  <a:pt x="0" y="305308"/>
                </a:lnTo>
                <a:lnTo>
                  <a:pt x="5207" y="298703"/>
                </a:lnTo>
                <a:lnTo>
                  <a:pt x="10160" y="291846"/>
                </a:lnTo>
                <a:lnTo>
                  <a:pt x="15367" y="285241"/>
                </a:lnTo>
                <a:lnTo>
                  <a:pt x="34180" y="294419"/>
                </a:lnTo>
                <a:lnTo>
                  <a:pt x="51196" y="301894"/>
                </a:lnTo>
                <a:lnTo>
                  <a:pt x="90618" y="313396"/>
                </a:lnTo>
                <a:lnTo>
                  <a:pt x="114137" y="314904"/>
                </a:lnTo>
                <a:lnTo>
                  <a:pt x="126873" y="314325"/>
                </a:lnTo>
                <a:lnTo>
                  <a:pt x="179540" y="300466"/>
                </a:lnTo>
                <a:lnTo>
                  <a:pt x="217570" y="278183"/>
                </a:lnTo>
                <a:lnTo>
                  <a:pt x="259806" y="241603"/>
                </a:lnTo>
                <a:lnTo>
                  <a:pt x="281686" y="218694"/>
                </a:lnTo>
                <a:lnTo>
                  <a:pt x="274302" y="220001"/>
                </a:lnTo>
                <a:lnTo>
                  <a:pt x="267573" y="221059"/>
                </a:lnTo>
                <a:lnTo>
                  <a:pt x="261487" y="221855"/>
                </a:lnTo>
                <a:lnTo>
                  <a:pt x="256032" y="222376"/>
                </a:lnTo>
                <a:lnTo>
                  <a:pt x="238954" y="222144"/>
                </a:lnTo>
                <a:lnTo>
                  <a:pt x="198627" y="205232"/>
                </a:lnTo>
                <a:lnTo>
                  <a:pt x="178607" y="166566"/>
                </a:lnTo>
                <a:lnTo>
                  <a:pt x="177292" y="149478"/>
                </a:lnTo>
                <a:lnTo>
                  <a:pt x="178827" y="125154"/>
                </a:lnTo>
                <a:lnTo>
                  <a:pt x="191329" y="77077"/>
                </a:lnTo>
                <a:lnTo>
                  <a:pt x="216717" y="31021"/>
                </a:lnTo>
                <a:lnTo>
                  <a:pt x="247800" y="4228"/>
                </a:lnTo>
                <a:lnTo>
                  <a:pt x="264795" y="0"/>
                </a:lnTo>
                <a:close/>
              </a:path>
            </a:pathLst>
          </a:custGeom>
          <a:ln w="9144">
            <a:solidFill>
              <a:srgbClr val="5C437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209800" y="767058"/>
            <a:ext cx="268605" cy="298450"/>
          </a:xfrm>
          <a:custGeom>
            <a:avLst/>
            <a:gdLst/>
            <a:ahLst/>
            <a:cxnLst/>
            <a:rect l="l" t="t" r="r" b="b"/>
            <a:pathLst>
              <a:path w="268605" h="298450">
                <a:moveTo>
                  <a:pt x="123189" y="529"/>
                </a:moveTo>
                <a:lnTo>
                  <a:pt x="168529" y="15134"/>
                </a:lnTo>
                <a:lnTo>
                  <a:pt x="199836" y="41673"/>
                </a:lnTo>
                <a:lnTo>
                  <a:pt x="211327" y="54377"/>
                </a:lnTo>
                <a:lnTo>
                  <a:pt x="199064" y="71314"/>
                </a:lnTo>
                <a:lnTo>
                  <a:pt x="186944" y="88334"/>
                </a:lnTo>
                <a:lnTo>
                  <a:pt x="174823" y="105330"/>
                </a:lnTo>
                <a:lnTo>
                  <a:pt x="162560" y="122195"/>
                </a:lnTo>
                <a:lnTo>
                  <a:pt x="154076" y="113299"/>
                </a:lnTo>
                <a:lnTo>
                  <a:pt x="145938" y="105511"/>
                </a:lnTo>
                <a:lnTo>
                  <a:pt x="108946" y="83421"/>
                </a:lnTo>
                <a:lnTo>
                  <a:pt x="94614" y="81174"/>
                </a:lnTo>
                <a:lnTo>
                  <a:pt x="88011" y="82317"/>
                </a:lnTo>
                <a:lnTo>
                  <a:pt x="82042" y="85238"/>
                </a:lnTo>
                <a:lnTo>
                  <a:pt x="76073" y="88286"/>
                </a:lnTo>
                <a:lnTo>
                  <a:pt x="73151" y="92350"/>
                </a:lnTo>
                <a:lnTo>
                  <a:pt x="73151" y="97303"/>
                </a:lnTo>
                <a:lnTo>
                  <a:pt x="97008" y="128029"/>
                </a:lnTo>
                <a:lnTo>
                  <a:pt x="139192" y="154961"/>
                </a:lnTo>
                <a:lnTo>
                  <a:pt x="160752" y="148385"/>
                </a:lnTo>
                <a:lnTo>
                  <a:pt x="179371" y="143023"/>
                </a:lnTo>
                <a:lnTo>
                  <a:pt x="220414" y="134822"/>
                </a:lnTo>
                <a:lnTo>
                  <a:pt x="268224" y="132482"/>
                </a:lnTo>
                <a:lnTo>
                  <a:pt x="260873" y="150713"/>
                </a:lnTo>
                <a:lnTo>
                  <a:pt x="253619" y="168979"/>
                </a:lnTo>
                <a:lnTo>
                  <a:pt x="246364" y="187221"/>
                </a:lnTo>
                <a:lnTo>
                  <a:pt x="239013" y="205380"/>
                </a:lnTo>
                <a:lnTo>
                  <a:pt x="212030" y="209542"/>
                </a:lnTo>
                <a:lnTo>
                  <a:pt x="187642" y="214191"/>
                </a:lnTo>
                <a:lnTo>
                  <a:pt x="146557" y="224811"/>
                </a:lnTo>
                <a:lnTo>
                  <a:pt x="99480" y="245868"/>
                </a:lnTo>
                <a:lnTo>
                  <a:pt x="62817" y="271928"/>
                </a:lnTo>
                <a:lnTo>
                  <a:pt x="31876" y="298217"/>
                </a:lnTo>
                <a:lnTo>
                  <a:pt x="24637" y="294788"/>
                </a:lnTo>
                <a:lnTo>
                  <a:pt x="17399" y="291232"/>
                </a:lnTo>
                <a:lnTo>
                  <a:pt x="10160" y="287803"/>
                </a:lnTo>
                <a:lnTo>
                  <a:pt x="10906" y="277117"/>
                </a:lnTo>
                <a:lnTo>
                  <a:pt x="28088" y="237974"/>
                </a:lnTo>
                <a:lnTo>
                  <a:pt x="55752" y="206523"/>
                </a:lnTo>
                <a:lnTo>
                  <a:pt x="40068" y="190059"/>
                </a:lnTo>
                <a:lnTo>
                  <a:pt x="10922" y="155215"/>
                </a:lnTo>
                <a:lnTo>
                  <a:pt x="0" y="125751"/>
                </a:lnTo>
                <a:lnTo>
                  <a:pt x="1704" y="115163"/>
                </a:lnTo>
                <a:lnTo>
                  <a:pt x="27939" y="66442"/>
                </a:lnTo>
                <a:lnTo>
                  <a:pt x="53879" y="32009"/>
                </a:lnTo>
                <a:lnTo>
                  <a:pt x="86399" y="5369"/>
                </a:lnTo>
                <a:lnTo>
                  <a:pt x="110037" y="0"/>
                </a:lnTo>
                <a:lnTo>
                  <a:pt x="123189" y="529"/>
                </a:lnTo>
                <a:close/>
              </a:path>
            </a:pathLst>
          </a:custGeom>
          <a:ln w="9144">
            <a:solidFill>
              <a:srgbClr val="5C437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675885" y="677798"/>
            <a:ext cx="137668" cy="12890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051802" y="580262"/>
            <a:ext cx="85090" cy="419100"/>
          </a:xfrm>
          <a:custGeom>
            <a:avLst/>
            <a:gdLst/>
            <a:ahLst/>
            <a:cxnLst/>
            <a:rect l="l" t="t" r="r" b="b"/>
            <a:pathLst>
              <a:path w="85090" h="419100">
                <a:moveTo>
                  <a:pt x="42925" y="0"/>
                </a:moveTo>
                <a:lnTo>
                  <a:pt x="48390" y="29452"/>
                </a:lnTo>
                <a:lnTo>
                  <a:pt x="53784" y="58927"/>
                </a:lnTo>
                <a:lnTo>
                  <a:pt x="59178" y="88403"/>
                </a:lnTo>
                <a:lnTo>
                  <a:pt x="70298" y="150336"/>
                </a:lnTo>
                <a:lnTo>
                  <a:pt x="78609" y="208438"/>
                </a:lnTo>
                <a:lnTo>
                  <a:pt x="83054" y="252630"/>
                </a:lnTo>
                <a:lnTo>
                  <a:pt x="85090" y="305815"/>
                </a:lnTo>
                <a:lnTo>
                  <a:pt x="84613" y="320006"/>
                </a:lnTo>
                <a:lnTo>
                  <a:pt x="77470" y="357886"/>
                </a:lnTo>
                <a:lnTo>
                  <a:pt x="58092" y="400927"/>
                </a:lnTo>
                <a:lnTo>
                  <a:pt x="48005" y="418973"/>
                </a:lnTo>
                <a:lnTo>
                  <a:pt x="40640" y="415544"/>
                </a:lnTo>
                <a:lnTo>
                  <a:pt x="33400" y="412114"/>
                </a:lnTo>
                <a:lnTo>
                  <a:pt x="26162" y="408813"/>
                </a:lnTo>
                <a:lnTo>
                  <a:pt x="30029" y="389336"/>
                </a:lnTo>
                <a:lnTo>
                  <a:pt x="32718" y="371681"/>
                </a:lnTo>
                <a:lnTo>
                  <a:pt x="34288" y="355859"/>
                </a:lnTo>
                <a:lnTo>
                  <a:pt x="34798" y="341884"/>
                </a:lnTo>
                <a:lnTo>
                  <a:pt x="34581" y="330713"/>
                </a:lnTo>
                <a:lnTo>
                  <a:pt x="31242" y="283083"/>
                </a:lnTo>
                <a:lnTo>
                  <a:pt x="27098" y="244395"/>
                </a:lnTo>
                <a:lnTo>
                  <a:pt x="22098" y="205994"/>
                </a:lnTo>
                <a:lnTo>
                  <a:pt x="14970" y="164020"/>
                </a:lnTo>
                <a:lnTo>
                  <a:pt x="4318" y="114426"/>
                </a:lnTo>
                <a:lnTo>
                  <a:pt x="2411" y="105830"/>
                </a:lnTo>
                <a:lnTo>
                  <a:pt x="1063" y="98710"/>
                </a:lnTo>
                <a:lnTo>
                  <a:pt x="263" y="93067"/>
                </a:lnTo>
                <a:lnTo>
                  <a:pt x="0" y="88900"/>
                </a:lnTo>
                <a:lnTo>
                  <a:pt x="674" y="83020"/>
                </a:lnTo>
                <a:lnTo>
                  <a:pt x="17458" y="43362"/>
                </a:lnTo>
                <a:lnTo>
                  <a:pt x="33214" y="15565"/>
                </a:lnTo>
                <a:lnTo>
                  <a:pt x="42925" y="0"/>
                </a:lnTo>
                <a:close/>
              </a:path>
            </a:pathLst>
          </a:custGeom>
          <a:ln w="9144">
            <a:solidFill>
              <a:srgbClr val="5C437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937252" y="628650"/>
            <a:ext cx="889635" cy="405765"/>
          </a:xfrm>
          <a:custGeom>
            <a:avLst/>
            <a:gdLst/>
            <a:ahLst/>
            <a:cxnLst/>
            <a:rect l="l" t="t" r="r" b="b"/>
            <a:pathLst>
              <a:path w="889635" h="405765">
                <a:moveTo>
                  <a:pt x="39370" y="0"/>
                </a:moveTo>
                <a:lnTo>
                  <a:pt x="63926" y="40505"/>
                </a:lnTo>
                <a:lnTo>
                  <a:pt x="76326" y="87852"/>
                </a:lnTo>
                <a:lnTo>
                  <a:pt x="78739" y="129921"/>
                </a:lnTo>
                <a:lnTo>
                  <a:pt x="78739" y="145998"/>
                </a:lnTo>
                <a:lnTo>
                  <a:pt x="78739" y="162052"/>
                </a:lnTo>
                <a:lnTo>
                  <a:pt x="78739" y="178105"/>
                </a:lnTo>
                <a:lnTo>
                  <a:pt x="78739" y="194183"/>
                </a:lnTo>
                <a:lnTo>
                  <a:pt x="79365" y="225708"/>
                </a:lnTo>
                <a:lnTo>
                  <a:pt x="84472" y="273282"/>
                </a:lnTo>
                <a:lnTo>
                  <a:pt x="106404" y="310255"/>
                </a:lnTo>
                <a:lnTo>
                  <a:pt x="131063" y="312800"/>
                </a:lnTo>
                <a:lnTo>
                  <a:pt x="139319" y="313182"/>
                </a:lnTo>
                <a:lnTo>
                  <a:pt x="218430" y="315825"/>
                </a:lnTo>
                <a:lnTo>
                  <a:pt x="271160" y="316738"/>
                </a:lnTo>
                <a:lnTo>
                  <a:pt x="323915" y="316984"/>
                </a:lnTo>
                <a:lnTo>
                  <a:pt x="376682" y="316611"/>
                </a:lnTo>
                <a:lnTo>
                  <a:pt x="348869" y="290195"/>
                </a:lnTo>
                <a:lnTo>
                  <a:pt x="308863" y="260965"/>
                </a:lnTo>
                <a:lnTo>
                  <a:pt x="298545" y="253714"/>
                </a:lnTo>
                <a:lnTo>
                  <a:pt x="288274" y="246415"/>
                </a:lnTo>
                <a:lnTo>
                  <a:pt x="278002" y="239140"/>
                </a:lnTo>
                <a:lnTo>
                  <a:pt x="274065" y="243077"/>
                </a:lnTo>
                <a:lnTo>
                  <a:pt x="270128" y="247014"/>
                </a:lnTo>
                <a:lnTo>
                  <a:pt x="232205" y="219892"/>
                </a:lnTo>
                <a:lnTo>
                  <a:pt x="210294" y="183868"/>
                </a:lnTo>
                <a:lnTo>
                  <a:pt x="209169" y="172085"/>
                </a:lnTo>
                <a:lnTo>
                  <a:pt x="209482" y="156845"/>
                </a:lnTo>
                <a:lnTo>
                  <a:pt x="219075" y="116895"/>
                </a:lnTo>
                <a:lnTo>
                  <a:pt x="256180" y="86832"/>
                </a:lnTo>
                <a:lnTo>
                  <a:pt x="290702" y="69723"/>
                </a:lnTo>
                <a:lnTo>
                  <a:pt x="326261" y="55346"/>
                </a:lnTo>
                <a:lnTo>
                  <a:pt x="350609" y="46454"/>
                </a:lnTo>
                <a:lnTo>
                  <a:pt x="364029" y="41624"/>
                </a:lnTo>
                <a:lnTo>
                  <a:pt x="381521" y="35317"/>
                </a:lnTo>
                <a:lnTo>
                  <a:pt x="403098" y="27559"/>
                </a:lnTo>
                <a:lnTo>
                  <a:pt x="403098" y="46989"/>
                </a:lnTo>
                <a:lnTo>
                  <a:pt x="403098" y="66420"/>
                </a:lnTo>
                <a:lnTo>
                  <a:pt x="403098" y="85851"/>
                </a:lnTo>
                <a:lnTo>
                  <a:pt x="403098" y="105283"/>
                </a:lnTo>
                <a:lnTo>
                  <a:pt x="400474" y="105850"/>
                </a:lnTo>
                <a:lnTo>
                  <a:pt x="355308" y="119356"/>
                </a:lnTo>
                <a:lnTo>
                  <a:pt x="315213" y="132714"/>
                </a:lnTo>
                <a:lnTo>
                  <a:pt x="284480" y="149225"/>
                </a:lnTo>
                <a:lnTo>
                  <a:pt x="286083" y="151981"/>
                </a:lnTo>
                <a:lnTo>
                  <a:pt x="290925" y="157178"/>
                </a:lnTo>
                <a:lnTo>
                  <a:pt x="299053" y="164780"/>
                </a:lnTo>
                <a:lnTo>
                  <a:pt x="310514" y="174751"/>
                </a:lnTo>
                <a:lnTo>
                  <a:pt x="327608" y="189716"/>
                </a:lnTo>
                <a:lnTo>
                  <a:pt x="357270" y="217739"/>
                </a:lnTo>
                <a:lnTo>
                  <a:pt x="389181" y="251283"/>
                </a:lnTo>
                <a:lnTo>
                  <a:pt x="421387" y="292729"/>
                </a:lnTo>
                <a:lnTo>
                  <a:pt x="434848" y="313309"/>
                </a:lnTo>
                <a:lnTo>
                  <a:pt x="434848" y="314071"/>
                </a:lnTo>
                <a:lnTo>
                  <a:pt x="434848" y="314833"/>
                </a:lnTo>
                <a:lnTo>
                  <a:pt x="434848" y="315595"/>
                </a:lnTo>
                <a:lnTo>
                  <a:pt x="441440" y="315424"/>
                </a:lnTo>
                <a:lnTo>
                  <a:pt x="448056" y="315277"/>
                </a:lnTo>
                <a:lnTo>
                  <a:pt x="496458" y="308943"/>
                </a:lnTo>
                <a:lnTo>
                  <a:pt x="539900" y="278816"/>
                </a:lnTo>
                <a:lnTo>
                  <a:pt x="556490" y="239883"/>
                </a:lnTo>
                <a:lnTo>
                  <a:pt x="558546" y="215773"/>
                </a:lnTo>
                <a:lnTo>
                  <a:pt x="566547" y="216535"/>
                </a:lnTo>
                <a:lnTo>
                  <a:pt x="574548" y="217297"/>
                </a:lnTo>
                <a:lnTo>
                  <a:pt x="582676" y="217932"/>
                </a:lnTo>
                <a:lnTo>
                  <a:pt x="582168" y="224916"/>
                </a:lnTo>
                <a:lnTo>
                  <a:pt x="580437" y="263524"/>
                </a:lnTo>
                <a:lnTo>
                  <a:pt x="580389" y="271525"/>
                </a:lnTo>
                <a:lnTo>
                  <a:pt x="581179" y="279449"/>
                </a:lnTo>
                <a:lnTo>
                  <a:pt x="614469" y="307971"/>
                </a:lnTo>
                <a:lnTo>
                  <a:pt x="622426" y="308228"/>
                </a:lnTo>
                <a:lnTo>
                  <a:pt x="633666" y="307635"/>
                </a:lnTo>
                <a:lnTo>
                  <a:pt x="688058" y="303740"/>
                </a:lnTo>
                <a:lnTo>
                  <a:pt x="730885" y="290702"/>
                </a:lnTo>
                <a:lnTo>
                  <a:pt x="752459" y="256216"/>
                </a:lnTo>
                <a:lnTo>
                  <a:pt x="753872" y="239267"/>
                </a:lnTo>
                <a:lnTo>
                  <a:pt x="753872" y="234061"/>
                </a:lnTo>
                <a:lnTo>
                  <a:pt x="755650" y="229235"/>
                </a:lnTo>
                <a:lnTo>
                  <a:pt x="777494" y="209676"/>
                </a:lnTo>
                <a:lnTo>
                  <a:pt x="782065" y="205994"/>
                </a:lnTo>
                <a:lnTo>
                  <a:pt x="788162" y="230759"/>
                </a:lnTo>
                <a:lnTo>
                  <a:pt x="788162" y="232917"/>
                </a:lnTo>
                <a:lnTo>
                  <a:pt x="787820" y="242706"/>
                </a:lnTo>
                <a:lnTo>
                  <a:pt x="786764" y="253984"/>
                </a:lnTo>
                <a:lnTo>
                  <a:pt x="784947" y="266761"/>
                </a:lnTo>
                <a:lnTo>
                  <a:pt x="782320" y="281050"/>
                </a:lnTo>
                <a:lnTo>
                  <a:pt x="789295" y="283352"/>
                </a:lnTo>
                <a:lnTo>
                  <a:pt x="829897" y="291464"/>
                </a:lnTo>
                <a:lnTo>
                  <a:pt x="847978" y="292862"/>
                </a:lnTo>
                <a:lnTo>
                  <a:pt x="847427" y="286958"/>
                </a:lnTo>
                <a:lnTo>
                  <a:pt x="845756" y="280304"/>
                </a:lnTo>
                <a:lnTo>
                  <a:pt x="842942" y="272913"/>
                </a:lnTo>
                <a:lnTo>
                  <a:pt x="838962" y="264795"/>
                </a:lnTo>
                <a:lnTo>
                  <a:pt x="832738" y="253619"/>
                </a:lnTo>
                <a:lnTo>
                  <a:pt x="829818" y="245872"/>
                </a:lnTo>
                <a:lnTo>
                  <a:pt x="829818" y="241680"/>
                </a:lnTo>
                <a:lnTo>
                  <a:pt x="829818" y="236092"/>
                </a:lnTo>
                <a:lnTo>
                  <a:pt x="830580" y="231648"/>
                </a:lnTo>
                <a:lnTo>
                  <a:pt x="832358" y="228473"/>
                </a:lnTo>
                <a:lnTo>
                  <a:pt x="832865" y="227329"/>
                </a:lnTo>
                <a:lnTo>
                  <a:pt x="835406" y="223774"/>
                </a:lnTo>
                <a:lnTo>
                  <a:pt x="840359" y="217804"/>
                </a:lnTo>
                <a:lnTo>
                  <a:pt x="848129" y="207859"/>
                </a:lnTo>
                <a:lnTo>
                  <a:pt x="855852" y="197865"/>
                </a:lnTo>
                <a:lnTo>
                  <a:pt x="863576" y="187872"/>
                </a:lnTo>
                <a:lnTo>
                  <a:pt x="871347" y="177926"/>
                </a:lnTo>
                <a:lnTo>
                  <a:pt x="875978" y="187620"/>
                </a:lnTo>
                <a:lnTo>
                  <a:pt x="879824" y="196897"/>
                </a:lnTo>
                <a:lnTo>
                  <a:pt x="889373" y="243752"/>
                </a:lnTo>
                <a:lnTo>
                  <a:pt x="889635" y="255777"/>
                </a:lnTo>
                <a:lnTo>
                  <a:pt x="889635" y="286619"/>
                </a:lnTo>
                <a:lnTo>
                  <a:pt x="889635" y="317436"/>
                </a:lnTo>
                <a:lnTo>
                  <a:pt x="889635" y="348253"/>
                </a:lnTo>
                <a:lnTo>
                  <a:pt x="889635" y="379095"/>
                </a:lnTo>
                <a:lnTo>
                  <a:pt x="870037" y="380218"/>
                </a:lnTo>
                <a:lnTo>
                  <a:pt x="821817" y="378967"/>
                </a:lnTo>
                <a:lnTo>
                  <a:pt x="781669" y="370466"/>
                </a:lnTo>
                <a:lnTo>
                  <a:pt x="768476" y="366140"/>
                </a:lnTo>
                <a:lnTo>
                  <a:pt x="758136" y="372919"/>
                </a:lnTo>
                <a:lnTo>
                  <a:pt x="721369" y="388679"/>
                </a:lnTo>
                <a:lnTo>
                  <a:pt x="680847" y="393573"/>
                </a:lnTo>
                <a:lnTo>
                  <a:pt x="636269" y="396216"/>
                </a:lnTo>
                <a:lnTo>
                  <a:pt x="621411" y="397001"/>
                </a:lnTo>
                <a:lnTo>
                  <a:pt x="609786" y="396888"/>
                </a:lnTo>
                <a:lnTo>
                  <a:pt x="569134" y="372999"/>
                </a:lnTo>
                <a:lnTo>
                  <a:pt x="557022" y="350900"/>
                </a:lnTo>
                <a:lnTo>
                  <a:pt x="546604" y="364005"/>
                </a:lnTo>
                <a:lnTo>
                  <a:pt x="512063" y="391795"/>
                </a:lnTo>
                <a:lnTo>
                  <a:pt x="461263" y="403605"/>
                </a:lnTo>
                <a:lnTo>
                  <a:pt x="448055" y="403987"/>
                </a:lnTo>
                <a:lnTo>
                  <a:pt x="441440" y="404177"/>
                </a:lnTo>
                <a:lnTo>
                  <a:pt x="434848" y="404367"/>
                </a:lnTo>
                <a:lnTo>
                  <a:pt x="428371" y="404483"/>
                </a:lnTo>
                <a:lnTo>
                  <a:pt x="421894" y="404622"/>
                </a:lnTo>
                <a:lnTo>
                  <a:pt x="415417" y="404760"/>
                </a:lnTo>
                <a:lnTo>
                  <a:pt x="408939" y="404875"/>
                </a:lnTo>
                <a:lnTo>
                  <a:pt x="360311" y="405555"/>
                </a:lnTo>
                <a:lnTo>
                  <a:pt x="311664" y="405741"/>
                </a:lnTo>
                <a:lnTo>
                  <a:pt x="263010" y="405397"/>
                </a:lnTo>
                <a:lnTo>
                  <a:pt x="214363" y="404485"/>
                </a:lnTo>
                <a:lnTo>
                  <a:pt x="165735" y="402971"/>
                </a:lnTo>
                <a:lnTo>
                  <a:pt x="159160" y="402685"/>
                </a:lnTo>
                <a:lnTo>
                  <a:pt x="152574" y="402399"/>
                </a:lnTo>
                <a:lnTo>
                  <a:pt x="145964" y="402113"/>
                </a:lnTo>
                <a:lnTo>
                  <a:pt x="139319" y="401827"/>
                </a:lnTo>
                <a:lnTo>
                  <a:pt x="131063" y="401574"/>
                </a:lnTo>
                <a:lnTo>
                  <a:pt x="122809" y="401065"/>
                </a:lnTo>
                <a:lnTo>
                  <a:pt x="77835" y="390683"/>
                </a:lnTo>
                <a:lnTo>
                  <a:pt x="43483" y="344805"/>
                </a:lnTo>
                <a:lnTo>
                  <a:pt x="33025" y="285765"/>
                </a:lnTo>
                <a:lnTo>
                  <a:pt x="31750" y="247650"/>
                </a:lnTo>
                <a:lnTo>
                  <a:pt x="31750" y="224409"/>
                </a:lnTo>
                <a:lnTo>
                  <a:pt x="31750" y="201168"/>
                </a:lnTo>
                <a:lnTo>
                  <a:pt x="31750" y="177927"/>
                </a:lnTo>
                <a:lnTo>
                  <a:pt x="31750" y="154686"/>
                </a:lnTo>
                <a:lnTo>
                  <a:pt x="31148" y="139707"/>
                </a:lnTo>
                <a:lnTo>
                  <a:pt x="18716" y="99756"/>
                </a:lnTo>
                <a:lnTo>
                  <a:pt x="0" y="78486"/>
                </a:lnTo>
                <a:lnTo>
                  <a:pt x="9902" y="58918"/>
                </a:lnTo>
                <a:lnTo>
                  <a:pt x="19685" y="39290"/>
                </a:lnTo>
                <a:lnTo>
                  <a:pt x="29467" y="19639"/>
                </a:lnTo>
                <a:lnTo>
                  <a:pt x="39370" y="0"/>
                </a:lnTo>
                <a:close/>
              </a:path>
            </a:pathLst>
          </a:custGeom>
          <a:ln w="9144">
            <a:solidFill>
              <a:srgbClr val="5C437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96715" y="560958"/>
            <a:ext cx="85725" cy="418465"/>
          </a:xfrm>
          <a:custGeom>
            <a:avLst/>
            <a:gdLst/>
            <a:ahLst/>
            <a:cxnLst/>
            <a:rect l="l" t="t" r="r" b="b"/>
            <a:pathLst>
              <a:path w="85725" h="418465">
                <a:moveTo>
                  <a:pt x="43180" y="0"/>
                </a:moveTo>
                <a:lnTo>
                  <a:pt x="48666" y="28900"/>
                </a:lnTo>
                <a:lnTo>
                  <a:pt x="54117" y="57848"/>
                </a:lnTo>
                <a:lnTo>
                  <a:pt x="59592" y="86796"/>
                </a:lnTo>
                <a:lnTo>
                  <a:pt x="70735" y="147649"/>
                </a:lnTo>
                <a:lnTo>
                  <a:pt x="79045" y="204886"/>
                </a:lnTo>
                <a:lnTo>
                  <a:pt x="83562" y="248600"/>
                </a:lnTo>
                <a:lnTo>
                  <a:pt x="85598" y="301625"/>
                </a:lnTo>
                <a:lnTo>
                  <a:pt x="85119" y="315864"/>
                </a:lnTo>
                <a:lnTo>
                  <a:pt x="77850" y="354583"/>
                </a:lnTo>
                <a:lnTo>
                  <a:pt x="58420" y="399446"/>
                </a:lnTo>
                <a:lnTo>
                  <a:pt x="48260" y="418464"/>
                </a:lnTo>
                <a:lnTo>
                  <a:pt x="40894" y="415798"/>
                </a:lnTo>
                <a:lnTo>
                  <a:pt x="33655" y="413003"/>
                </a:lnTo>
                <a:lnTo>
                  <a:pt x="26288" y="410463"/>
                </a:lnTo>
                <a:lnTo>
                  <a:pt x="30176" y="390580"/>
                </a:lnTo>
                <a:lnTo>
                  <a:pt x="32908" y="372649"/>
                </a:lnTo>
                <a:lnTo>
                  <a:pt x="34522" y="356671"/>
                </a:lnTo>
                <a:lnTo>
                  <a:pt x="35051" y="342645"/>
                </a:lnTo>
                <a:lnTo>
                  <a:pt x="34835" y="331571"/>
                </a:lnTo>
                <a:lnTo>
                  <a:pt x="31496" y="284225"/>
                </a:lnTo>
                <a:lnTo>
                  <a:pt x="27352" y="245935"/>
                </a:lnTo>
                <a:lnTo>
                  <a:pt x="22351" y="208025"/>
                </a:lnTo>
                <a:lnTo>
                  <a:pt x="15097" y="166687"/>
                </a:lnTo>
                <a:lnTo>
                  <a:pt x="4318" y="118110"/>
                </a:lnTo>
                <a:lnTo>
                  <a:pt x="2411" y="109680"/>
                </a:lnTo>
                <a:lnTo>
                  <a:pt x="1063" y="102679"/>
                </a:lnTo>
                <a:lnTo>
                  <a:pt x="263" y="97107"/>
                </a:lnTo>
                <a:lnTo>
                  <a:pt x="0" y="92963"/>
                </a:lnTo>
                <a:lnTo>
                  <a:pt x="694" y="87034"/>
                </a:lnTo>
                <a:lnTo>
                  <a:pt x="17587" y="45898"/>
                </a:lnTo>
                <a:lnTo>
                  <a:pt x="33395" y="16490"/>
                </a:lnTo>
                <a:lnTo>
                  <a:pt x="43180" y="0"/>
                </a:lnTo>
                <a:close/>
              </a:path>
            </a:pathLst>
          </a:custGeom>
          <a:ln w="9144">
            <a:solidFill>
              <a:srgbClr val="5C437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561208" y="636269"/>
            <a:ext cx="85725" cy="419100"/>
          </a:xfrm>
          <a:custGeom>
            <a:avLst/>
            <a:gdLst/>
            <a:ahLst/>
            <a:cxnLst/>
            <a:rect l="l" t="t" r="r" b="b"/>
            <a:pathLst>
              <a:path w="85725" h="419100">
                <a:moveTo>
                  <a:pt x="43053" y="0"/>
                </a:moveTo>
                <a:lnTo>
                  <a:pt x="48593" y="28995"/>
                </a:lnTo>
                <a:lnTo>
                  <a:pt x="54038" y="58038"/>
                </a:lnTo>
                <a:lnTo>
                  <a:pt x="59483" y="87082"/>
                </a:lnTo>
                <a:lnTo>
                  <a:pt x="70625" y="148032"/>
                </a:lnTo>
                <a:lnTo>
                  <a:pt x="78972" y="205321"/>
                </a:lnTo>
                <a:lnTo>
                  <a:pt x="83435" y="249090"/>
                </a:lnTo>
                <a:lnTo>
                  <a:pt x="85471" y="302132"/>
                </a:lnTo>
                <a:lnTo>
                  <a:pt x="85012" y="316370"/>
                </a:lnTo>
                <a:lnTo>
                  <a:pt x="77851" y="354964"/>
                </a:lnTo>
                <a:lnTo>
                  <a:pt x="58366" y="399738"/>
                </a:lnTo>
                <a:lnTo>
                  <a:pt x="48133" y="418591"/>
                </a:lnTo>
                <a:lnTo>
                  <a:pt x="40893" y="415797"/>
                </a:lnTo>
                <a:lnTo>
                  <a:pt x="33528" y="412876"/>
                </a:lnTo>
                <a:lnTo>
                  <a:pt x="26289" y="409955"/>
                </a:lnTo>
                <a:lnTo>
                  <a:pt x="30176" y="390239"/>
                </a:lnTo>
                <a:lnTo>
                  <a:pt x="32908" y="372427"/>
                </a:lnTo>
                <a:lnTo>
                  <a:pt x="34522" y="356520"/>
                </a:lnTo>
                <a:lnTo>
                  <a:pt x="35052" y="342518"/>
                </a:lnTo>
                <a:lnTo>
                  <a:pt x="34833" y="331370"/>
                </a:lnTo>
                <a:lnTo>
                  <a:pt x="31368" y="283971"/>
                </a:lnTo>
                <a:lnTo>
                  <a:pt x="27273" y="245490"/>
                </a:lnTo>
                <a:lnTo>
                  <a:pt x="22225" y="207390"/>
                </a:lnTo>
                <a:lnTo>
                  <a:pt x="15081" y="165877"/>
                </a:lnTo>
                <a:lnTo>
                  <a:pt x="4318" y="116839"/>
                </a:lnTo>
                <a:lnTo>
                  <a:pt x="2411" y="108336"/>
                </a:lnTo>
                <a:lnTo>
                  <a:pt x="1063" y="101298"/>
                </a:lnTo>
                <a:lnTo>
                  <a:pt x="263" y="95712"/>
                </a:lnTo>
                <a:lnTo>
                  <a:pt x="0" y="91566"/>
                </a:lnTo>
                <a:lnTo>
                  <a:pt x="676" y="85643"/>
                </a:lnTo>
                <a:lnTo>
                  <a:pt x="17531" y="45094"/>
                </a:lnTo>
                <a:lnTo>
                  <a:pt x="33323" y="16206"/>
                </a:lnTo>
                <a:lnTo>
                  <a:pt x="43053" y="0"/>
                </a:lnTo>
                <a:close/>
              </a:path>
            </a:pathLst>
          </a:custGeom>
          <a:ln w="9144">
            <a:solidFill>
              <a:srgbClr val="5C437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406769" y="540766"/>
            <a:ext cx="596265" cy="427355"/>
          </a:xfrm>
          <a:custGeom>
            <a:avLst/>
            <a:gdLst/>
            <a:ahLst/>
            <a:cxnLst/>
            <a:rect l="l" t="t" r="r" b="b"/>
            <a:pathLst>
              <a:path w="596265" h="427355">
                <a:moveTo>
                  <a:pt x="519937" y="0"/>
                </a:moveTo>
                <a:lnTo>
                  <a:pt x="525526" y="2921"/>
                </a:lnTo>
                <a:lnTo>
                  <a:pt x="531113" y="5969"/>
                </a:lnTo>
                <a:lnTo>
                  <a:pt x="536701" y="8762"/>
                </a:lnTo>
                <a:lnTo>
                  <a:pt x="536701" y="10160"/>
                </a:lnTo>
                <a:lnTo>
                  <a:pt x="536194" y="13588"/>
                </a:lnTo>
                <a:lnTo>
                  <a:pt x="535304" y="19176"/>
                </a:lnTo>
                <a:lnTo>
                  <a:pt x="536239" y="24554"/>
                </a:lnTo>
                <a:lnTo>
                  <a:pt x="568118" y="51831"/>
                </a:lnTo>
                <a:lnTo>
                  <a:pt x="593598" y="64262"/>
                </a:lnTo>
                <a:lnTo>
                  <a:pt x="591786" y="74495"/>
                </a:lnTo>
                <a:lnTo>
                  <a:pt x="580632" y="113718"/>
                </a:lnTo>
                <a:lnTo>
                  <a:pt x="569595" y="138811"/>
                </a:lnTo>
                <a:lnTo>
                  <a:pt x="565150" y="137033"/>
                </a:lnTo>
                <a:lnTo>
                  <a:pt x="560831" y="135128"/>
                </a:lnTo>
                <a:lnTo>
                  <a:pt x="556386" y="133350"/>
                </a:lnTo>
                <a:lnTo>
                  <a:pt x="566437" y="184519"/>
                </a:lnTo>
                <a:lnTo>
                  <a:pt x="576310" y="235712"/>
                </a:lnTo>
                <a:lnTo>
                  <a:pt x="586158" y="286904"/>
                </a:lnTo>
                <a:lnTo>
                  <a:pt x="596137" y="338074"/>
                </a:lnTo>
                <a:lnTo>
                  <a:pt x="596137" y="360267"/>
                </a:lnTo>
                <a:lnTo>
                  <a:pt x="596137" y="382460"/>
                </a:lnTo>
                <a:lnTo>
                  <a:pt x="596137" y="404653"/>
                </a:lnTo>
                <a:lnTo>
                  <a:pt x="596137" y="426847"/>
                </a:lnTo>
                <a:lnTo>
                  <a:pt x="552015" y="423646"/>
                </a:lnTo>
                <a:lnTo>
                  <a:pt x="507857" y="421052"/>
                </a:lnTo>
                <a:lnTo>
                  <a:pt x="463675" y="419006"/>
                </a:lnTo>
                <a:lnTo>
                  <a:pt x="419480" y="417449"/>
                </a:lnTo>
                <a:lnTo>
                  <a:pt x="411479" y="417322"/>
                </a:lnTo>
                <a:lnTo>
                  <a:pt x="403351" y="417068"/>
                </a:lnTo>
                <a:lnTo>
                  <a:pt x="395224" y="416941"/>
                </a:lnTo>
                <a:lnTo>
                  <a:pt x="351006" y="416149"/>
                </a:lnTo>
                <a:lnTo>
                  <a:pt x="306752" y="415845"/>
                </a:lnTo>
                <a:lnTo>
                  <a:pt x="262475" y="415994"/>
                </a:lnTo>
                <a:lnTo>
                  <a:pt x="218185" y="416560"/>
                </a:lnTo>
                <a:lnTo>
                  <a:pt x="211306" y="416730"/>
                </a:lnTo>
                <a:lnTo>
                  <a:pt x="204390" y="416877"/>
                </a:lnTo>
                <a:lnTo>
                  <a:pt x="156019" y="418072"/>
                </a:lnTo>
                <a:lnTo>
                  <a:pt x="87058" y="420445"/>
                </a:lnTo>
                <a:lnTo>
                  <a:pt x="52577" y="421894"/>
                </a:lnTo>
                <a:lnTo>
                  <a:pt x="41269" y="421850"/>
                </a:lnTo>
                <a:lnTo>
                  <a:pt x="3921" y="400589"/>
                </a:lnTo>
                <a:lnTo>
                  <a:pt x="0" y="379222"/>
                </a:lnTo>
                <a:lnTo>
                  <a:pt x="97" y="371859"/>
                </a:lnTo>
                <a:lnTo>
                  <a:pt x="3698" y="331247"/>
                </a:lnTo>
                <a:lnTo>
                  <a:pt x="11175" y="313817"/>
                </a:lnTo>
                <a:lnTo>
                  <a:pt x="15875" y="313309"/>
                </a:lnTo>
                <a:lnTo>
                  <a:pt x="20446" y="312928"/>
                </a:lnTo>
                <a:lnTo>
                  <a:pt x="22478" y="320421"/>
                </a:lnTo>
                <a:lnTo>
                  <a:pt x="26669" y="325755"/>
                </a:lnTo>
                <a:lnTo>
                  <a:pt x="33400" y="328930"/>
                </a:lnTo>
                <a:lnTo>
                  <a:pt x="40131" y="331978"/>
                </a:lnTo>
                <a:lnTo>
                  <a:pt x="48259" y="333375"/>
                </a:lnTo>
                <a:lnTo>
                  <a:pt x="57784" y="332994"/>
                </a:lnTo>
                <a:lnTo>
                  <a:pt x="89163" y="331638"/>
                </a:lnTo>
                <a:lnTo>
                  <a:pt x="120602" y="330438"/>
                </a:lnTo>
                <a:lnTo>
                  <a:pt x="152064" y="329404"/>
                </a:lnTo>
                <a:lnTo>
                  <a:pt x="183514" y="328549"/>
                </a:lnTo>
                <a:lnTo>
                  <a:pt x="178502" y="305915"/>
                </a:lnTo>
                <a:lnTo>
                  <a:pt x="163905" y="267934"/>
                </a:lnTo>
                <a:lnTo>
                  <a:pt x="133619" y="231171"/>
                </a:lnTo>
                <a:lnTo>
                  <a:pt x="106299" y="213233"/>
                </a:lnTo>
                <a:lnTo>
                  <a:pt x="112962" y="187588"/>
                </a:lnTo>
                <a:lnTo>
                  <a:pt x="119506" y="161909"/>
                </a:lnTo>
                <a:lnTo>
                  <a:pt x="126051" y="136205"/>
                </a:lnTo>
                <a:lnTo>
                  <a:pt x="132714" y="110489"/>
                </a:lnTo>
                <a:lnTo>
                  <a:pt x="173259" y="145462"/>
                </a:lnTo>
                <a:lnTo>
                  <a:pt x="199898" y="190246"/>
                </a:lnTo>
                <a:lnTo>
                  <a:pt x="213709" y="243458"/>
                </a:lnTo>
                <a:lnTo>
                  <a:pt x="218185" y="311912"/>
                </a:lnTo>
                <a:lnTo>
                  <a:pt x="218185" y="317246"/>
                </a:lnTo>
                <a:lnTo>
                  <a:pt x="218185" y="322580"/>
                </a:lnTo>
                <a:lnTo>
                  <a:pt x="218185" y="327913"/>
                </a:lnTo>
                <a:lnTo>
                  <a:pt x="259407" y="327342"/>
                </a:lnTo>
                <a:lnTo>
                  <a:pt x="300593" y="327151"/>
                </a:lnTo>
                <a:lnTo>
                  <a:pt x="341755" y="327342"/>
                </a:lnTo>
                <a:lnTo>
                  <a:pt x="382904" y="327913"/>
                </a:lnTo>
                <a:lnTo>
                  <a:pt x="380497" y="317198"/>
                </a:lnTo>
                <a:lnTo>
                  <a:pt x="359187" y="278431"/>
                </a:lnTo>
                <a:lnTo>
                  <a:pt x="342646" y="260476"/>
                </a:lnTo>
                <a:lnTo>
                  <a:pt x="350069" y="241196"/>
                </a:lnTo>
                <a:lnTo>
                  <a:pt x="357362" y="221868"/>
                </a:lnTo>
                <a:lnTo>
                  <a:pt x="364630" y="202541"/>
                </a:lnTo>
                <a:lnTo>
                  <a:pt x="371982" y="183261"/>
                </a:lnTo>
                <a:lnTo>
                  <a:pt x="403290" y="226927"/>
                </a:lnTo>
                <a:lnTo>
                  <a:pt x="416353" y="274447"/>
                </a:lnTo>
                <a:lnTo>
                  <a:pt x="419353" y="317881"/>
                </a:lnTo>
                <a:lnTo>
                  <a:pt x="419353" y="321563"/>
                </a:lnTo>
                <a:lnTo>
                  <a:pt x="419480" y="325120"/>
                </a:lnTo>
                <a:lnTo>
                  <a:pt x="419480" y="328803"/>
                </a:lnTo>
                <a:lnTo>
                  <a:pt x="452723" y="329900"/>
                </a:lnTo>
                <a:lnTo>
                  <a:pt x="485965" y="331295"/>
                </a:lnTo>
                <a:lnTo>
                  <a:pt x="519207" y="332999"/>
                </a:lnTo>
                <a:lnTo>
                  <a:pt x="552450" y="335025"/>
                </a:lnTo>
                <a:lnTo>
                  <a:pt x="541275" y="278927"/>
                </a:lnTo>
                <a:lnTo>
                  <a:pt x="530304" y="222853"/>
                </a:lnTo>
                <a:lnTo>
                  <a:pt x="519356" y="166826"/>
                </a:lnTo>
                <a:lnTo>
                  <a:pt x="508253" y="110871"/>
                </a:lnTo>
                <a:lnTo>
                  <a:pt x="502370" y="107209"/>
                </a:lnTo>
                <a:lnTo>
                  <a:pt x="496522" y="103489"/>
                </a:lnTo>
                <a:lnTo>
                  <a:pt x="490698" y="99744"/>
                </a:lnTo>
                <a:lnTo>
                  <a:pt x="484885" y="96012"/>
                </a:lnTo>
                <a:lnTo>
                  <a:pt x="491362" y="57531"/>
                </a:lnTo>
                <a:lnTo>
                  <a:pt x="510543" y="15990"/>
                </a:lnTo>
                <a:lnTo>
                  <a:pt x="519937" y="0"/>
                </a:lnTo>
                <a:close/>
              </a:path>
            </a:pathLst>
          </a:custGeom>
          <a:ln w="9143">
            <a:solidFill>
              <a:srgbClr val="5C437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679826" y="536448"/>
            <a:ext cx="1468120" cy="640715"/>
          </a:xfrm>
          <a:custGeom>
            <a:avLst/>
            <a:gdLst/>
            <a:ahLst/>
            <a:cxnLst/>
            <a:rect l="l" t="t" r="r" b="b"/>
            <a:pathLst>
              <a:path w="1468120" h="640715">
                <a:moveTo>
                  <a:pt x="1391412" y="0"/>
                </a:moveTo>
                <a:lnTo>
                  <a:pt x="1397127" y="2412"/>
                </a:lnTo>
                <a:lnTo>
                  <a:pt x="1402714" y="5079"/>
                </a:lnTo>
                <a:lnTo>
                  <a:pt x="1408302" y="7492"/>
                </a:lnTo>
                <a:lnTo>
                  <a:pt x="1408302" y="8762"/>
                </a:lnTo>
                <a:lnTo>
                  <a:pt x="1407795" y="12318"/>
                </a:lnTo>
                <a:lnTo>
                  <a:pt x="1406778" y="17906"/>
                </a:lnTo>
                <a:lnTo>
                  <a:pt x="1407733" y="23264"/>
                </a:lnTo>
                <a:lnTo>
                  <a:pt x="1439735" y="47831"/>
                </a:lnTo>
                <a:lnTo>
                  <a:pt x="1465326" y="58038"/>
                </a:lnTo>
                <a:lnTo>
                  <a:pt x="1463514" y="68464"/>
                </a:lnTo>
                <a:lnTo>
                  <a:pt x="1452358" y="108672"/>
                </a:lnTo>
                <a:lnTo>
                  <a:pt x="1441196" y="134747"/>
                </a:lnTo>
                <a:lnTo>
                  <a:pt x="1436751" y="133223"/>
                </a:lnTo>
                <a:lnTo>
                  <a:pt x="1432433" y="131825"/>
                </a:lnTo>
                <a:lnTo>
                  <a:pt x="1427988" y="130301"/>
                </a:lnTo>
                <a:lnTo>
                  <a:pt x="1438058" y="180615"/>
                </a:lnTo>
                <a:lnTo>
                  <a:pt x="1447974" y="230965"/>
                </a:lnTo>
                <a:lnTo>
                  <a:pt x="1457866" y="281338"/>
                </a:lnTo>
                <a:lnTo>
                  <a:pt x="1467865" y="331724"/>
                </a:lnTo>
                <a:lnTo>
                  <a:pt x="1467865" y="353897"/>
                </a:lnTo>
                <a:lnTo>
                  <a:pt x="1467865" y="376046"/>
                </a:lnTo>
                <a:lnTo>
                  <a:pt x="1467865" y="398196"/>
                </a:lnTo>
                <a:lnTo>
                  <a:pt x="1467865" y="420369"/>
                </a:lnTo>
                <a:lnTo>
                  <a:pt x="1423668" y="421032"/>
                </a:lnTo>
                <a:lnTo>
                  <a:pt x="1379458" y="422052"/>
                </a:lnTo>
                <a:lnTo>
                  <a:pt x="1335224" y="423406"/>
                </a:lnTo>
                <a:lnTo>
                  <a:pt x="1290955" y="425068"/>
                </a:lnTo>
                <a:lnTo>
                  <a:pt x="1282953" y="425450"/>
                </a:lnTo>
                <a:lnTo>
                  <a:pt x="1274826" y="425830"/>
                </a:lnTo>
                <a:lnTo>
                  <a:pt x="1215016" y="428659"/>
                </a:lnTo>
                <a:lnTo>
                  <a:pt x="1163224" y="431567"/>
                </a:lnTo>
                <a:lnTo>
                  <a:pt x="1111446" y="434769"/>
                </a:lnTo>
                <a:lnTo>
                  <a:pt x="1059685" y="438223"/>
                </a:lnTo>
                <a:lnTo>
                  <a:pt x="1007939" y="441891"/>
                </a:lnTo>
                <a:lnTo>
                  <a:pt x="956208" y="445732"/>
                </a:lnTo>
                <a:lnTo>
                  <a:pt x="904494" y="449706"/>
                </a:lnTo>
                <a:lnTo>
                  <a:pt x="892202" y="449953"/>
                </a:lnTo>
                <a:lnTo>
                  <a:pt x="855606" y="435359"/>
                </a:lnTo>
                <a:lnTo>
                  <a:pt x="836676" y="405891"/>
                </a:lnTo>
                <a:lnTo>
                  <a:pt x="825067" y="420117"/>
                </a:lnTo>
                <a:lnTo>
                  <a:pt x="792099" y="448817"/>
                </a:lnTo>
                <a:lnTo>
                  <a:pt x="741045" y="462406"/>
                </a:lnTo>
                <a:lnTo>
                  <a:pt x="726567" y="463676"/>
                </a:lnTo>
                <a:lnTo>
                  <a:pt x="719328" y="464300"/>
                </a:lnTo>
                <a:lnTo>
                  <a:pt x="712088" y="464947"/>
                </a:lnTo>
                <a:lnTo>
                  <a:pt x="704342" y="465709"/>
                </a:lnTo>
                <a:lnTo>
                  <a:pt x="696595" y="466343"/>
                </a:lnTo>
                <a:lnTo>
                  <a:pt x="688975" y="466851"/>
                </a:lnTo>
                <a:lnTo>
                  <a:pt x="636341" y="470988"/>
                </a:lnTo>
                <a:lnTo>
                  <a:pt x="583704" y="474988"/>
                </a:lnTo>
                <a:lnTo>
                  <a:pt x="531057" y="478805"/>
                </a:lnTo>
                <a:lnTo>
                  <a:pt x="478397" y="482395"/>
                </a:lnTo>
                <a:lnTo>
                  <a:pt x="425720" y="485715"/>
                </a:lnTo>
                <a:lnTo>
                  <a:pt x="373020" y="488718"/>
                </a:lnTo>
                <a:lnTo>
                  <a:pt x="320294" y="491363"/>
                </a:lnTo>
                <a:lnTo>
                  <a:pt x="320294" y="493902"/>
                </a:lnTo>
                <a:lnTo>
                  <a:pt x="320294" y="496442"/>
                </a:lnTo>
                <a:lnTo>
                  <a:pt x="320294" y="498855"/>
                </a:lnTo>
                <a:lnTo>
                  <a:pt x="318734" y="509734"/>
                </a:lnTo>
                <a:lnTo>
                  <a:pt x="294767" y="552703"/>
                </a:lnTo>
                <a:lnTo>
                  <a:pt x="266938" y="584501"/>
                </a:lnTo>
                <a:lnTo>
                  <a:pt x="234823" y="612013"/>
                </a:lnTo>
                <a:lnTo>
                  <a:pt x="199437" y="632999"/>
                </a:lnTo>
                <a:lnTo>
                  <a:pt x="169672" y="640461"/>
                </a:lnTo>
                <a:lnTo>
                  <a:pt x="153287" y="639776"/>
                </a:lnTo>
                <a:lnTo>
                  <a:pt x="100584" y="625221"/>
                </a:lnTo>
                <a:lnTo>
                  <a:pt x="59340" y="604329"/>
                </a:lnTo>
                <a:lnTo>
                  <a:pt x="0" y="568960"/>
                </a:lnTo>
                <a:lnTo>
                  <a:pt x="5206" y="562355"/>
                </a:lnTo>
                <a:lnTo>
                  <a:pt x="10160" y="555498"/>
                </a:lnTo>
                <a:lnTo>
                  <a:pt x="15367" y="548893"/>
                </a:lnTo>
                <a:lnTo>
                  <a:pt x="31035" y="557954"/>
                </a:lnTo>
                <a:lnTo>
                  <a:pt x="45084" y="565467"/>
                </a:lnTo>
                <a:lnTo>
                  <a:pt x="89296" y="580580"/>
                </a:lnTo>
                <a:lnTo>
                  <a:pt x="111887" y="582167"/>
                </a:lnTo>
                <a:lnTo>
                  <a:pt x="124535" y="581169"/>
                </a:lnTo>
                <a:lnTo>
                  <a:pt x="162433" y="568578"/>
                </a:lnTo>
                <a:lnTo>
                  <a:pt x="210456" y="535914"/>
                </a:lnTo>
                <a:lnTo>
                  <a:pt x="257823" y="495907"/>
                </a:lnTo>
                <a:lnTo>
                  <a:pt x="288093" y="457386"/>
                </a:lnTo>
                <a:lnTo>
                  <a:pt x="291846" y="442722"/>
                </a:lnTo>
                <a:lnTo>
                  <a:pt x="291127" y="435748"/>
                </a:lnTo>
                <a:lnTo>
                  <a:pt x="273121" y="397762"/>
                </a:lnTo>
                <a:lnTo>
                  <a:pt x="247904" y="370204"/>
                </a:lnTo>
                <a:lnTo>
                  <a:pt x="253081" y="347991"/>
                </a:lnTo>
                <a:lnTo>
                  <a:pt x="258175" y="325755"/>
                </a:lnTo>
                <a:lnTo>
                  <a:pt x="263245" y="303518"/>
                </a:lnTo>
                <a:lnTo>
                  <a:pt x="268350" y="281304"/>
                </a:lnTo>
                <a:lnTo>
                  <a:pt x="299265" y="318148"/>
                </a:lnTo>
                <a:lnTo>
                  <a:pt x="316992" y="363442"/>
                </a:lnTo>
                <a:lnTo>
                  <a:pt x="320294" y="399034"/>
                </a:lnTo>
                <a:lnTo>
                  <a:pt x="320294" y="400303"/>
                </a:lnTo>
                <a:lnTo>
                  <a:pt x="320294" y="401447"/>
                </a:lnTo>
                <a:lnTo>
                  <a:pt x="320294" y="402716"/>
                </a:lnTo>
                <a:lnTo>
                  <a:pt x="367232" y="400346"/>
                </a:lnTo>
                <a:lnTo>
                  <a:pt x="414164" y="397683"/>
                </a:lnTo>
                <a:lnTo>
                  <a:pt x="461084" y="394770"/>
                </a:lnTo>
                <a:lnTo>
                  <a:pt x="507985" y="391650"/>
                </a:lnTo>
                <a:lnTo>
                  <a:pt x="554863" y="388365"/>
                </a:lnTo>
                <a:lnTo>
                  <a:pt x="533082" y="371052"/>
                </a:lnTo>
                <a:lnTo>
                  <a:pt x="492283" y="344378"/>
                </a:lnTo>
                <a:lnTo>
                  <a:pt x="456523" y="329432"/>
                </a:lnTo>
                <a:lnTo>
                  <a:pt x="408178" y="323341"/>
                </a:lnTo>
                <a:lnTo>
                  <a:pt x="401828" y="323723"/>
                </a:lnTo>
                <a:lnTo>
                  <a:pt x="367919" y="330200"/>
                </a:lnTo>
                <a:lnTo>
                  <a:pt x="378370" y="310423"/>
                </a:lnTo>
                <a:lnTo>
                  <a:pt x="400655" y="278729"/>
                </a:lnTo>
                <a:lnTo>
                  <a:pt x="439086" y="250745"/>
                </a:lnTo>
                <a:lnTo>
                  <a:pt x="480661" y="243865"/>
                </a:lnTo>
                <a:lnTo>
                  <a:pt x="492363" y="245062"/>
                </a:lnTo>
                <a:lnTo>
                  <a:pt x="538686" y="263255"/>
                </a:lnTo>
                <a:lnTo>
                  <a:pt x="577137" y="290804"/>
                </a:lnTo>
                <a:lnTo>
                  <a:pt x="608081" y="317184"/>
                </a:lnTo>
                <a:lnTo>
                  <a:pt x="640066" y="345172"/>
                </a:lnTo>
                <a:lnTo>
                  <a:pt x="651303" y="354409"/>
                </a:lnTo>
                <a:lnTo>
                  <a:pt x="686815" y="372110"/>
                </a:lnTo>
                <a:lnTo>
                  <a:pt x="695071" y="373506"/>
                </a:lnTo>
                <a:lnTo>
                  <a:pt x="703326" y="374903"/>
                </a:lnTo>
                <a:lnTo>
                  <a:pt x="711453" y="376300"/>
                </a:lnTo>
                <a:lnTo>
                  <a:pt x="718881" y="375636"/>
                </a:lnTo>
                <a:lnTo>
                  <a:pt x="726297" y="374983"/>
                </a:lnTo>
                <a:lnTo>
                  <a:pt x="733688" y="374354"/>
                </a:lnTo>
                <a:lnTo>
                  <a:pt x="741045" y="373761"/>
                </a:lnTo>
                <a:lnTo>
                  <a:pt x="760908" y="370955"/>
                </a:lnTo>
                <a:lnTo>
                  <a:pt x="805307" y="349630"/>
                </a:lnTo>
                <a:lnTo>
                  <a:pt x="833274" y="296213"/>
                </a:lnTo>
                <a:lnTo>
                  <a:pt x="838073" y="270763"/>
                </a:lnTo>
                <a:lnTo>
                  <a:pt x="846327" y="271144"/>
                </a:lnTo>
                <a:lnTo>
                  <a:pt x="854583" y="271525"/>
                </a:lnTo>
                <a:lnTo>
                  <a:pt x="862838" y="272034"/>
                </a:lnTo>
                <a:lnTo>
                  <a:pt x="862076" y="279907"/>
                </a:lnTo>
                <a:lnTo>
                  <a:pt x="861695" y="286257"/>
                </a:lnTo>
                <a:lnTo>
                  <a:pt x="861440" y="291084"/>
                </a:lnTo>
                <a:lnTo>
                  <a:pt x="860774" y="301323"/>
                </a:lnTo>
                <a:lnTo>
                  <a:pt x="860298" y="310514"/>
                </a:lnTo>
                <a:lnTo>
                  <a:pt x="860012" y="318658"/>
                </a:lnTo>
                <a:lnTo>
                  <a:pt x="859917" y="325754"/>
                </a:lnTo>
                <a:lnTo>
                  <a:pt x="860605" y="334440"/>
                </a:lnTo>
                <a:lnTo>
                  <a:pt x="891216" y="361443"/>
                </a:lnTo>
                <a:lnTo>
                  <a:pt x="899668" y="361441"/>
                </a:lnTo>
                <a:lnTo>
                  <a:pt x="941343" y="347495"/>
                </a:lnTo>
                <a:lnTo>
                  <a:pt x="980313" y="321563"/>
                </a:lnTo>
                <a:lnTo>
                  <a:pt x="1013037" y="298436"/>
                </a:lnTo>
                <a:lnTo>
                  <a:pt x="1045606" y="275129"/>
                </a:lnTo>
                <a:lnTo>
                  <a:pt x="1078200" y="251894"/>
                </a:lnTo>
                <a:lnTo>
                  <a:pt x="1110996" y="228980"/>
                </a:lnTo>
                <a:lnTo>
                  <a:pt x="1145667" y="205993"/>
                </a:lnTo>
                <a:lnTo>
                  <a:pt x="1184600" y="190206"/>
                </a:lnTo>
                <a:lnTo>
                  <a:pt x="1197102" y="188594"/>
                </a:lnTo>
                <a:lnTo>
                  <a:pt x="1216519" y="189178"/>
                </a:lnTo>
                <a:lnTo>
                  <a:pt x="1262507" y="211074"/>
                </a:lnTo>
                <a:lnTo>
                  <a:pt x="1283922" y="247650"/>
                </a:lnTo>
                <a:lnTo>
                  <a:pt x="1290955" y="300227"/>
                </a:lnTo>
                <a:lnTo>
                  <a:pt x="1290955" y="309276"/>
                </a:lnTo>
                <a:lnTo>
                  <a:pt x="1290955" y="318325"/>
                </a:lnTo>
                <a:lnTo>
                  <a:pt x="1290955" y="327374"/>
                </a:lnTo>
                <a:lnTo>
                  <a:pt x="1290955" y="336423"/>
                </a:lnTo>
                <a:lnTo>
                  <a:pt x="1324199" y="335091"/>
                </a:lnTo>
                <a:lnTo>
                  <a:pt x="1357455" y="333962"/>
                </a:lnTo>
                <a:lnTo>
                  <a:pt x="1390735" y="333047"/>
                </a:lnTo>
                <a:lnTo>
                  <a:pt x="1424051" y="332359"/>
                </a:lnTo>
                <a:lnTo>
                  <a:pt x="1412875" y="277211"/>
                </a:lnTo>
                <a:lnTo>
                  <a:pt x="1401889" y="222075"/>
                </a:lnTo>
                <a:lnTo>
                  <a:pt x="1390903" y="166963"/>
                </a:lnTo>
                <a:lnTo>
                  <a:pt x="1379727" y="111887"/>
                </a:lnTo>
                <a:lnTo>
                  <a:pt x="1373915" y="108628"/>
                </a:lnTo>
                <a:lnTo>
                  <a:pt x="1368091" y="105346"/>
                </a:lnTo>
                <a:lnTo>
                  <a:pt x="1362243" y="102064"/>
                </a:lnTo>
                <a:lnTo>
                  <a:pt x="1356360" y="98805"/>
                </a:lnTo>
                <a:lnTo>
                  <a:pt x="1356766" y="89159"/>
                </a:lnTo>
                <a:lnTo>
                  <a:pt x="1367909" y="46702"/>
                </a:lnTo>
                <a:lnTo>
                  <a:pt x="1382037" y="16758"/>
                </a:lnTo>
                <a:lnTo>
                  <a:pt x="1391412" y="0"/>
                </a:lnTo>
                <a:close/>
              </a:path>
            </a:pathLst>
          </a:custGeom>
          <a:ln w="9144">
            <a:solidFill>
              <a:srgbClr val="5C437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609600" y="1600200"/>
            <a:ext cx="3962400" cy="42672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724400" y="1615439"/>
            <a:ext cx="3962400" cy="42672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462528" y="6096000"/>
            <a:ext cx="2351404" cy="59569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62711" y="5855212"/>
            <a:ext cx="5594477" cy="10027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81000" y="1371600"/>
            <a:ext cx="5562600" cy="4495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196584" y="2221992"/>
            <a:ext cx="2613533" cy="238188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249923" y="2250948"/>
            <a:ext cx="2514600" cy="2286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249923" y="2250948"/>
            <a:ext cx="2514600" cy="2286000"/>
          </a:xfrm>
          <a:custGeom>
            <a:avLst/>
            <a:gdLst/>
            <a:ahLst/>
            <a:cxnLst/>
            <a:rect l="l" t="t" r="r" b="b"/>
            <a:pathLst>
              <a:path w="2514600" h="2286000">
                <a:moveTo>
                  <a:pt x="0" y="1143000"/>
                </a:moveTo>
                <a:lnTo>
                  <a:pt x="571500" y="571500"/>
                </a:lnTo>
                <a:lnTo>
                  <a:pt x="571500" y="857250"/>
                </a:lnTo>
                <a:lnTo>
                  <a:pt x="880745" y="857250"/>
                </a:lnTo>
                <a:lnTo>
                  <a:pt x="880745" y="0"/>
                </a:lnTo>
                <a:lnTo>
                  <a:pt x="2514600" y="0"/>
                </a:lnTo>
                <a:lnTo>
                  <a:pt x="2514600" y="2286000"/>
                </a:lnTo>
                <a:lnTo>
                  <a:pt x="880745" y="2286000"/>
                </a:lnTo>
                <a:lnTo>
                  <a:pt x="880745" y="1428750"/>
                </a:lnTo>
                <a:lnTo>
                  <a:pt x="571500" y="1428750"/>
                </a:lnTo>
                <a:lnTo>
                  <a:pt x="571500" y="1714500"/>
                </a:lnTo>
                <a:lnTo>
                  <a:pt x="0" y="1143000"/>
                </a:lnTo>
                <a:close/>
              </a:path>
            </a:pathLst>
          </a:custGeom>
          <a:ln w="9144">
            <a:solidFill>
              <a:srgbClr val="001F5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385304" y="3072396"/>
            <a:ext cx="1113878" cy="74814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833627" y="311150"/>
            <a:ext cx="7476490" cy="69376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58951" y="1063752"/>
            <a:ext cx="4893309" cy="44971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602223" y="1877567"/>
            <a:ext cx="3131566" cy="261048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655564" y="1906523"/>
            <a:ext cx="3032760" cy="2514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655564" y="1906523"/>
            <a:ext cx="3032760" cy="2514600"/>
          </a:xfrm>
          <a:custGeom>
            <a:avLst/>
            <a:gdLst/>
            <a:ahLst/>
            <a:cxnLst/>
            <a:rect l="l" t="t" r="r" b="b"/>
            <a:pathLst>
              <a:path w="3032759" h="2514600">
                <a:moveTo>
                  <a:pt x="0" y="1257300"/>
                </a:moveTo>
                <a:lnTo>
                  <a:pt x="628650" y="628650"/>
                </a:lnTo>
                <a:lnTo>
                  <a:pt x="628650" y="942975"/>
                </a:lnTo>
                <a:lnTo>
                  <a:pt x="1062101" y="942975"/>
                </a:lnTo>
                <a:lnTo>
                  <a:pt x="1062101" y="0"/>
                </a:lnTo>
                <a:lnTo>
                  <a:pt x="3032760" y="0"/>
                </a:lnTo>
                <a:lnTo>
                  <a:pt x="3032760" y="2514600"/>
                </a:lnTo>
                <a:lnTo>
                  <a:pt x="1062101" y="2514600"/>
                </a:lnTo>
                <a:lnTo>
                  <a:pt x="1062101" y="1571625"/>
                </a:lnTo>
                <a:lnTo>
                  <a:pt x="628650" y="1571625"/>
                </a:lnTo>
                <a:lnTo>
                  <a:pt x="628650" y="1885950"/>
                </a:lnTo>
                <a:lnTo>
                  <a:pt x="0" y="12573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077456" y="2813240"/>
            <a:ext cx="1259713" cy="6842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61544" y="911352"/>
            <a:ext cx="5944996" cy="45976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044184" y="2029967"/>
            <a:ext cx="2857245" cy="261048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097523" y="2058923"/>
            <a:ext cx="2758440" cy="2514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097523" y="2058923"/>
            <a:ext cx="2758440" cy="2514600"/>
          </a:xfrm>
          <a:custGeom>
            <a:avLst/>
            <a:gdLst/>
            <a:ahLst/>
            <a:cxnLst/>
            <a:rect l="l" t="t" r="r" b="b"/>
            <a:pathLst>
              <a:path w="2758440" h="2514600">
                <a:moveTo>
                  <a:pt x="0" y="1257300"/>
                </a:moveTo>
                <a:lnTo>
                  <a:pt x="628650" y="628650"/>
                </a:lnTo>
                <a:lnTo>
                  <a:pt x="628650" y="942975"/>
                </a:lnTo>
                <a:lnTo>
                  <a:pt x="966089" y="942975"/>
                </a:lnTo>
                <a:lnTo>
                  <a:pt x="966089" y="0"/>
                </a:lnTo>
                <a:lnTo>
                  <a:pt x="2758440" y="0"/>
                </a:lnTo>
                <a:lnTo>
                  <a:pt x="2758440" y="2514600"/>
                </a:lnTo>
                <a:lnTo>
                  <a:pt x="966089" y="2514600"/>
                </a:lnTo>
                <a:lnTo>
                  <a:pt x="966089" y="1571625"/>
                </a:lnTo>
                <a:lnTo>
                  <a:pt x="628650" y="1571625"/>
                </a:lnTo>
                <a:lnTo>
                  <a:pt x="628650" y="1885950"/>
                </a:lnTo>
                <a:lnTo>
                  <a:pt x="0" y="12573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232904" y="2999181"/>
            <a:ext cx="1419987" cy="6541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797552" y="454151"/>
            <a:ext cx="3887597" cy="35827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54151" y="469391"/>
            <a:ext cx="3887597" cy="358279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231391" y="4629860"/>
            <a:ext cx="6801484" cy="21898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450592" y="572960"/>
            <a:ext cx="4622164" cy="54390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200400" y="1868487"/>
            <a:ext cx="3079877" cy="450316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499751" y="611123"/>
            <a:ext cx="4528516" cy="5334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499751" y="601947"/>
            <a:ext cx="4528820" cy="5343525"/>
          </a:xfrm>
          <a:custGeom>
            <a:avLst/>
            <a:gdLst/>
            <a:ahLst/>
            <a:cxnLst/>
            <a:rect l="l" t="t" r="r" b="b"/>
            <a:pathLst>
              <a:path w="4528820" h="5343525">
                <a:moveTo>
                  <a:pt x="2264272" y="1285526"/>
                </a:moveTo>
                <a:lnTo>
                  <a:pt x="2278524" y="1238659"/>
                </a:lnTo>
                <a:lnTo>
                  <a:pt x="2293174" y="1192736"/>
                </a:lnTo>
                <a:lnTo>
                  <a:pt x="2308216" y="1147750"/>
                </a:lnTo>
                <a:lnTo>
                  <a:pt x="2323641" y="1103700"/>
                </a:lnTo>
                <a:lnTo>
                  <a:pt x="2339440" y="1060580"/>
                </a:lnTo>
                <a:lnTo>
                  <a:pt x="2355606" y="1018386"/>
                </a:lnTo>
                <a:lnTo>
                  <a:pt x="2372129" y="977115"/>
                </a:lnTo>
                <a:lnTo>
                  <a:pt x="2389003" y="936763"/>
                </a:lnTo>
                <a:lnTo>
                  <a:pt x="2406218" y="897324"/>
                </a:lnTo>
                <a:lnTo>
                  <a:pt x="2423767" y="858796"/>
                </a:lnTo>
                <a:lnTo>
                  <a:pt x="2441641" y="821175"/>
                </a:lnTo>
                <a:lnTo>
                  <a:pt x="2459832" y="784455"/>
                </a:lnTo>
                <a:lnTo>
                  <a:pt x="2478331" y="748633"/>
                </a:lnTo>
                <a:lnTo>
                  <a:pt x="2497132" y="713706"/>
                </a:lnTo>
                <a:lnTo>
                  <a:pt x="2516224" y="679668"/>
                </a:lnTo>
                <a:lnTo>
                  <a:pt x="2535601" y="646516"/>
                </a:lnTo>
                <a:lnTo>
                  <a:pt x="2575174" y="582855"/>
                </a:lnTo>
                <a:lnTo>
                  <a:pt x="2615785" y="522688"/>
                </a:lnTo>
                <a:lnTo>
                  <a:pt x="2657369" y="465983"/>
                </a:lnTo>
                <a:lnTo>
                  <a:pt x="2699858" y="412709"/>
                </a:lnTo>
                <a:lnTo>
                  <a:pt x="2743189" y="362833"/>
                </a:lnTo>
                <a:lnTo>
                  <a:pt x="2787294" y="316321"/>
                </a:lnTo>
                <a:lnTo>
                  <a:pt x="2832109" y="273142"/>
                </a:lnTo>
                <a:lnTo>
                  <a:pt x="2877567" y="233264"/>
                </a:lnTo>
                <a:lnTo>
                  <a:pt x="2923602" y="196653"/>
                </a:lnTo>
                <a:lnTo>
                  <a:pt x="2970150" y="163277"/>
                </a:lnTo>
                <a:lnTo>
                  <a:pt x="3017144" y="133105"/>
                </a:lnTo>
                <a:lnTo>
                  <a:pt x="3064518" y="106102"/>
                </a:lnTo>
                <a:lnTo>
                  <a:pt x="3112207" y="82238"/>
                </a:lnTo>
                <a:lnTo>
                  <a:pt x="3160145" y="61479"/>
                </a:lnTo>
                <a:lnTo>
                  <a:pt x="3208266" y="43793"/>
                </a:lnTo>
                <a:lnTo>
                  <a:pt x="3256505" y="29148"/>
                </a:lnTo>
                <a:lnTo>
                  <a:pt x="3304795" y="17510"/>
                </a:lnTo>
                <a:lnTo>
                  <a:pt x="3353071" y="8849"/>
                </a:lnTo>
                <a:lnTo>
                  <a:pt x="3401267" y="3130"/>
                </a:lnTo>
                <a:lnTo>
                  <a:pt x="3449318" y="322"/>
                </a:lnTo>
                <a:lnTo>
                  <a:pt x="3473268" y="0"/>
                </a:lnTo>
                <a:lnTo>
                  <a:pt x="3497157" y="392"/>
                </a:lnTo>
                <a:lnTo>
                  <a:pt x="3544720" y="3309"/>
                </a:lnTo>
                <a:lnTo>
                  <a:pt x="3591939" y="9038"/>
                </a:lnTo>
                <a:lnTo>
                  <a:pt x="3638750" y="17548"/>
                </a:lnTo>
                <a:lnTo>
                  <a:pt x="3685087" y="28807"/>
                </a:lnTo>
                <a:lnTo>
                  <a:pt x="3730884" y="42781"/>
                </a:lnTo>
                <a:lnTo>
                  <a:pt x="3776075" y="59439"/>
                </a:lnTo>
                <a:lnTo>
                  <a:pt x="3820594" y="78748"/>
                </a:lnTo>
                <a:lnTo>
                  <a:pt x="3864376" y="100676"/>
                </a:lnTo>
                <a:lnTo>
                  <a:pt x="3907355" y="125189"/>
                </a:lnTo>
                <a:lnTo>
                  <a:pt x="3949465" y="152257"/>
                </a:lnTo>
                <a:lnTo>
                  <a:pt x="3990641" y="181845"/>
                </a:lnTo>
                <a:lnTo>
                  <a:pt x="4030816" y="213922"/>
                </a:lnTo>
                <a:lnTo>
                  <a:pt x="4069925" y="248455"/>
                </a:lnTo>
                <a:lnTo>
                  <a:pt x="4107903" y="285413"/>
                </a:lnTo>
                <a:lnTo>
                  <a:pt x="4144682" y="324761"/>
                </a:lnTo>
                <a:lnTo>
                  <a:pt x="4180199" y="366468"/>
                </a:lnTo>
                <a:lnTo>
                  <a:pt x="4214386" y="410502"/>
                </a:lnTo>
                <a:lnTo>
                  <a:pt x="4247179" y="456829"/>
                </a:lnTo>
                <a:lnTo>
                  <a:pt x="4278511" y="505418"/>
                </a:lnTo>
                <a:lnTo>
                  <a:pt x="4308317" y="556236"/>
                </a:lnTo>
                <a:lnTo>
                  <a:pt x="4336531" y="609251"/>
                </a:lnTo>
                <a:lnTo>
                  <a:pt x="4363087" y="664430"/>
                </a:lnTo>
                <a:lnTo>
                  <a:pt x="4387919" y="721740"/>
                </a:lnTo>
                <a:lnTo>
                  <a:pt x="4410962" y="781149"/>
                </a:lnTo>
                <a:lnTo>
                  <a:pt x="4432150" y="842625"/>
                </a:lnTo>
                <a:lnTo>
                  <a:pt x="4451417" y="906136"/>
                </a:lnTo>
                <a:lnTo>
                  <a:pt x="4468698" y="971648"/>
                </a:lnTo>
                <a:lnTo>
                  <a:pt x="4483926" y="1039129"/>
                </a:lnTo>
                <a:lnTo>
                  <a:pt x="4497037" y="1108547"/>
                </a:lnTo>
                <a:lnTo>
                  <a:pt x="4507963" y="1179870"/>
                </a:lnTo>
                <a:lnTo>
                  <a:pt x="4516640" y="1253065"/>
                </a:lnTo>
                <a:lnTo>
                  <a:pt x="4523002" y="1328099"/>
                </a:lnTo>
                <a:lnTo>
                  <a:pt x="4525294" y="1366295"/>
                </a:lnTo>
                <a:lnTo>
                  <a:pt x="4526982" y="1404940"/>
                </a:lnTo>
                <a:lnTo>
                  <a:pt x="4528059" y="1444028"/>
                </a:lnTo>
                <a:lnTo>
                  <a:pt x="4528516" y="1483555"/>
                </a:lnTo>
                <a:lnTo>
                  <a:pt x="4528345" y="1523519"/>
                </a:lnTo>
                <a:lnTo>
                  <a:pt x="4527537" y="1563913"/>
                </a:lnTo>
                <a:lnTo>
                  <a:pt x="4526085" y="1604735"/>
                </a:lnTo>
                <a:lnTo>
                  <a:pt x="4523980" y="1645980"/>
                </a:lnTo>
                <a:lnTo>
                  <a:pt x="4521214" y="1687645"/>
                </a:lnTo>
                <a:lnTo>
                  <a:pt x="4517779" y="1729725"/>
                </a:lnTo>
                <a:lnTo>
                  <a:pt x="4513666" y="1772216"/>
                </a:lnTo>
                <a:lnTo>
                  <a:pt x="4508868" y="1815114"/>
                </a:lnTo>
                <a:lnTo>
                  <a:pt x="4503376" y="1858415"/>
                </a:lnTo>
                <a:lnTo>
                  <a:pt x="4497182" y="1902116"/>
                </a:lnTo>
                <a:lnTo>
                  <a:pt x="4490277" y="1946211"/>
                </a:lnTo>
                <a:lnTo>
                  <a:pt x="4482654" y="1990697"/>
                </a:lnTo>
                <a:lnTo>
                  <a:pt x="4474304" y="2035570"/>
                </a:lnTo>
                <a:lnTo>
                  <a:pt x="4465219" y="2080825"/>
                </a:lnTo>
                <a:lnTo>
                  <a:pt x="4455391" y="2126460"/>
                </a:lnTo>
                <a:lnTo>
                  <a:pt x="4444811" y="2172469"/>
                </a:lnTo>
                <a:lnTo>
                  <a:pt x="4433472" y="2218848"/>
                </a:lnTo>
                <a:lnTo>
                  <a:pt x="4421365" y="2265594"/>
                </a:lnTo>
                <a:lnTo>
                  <a:pt x="4408482" y="2312703"/>
                </a:lnTo>
                <a:lnTo>
                  <a:pt x="4394814" y="2360170"/>
                </a:lnTo>
                <a:lnTo>
                  <a:pt x="4380354" y="2407992"/>
                </a:lnTo>
                <a:lnTo>
                  <a:pt x="4365094" y="2456163"/>
                </a:lnTo>
                <a:lnTo>
                  <a:pt x="4349024" y="2504681"/>
                </a:lnTo>
                <a:lnTo>
                  <a:pt x="4332137" y="2553542"/>
                </a:lnTo>
                <a:lnTo>
                  <a:pt x="4314425" y="2602740"/>
                </a:lnTo>
                <a:lnTo>
                  <a:pt x="4295879" y="2652272"/>
                </a:lnTo>
                <a:lnTo>
                  <a:pt x="4276492" y="2702135"/>
                </a:lnTo>
                <a:lnTo>
                  <a:pt x="4256254" y="2752323"/>
                </a:lnTo>
                <a:lnTo>
                  <a:pt x="4235158" y="2802833"/>
                </a:lnTo>
                <a:lnTo>
                  <a:pt x="4213196" y="2853662"/>
                </a:lnTo>
                <a:lnTo>
                  <a:pt x="4190359" y="2904804"/>
                </a:lnTo>
                <a:lnTo>
                  <a:pt x="4166639" y="2956255"/>
                </a:lnTo>
                <a:lnTo>
                  <a:pt x="4142028" y="3008013"/>
                </a:lnTo>
                <a:lnTo>
                  <a:pt x="4116517" y="3060072"/>
                </a:lnTo>
                <a:lnTo>
                  <a:pt x="4090099" y="3112428"/>
                </a:lnTo>
                <a:lnTo>
                  <a:pt x="4062765" y="3165078"/>
                </a:lnTo>
                <a:lnTo>
                  <a:pt x="4034507" y="3218018"/>
                </a:lnTo>
                <a:lnTo>
                  <a:pt x="4005317" y="3271242"/>
                </a:lnTo>
                <a:lnTo>
                  <a:pt x="3975186" y="3324749"/>
                </a:lnTo>
                <a:lnTo>
                  <a:pt x="3944107" y="3378532"/>
                </a:lnTo>
                <a:lnTo>
                  <a:pt x="3912071" y="3432589"/>
                </a:lnTo>
                <a:lnTo>
                  <a:pt x="3879070" y="3486915"/>
                </a:lnTo>
                <a:lnTo>
                  <a:pt x="3845095" y="3541506"/>
                </a:lnTo>
                <a:lnTo>
                  <a:pt x="3810139" y="3596358"/>
                </a:lnTo>
                <a:lnTo>
                  <a:pt x="3774193" y="3651467"/>
                </a:lnTo>
                <a:lnTo>
                  <a:pt x="3737249" y="3706828"/>
                </a:lnTo>
                <a:lnTo>
                  <a:pt x="3699299" y="3762439"/>
                </a:lnTo>
                <a:lnTo>
                  <a:pt x="3660335" y="3818295"/>
                </a:lnTo>
                <a:lnTo>
                  <a:pt x="3620348" y="3874391"/>
                </a:lnTo>
                <a:lnTo>
                  <a:pt x="3579330" y="3930724"/>
                </a:lnTo>
                <a:lnTo>
                  <a:pt x="3537272" y="3987290"/>
                </a:lnTo>
                <a:lnTo>
                  <a:pt x="3494168" y="4044084"/>
                </a:lnTo>
                <a:lnTo>
                  <a:pt x="3450008" y="4101103"/>
                </a:lnTo>
                <a:lnTo>
                  <a:pt x="3404785" y="4158342"/>
                </a:lnTo>
                <a:lnTo>
                  <a:pt x="3358489" y="4215798"/>
                </a:lnTo>
                <a:lnTo>
                  <a:pt x="3311113" y="4273466"/>
                </a:lnTo>
                <a:lnTo>
                  <a:pt x="3262649" y="4331342"/>
                </a:lnTo>
                <a:lnTo>
                  <a:pt x="3213088" y="4389423"/>
                </a:lnTo>
                <a:lnTo>
                  <a:pt x="3162423" y="4447703"/>
                </a:lnTo>
                <a:lnTo>
                  <a:pt x="3110644" y="4506180"/>
                </a:lnTo>
                <a:lnTo>
                  <a:pt x="3057744" y="4564849"/>
                </a:lnTo>
                <a:lnTo>
                  <a:pt x="3003715" y="4623706"/>
                </a:lnTo>
                <a:lnTo>
                  <a:pt x="2948548" y="4682747"/>
                </a:lnTo>
                <a:lnTo>
                  <a:pt x="2892235" y="4741967"/>
                </a:lnTo>
                <a:lnTo>
                  <a:pt x="2834768" y="4801364"/>
                </a:lnTo>
                <a:lnTo>
                  <a:pt x="2776139" y="4860932"/>
                </a:lnTo>
                <a:lnTo>
                  <a:pt x="2716339" y="4920668"/>
                </a:lnTo>
                <a:lnTo>
                  <a:pt x="2655360" y="4980568"/>
                </a:lnTo>
                <a:lnTo>
                  <a:pt x="2593194" y="5040627"/>
                </a:lnTo>
                <a:lnTo>
                  <a:pt x="2529833" y="5100842"/>
                </a:lnTo>
                <a:lnTo>
                  <a:pt x="2465268" y="5161209"/>
                </a:lnTo>
                <a:lnTo>
                  <a:pt x="2399492" y="5221722"/>
                </a:lnTo>
                <a:lnTo>
                  <a:pt x="2332496" y="5282379"/>
                </a:lnTo>
                <a:lnTo>
                  <a:pt x="2264272" y="5343176"/>
                </a:lnTo>
                <a:lnTo>
                  <a:pt x="2196047" y="5282379"/>
                </a:lnTo>
                <a:lnTo>
                  <a:pt x="2129050" y="5221722"/>
                </a:lnTo>
                <a:lnTo>
                  <a:pt x="2063273" y="5161209"/>
                </a:lnTo>
                <a:lnTo>
                  <a:pt x="1998707" y="5100842"/>
                </a:lnTo>
                <a:lnTo>
                  <a:pt x="1935345" y="5040627"/>
                </a:lnTo>
                <a:lnTo>
                  <a:pt x="1873179" y="4980568"/>
                </a:lnTo>
                <a:lnTo>
                  <a:pt x="1812199" y="4920668"/>
                </a:lnTo>
                <a:lnTo>
                  <a:pt x="1752398" y="4860932"/>
                </a:lnTo>
                <a:lnTo>
                  <a:pt x="1693768" y="4801364"/>
                </a:lnTo>
                <a:lnTo>
                  <a:pt x="1636300" y="4741967"/>
                </a:lnTo>
                <a:lnTo>
                  <a:pt x="1579986" y="4682747"/>
                </a:lnTo>
                <a:lnTo>
                  <a:pt x="1524818" y="4623706"/>
                </a:lnTo>
                <a:lnTo>
                  <a:pt x="1470788" y="4564849"/>
                </a:lnTo>
                <a:lnTo>
                  <a:pt x="1417888" y="4506180"/>
                </a:lnTo>
                <a:lnTo>
                  <a:pt x="1366108" y="4447703"/>
                </a:lnTo>
                <a:lnTo>
                  <a:pt x="1315442" y="4389423"/>
                </a:lnTo>
                <a:lnTo>
                  <a:pt x="1265881" y="4331342"/>
                </a:lnTo>
                <a:lnTo>
                  <a:pt x="1217416" y="4273466"/>
                </a:lnTo>
                <a:lnTo>
                  <a:pt x="1170040" y="4215798"/>
                </a:lnTo>
                <a:lnTo>
                  <a:pt x="1123744" y="4158342"/>
                </a:lnTo>
                <a:lnTo>
                  <a:pt x="1078519" y="4101103"/>
                </a:lnTo>
                <a:lnTo>
                  <a:pt x="1034359" y="4044084"/>
                </a:lnTo>
                <a:lnTo>
                  <a:pt x="991254" y="3987290"/>
                </a:lnTo>
                <a:lnTo>
                  <a:pt x="949196" y="3930724"/>
                </a:lnTo>
                <a:lnTo>
                  <a:pt x="908178" y="3874391"/>
                </a:lnTo>
                <a:lnTo>
                  <a:pt x="868190" y="3818295"/>
                </a:lnTo>
                <a:lnTo>
                  <a:pt x="829225" y="3762439"/>
                </a:lnTo>
                <a:lnTo>
                  <a:pt x="791275" y="3706828"/>
                </a:lnTo>
                <a:lnTo>
                  <a:pt x="754330" y="3651467"/>
                </a:lnTo>
                <a:lnTo>
                  <a:pt x="718384" y="3596358"/>
                </a:lnTo>
                <a:lnTo>
                  <a:pt x="683427" y="3541506"/>
                </a:lnTo>
                <a:lnTo>
                  <a:pt x="649452" y="3486915"/>
                </a:lnTo>
                <a:lnTo>
                  <a:pt x="616451" y="3432589"/>
                </a:lnTo>
                <a:lnTo>
                  <a:pt x="584414" y="3378532"/>
                </a:lnTo>
                <a:lnTo>
                  <a:pt x="553335" y="3324749"/>
                </a:lnTo>
                <a:lnTo>
                  <a:pt x="523204" y="3271242"/>
                </a:lnTo>
                <a:lnTo>
                  <a:pt x="494013" y="3218018"/>
                </a:lnTo>
                <a:lnTo>
                  <a:pt x="465755" y="3165078"/>
                </a:lnTo>
                <a:lnTo>
                  <a:pt x="438421" y="3112428"/>
                </a:lnTo>
                <a:lnTo>
                  <a:pt x="412002" y="3060072"/>
                </a:lnTo>
                <a:lnTo>
                  <a:pt x="386491" y="3008013"/>
                </a:lnTo>
                <a:lnTo>
                  <a:pt x="361880" y="2956255"/>
                </a:lnTo>
                <a:lnTo>
                  <a:pt x="338160" y="2904804"/>
                </a:lnTo>
                <a:lnTo>
                  <a:pt x="315322" y="2853662"/>
                </a:lnTo>
                <a:lnTo>
                  <a:pt x="293360" y="2802833"/>
                </a:lnTo>
                <a:lnTo>
                  <a:pt x="272263" y="2752323"/>
                </a:lnTo>
                <a:lnTo>
                  <a:pt x="252026" y="2702135"/>
                </a:lnTo>
                <a:lnTo>
                  <a:pt x="232638" y="2652272"/>
                </a:lnTo>
                <a:lnTo>
                  <a:pt x="214092" y="2602740"/>
                </a:lnTo>
                <a:lnTo>
                  <a:pt x="196379" y="2553542"/>
                </a:lnTo>
                <a:lnTo>
                  <a:pt x="179492" y="2504681"/>
                </a:lnTo>
                <a:lnTo>
                  <a:pt x="163423" y="2456163"/>
                </a:lnTo>
                <a:lnTo>
                  <a:pt x="148162" y="2407992"/>
                </a:lnTo>
                <a:lnTo>
                  <a:pt x="133702" y="2360170"/>
                </a:lnTo>
                <a:lnTo>
                  <a:pt x="120034" y="2312703"/>
                </a:lnTo>
                <a:lnTo>
                  <a:pt x="107151" y="2265594"/>
                </a:lnTo>
                <a:lnTo>
                  <a:pt x="95044" y="2218848"/>
                </a:lnTo>
                <a:lnTo>
                  <a:pt x="83705" y="2172469"/>
                </a:lnTo>
                <a:lnTo>
                  <a:pt x="73125" y="2126460"/>
                </a:lnTo>
                <a:lnTo>
                  <a:pt x="63297" y="2080825"/>
                </a:lnTo>
                <a:lnTo>
                  <a:pt x="54212" y="2035570"/>
                </a:lnTo>
                <a:lnTo>
                  <a:pt x="45862" y="1990697"/>
                </a:lnTo>
                <a:lnTo>
                  <a:pt x="38238" y="1946211"/>
                </a:lnTo>
                <a:lnTo>
                  <a:pt x="31334" y="1902116"/>
                </a:lnTo>
                <a:lnTo>
                  <a:pt x="25139" y="1858415"/>
                </a:lnTo>
                <a:lnTo>
                  <a:pt x="19647" y="1815114"/>
                </a:lnTo>
                <a:lnTo>
                  <a:pt x="14849" y="1772216"/>
                </a:lnTo>
                <a:lnTo>
                  <a:pt x="10736" y="1729725"/>
                </a:lnTo>
                <a:lnTo>
                  <a:pt x="7301" y="1687645"/>
                </a:lnTo>
                <a:lnTo>
                  <a:pt x="4535" y="1645980"/>
                </a:lnTo>
                <a:lnTo>
                  <a:pt x="2430" y="1604735"/>
                </a:lnTo>
                <a:lnTo>
                  <a:pt x="978" y="1563913"/>
                </a:lnTo>
                <a:lnTo>
                  <a:pt x="171" y="1523519"/>
                </a:lnTo>
                <a:lnTo>
                  <a:pt x="0" y="1483555"/>
                </a:lnTo>
                <a:lnTo>
                  <a:pt x="456" y="1444028"/>
                </a:lnTo>
                <a:lnTo>
                  <a:pt x="1533" y="1404940"/>
                </a:lnTo>
                <a:lnTo>
                  <a:pt x="3222" y="1366295"/>
                </a:lnTo>
                <a:lnTo>
                  <a:pt x="5514" y="1328099"/>
                </a:lnTo>
                <a:lnTo>
                  <a:pt x="11876" y="1253065"/>
                </a:lnTo>
                <a:lnTo>
                  <a:pt x="20553" y="1179870"/>
                </a:lnTo>
                <a:lnTo>
                  <a:pt x="31480" y="1108547"/>
                </a:lnTo>
                <a:lnTo>
                  <a:pt x="44591" y="1039129"/>
                </a:lnTo>
                <a:lnTo>
                  <a:pt x="59819" y="971648"/>
                </a:lnTo>
                <a:lnTo>
                  <a:pt x="77100" y="906136"/>
                </a:lnTo>
                <a:lnTo>
                  <a:pt x="96368" y="842625"/>
                </a:lnTo>
                <a:lnTo>
                  <a:pt x="117556" y="781149"/>
                </a:lnTo>
                <a:lnTo>
                  <a:pt x="140600" y="721740"/>
                </a:lnTo>
                <a:lnTo>
                  <a:pt x="165433" y="664430"/>
                </a:lnTo>
                <a:lnTo>
                  <a:pt x="191989" y="609251"/>
                </a:lnTo>
                <a:lnTo>
                  <a:pt x="220203" y="556236"/>
                </a:lnTo>
                <a:lnTo>
                  <a:pt x="250010" y="505418"/>
                </a:lnTo>
                <a:lnTo>
                  <a:pt x="281342" y="456829"/>
                </a:lnTo>
                <a:lnTo>
                  <a:pt x="314135" y="410502"/>
                </a:lnTo>
                <a:lnTo>
                  <a:pt x="348323" y="366468"/>
                </a:lnTo>
                <a:lnTo>
                  <a:pt x="383841" y="324761"/>
                </a:lnTo>
                <a:lnTo>
                  <a:pt x="420621" y="285413"/>
                </a:lnTo>
                <a:lnTo>
                  <a:pt x="458599" y="248455"/>
                </a:lnTo>
                <a:lnTo>
                  <a:pt x="497709" y="213922"/>
                </a:lnTo>
                <a:lnTo>
                  <a:pt x="537885" y="181845"/>
                </a:lnTo>
                <a:lnTo>
                  <a:pt x="579061" y="152257"/>
                </a:lnTo>
                <a:lnTo>
                  <a:pt x="621172" y="125189"/>
                </a:lnTo>
                <a:lnTo>
                  <a:pt x="664151" y="100676"/>
                </a:lnTo>
                <a:lnTo>
                  <a:pt x="707934" y="78748"/>
                </a:lnTo>
                <a:lnTo>
                  <a:pt x="752454" y="59439"/>
                </a:lnTo>
                <a:lnTo>
                  <a:pt x="797645" y="42781"/>
                </a:lnTo>
                <a:lnTo>
                  <a:pt x="843442" y="28807"/>
                </a:lnTo>
                <a:lnTo>
                  <a:pt x="889780" y="17548"/>
                </a:lnTo>
                <a:lnTo>
                  <a:pt x="936592" y="9038"/>
                </a:lnTo>
                <a:lnTo>
                  <a:pt x="983812" y="3309"/>
                </a:lnTo>
                <a:lnTo>
                  <a:pt x="1031375" y="392"/>
                </a:lnTo>
                <a:lnTo>
                  <a:pt x="1079215" y="322"/>
                </a:lnTo>
                <a:lnTo>
                  <a:pt x="1127266" y="3130"/>
                </a:lnTo>
                <a:lnTo>
                  <a:pt x="1175463" y="8849"/>
                </a:lnTo>
                <a:lnTo>
                  <a:pt x="1223740" y="17510"/>
                </a:lnTo>
                <a:lnTo>
                  <a:pt x="1272031" y="29148"/>
                </a:lnTo>
                <a:lnTo>
                  <a:pt x="1320270" y="43793"/>
                </a:lnTo>
                <a:lnTo>
                  <a:pt x="1368391" y="61479"/>
                </a:lnTo>
                <a:lnTo>
                  <a:pt x="1416330" y="82238"/>
                </a:lnTo>
                <a:lnTo>
                  <a:pt x="1464019" y="106102"/>
                </a:lnTo>
                <a:lnTo>
                  <a:pt x="1511394" y="133105"/>
                </a:lnTo>
                <a:lnTo>
                  <a:pt x="1558388" y="163277"/>
                </a:lnTo>
                <a:lnTo>
                  <a:pt x="1604937" y="196653"/>
                </a:lnTo>
                <a:lnTo>
                  <a:pt x="1650973" y="233264"/>
                </a:lnTo>
                <a:lnTo>
                  <a:pt x="1696431" y="273142"/>
                </a:lnTo>
                <a:lnTo>
                  <a:pt x="1741246" y="316321"/>
                </a:lnTo>
                <a:lnTo>
                  <a:pt x="1785352" y="362833"/>
                </a:lnTo>
                <a:lnTo>
                  <a:pt x="1828683" y="412709"/>
                </a:lnTo>
                <a:lnTo>
                  <a:pt x="1871173" y="465983"/>
                </a:lnTo>
                <a:lnTo>
                  <a:pt x="1912756" y="522688"/>
                </a:lnTo>
                <a:lnTo>
                  <a:pt x="1953368" y="582855"/>
                </a:lnTo>
                <a:lnTo>
                  <a:pt x="1992941" y="646516"/>
                </a:lnTo>
                <a:lnTo>
                  <a:pt x="2012318" y="679668"/>
                </a:lnTo>
                <a:lnTo>
                  <a:pt x="2031411" y="713706"/>
                </a:lnTo>
                <a:lnTo>
                  <a:pt x="2050211" y="748633"/>
                </a:lnTo>
                <a:lnTo>
                  <a:pt x="2068711" y="784455"/>
                </a:lnTo>
                <a:lnTo>
                  <a:pt x="2086902" y="821175"/>
                </a:lnTo>
                <a:lnTo>
                  <a:pt x="2104776" y="858796"/>
                </a:lnTo>
                <a:lnTo>
                  <a:pt x="2122325" y="897324"/>
                </a:lnTo>
                <a:lnTo>
                  <a:pt x="2139540" y="936763"/>
                </a:lnTo>
                <a:lnTo>
                  <a:pt x="2156414" y="977115"/>
                </a:lnTo>
                <a:lnTo>
                  <a:pt x="2172938" y="1018386"/>
                </a:lnTo>
                <a:lnTo>
                  <a:pt x="2189103" y="1060580"/>
                </a:lnTo>
                <a:lnTo>
                  <a:pt x="2204903" y="1103700"/>
                </a:lnTo>
                <a:lnTo>
                  <a:pt x="2220327" y="1147750"/>
                </a:lnTo>
                <a:lnTo>
                  <a:pt x="2235369" y="1192736"/>
                </a:lnTo>
                <a:lnTo>
                  <a:pt x="2250020" y="1238659"/>
                </a:lnTo>
                <a:lnTo>
                  <a:pt x="2264272" y="1285526"/>
                </a:lnTo>
                <a:close/>
              </a:path>
            </a:pathLst>
          </a:custGeom>
          <a:ln w="9144">
            <a:solidFill>
              <a:srgbClr val="BD4A4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240023" y="1892744"/>
            <a:ext cx="3000629" cy="441794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01752" y="5943600"/>
            <a:ext cx="2823112" cy="44045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2019-09-12T10:29:01Z</dcterms:created>
  <dcterms:modified xsi:type="dcterms:W3CDTF">2019-09-12T10:29:01Z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2019-09-12T00:00:00Z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2019-09-12T00:00:00Z</vt:filetime>
  </property>
</Properties>
</file>