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881813" cy="96615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9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121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58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228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275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705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065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042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84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346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23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303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C6262-94B9-4D5C-B33F-CFE946613C20}" type="datetimeFigureOut">
              <a:rPr lang="ar-SA" smtClean="0"/>
              <a:t>07/08/40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1994-BC9C-4838-BB52-246233FFFA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92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830AFB0-6741-44F3-8CEC-C14D566756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9" y="517710"/>
            <a:ext cx="8668512" cy="5894832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A4E39B31-2F1E-405F-BD94-E640A7E318F2}"/>
              </a:ext>
            </a:extLst>
          </p:cNvPr>
          <p:cNvSpPr txBox="1"/>
          <p:nvPr/>
        </p:nvSpPr>
        <p:spPr>
          <a:xfrm>
            <a:off x="806633" y="2266035"/>
            <a:ext cx="7258756" cy="32470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يسر معلمـة الصف </a:t>
            </a:r>
            <a:r>
              <a:rPr lang="ar-SA" sz="900" b="1" dirty="0">
                <a:solidFill>
                  <a:srgbClr val="0070C0"/>
                </a:solidFill>
                <a:cs typeface="Akhbar MT" pitchFamily="2" charset="-78"/>
              </a:rPr>
              <a:t>...............................</a:t>
            </a:r>
            <a:r>
              <a:rPr lang="ar-SA" sz="2000" b="1" dirty="0">
                <a:solidFill>
                  <a:srgbClr val="0070C0"/>
                </a:solidFill>
                <a:cs typeface="Akhbar MT" pitchFamily="2" charset="-78"/>
              </a:rPr>
              <a:t>    </a:t>
            </a:r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أن تهنئ الطالبة</a:t>
            </a:r>
            <a:r>
              <a:rPr lang="ar-SA" sz="2000" b="1" dirty="0">
                <a:solidFill>
                  <a:srgbClr val="0070C0"/>
                </a:solidFill>
                <a:cs typeface="Akhbar MT" pitchFamily="2" charset="-78"/>
              </a:rPr>
              <a:t>:</a:t>
            </a:r>
            <a:r>
              <a:rPr lang="ar-SA" sz="900" b="1" dirty="0">
                <a:solidFill>
                  <a:srgbClr val="0070C0"/>
                </a:solidFill>
                <a:cs typeface="Akhbar MT" pitchFamily="2" charset="-78"/>
              </a:rPr>
              <a:t>....................................................................................</a:t>
            </a:r>
            <a:endParaRPr lang="en-US" sz="900" b="1" dirty="0">
              <a:solidFill>
                <a:srgbClr val="0070C0"/>
              </a:solidFill>
              <a:cs typeface="Akhbar MT" pitchFamily="2" charset="-78"/>
            </a:endParaRPr>
          </a:p>
          <a:p>
            <a:pPr algn="r"/>
            <a:endParaRPr lang="ar-SA" sz="900" b="1" dirty="0">
              <a:solidFill>
                <a:srgbClr val="0070C0"/>
              </a:solidFill>
              <a:cs typeface="Akhbar MT" pitchFamily="2" charset="-78"/>
            </a:endParaRPr>
          </a:p>
          <a:p>
            <a:pPr algn="r" rtl="1"/>
            <a:endParaRPr lang="ar-SA" sz="2000" b="1" dirty="0">
              <a:solidFill>
                <a:srgbClr val="0070C0"/>
              </a:solidFill>
              <a:cs typeface="Akhbar MT" pitchFamily="2" charset="-78"/>
            </a:endParaRPr>
          </a:p>
          <a:p>
            <a:pPr algn="r" rtl="1"/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على التفوق الدراسي والأداء المتميز وحسن السيرة والسلوك طوال العام الدراسي 1440هـ</a:t>
            </a:r>
          </a:p>
          <a:p>
            <a:pPr algn="r" rtl="1"/>
            <a:endParaRPr lang="ar-SA" sz="1200" b="1" dirty="0">
              <a:solidFill>
                <a:srgbClr val="0070C0"/>
              </a:solidFill>
              <a:cs typeface="Akhbar MT" pitchFamily="2" charset="-78"/>
            </a:endParaRPr>
          </a:p>
          <a:p>
            <a:pPr algn="r" rtl="1"/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كما تتقدم بالشكر لأسرة الطالبة على الاهتمام وحسن المتابعة مما كان له الأثر الواضح </a:t>
            </a:r>
          </a:p>
          <a:p>
            <a:pPr algn="r" rtl="1"/>
            <a:endParaRPr lang="ar-SA" sz="1200" b="1" dirty="0">
              <a:solidFill>
                <a:srgbClr val="0070C0"/>
              </a:solidFill>
              <a:cs typeface="Akhbar MT" pitchFamily="2" charset="-78"/>
            </a:endParaRPr>
          </a:p>
          <a:p>
            <a:pPr algn="r" rtl="1"/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لنجاحها متمنية من العلي القدير أن يجعل التفوق والنجاح حليفها في الدنيا والآخرة.</a:t>
            </a:r>
          </a:p>
          <a:p>
            <a:pPr algn="r" rtl="1"/>
            <a:endParaRPr lang="ar-SA" sz="2000" b="1" dirty="0">
              <a:cs typeface="Akhbar MT" pitchFamily="2" charset="-78"/>
            </a:endParaRPr>
          </a:p>
          <a:p>
            <a:pPr algn="r" rtl="1"/>
            <a:endParaRPr lang="ar-SA" sz="800" b="1" dirty="0">
              <a:cs typeface="Akhbar MT" pitchFamily="2" charset="-78"/>
            </a:endParaRPr>
          </a:p>
          <a:p>
            <a:pPr marL="342900" indent="-342900" algn="r" rtl="1">
              <a:buFont typeface="A 3D Max Hojoon." pitchFamily="2" charset="2"/>
              <a:buChar char=" "/>
            </a:pPr>
            <a:r>
              <a:rPr lang="ar-SA" sz="2000" b="1" dirty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 3D Max Hojoon." pitchFamily="2" charset="2"/>
                <a:cs typeface="Akhbar MT" pitchFamily="2" charset="-78"/>
              </a:rPr>
              <a:t>معلمة الصف                                                                           قائدة المدرسة </a:t>
            </a:r>
          </a:p>
          <a:p>
            <a:pPr marL="342900" indent="-342900" algn="r" rtl="1">
              <a:buFont typeface="A 3D Max Hojoon." pitchFamily="2" charset="2"/>
              <a:buChar char=" "/>
            </a:pPr>
            <a:r>
              <a:rPr lang="ar-SA" sz="800" b="1" dirty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 3D Max Hojoon." pitchFamily="2" charset="2"/>
                <a:cs typeface="Akhbar MT" pitchFamily="2" charset="-78"/>
              </a:rPr>
              <a:t>.......................................                                                                                                                                                                              ..............................................</a:t>
            </a:r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7D859C0C-1BEE-4E9A-948B-59475FA7A676}"/>
              </a:ext>
            </a:extLst>
          </p:cNvPr>
          <p:cNvSpPr/>
          <p:nvPr/>
        </p:nvSpPr>
        <p:spPr>
          <a:xfrm>
            <a:off x="5810884" y="1050713"/>
            <a:ext cx="2102827" cy="11633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ea typeface="Calibri" panose="020F0502020204030204" pitchFamily="34" charset="0"/>
                <a:cs typeface="Arial" panose="020B0604020202020204" pitchFamily="34" charset="0"/>
              </a:rPr>
              <a:t>المملكة العربية السعودية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ea typeface="Calibri" panose="020F0502020204030204" pitchFamily="34" charset="0"/>
                <a:cs typeface="Arial" panose="020B0604020202020204" pitchFamily="34" charset="0"/>
              </a:rPr>
              <a:t>وزارة التعليم  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ea typeface="Calibri" panose="020F0502020204030204" pitchFamily="34" charset="0"/>
                <a:cs typeface="Arial" panose="020B0604020202020204" pitchFamily="34" charset="0"/>
              </a:rPr>
              <a:t> الإدارة العامة للتعليم بـ </a:t>
            </a:r>
            <a:r>
              <a:rPr lang="ar-SA" sz="800" dirty="0">
                <a:ea typeface="Calibri" panose="020F0502020204030204" pitchFamily="34" charset="0"/>
                <a:cs typeface="Arial" panose="020B0604020202020204" pitchFamily="34" charset="0"/>
              </a:rPr>
              <a:t>..............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ea typeface="Calibri" panose="020F0502020204030204" pitchFamily="34" charset="0"/>
                <a:cs typeface="Arial" panose="020B0604020202020204" pitchFamily="34" charset="0"/>
              </a:rPr>
              <a:t>المدرسة  </a:t>
            </a:r>
            <a:r>
              <a:rPr lang="ar-SA" sz="800" dirty="0"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صورة ذات صلة">
            <a:extLst>
              <a:ext uri="{FF2B5EF4-FFF2-40B4-BE49-F238E27FC236}">
                <a16:creationId xmlns:a16="http://schemas.microsoft.com/office/drawing/2014/main" id="{0B564707-9E7B-4825-97DC-43F96E49ECC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869" y="1221070"/>
            <a:ext cx="871522" cy="574082"/>
          </a:xfrm>
          <a:prstGeom prst="rect">
            <a:avLst/>
          </a:prstGeom>
          <a:noFill/>
          <a:ln>
            <a:noFill/>
          </a:ln>
          <a:extLst/>
        </p:spPr>
      </p:pic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ABA9E105-BC16-4F92-865F-D1297F38532D}"/>
              </a:ext>
            </a:extLst>
          </p:cNvPr>
          <p:cNvGrpSpPr/>
          <p:nvPr/>
        </p:nvGrpSpPr>
        <p:grpSpPr>
          <a:xfrm>
            <a:off x="1095023" y="1191541"/>
            <a:ext cx="667102" cy="680185"/>
            <a:chOff x="1038578" y="1180248"/>
            <a:chExt cx="1139649" cy="960018"/>
          </a:xfrm>
        </p:grpSpPr>
        <p:pic>
          <p:nvPicPr>
            <p:cNvPr id="14" name="صورة 13" descr="C:\Users\Hp inside\Desktop\moe-logo-p.png">
              <a:extLst>
                <a:ext uri="{FF2B5EF4-FFF2-40B4-BE49-F238E27FC236}">
                  <a16:creationId xmlns:a16="http://schemas.microsoft.com/office/drawing/2014/main" id="{9A22DB00-CBE7-42B8-87C1-06E3703385E2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8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38" b="46226"/>
            <a:stretch/>
          </p:blipFill>
          <p:spPr bwMode="auto">
            <a:xfrm>
              <a:off x="1038578" y="1180248"/>
              <a:ext cx="1044660" cy="4473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" name="صورة 14" descr="C:\Users\Hp inside\Desktop\moe-logo-p.png">
              <a:extLst>
                <a:ext uri="{FF2B5EF4-FFF2-40B4-BE49-F238E27FC236}">
                  <a16:creationId xmlns:a16="http://schemas.microsoft.com/office/drawing/2014/main" id="{9472E022-4B07-434F-9DBC-C1422857CCCE}"/>
                </a:ext>
              </a:extLst>
            </p:cNvPr>
            <p:cNvPicPr/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7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057" r="29114"/>
            <a:stretch/>
          </p:blipFill>
          <p:spPr bwMode="auto">
            <a:xfrm>
              <a:off x="1038578" y="1594378"/>
              <a:ext cx="1139649" cy="545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7" name="مربع نص 7">
            <a:extLst>
              <a:ext uri="{FF2B5EF4-FFF2-40B4-BE49-F238E27FC236}">
                <a16:creationId xmlns:a16="http://schemas.microsoft.com/office/drawing/2014/main" id="{541150D8-231F-4A66-AC7F-E2DF15355F6C}"/>
              </a:ext>
            </a:extLst>
          </p:cNvPr>
          <p:cNvSpPr txBox="1"/>
          <p:nvPr/>
        </p:nvSpPr>
        <p:spPr>
          <a:xfrm>
            <a:off x="3491224" y="995538"/>
            <a:ext cx="1889581" cy="39200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80000"/>
              </a:lnSpc>
              <a:spcAft>
                <a:spcPts val="1000"/>
              </a:spcAft>
            </a:pPr>
            <a:r>
              <a:rPr lang="ar-SA" sz="2400" dirty="0">
                <a:ln w="5271" cap="flat" cmpd="sng" algn="ctr">
                  <a:solidFill>
                    <a:srgbClr val="10253F"/>
                  </a:solidFill>
                  <a:prstDash val="solid"/>
                  <a:round/>
                </a:ln>
                <a:solidFill>
                  <a:srgbClr val="FFFF00"/>
                </a:solidFill>
                <a:latin typeface="Aref Ruqaa"/>
                <a:ea typeface="Calibri" panose="020F0502020204030204" pitchFamily="34" charset="0"/>
                <a:cs typeface="A Sogand"/>
              </a:rPr>
              <a:t>شهادة تفوق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2300" b="1" dirty="0">
                <a:ln w="5271" cap="flat" cmpd="sng" algn="ctr">
                  <a:solidFill>
                    <a:srgbClr val="10253F"/>
                  </a:solidFill>
                  <a:prstDash val="solid"/>
                  <a:round/>
                </a:ln>
                <a:solidFill>
                  <a:srgbClr val="FFFF00"/>
                </a:solidFill>
                <a:latin typeface="Aref Ruqaa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07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FAE336E-1A66-42A5-97B1-A4FA4A0ED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060"/>
            <a:ext cx="9144000" cy="6858000"/>
          </a:xfrm>
          <a:prstGeom prst="rect">
            <a:avLst/>
          </a:prstGeom>
        </p:spPr>
      </p:pic>
      <p:sp>
        <p:nvSpPr>
          <p:cNvPr id="15" name="مربع نص 14">
            <a:extLst>
              <a:ext uri="{FF2B5EF4-FFF2-40B4-BE49-F238E27FC236}">
                <a16:creationId xmlns:a16="http://schemas.microsoft.com/office/drawing/2014/main" id="{B02730A6-6221-4F10-8869-552890EAF5AD}"/>
              </a:ext>
            </a:extLst>
          </p:cNvPr>
          <p:cNvSpPr txBox="1"/>
          <p:nvPr/>
        </p:nvSpPr>
        <p:spPr>
          <a:xfrm>
            <a:off x="455415" y="2002207"/>
            <a:ext cx="7988349" cy="4101123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r"/>
            <a:r>
              <a:rPr lang="ar-SA" sz="2000" b="1" dirty="0">
                <a:solidFill>
                  <a:srgbClr val="0070C0"/>
                </a:solidFill>
                <a:cs typeface="Akhbar MT" pitchFamily="2" charset="-78"/>
              </a:rPr>
              <a:t>                            </a:t>
            </a:r>
            <a:r>
              <a:rPr lang="ar-SA" sz="2400" b="1" dirty="0">
                <a:solidFill>
                  <a:srgbClr val="00B050"/>
                </a:solidFill>
                <a:cs typeface="Akhbar MT" pitchFamily="2" charset="-78"/>
              </a:rPr>
              <a:t>لكل نجاح شكر وتقدير فجزيل الشكر نهديك ورب العرش يحميك </a:t>
            </a:r>
          </a:p>
          <a:p>
            <a:pPr algn="r"/>
            <a:r>
              <a:rPr lang="ar-SA" sz="2400" b="1" dirty="0">
                <a:solidFill>
                  <a:srgbClr val="7030A0"/>
                </a:solidFill>
                <a:cs typeface="Akhbar MT" pitchFamily="2" charset="-78"/>
              </a:rPr>
              <a:t>                             إلى من بذلت الجهد فسمت ووصلت إلى التميز</a:t>
            </a:r>
          </a:p>
          <a:p>
            <a:pPr algn="r"/>
            <a:r>
              <a:rPr lang="ar-SA" sz="2400" b="1" dirty="0">
                <a:solidFill>
                  <a:srgbClr val="7030A0"/>
                </a:solidFill>
                <a:cs typeface="Akhbar MT" pitchFamily="2" charset="-78"/>
              </a:rPr>
              <a:t> </a:t>
            </a:r>
          </a:p>
          <a:p>
            <a:pPr algn="r"/>
            <a:r>
              <a:rPr lang="ar-SA" sz="2000" b="1" dirty="0">
                <a:solidFill>
                  <a:srgbClr val="0070C0"/>
                </a:solidFill>
                <a:cs typeface="Akhbar MT" pitchFamily="2" charset="-78"/>
              </a:rPr>
              <a:t>    </a:t>
            </a:r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يسرني معلمة الصف الأول </a:t>
            </a:r>
            <a:r>
              <a:rPr lang="ar-SA" sz="2000" b="1" dirty="0">
                <a:solidFill>
                  <a:srgbClr val="0070C0"/>
                </a:solidFill>
                <a:cs typeface="Akhbar MT" pitchFamily="2" charset="-78"/>
              </a:rPr>
              <a:t> </a:t>
            </a:r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أن أشكر الطالبة </a:t>
            </a:r>
            <a:r>
              <a:rPr lang="ar-SA" sz="800" b="1" dirty="0">
                <a:solidFill>
                  <a:srgbClr val="0070C0"/>
                </a:solidFill>
                <a:cs typeface="Akhbar MT" pitchFamily="2" charset="-78"/>
              </a:rPr>
              <a:t>:..............................................................................................................................</a:t>
            </a:r>
          </a:p>
          <a:p>
            <a:pPr algn="r"/>
            <a:r>
              <a:rPr lang="ar-SA" sz="1050" b="1" dirty="0">
                <a:solidFill>
                  <a:srgbClr val="0070C0"/>
                </a:solidFill>
                <a:cs typeface="Akhbar MT" pitchFamily="2" charset="-78"/>
              </a:rPr>
              <a:t>  </a:t>
            </a:r>
          </a:p>
          <a:p>
            <a:pPr algn="r"/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على جهودها في جميع المواد خلال الفصل الدراسي الثاني لعام 1440هـ </a:t>
            </a:r>
          </a:p>
          <a:p>
            <a:pPr algn="r"/>
            <a:r>
              <a:rPr lang="ar-SA" sz="1100" b="1" dirty="0">
                <a:solidFill>
                  <a:srgbClr val="0070C0"/>
                </a:solidFill>
                <a:cs typeface="Akhbar MT" pitchFamily="2" charset="-78"/>
              </a:rPr>
              <a:t>   </a:t>
            </a:r>
          </a:p>
          <a:p>
            <a:pPr algn="r"/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كما أنني أشكر أسرتها على متابعة ابنتهم دراسيًا مما كان له الأثر الواضح</a:t>
            </a:r>
          </a:p>
          <a:p>
            <a:pPr algn="r"/>
            <a:r>
              <a:rPr lang="ar-SA" sz="1100" b="1" dirty="0">
                <a:solidFill>
                  <a:srgbClr val="0070C0"/>
                </a:solidFill>
                <a:cs typeface="Akhbar MT" pitchFamily="2" charset="-78"/>
              </a:rPr>
              <a:t>    </a:t>
            </a:r>
          </a:p>
          <a:p>
            <a:pPr algn="r"/>
            <a:r>
              <a:rPr lang="ar-SA" sz="2400" b="1" dirty="0">
                <a:solidFill>
                  <a:srgbClr val="0070C0"/>
                </a:solidFill>
                <a:cs typeface="Akhbar MT" pitchFamily="2" charset="-78"/>
              </a:rPr>
              <a:t>في رفع مستواها وتميزها وأسأل الله أن يقر عينكم بصلاحها</a:t>
            </a:r>
            <a:r>
              <a:rPr lang="ar-SA" sz="2000" b="1" dirty="0">
                <a:solidFill>
                  <a:srgbClr val="0070C0"/>
                </a:solidFill>
                <a:cs typeface="Akhbar MT" pitchFamily="2" charset="-78"/>
              </a:rPr>
              <a:t>. </a:t>
            </a:r>
          </a:p>
          <a:p>
            <a:pPr algn="r"/>
            <a:endParaRPr lang="ar-SA" sz="2000" b="1" dirty="0">
              <a:ln w="12700">
                <a:solidFill>
                  <a:srgbClr val="00B050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 3D Max Hojoon." pitchFamily="2" charset="2"/>
              <a:cs typeface="Akhbar MT" pitchFamily="2" charset="-78"/>
            </a:endParaRPr>
          </a:p>
          <a:p>
            <a:pPr algn="r"/>
            <a:r>
              <a:rPr lang="ar-SA" sz="2000" b="1" dirty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 3D Max Hojoon." pitchFamily="2" charset="2"/>
                <a:cs typeface="Akhbar MT" pitchFamily="2" charset="-78"/>
              </a:rPr>
              <a:t>                     </a:t>
            </a:r>
            <a:r>
              <a:rPr lang="ar-SA" sz="2000" b="1" dirty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 3D Max Hojoon." pitchFamily="2" charset="2"/>
                <a:cs typeface="Akhbar MT" pitchFamily="2" charset="-78"/>
              </a:rPr>
              <a:t>معلمة الصف                                                                 قائدة المدرسة</a:t>
            </a:r>
          </a:p>
          <a:p>
            <a:pPr marL="342900" indent="-342900" algn="r" rtl="1">
              <a:buFont typeface="A 3D Max Hojoon." pitchFamily="2" charset="2"/>
              <a:buChar char=" "/>
            </a:pPr>
            <a:r>
              <a:rPr lang="ar-SA" sz="800" b="1" dirty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 3D Max Hojoon." pitchFamily="2" charset="2"/>
                <a:cs typeface="Akhbar MT" pitchFamily="2" charset="-78"/>
              </a:rPr>
              <a:t>                          ....................................................</a:t>
            </a:r>
            <a:r>
              <a:rPr lang="ar-SA" sz="2000" b="1" dirty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 3D Max Hojoon." pitchFamily="2" charset="2"/>
                <a:cs typeface="Akhbar MT" pitchFamily="2" charset="-78"/>
              </a:rPr>
              <a:t>                                                      </a:t>
            </a:r>
            <a:r>
              <a:rPr lang="ar-SA" sz="800" b="1" dirty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 3D Max Hojoon." pitchFamily="2" charset="2"/>
                <a:cs typeface="Akhbar MT" pitchFamily="2" charset="-78"/>
              </a:rPr>
              <a:t>.................................................</a:t>
            </a:r>
            <a:r>
              <a:rPr lang="ar-SA" sz="2000" b="1" dirty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 3D Max Hojoon." pitchFamily="2" charset="2"/>
                <a:cs typeface="Akhbar MT" pitchFamily="2" charset="-78"/>
              </a:rPr>
              <a:t>       </a:t>
            </a:r>
          </a:p>
        </p:txBody>
      </p:sp>
      <p:grpSp>
        <p:nvGrpSpPr>
          <p:cNvPr id="17" name="مجموعة 16">
            <a:extLst>
              <a:ext uri="{FF2B5EF4-FFF2-40B4-BE49-F238E27FC236}">
                <a16:creationId xmlns:a16="http://schemas.microsoft.com/office/drawing/2014/main" id="{849DF620-02B1-40C9-AF0B-CDC2CAB13342}"/>
              </a:ext>
            </a:extLst>
          </p:cNvPr>
          <p:cNvGrpSpPr/>
          <p:nvPr/>
        </p:nvGrpSpPr>
        <p:grpSpPr>
          <a:xfrm>
            <a:off x="360158" y="474476"/>
            <a:ext cx="667102" cy="680185"/>
            <a:chOff x="1038578" y="1180248"/>
            <a:chExt cx="1139649" cy="960018"/>
          </a:xfrm>
        </p:grpSpPr>
        <p:pic>
          <p:nvPicPr>
            <p:cNvPr id="18" name="صورة 17" descr="C:\Users\Hp inside\Desktop\moe-logo-p.png">
              <a:extLst>
                <a:ext uri="{FF2B5EF4-FFF2-40B4-BE49-F238E27FC236}">
                  <a16:creationId xmlns:a16="http://schemas.microsoft.com/office/drawing/2014/main" id="{09E232FC-0FCD-4F8D-8BC0-C9CD923DF76D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8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38" b="46226"/>
            <a:stretch/>
          </p:blipFill>
          <p:spPr bwMode="auto">
            <a:xfrm>
              <a:off x="1038578" y="1180248"/>
              <a:ext cx="1044660" cy="4473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9" name="صورة 18" descr="C:\Users\Hp inside\Desktop\moe-logo-p.png">
              <a:extLst>
                <a:ext uri="{FF2B5EF4-FFF2-40B4-BE49-F238E27FC236}">
                  <a16:creationId xmlns:a16="http://schemas.microsoft.com/office/drawing/2014/main" id="{C6D2E0F4-E872-4A96-9503-E579DD7F5E89}"/>
                </a:ext>
              </a:extLst>
            </p:cNvPr>
            <p:cNvPicPr/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057" r="29114"/>
            <a:stretch/>
          </p:blipFill>
          <p:spPr bwMode="auto">
            <a:xfrm>
              <a:off x="1038578" y="1594378"/>
              <a:ext cx="1139649" cy="545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25BCC2A0-E511-43A4-B2D9-A6D89CE339D0}"/>
              </a:ext>
            </a:extLst>
          </p:cNvPr>
          <p:cNvSpPr/>
          <p:nvPr/>
        </p:nvSpPr>
        <p:spPr>
          <a:xfrm>
            <a:off x="6585766" y="543470"/>
            <a:ext cx="2102827" cy="11633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ea typeface="Calibri" panose="020F0502020204030204" pitchFamily="34" charset="0"/>
                <a:cs typeface="Arial" panose="020B0604020202020204" pitchFamily="34" charset="0"/>
              </a:rPr>
              <a:t>المملكة العربية السعودية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ea typeface="Calibri" panose="020F0502020204030204" pitchFamily="34" charset="0"/>
                <a:cs typeface="Arial" panose="020B0604020202020204" pitchFamily="34" charset="0"/>
              </a:rPr>
              <a:t>وزارة التعليم  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ea typeface="Calibri" panose="020F0502020204030204" pitchFamily="34" charset="0"/>
                <a:cs typeface="Arial" panose="020B0604020202020204" pitchFamily="34" charset="0"/>
              </a:rPr>
              <a:t> الإدارة العامة للتعليم بـ </a:t>
            </a:r>
            <a:r>
              <a:rPr lang="ar-SA" sz="800" dirty="0">
                <a:ea typeface="Calibri" panose="020F0502020204030204" pitchFamily="34" charset="0"/>
                <a:cs typeface="Arial" panose="020B0604020202020204" pitchFamily="34" charset="0"/>
              </a:rPr>
              <a:t>..............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ea typeface="Calibri" panose="020F0502020204030204" pitchFamily="34" charset="0"/>
                <a:cs typeface="Arial" panose="020B0604020202020204" pitchFamily="34" charset="0"/>
              </a:rPr>
              <a:t>المدرسة  </a:t>
            </a:r>
            <a:r>
              <a:rPr lang="ar-SA" sz="800" dirty="0">
                <a:ea typeface="Calibri" panose="020F0502020204030204" pitchFamily="34" charset="0"/>
                <a:cs typeface="Arial" panose="020B0604020202020204" pitchFamily="34" charset="0"/>
              </a:rPr>
              <a:t>...........................................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صورة ذات صلة">
            <a:extLst>
              <a:ext uri="{FF2B5EF4-FFF2-40B4-BE49-F238E27FC236}">
                <a16:creationId xmlns:a16="http://schemas.microsoft.com/office/drawing/2014/main" id="{A7F5C1E5-E75A-4BD1-9F3F-6FCD84C4FAF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405" y="551045"/>
            <a:ext cx="808785" cy="60361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2" name="مربع نص 7">
            <a:extLst>
              <a:ext uri="{FF2B5EF4-FFF2-40B4-BE49-F238E27FC236}">
                <a16:creationId xmlns:a16="http://schemas.microsoft.com/office/drawing/2014/main" id="{430B5661-A58C-47E2-A8E3-8162984146A2}"/>
              </a:ext>
            </a:extLst>
          </p:cNvPr>
          <p:cNvSpPr txBox="1"/>
          <p:nvPr/>
        </p:nvSpPr>
        <p:spPr>
          <a:xfrm>
            <a:off x="3466214" y="474472"/>
            <a:ext cx="1928161" cy="47256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80000"/>
              </a:lnSpc>
              <a:spcAft>
                <a:spcPts val="1000"/>
              </a:spcAft>
            </a:pPr>
            <a:r>
              <a:rPr lang="ar-SA" sz="2400" dirty="0">
                <a:ln w="5271" cap="flat" cmpd="sng" algn="ctr">
                  <a:solidFill>
                    <a:srgbClr val="10253F"/>
                  </a:solidFill>
                  <a:prstDash val="solid"/>
                  <a:round/>
                </a:ln>
                <a:solidFill>
                  <a:srgbClr val="FF0000"/>
                </a:solidFill>
                <a:latin typeface="Aref Ruqaa"/>
                <a:ea typeface="Calibri" panose="020F0502020204030204" pitchFamily="34" charset="0"/>
                <a:cs typeface="A Sogand"/>
              </a:rPr>
              <a:t>شهادة تفوق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2300" b="1" dirty="0">
                <a:ln w="5271" cap="flat" cmpd="sng" algn="ctr">
                  <a:solidFill>
                    <a:srgbClr val="10253F"/>
                  </a:solidFill>
                  <a:prstDash val="solid"/>
                  <a:round/>
                </a:ln>
                <a:solidFill>
                  <a:srgbClr val="FFFF00"/>
                </a:solidFill>
                <a:latin typeface="Aref Ruqaa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2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id="{701C02F2-1881-457F-A7E8-D46C48DDA9F8}"/>
              </a:ext>
            </a:extLst>
          </p:cNvPr>
          <p:cNvSpPr txBox="1"/>
          <p:nvPr/>
        </p:nvSpPr>
        <p:spPr>
          <a:xfrm>
            <a:off x="3062180" y="2967339"/>
            <a:ext cx="34927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/>
              <a:t>إعداد المعلمة : منى القحطاني </a:t>
            </a:r>
          </a:p>
        </p:txBody>
      </p:sp>
    </p:spTree>
    <p:extLst>
      <p:ext uri="{BB962C8B-B14F-4D97-AF65-F5344CB8AC3E}">
        <p14:creationId xmlns:p14="http://schemas.microsoft.com/office/powerpoint/2010/main" val="1164179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165</Words>
  <Application>Microsoft Office PowerPoint</Application>
  <PresentationFormat>عرض على الشاشة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9" baseType="lpstr">
      <vt:lpstr>A 3D Max Hojoon.</vt:lpstr>
      <vt:lpstr>Aref Ruqaa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أم عبد المحسن</dc:creator>
  <cp:lastModifiedBy>آلاء</cp:lastModifiedBy>
  <cp:revision>13</cp:revision>
  <cp:lastPrinted>2019-04-12T18:58:03Z</cp:lastPrinted>
  <dcterms:created xsi:type="dcterms:W3CDTF">2019-04-12T17:16:29Z</dcterms:created>
  <dcterms:modified xsi:type="dcterms:W3CDTF">2019-04-12T19:09:44Z</dcterms:modified>
</cp:coreProperties>
</file>