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2" r:id="rId5"/>
    <p:sldId id="258" r:id="rId6"/>
    <p:sldId id="261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EFEFE"/>
    <a:srgbClr val="FDFDFD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9F3B20-48D7-4D2D-824A-21AFC52B186C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AC257C7-8F7E-4761-AE53-D5C78E2F2338}">
      <dgm:prSet phldrT="[Text]"/>
      <dgm:spPr/>
      <dgm:t>
        <a:bodyPr/>
        <a:lstStyle/>
        <a:p>
          <a:r>
            <a:rPr lang="ar-BH" dirty="0"/>
            <a:t>نقاط فنية وتعليمية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47454CB-AA36-428F-8297-ABB99A50A2A5}" type="parTrans" cxnId="{698829F6-58DA-4972-A0E0-42239BF4E326}">
      <dgm:prSet/>
      <dgm:spPr/>
      <dgm:t>
        <a:bodyPr/>
        <a:lstStyle/>
        <a:p>
          <a:endParaRPr lang="en-US"/>
        </a:p>
      </dgm:t>
    </dgm:pt>
    <dgm:pt modelId="{AC38CFAD-8324-41DF-9966-42C71C2354E1}" type="sibTrans" cxnId="{698829F6-58DA-4972-A0E0-42239BF4E326}">
      <dgm:prSet/>
      <dgm:spPr/>
      <dgm:t>
        <a:bodyPr/>
        <a:lstStyle/>
        <a:p>
          <a:endParaRPr lang="en-US"/>
        </a:p>
      </dgm:t>
    </dgm:pt>
    <dgm:pt modelId="{084ADB5C-F302-4F38-9CD3-EF38457053FC}">
      <dgm:prSet phldrT="[Text]"/>
      <dgm:spPr/>
      <dgm:t>
        <a:bodyPr/>
        <a:lstStyle/>
        <a:p>
          <a:r>
            <a:rPr lang="ar-BH" dirty="0"/>
            <a:t>فيديو تعليمي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ED309E0-7084-44BB-8694-C5269E97CA94}" type="parTrans" cxnId="{A86735C0-89B8-4C4D-96F1-5797AE6D7CD4}">
      <dgm:prSet/>
      <dgm:spPr/>
      <dgm:t>
        <a:bodyPr/>
        <a:lstStyle/>
        <a:p>
          <a:endParaRPr lang="en-US"/>
        </a:p>
      </dgm:t>
    </dgm:pt>
    <dgm:pt modelId="{CD09B5C5-B6C0-4079-BB63-0A031AF1D2E4}" type="sibTrans" cxnId="{A86735C0-89B8-4C4D-96F1-5797AE6D7CD4}">
      <dgm:prSet/>
      <dgm:spPr/>
      <dgm:t>
        <a:bodyPr/>
        <a:lstStyle/>
        <a:p>
          <a:endParaRPr lang="en-US"/>
        </a:p>
      </dgm:t>
    </dgm:pt>
    <dgm:pt modelId="{4F4A0151-E250-4BAC-88DD-CCD7642AC6A4}">
      <dgm:prSet phldrT="[Text]"/>
      <dgm:spPr/>
      <dgm:t>
        <a:bodyPr/>
        <a:lstStyle/>
        <a:p>
          <a:r>
            <a:rPr lang="ar-BH" dirty="0"/>
            <a:t>تقييم ذاتي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4BF9D8F1-1A38-4DCB-A5B5-53A8754DA3E1}" type="parTrans" cxnId="{0E9FC0E6-B162-4472-8D23-7BF1B74FCB27}">
      <dgm:prSet/>
      <dgm:spPr/>
      <dgm:t>
        <a:bodyPr/>
        <a:lstStyle/>
        <a:p>
          <a:endParaRPr lang="en-US"/>
        </a:p>
      </dgm:t>
    </dgm:pt>
    <dgm:pt modelId="{43BCA23C-78FD-46CC-A3D8-B9009A96425A}" type="sibTrans" cxnId="{0E9FC0E6-B162-4472-8D23-7BF1B74FCB27}">
      <dgm:prSet/>
      <dgm:spPr/>
      <dgm:t>
        <a:bodyPr/>
        <a:lstStyle/>
        <a:p>
          <a:endParaRPr lang="en-US"/>
        </a:p>
      </dgm:t>
    </dgm:pt>
    <dgm:pt modelId="{4691D0AA-56A2-451E-8217-0ED678FAA2BE}" type="pres">
      <dgm:prSet presAssocID="{729F3B20-48D7-4D2D-824A-21AFC52B186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pPr rtl="1"/>
          <a:endParaRPr lang="ar-BH"/>
        </a:p>
      </dgm:t>
    </dgm:pt>
    <dgm:pt modelId="{2D7D06C6-D129-4896-87E8-555816851082}" type="pres">
      <dgm:prSet presAssocID="{9AC257C7-8F7E-4761-AE53-D5C78E2F2338}" presName="Accent1" presStyleCnt="0"/>
      <dgm:spPr/>
    </dgm:pt>
    <dgm:pt modelId="{BC0708A9-AD5F-4F4D-B4BB-9962099E9F3A}" type="pres">
      <dgm:prSet presAssocID="{9AC257C7-8F7E-4761-AE53-D5C78E2F2338}" presName="Accent" presStyleLbl="node1" presStyleIdx="0" presStyleCnt="3" custLinFactNeighborX="64109" custLinFactNeighborY="19030"/>
      <dgm:spPr/>
    </dgm:pt>
    <dgm:pt modelId="{A4F35536-276F-4986-B6D1-D35FC6B710CB}" type="pres">
      <dgm:prSet presAssocID="{9AC257C7-8F7E-4761-AE53-D5C78E2F2338}" presName="Parent1" presStyleLbl="revTx" presStyleIdx="0" presStyleCnt="3" custLinFactX="15672" custLinFactNeighborX="100000" custLinFactNeighborY="876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37862842-662E-4980-B326-F28EC6AEAD57}" type="pres">
      <dgm:prSet presAssocID="{084ADB5C-F302-4F38-9CD3-EF38457053FC}" presName="Accent2" presStyleCnt="0"/>
      <dgm:spPr/>
    </dgm:pt>
    <dgm:pt modelId="{09651805-0E4F-4713-9F73-1925FD8A7DBD}" type="pres">
      <dgm:prSet presAssocID="{084ADB5C-F302-4F38-9CD3-EF38457053FC}" presName="Accent" presStyleLbl="node1" presStyleIdx="1" presStyleCnt="3" custLinFactNeighborX="-27547" custLinFactNeighborY="-23036"/>
      <dgm:spPr/>
    </dgm:pt>
    <dgm:pt modelId="{D8CBA6BB-E49D-4714-801A-49546D2345D7}" type="pres">
      <dgm:prSet presAssocID="{084ADB5C-F302-4F38-9CD3-EF38457053FC}" presName="Parent2" presStyleLbl="revTx" presStyleIdx="1" presStyleCnt="3" custLinFactNeighborX="-45066" custLinFactNeighborY="-703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4F0CAF4E-2AEA-4A47-850F-C736851F3FDD}" type="pres">
      <dgm:prSet presAssocID="{4F4A0151-E250-4BAC-88DD-CCD7642AC6A4}" presName="Accent3" presStyleCnt="0"/>
      <dgm:spPr/>
    </dgm:pt>
    <dgm:pt modelId="{E0B9D4DC-9C9B-469D-AB98-41A8D40404A2}" type="pres">
      <dgm:prSet presAssocID="{4F4A0151-E250-4BAC-88DD-CCD7642AC6A4}" presName="Accent" presStyleLbl="node1" presStyleIdx="2" presStyleCnt="3" custLinFactNeighborX="8161" custLinFactNeighborY="15151"/>
      <dgm:spPr/>
    </dgm:pt>
    <dgm:pt modelId="{02A7499D-9F3F-4C2B-B557-8F524C6270C8}" type="pres">
      <dgm:prSet presAssocID="{4F4A0151-E250-4BAC-88DD-CCD7642AC6A4}" presName="Parent3" presStyleLbl="revTx" presStyleIdx="2" presStyleCnt="3" custLinFactNeighborX="15322" custLinFactNeighborY="486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DD1232A7-7C4B-4E19-BFD0-27E34664DC35}" type="presOf" srcId="{084ADB5C-F302-4F38-9CD3-EF38457053FC}" destId="{D8CBA6BB-E49D-4714-801A-49546D2345D7}" srcOrd="0" destOrd="0" presId="urn:microsoft.com/office/officeart/2009/layout/CircleArrowProcess"/>
    <dgm:cxn modelId="{698829F6-58DA-4972-A0E0-42239BF4E326}" srcId="{729F3B20-48D7-4D2D-824A-21AFC52B186C}" destId="{9AC257C7-8F7E-4761-AE53-D5C78E2F2338}" srcOrd="0" destOrd="0" parTransId="{B47454CB-AA36-428F-8297-ABB99A50A2A5}" sibTransId="{AC38CFAD-8324-41DF-9966-42C71C2354E1}"/>
    <dgm:cxn modelId="{15F39CEA-2FBA-4333-B67E-B8701D02E221}" type="presOf" srcId="{729F3B20-48D7-4D2D-824A-21AFC52B186C}" destId="{4691D0AA-56A2-451E-8217-0ED678FAA2BE}" srcOrd="0" destOrd="0" presId="urn:microsoft.com/office/officeart/2009/layout/CircleArrowProcess"/>
    <dgm:cxn modelId="{A86735C0-89B8-4C4D-96F1-5797AE6D7CD4}" srcId="{729F3B20-48D7-4D2D-824A-21AFC52B186C}" destId="{084ADB5C-F302-4F38-9CD3-EF38457053FC}" srcOrd="1" destOrd="0" parTransId="{BED309E0-7084-44BB-8694-C5269E97CA94}" sibTransId="{CD09B5C5-B6C0-4079-BB63-0A031AF1D2E4}"/>
    <dgm:cxn modelId="{8E409D23-0B75-4FD3-9F80-E9F315211E34}" type="presOf" srcId="{9AC257C7-8F7E-4761-AE53-D5C78E2F2338}" destId="{A4F35536-276F-4986-B6D1-D35FC6B710CB}" srcOrd="0" destOrd="0" presId="urn:microsoft.com/office/officeart/2009/layout/CircleArrowProcess"/>
    <dgm:cxn modelId="{FCF7DB08-2661-4488-B5FA-8009FB3C77DA}" type="presOf" srcId="{4F4A0151-E250-4BAC-88DD-CCD7642AC6A4}" destId="{02A7499D-9F3F-4C2B-B557-8F524C6270C8}" srcOrd="0" destOrd="0" presId="urn:microsoft.com/office/officeart/2009/layout/CircleArrowProcess"/>
    <dgm:cxn modelId="{0E9FC0E6-B162-4472-8D23-7BF1B74FCB27}" srcId="{729F3B20-48D7-4D2D-824A-21AFC52B186C}" destId="{4F4A0151-E250-4BAC-88DD-CCD7642AC6A4}" srcOrd="2" destOrd="0" parTransId="{4BF9D8F1-1A38-4DCB-A5B5-53A8754DA3E1}" sibTransId="{43BCA23C-78FD-46CC-A3D8-B9009A96425A}"/>
    <dgm:cxn modelId="{F84ACB8C-9CAA-4BCF-99FA-F123BD297ACC}" type="presParOf" srcId="{4691D0AA-56A2-451E-8217-0ED678FAA2BE}" destId="{2D7D06C6-D129-4896-87E8-555816851082}" srcOrd="0" destOrd="0" presId="urn:microsoft.com/office/officeart/2009/layout/CircleArrowProcess"/>
    <dgm:cxn modelId="{7BB2339C-EEC2-4FF9-8283-D40947EAB5B7}" type="presParOf" srcId="{2D7D06C6-D129-4896-87E8-555816851082}" destId="{BC0708A9-AD5F-4F4D-B4BB-9962099E9F3A}" srcOrd="0" destOrd="0" presId="urn:microsoft.com/office/officeart/2009/layout/CircleArrowProcess"/>
    <dgm:cxn modelId="{3DF07F7A-377E-4379-B7ED-216EC44F7B24}" type="presParOf" srcId="{4691D0AA-56A2-451E-8217-0ED678FAA2BE}" destId="{A4F35536-276F-4986-B6D1-D35FC6B710CB}" srcOrd="1" destOrd="0" presId="urn:microsoft.com/office/officeart/2009/layout/CircleArrowProcess"/>
    <dgm:cxn modelId="{E1E2EA04-2D67-4B6D-A377-2BFDC7023682}" type="presParOf" srcId="{4691D0AA-56A2-451E-8217-0ED678FAA2BE}" destId="{37862842-662E-4980-B326-F28EC6AEAD57}" srcOrd="2" destOrd="0" presId="urn:microsoft.com/office/officeart/2009/layout/CircleArrowProcess"/>
    <dgm:cxn modelId="{0899AE5E-C192-4B73-A966-646CD3D04691}" type="presParOf" srcId="{37862842-662E-4980-B326-F28EC6AEAD57}" destId="{09651805-0E4F-4713-9F73-1925FD8A7DBD}" srcOrd="0" destOrd="0" presId="urn:microsoft.com/office/officeart/2009/layout/CircleArrowProcess"/>
    <dgm:cxn modelId="{8275D428-0595-4ED0-B2A9-A4E092C03051}" type="presParOf" srcId="{4691D0AA-56A2-451E-8217-0ED678FAA2BE}" destId="{D8CBA6BB-E49D-4714-801A-49546D2345D7}" srcOrd="3" destOrd="0" presId="urn:microsoft.com/office/officeart/2009/layout/CircleArrowProcess"/>
    <dgm:cxn modelId="{37C8C3CD-E1F4-4B2D-ADA1-6E9EE100F496}" type="presParOf" srcId="{4691D0AA-56A2-451E-8217-0ED678FAA2BE}" destId="{4F0CAF4E-2AEA-4A47-850F-C736851F3FDD}" srcOrd="4" destOrd="0" presId="urn:microsoft.com/office/officeart/2009/layout/CircleArrowProcess"/>
    <dgm:cxn modelId="{2C71EC41-EEA6-461F-B539-34D947163AAB}" type="presParOf" srcId="{4F0CAF4E-2AEA-4A47-850F-C736851F3FDD}" destId="{E0B9D4DC-9C9B-469D-AB98-41A8D40404A2}" srcOrd="0" destOrd="0" presId="urn:microsoft.com/office/officeart/2009/layout/CircleArrowProcess"/>
    <dgm:cxn modelId="{305658B1-47B2-4422-A769-4F0D1AD06C16}" type="presParOf" srcId="{4691D0AA-56A2-451E-8217-0ED678FAA2BE}" destId="{02A7499D-9F3F-4C2B-B557-8F524C6270C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slide" Target="slide3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106217"/>
            <a:ext cx="121920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الأول الابتدائي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2" name="1">
            <a:hlinkClick r:id="" action="ppaction://media"/>
            <a:extLst>
              <a:ext uri="{FF2B5EF4-FFF2-40B4-BE49-F238E27FC236}">
                <a16:creationId xmlns="" xmlns:a16="http://schemas.microsoft.com/office/drawing/2014/main" id="{26EF571F-C1B1-494A-83C4-106F243B301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27097"/>
            <a:ext cx="12192000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6600" b="1" dirty="0">
                <a:solidFill>
                  <a:schemeClr val="tx1"/>
                </a:solidFill>
                <a:cs typeface="+mj-cs"/>
              </a:rPr>
              <a:t>العاب صغيرة مرتبطة بكرة اليد</a:t>
            </a:r>
          </a:p>
          <a:p>
            <a:pPr algn="ctr"/>
            <a:r>
              <a:rPr lang="ar-BH" sz="6600" b="1" dirty="0">
                <a:solidFill>
                  <a:srgbClr val="002060"/>
                </a:solidFill>
                <a:cs typeface="+mj-cs"/>
              </a:rPr>
              <a:t>التمرير</a:t>
            </a:r>
            <a:endParaRPr lang="en-US" sz="6600" b="1" dirty="0">
              <a:solidFill>
                <a:srgbClr val="002060"/>
              </a:solidFill>
              <a:cs typeface="+mj-cs"/>
            </a:endParaRPr>
          </a:p>
        </p:txBody>
      </p:sp>
      <p:pic>
        <p:nvPicPr>
          <p:cNvPr id="2" name="2">
            <a:hlinkClick r:id="" action="ppaction://media"/>
            <a:extLst>
              <a:ext uri="{FF2B5EF4-FFF2-40B4-BE49-F238E27FC236}">
                <a16:creationId xmlns="" xmlns:a16="http://schemas.microsoft.com/office/drawing/2014/main" id="{302E53A1-62F0-49BE-A500-7044817AE00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1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1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822960" y="2834640"/>
            <a:ext cx="4415246" cy="198555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69069637"/>
              </p:ext>
            </p:extLst>
          </p:nvPr>
        </p:nvGraphicFramePr>
        <p:xfrm>
          <a:off x="3840480" y="444137"/>
          <a:ext cx="9219474" cy="5628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2960" y="3180200"/>
            <a:ext cx="450668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/>
              <a:t>العاب صغيرة مرتبطة بكرة اليد</a:t>
            </a:r>
          </a:p>
          <a:p>
            <a:pPr algn="ctr"/>
            <a:r>
              <a:rPr lang="ar-BH" sz="4400" b="1" dirty="0">
                <a:solidFill>
                  <a:srgbClr val="002060"/>
                </a:solidFill>
              </a:rPr>
              <a:t>التمرير</a:t>
            </a:r>
            <a:endParaRPr lang="en-US" sz="4400" b="1" dirty="0">
              <a:solidFill>
                <a:srgbClr val="002060"/>
              </a:solidFill>
            </a:endParaRPr>
          </a:p>
          <a:p>
            <a:pPr algn="ctr"/>
            <a:endParaRPr lang="en-US" sz="1100" b="1" dirty="0">
              <a:solidFill>
                <a:srgbClr val="002060"/>
              </a:solidFill>
              <a:cs typeface="+mj-cs"/>
            </a:endParaRPr>
          </a:p>
        </p:txBody>
      </p:sp>
      <p:pic>
        <p:nvPicPr>
          <p:cNvPr id="2" name="3">
            <a:hlinkClick r:id="" action="ppaction://media"/>
            <a:extLst>
              <a:ext uri="{FF2B5EF4-FFF2-40B4-BE49-F238E27FC236}">
                <a16:creationId xmlns="" xmlns:a16="http://schemas.microsoft.com/office/drawing/2014/main" id="{7A999DD5-9FB1-4CAD-A599-9478CCB6788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2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06148" y="2038862"/>
            <a:ext cx="5044957" cy="32441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2800" b="1" u="sng" dirty="0">
                <a:solidFill>
                  <a:srgbClr val="C00000"/>
                </a:solidFill>
              </a:rPr>
              <a:t>النقاط التعليمية والفنية :</a:t>
            </a:r>
          </a:p>
          <a:p>
            <a:pPr algn="r" rtl="1">
              <a:lnSpc>
                <a:spcPct val="150000"/>
              </a:lnSpc>
            </a:pPr>
            <a:r>
              <a:rPr lang="ar-BH" sz="2800" dirty="0"/>
              <a:t>تمرير الكرة بيد واحدة.</a:t>
            </a:r>
          </a:p>
          <a:p>
            <a:pPr algn="r" rtl="1">
              <a:lnSpc>
                <a:spcPct val="150000"/>
              </a:lnSpc>
            </a:pPr>
            <a:r>
              <a:rPr lang="ar-BH" sz="2800" dirty="0"/>
              <a:t>استلام الكرة باليدين معًا.</a:t>
            </a:r>
          </a:p>
          <a:p>
            <a:pPr algn="r" rtl="1">
              <a:lnSpc>
                <a:spcPct val="150000"/>
              </a:lnSpc>
            </a:pPr>
            <a:r>
              <a:rPr lang="ar-BH" sz="2800" dirty="0"/>
              <a:t>جلوس تربيع تمرير الكرة إلى الأمام</a:t>
            </a:r>
            <a:r>
              <a:rPr lang="en-US" sz="2800" dirty="0"/>
              <a:t>.</a:t>
            </a:r>
            <a:endParaRPr lang="ar-BH" sz="2800" dirty="0"/>
          </a:p>
          <a:p>
            <a:pPr algn="r" rtl="1">
              <a:lnSpc>
                <a:spcPct val="150000"/>
              </a:lnSpc>
            </a:pPr>
            <a:r>
              <a:rPr lang="ar-BH" sz="2800" dirty="0"/>
              <a:t>وقوف تمرير الكرة إلى الأمام نحو الحائط.</a:t>
            </a:r>
          </a:p>
        </p:txBody>
      </p:sp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216131" y="5618018"/>
            <a:ext cx="1042416" cy="1042416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5" name="4">
            <a:hlinkClick r:id="" action="ppaction://media"/>
            <a:extLst>
              <a:ext uri="{FF2B5EF4-FFF2-40B4-BE49-F238E27FC236}">
                <a16:creationId xmlns="" xmlns:a16="http://schemas.microsoft.com/office/drawing/2014/main" id="{9F11CB26-6170-4004-B4D6-7E48AB45A60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35274" y="6068352"/>
            <a:ext cx="304800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30863" t="40625" r="43599" b="24516"/>
          <a:stretch/>
        </p:blipFill>
        <p:spPr>
          <a:xfrm>
            <a:off x="850008" y="1899610"/>
            <a:ext cx="4590133" cy="352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4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6" action="ppaction://hlinksldjump" highlightClick="1"/>
          </p:cNvPr>
          <p:cNvSpPr/>
          <p:nvPr/>
        </p:nvSpPr>
        <p:spPr>
          <a:xfrm>
            <a:off x="369719" y="224682"/>
            <a:ext cx="1042416" cy="1042416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5" name="التمرير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b="31678"/>
          <a:stretch/>
        </p:blipFill>
        <p:spPr>
          <a:xfrm>
            <a:off x="1781854" y="381001"/>
            <a:ext cx="8707620" cy="575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8547" y="1751367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أسم المهارة : </a:t>
            </a:r>
            <a:r>
              <a:rPr lang="ar-B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التمرير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6" name="Picture 2" descr="Image result for question 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83F3F7"/>
              </a:clrFrom>
              <a:clrTo>
                <a:srgbClr val="83F3F7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95406" y="3091543"/>
            <a:ext cx="1078612" cy="81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564971" y="2211714"/>
            <a:ext cx="16417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ar-BH" sz="4000" dirty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اجب  ...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10358" y="3275112"/>
            <a:ext cx="46442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يكون تمرير الكرة باستخدام</a:t>
            </a:r>
            <a:endParaRPr lang="en-US" sz="40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6" descr="Image result for sand glass 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2" y="439442"/>
            <a:ext cx="1573535" cy="157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39" y="3203005"/>
            <a:ext cx="624402" cy="76701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495038" y="4259901"/>
            <a:ext cx="1248804" cy="767013"/>
            <a:chOff x="1529443" y="5219950"/>
            <a:chExt cx="1248804" cy="76701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845" y="5219950"/>
              <a:ext cx="624402" cy="7670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29443" y="5219950"/>
              <a:ext cx="624402" cy="767013"/>
            </a:xfrm>
            <a:prstGeom prst="rect">
              <a:avLst/>
            </a:prstGeom>
          </p:spPr>
        </p:pic>
      </p:grpSp>
      <p:sp>
        <p:nvSpPr>
          <p:cNvPr id="16" name="Action Button: Home 15">
            <a:hlinkClick r:id="rId7" action="ppaction://hlinksldjump" highlightClick="1"/>
          </p:cNvPr>
          <p:cNvSpPr/>
          <p:nvPr/>
        </p:nvSpPr>
        <p:spPr>
          <a:xfrm>
            <a:off x="216131" y="5333405"/>
            <a:ext cx="1042416" cy="1042416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7" name="Rectangle 16"/>
          <p:cNvSpPr/>
          <p:nvPr/>
        </p:nvSpPr>
        <p:spPr>
          <a:xfrm>
            <a:off x="6565476" y="4259901"/>
            <a:ext cx="47339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يكون استلام الكرة باستخدام</a:t>
            </a:r>
            <a:endParaRPr lang="en-US" sz="40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Picture 2" descr="Image result for question 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83F3F7"/>
              </a:clrFrom>
              <a:clrTo>
                <a:srgbClr val="83F3F7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89838" y="4166567"/>
            <a:ext cx="1084180" cy="8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6">
            <a:hlinkClick r:id="" action="ppaction://media"/>
            <a:extLst>
              <a:ext uri="{FF2B5EF4-FFF2-40B4-BE49-F238E27FC236}">
                <a16:creationId xmlns="" xmlns:a16="http://schemas.microsoft.com/office/drawing/2014/main" id="{B710515A-FC1B-42FF-9337-6CB69A05E90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0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56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  <p:bldP spid="7" grpId="0"/>
      <p:bldP spid="8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1384" y="972045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أسم المهارة : </a:t>
            </a:r>
            <a:r>
              <a:rPr lang="ar-B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التمرير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9909" y="3268017"/>
            <a:ext cx="20087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5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أحسنت</a:t>
            </a:r>
            <a:endParaRPr lang="en-US" sz="44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2" descr="Image result for clapping gif"/>
          <p:cNvPicPr>
            <a:picLocks noChangeAspect="1" noChangeArrowheads="1" noCrop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6409" y="2373957"/>
            <a:ext cx="2238973" cy="149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ction Button: Home 7">
            <a:hlinkClick r:id="rId6" action="ppaction://hlinksldjump" highlightClick="1"/>
          </p:cNvPr>
          <p:cNvSpPr/>
          <p:nvPr/>
        </p:nvSpPr>
        <p:spPr>
          <a:xfrm>
            <a:off x="216131" y="5333405"/>
            <a:ext cx="1042416" cy="1042416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2" name="7">
            <a:hlinkClick r:id="" action="ppaction://media"/>
            <a:extLst>
              <a:ext uri="{FF2B5EF4-FFF2-40B4-BE49-F238E27FC236}">
                <a16:creationId xmlns="" xmlns:a16="http://schemas.microsoft.com/office/drawing/2014/main" id="{202B209F-1D08-41F0-9AF9-3D9A990A01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80931" y="531519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4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الاول تنطيط12</Template>
  <TotalTime>0</TotalTime>
  <Words>69</Words>
  <Application>Microsoft Office PowerPoint</Application>
  <PresentationFormat>Widescreen</PresentationFormat>
  <Paragraphs>19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Muneera  saleh musaifer</dc:creator>
  <cp:lastModifiedBy>Hiba Saleh Ali Mohammed</cp:lastModifiedBy>
  <cp:revision>24</cp:revision>
  <dcterms:created xsi:type="dcterms:W3CDTF">2020-03-17T07:55:28Z</dcterms:created>
  <dcterms:modified xsi:type="dcterms:W3CDTF">2020-03-25T08:52:00Z</dcterms:modified>
</cp:coreProperties>
</file>