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77" r:id="rId1"/>
  </p:sldMasterIdLst>
  <p:notesMasterIdLst>
    <p:notesMasterId r:id="rId10"/>
  </p:notesMasterIdLst>
  <p:handoutMasterIdLst>
    <p:handoutMasterId r:id="rId11"/>
  </p:handoutMasterIdLst>
  <p:sldIdLst>
    <p:sldId id="331" r:id="rId2"/>
    <p:sldId id="332" r:id="rId3"/>
    <p:sldId id="333" r:id="rId4"/>
    <p:sldId id="334" r:id="rId5"/>
    <p:sldId id="318" r:id="rId6"/>
    <p:sldId id="327" r:id="rId7"/>
    <p:sldId id="330" r:id="rId8"/>
    <p:sldId id="328" r:id="rId9"/>
  </p:sldIdLst>
  <p:sldSz cx="9144000" cy="6858000" type="screen4x3"/>
  <p:notesSz cx="6858000" cy="9144000"/>
  <p:defaultTextStyle>
    <a:defPPr>
      <a:defRPr lang="en-US"/>
    </a:defPPr>
    <a:lvl1pPr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r" defTabSz="914400" rtl="1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r" defTabSz="914400" rtl="1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r" defTabSz="914400" rtl="1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r" defTabSz="914400" rtl="1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9933"/>
    <a:srgbClr val="E1F4FF"/>
    <a:srgbClr val="B9EDFF"/>
    <a:srgbClr val="99FFCC"/>
    <a:srgbClr val="BCEEBC"/>
    <a:srgbClr val="FFFF99"/>
    <a:srgbClr val="9FE6FF"/>
    <a:srgbClr val="D4F4D4"/>
    <a:srgbClr val="FFFFFF"/>
    <a:srgbClr val="E4F8E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1985" autoAdjust="0"/>
    <p:restoredTop sz="94660"/>
  </p:normalViewPr>
  <p:slideViewPr>
    <p:cSldViewPr>
      <p:cViewPr varScale="1">
        <p:scale>
          <a:sx n="67" d="100"/>
          <a:sy n="67" d="100"/>
        </p:scale>
        <p:origin x="714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image" Target="../media/image4.png"/><Relationship Id="rId4" Type="http://schemas.openxmlformats.org/officeDocument/2006/relationships/image" Target="../media/image7.png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image" Target="../media/image8.png"/><Relationship Id="rId4" Type="http://schemas.openxmlformats.org/officeDocument/2006/relationships/image" Target="../media/image11.pn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image" Target="../media/image4.png"/><Relationship Id="rId4" Type="http://schemas.openxmlformats.org/officeDocument/2006/relationships/image" Target="../media/image7.pn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image" Target="../media/image8.png"/><Relationship Id="rId4" Type="http://schemas.openxmlformats.org/officeDocument/2006/relationships/image" Target="../media/image11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90B22F0-3C67-4CB5-B9B1-E5545CEACA9D}" type="doc">
      <dgm:prSet loTypeId="urn:microsoft.com/office/officeart/2008/layout/RadialCluster" loCatId="cycle" qsTypeId="urn:microsoft.com/office/officeart/2005/8/quickstyle/simple1" qsCatId="simple" csTypeId="urn:microsoft.com/office/officeart/2005/8/colors/accent0_1" csCatId="mainScheme" phldr="1"/>
      <dgm:spPr/>
      <dgm:t>
        <a:bodyPr/>
        <a:lstStyle/>
        <a:p>
          <a:pPr rtl="1"/>
          <a:endParaRPr lang="ar-BH"/>
        </a:p>
      </dgm:t>
    </dgm:pt>
    <dgm:pt modelId="{B6CBBE0E-8F04-4061-B439-391B01066364}">
      <dgm:prSet phldrT="[Text]" custT="1"/>
      <dgm:spPr>
        <a:solidFill>
          <a:srgbClr val="C00000"/>
        </a:solidFill>
        <a:ln>
          <a:noFill/>
        </a:ln>
        <a:effectLst>
          <a:outerShdw blurRad="107950" dist="12700" dir="5400000" algn="ctr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gm:spPr>
      <dgm:t>
        <a:bodyPr/>
        <a:lstStyle/>
        <a:p>
          <a:pPr algn="ctr" rtl="1"/>
          <a:r>
            <a:rPr lang="ar-SA" sz="4000" b="1" dirty="0" smtClean="0">
              <a:solidFill>
                <a:schemeClr val="bg1"/>
              </a:solidFill>
            </a:rPr>
            <a:t>اللهُ </a:t>
          </a:r>
          <a:r>
            <a:rPr lang="ar-SA" sz="4000" b="1" dirty="0" smtClean="0">
              <a:solidFill>
                <a:schemeClr val="bg1"/>
              </a:solidFill>
            </a:rPr>
            <a:t>ال</a:t>
          </a:r>
          <a:r>
            <a:rPr lang="ar-BH" sz="4000" b="1" dirty="0" smtClean="0">
              <a:solidFill>
                <a:schemeClr val="bg1"/>
              </a:solidFill>
            </a:rPr>
            <a:t>قادر</a:t>
          </a:r>
          <a:endParaRPr lang="ar-BH" sz="4000" b="1" dirty="0"/>
        </a:p>
      </dgm:t>
    </dgm:pt>
    <dgm:pt modelId="{ABE42BF2-4CC5-47E4-8A3B-38970C7C3D3F}" type="parTrans" cxnId="{F6ECC2E0-7EF8-49C3-AC1A-88D7A8D66E9F}">
      <dgm:prSet/>
      <dgm:spPr/>
      <dgm:t>
        <a:bodyPr/>
        <a:lstStyle/>
        <a:p>
          <a:pPr rtl="1"/>
          <a:endParaRPr lang="ar-BH"/>
        </a:p>
      </dgm:t>
    </dgm:pt>
    <dgm:pt modelId="{33D0F20E-F76F-4FFE-954C-812D62A2C19C}" type="sibTrans" cxnId="{F6ECC2E0-7EF8-49C3-AC1A-88D7A8D66E9F}">
      <dgm:prSet/>
      <dgm:spPr/>
      <dgm:t>
        <a:bodyPr/>
        <a:lstStyle/>
        <a:p>
          <a:pPr rtl="1"/>
          <a:endParaRPr lang="ar-BH"/>
        </a:p>
      </dgm:t>
    </dgm:pt>
    <dgm:pt modelId="{65E8CB7C-AD78-4A54-830F-2748AB77FEF4}">
      <dgm:prSet phldrT="[Text]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pPr rtl="1"/>
          <a:r>
            <a:rPr lang="ar-BH" dirty="0" smtClean="0"/>
            <a:t> </a:t>
          </a:r>
          <a:endParaRPr lang="ar-BH" dirty="0"/>
        </a:p>
      </dgm:t>
    </dgm:pt>
    <dgm:pt modelId="{851F64D8-D208-4BA9-8AD3-1F30F8230284}" type="parTrans" cxnId="{B585E162-E538-40B0-95E9-DBA1F3478A79}">
      <dgm:prSet/>
      <dgm:spPr/>
      <dgm:t>
        <a:bodyPr/>
        <a:lstStyle/>
        <a:p>
          <a:pPr rtl="1"/>
          <a:endParaRPr lang="ar-BH"/>
        </a:p>
      </dgm:t>
    </dgm:pt>
    <dgm:pt modelId="{419D95EA-44FE-49EE-8E1D-603D6D453B88}" type="sibTrans" cxnId="{B585E162-E538-40B0-95E9-DBA1F3478A79}">
      <dgm:prSet/>
      <dgm:spPr/>
      <dgm:t>
        <a:bodyPr/>
        <a:lstStyle/>
        <a:p>
          <a:pPr rtl="1"/>
          <a:endParaRPr lang="ar-BH"/>
        </a:p>
      </dgm:t>
    </dgm:pt>
    <dgm:pt modelId="{17294029-C239-4C63-8FF8-E82859FB40E8}">
      <dgm:prSet phldrT="[Text]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  <dgm:t>
        <a:bodyPr/>
        <a:lstStyle/>
        <a:p>
          <a:pPr rtl="1"/>
          <a:r>
            <a:rPr lang="ar-BH" dirty="0" smtClean="0"/>
            <a:t> </a:t>
          </a:r>
          <a:endParaRPr lang="ar-BH" dirty="0"/>
        </a:p>
      </dgm:t>
    </dgm:pt>
    <dgm:pt modelId="{E61C6A50-763D-4853-9377-863F3AC7B3C5}" type="parTrans" cxnId="{506C7CA3-C869-4E5E-99CE-52874FEC678E}">
      <dgm:prSet/>
      <dgm:spPr/>
      <dgm:t>
        <a:bodyPr/>
        <a:lstStyle/>
        <a:p>
          <a:pPr rtl="1"/>
          <a:endParaRPr lang="ar-BH"/>
        </a:p>
      </dgm:t>
    </dgm:pt>
    <dgm:pt modelId="{68D97D93-218C-4B0C-98BF-5BE0C7CE74A9}" type="sibTrans" cxnId="{506C7CA3-C869-4E5E-99CE-52874FEC678E}">
      <dgm:prSet/>
      <dgm:spPr/>
      <dgm:t>
        <a:bodyPr/>
        <a:lstStyle/>
        <a:p>
          <a:pPr rtl="1"/>
          <a:endParaRPr lang="ar-BH"/>
        </a:p>
      </dgm:t>
    </dgm:pt>
    <dgm:pt modelId="{06B7C0E4-3922-40F3-835D-3D181A78F248}">
      <dgm:prSet phldrT="[Text]"/>
      <dgm:spPr>
        <a:blipFill rotWithShape="0">
          <a:blip xmlns:r="http://schemas.openxmlformats.org/officeDocument/2006/relationships" r:embed="rId3"/>
          <a:stretch>
            <a:fillRect/>
          </a:stretch>
        </a:blipFill>
      </dgm:spPr>
      <dgm:t>
        <a:bodyPr/>
        <a:lstStyle/>
        <a:p>
          <a:pPr rtl="1"/>
          <a:r>
            <a:rPr lang="ar-BH" dirty="0" smtClean="0"/>
            <a:t> </a:t>
          </a:r>
          <a:endParaRPr lang="ar-BH" dirty="0"/>
        </a:p>
      </dgm:t>
    </dgm:pt>
    <dgm:pt modelId="{E7C524F6-6DC6-4A7A-AB46-0BA313BBE909}" type="parTrans" cxnId="{62328834-AA0A-4A3C-8D93-D3FBCB1054DA}">
      <dgm:prSet/>
      <dgm:spPr/>
      <dgm:t>
        <a:bodyPr/>
        <a:lstStyle/>
        <a:p>
          <a:pPr rtl="1"/>
          <a:endParaRPr lang="ar-BH"/>
        </a:p>
      </dgm:t>
    </dgm:pt>
    <dgm:pt modelId="{9142764B-8F90-4E03-99F5-94DDC705D2F8}" type="sibTrans" cxnId="{62328834-AA0A-4A3C-8D93-D3FBCB1054DA}">
      <dgm:prSet/>
      <dgm:spPr/>
      <dgm:t>
        <a:bodyPr/>
        <a:lstStyle/>
        <a:p>
          <a:pPr rtl="1"/>
          <a:endParaRPr lang="ar-BH"/>
        </a:p>
      </dgm:t>
    </dgm:pt>
    <dgm:pt modelId="{F1335AFC-91DE-46B3-98D6-5D8E7CDA370A}">
      <dgm:prSet phldrT="[Text]"/>
      <dgm:spPr>
        <a:blipFill rotWithShape="0">
          <a:blip xmlns:r="http://schemas.openxmlformats.org/officeDocument/2006/relationships" r:embed="rId4"/>
          <a:stretch>
            <a:fillRect/>
          </a:stretch>
        </a:blipFill>
      </dgm:spPr>
      <dgm:t>
        <a:bodyPr/>
        <a:lstStyle/>
        <a:p>
          <a:pPr rtl="1"/>
          <a:r>
            <a:rPr lang="ar-BH" dirty="0" smtClean="0"/>
            <a:t> </a:t>
          </a:r>
          <a:endParaRPr lang="ar-BH" dirty="0"/>
        </a:p>
      </dgm:t>
    </dgm:pt>
    <dgm:pt modelId="{DB784A56-AA47-4B4D-B195-EB09938CDE89}" type="parTrans" cxnId="{83D5E005-3D8F-4EE6-A4CA-B2E1EEAA3354}">
      <dgm:prSet/>
      <dgm:spPr/>
      <dgm:t>
        <a:bodyPr/>
        <a:lstStyle/>
        <a:p>
          <a:pPr rtl="1"/>
          <a:endParaRPr lang="ar-BH"/>
        </a:p>
      </dgm:t>
    </dgm:pt>
    <dgm:pt modelId="{8B71BF40-CDDB-4B02-8037-0254517103BC}" type="sibTrans" cxnId="{83D5E005-3D8F-4EE6-A4CA-B2E1EEAA3354}">
      <dgm:prSet/>
      <dgm:spPr/>
      <dgm:t>
        <a:bodyPr/>
        <a:lstStyle/>
        <a:p>
          <a:pPr rtl="1"/>
          <a:endParaRPr lang="ar-BH"/>
        </a:p>
      </dgm:t>
    </dgm:pt>
    <dgm:pt modelId="{3899BD9E-5F34-4872-9C99-CD26D07A3738}" type="pres">
      <dgm:prSet presAssocID="{690B22F0-3C67-4CB5-B9B1-E5545CEACA9D}" presName="Name0" presStyleCnt="0">
        <dgm:presLayoutVars>
          <dgm:chMax val="1"/>
          <dgm:chPref val="1"/>
          <dgm:dir/>
          <dgm:animOne val="branch"/>
          <dgm:animLvl val="lvl"/>
        </dgm:presLayoutVars>
      </dgm:prSet>
      <dgm:spPr/>
      <dgm:t>
        <a:bodyPr/>
        <a:lstStyle/>
        <a:p>
          <a:pPr rtl="1"/>
          <a:endParaRPr lang="ar-BH"/>
        </a:p>
      </dgm:t>
    </dgm:pt>
    <dgm:pt modelId="{BFE25A6D-D018-4206-815D-6356330D58F7}" type="pres">
      <dgm:prSet presAssocID="{B6CBBE0E-8F04-4061-B439-391B01066364}" presName="singleCycle" presStyleCnt="0"/>
      <dgm:spPr/>
    </dgm:pt>
    <dgm:pt modelId="{EBF0BC1A-A609-4D4A-981A-975DEA7CF17A}" type="pres">
      <dgm:prSet presAssocID="{B6CBBE0E-8F04-4061-B439-391B01066364}" presName="singleCenter" presStyleLbl="node1" presStyleIdx="0" presStyleCnt="5" custScaleX="106463" custScaleY="56601" custLinFactNeighborX="622" custLinFactNeighborY="5154">
        <dgm:presLayoutVars>
          <dgm:chMax val="7"/>
          <dgm:chPref val="7"/>
        </dgm:presLayoutVars>
      </dgm:prSet>
      <dgm:spPr/>
      <dgm:t>
        <a:bodyPr/>
        <a:lstStyle/>
        <a:p>
          <a:pPr rtl="1"/>
          <a:endParaRPr lang="ar-BH"/>
        </a:p>
      </dgm:t>
    </dgm:pt>
    <dgm:pt modelId="{4393C79A-3C36-4A91-8393-B582A6A29D1F}" type="pres">
      <dgm:prSet presAssocID="{851F64D8-D208-4BA9-8AD3-1F30F8230284}" presName="Name56" presStyleLbl="parChTrans1D2" presStyleIdx="0" presStyleCnt="4"/>
      <dgm:spPr/>
      <dgm:t>
        <a:bodyPr/>
        <a:lstStyle/>
        <a:p>
          <a:pPr rtl="1"/>
          <a:endParaRPr lang="ar-BH"/>
        </a:p>
      </dgm:t>
    </dgm:pt>
    <dgm:pt modelId="{2B68190A-1A2D-4E22-902E-01AB1E7216E7}" type="pres">
      <dgm:prSet presAssocID="{65E8CB7C-AD78-4A54-830F-2748AB77FEF4}" presName="text0" presStyleLbl="node1" presStyleIdx="1" presStyleCnt="5" custScaleX="249643" custScaleY="184739" custRadScaleRad="94729" custRadScaleInc="3048">
        <dgm:presLayoutVars>
          <dgm:bulletEnabled val="1"/>
        </dgm:presLayoutVars>
      </dgm:prSet>
      <dgm:spPr/>
      <dgm:t>
        <a:bodyPr/>
        <a:lstStyle/>
        <a:p>
          <a:pPr rtl="1"/>
          <a:endParaRPr lang="ar-BH"/>
        </a:p>
      </dgm:t>
    </dgm:pt>
    <dgm:pt modelId="{1AFE34B8-995D-4B9B-A1CD-007F3F2FE552}" type="pres">
      <dgm:prSet presAssocID="{E61C6A50-763D-4853-9377-863F3AC7B3C5}" presName="Name56" presStyleLbl="parChTrans1D2" presStyleIdx="1" presStyleCnt="4"/>
      <dgm:spPr/>
      <dgm:t>
        <a:bodyPr/>
        <a:lstStyle/>
        <a:p>
          <a:pPr rtl="1"/>
          <a:endParaRPr lang="ar-BH"/>
        </a:p>
      </dgm:t>
    </dgm:pt>
    <dgm:pt modelId="{01DE3FF0-7B9E-44FC-B66C-E75E43A2DB32}" type="pres">
      <dgm:prSet presAssocID="{17294029-C239-4C63-8FF8-E82859FB40E8}" presName="text0" presStyleLbl="node1" presStyleIdx="2" presStyleCnt="5" custScaleX="234535" custScaleY="180283" custRadScaleRad="114547" custRadScaleInc="9172">
        <dgm:presLayoutVars>
          <dgm:bulletEnabled val="1"/>
        </dgm:presLayoutVars>
      </dgm:prSet>
      <dgm:spPr/>
      <dgm:t>
        <a:bodyPr/>
        <a:lstStyle/>
        <a:p>
          <a:pPr rtl="1"/>
          <a:endParaRPr lang="ar-BH"/>
        </a:p>
      </dgm:t>
    </dgm:pt>
    <dgm:pt modelId="{E9BF922A-D347-4897-9A60-7FDB30DD681D}" type="pres">
      <dgm:prSet presAssocID="{E7C524F6-6DC6-4A7A-AB46-0BA313BBE909}" presName="Name56" presStyleLbl="parChTrans1D2" presStyleIdx="2" presStyleCnt="4"/>
      <dgm:spPr/>
      <dgm:t>
        <a:bodyPr/>
        <a:lstStyle/>
        <a:p>
          <a:pPr rtl="1"/>
          <a:endParaRPr lang="ar-BH"/>
        </a:p>
      </dgm:t>
    </dgm:pt>
    <dgm:pt modelId="{523D8F58-2B27-41D4-93AD-FCF63714D6DC}" type="pres">
      <dgm:prSet presAssocID="{06B7C0E4-3922-40F3-835D-3D181A78F248}" presName="text0" presStyleLbl="node1" presStyleIdx="3" presStyleCnt="5" custScaleX="223744" custScaleY="165756" custRadScaleRad="78042" custRadScaleInc="-770">
        <dgm:presLayoutVars>
          <dgm:bulletEnabled val="1"/>
        </dgm:presLayoutVars>
      </dgm:prSet>
      <dgm:spPr/>
      <dgm:t>
        <a:bodyPr/>
        <a:lstStyle/>
        <a:p>
          <a:pPr rtl="1"/>
          <a:endParaRPr lang="ar-BH"/>
        </a:p>
      </dgm:t>
    </dgm:pt>
    <dgm:pt modelId="{3A4C7ABD-7232-48ED-BCB1-F20F0A97C853}" type="pres">
      <dgm:prSet presAssocID="{DB784A56-AA47-4B4D-B195-EB09938CDE89}" presName="Name56" presStyleLbl="parChTrans1D2" presStyleIdx="3" presStyleCnt="4"/>
      <dgm:spPr/>
      <dgm:t>
        <a:bodyPr/>
        <a:lstStyle/>
        <a:p>
          <a:pPr rtl="1"/>
          <a:endParaRPr lang="ar-BH"/>
        </a:p>
      </dgm:t>
    </dgm:pt>
    <dgm:pt modelId="{2E1B6796-1B9E-4D1A-9E3B-79B7123AAEF5}" type="pres">
      <dgm:prSet presAssocID="{F1335AFC-91DE-46B3-98D6-5D8E7CDA370A}" presName="text0" presStyleLbl="node1" presStyleIdx="4" presStyleCnt="5" custScaleX="230676" custScaleY="171884" custRadScaleRad="108785" custRadScaleInc="-7479">
        <dgm:presLayoutVars>
          <dgm:bulletEnabled val="1"/>
        </dgm:presLayoutVars>
      </dgm:prSet>
      <dgm:spPr/>
      <dgm:t>
        <a:bodyPr/>
        <a:lstStyle/>
        <a:p>
          <a:pPr rtl="1"/>
          <a:endParaRPr lang="ar-BH"/>
        </a:p>
      </dgm:t>
    </dgm:pt>
  </dgm:ptLst>
  <dgm:cxnLst>
    <dgm:cxn modelId="{83EC4A60-C6AB-44CF-9B76-2E74EA443632}" type="presOf" srcId="{F1335AFC-91DE-46B3-98D6-5D8E7CDA370A}" destId="{2E1B6796-1B9E-4D1A-9E3B-79B7123AAEF5}" srcOrd="0" destOrd="0" presId="urn:microsoft.com/office/officeart/2008/layout/RadialCluster"/>
    <dgm:cxn modelId="{158654F4-C9CA-48CC-8593-6BD362B597EB}" type="presOf" srcId="{851F64D8-D208-4BA9-8AD3-1F30F8230284}" destId="{4393C79A-3C36-4A91-8393-B582A6A29D1F}" srcOrd="0" destOrd="0" presId="urn:microsoft.com/office/officeart/2008/layout/RadialCluster"/>
    <dgm:cxn modelId="{B585E162-E538-40B0-95E9-DBA1F3478A79}" srcId="{B6CBBE0E-8F04-4061-B439-391B01066364}" destId="{65E8CB7C-AD78-4A54-830F-2748AB77FEF4}" srcOrd="0" destOrd="0" parTransId="{851F64D8-D208-4BA9-8AD3-1F30F8230284}" sibTransId="{419D95EA-44FE-49EE-8E1D-603D6D453B88}"/>
    <dgm:cxn modelId="{F6ECC2E0-7EF8-49C3-AC1A-88D7A8D66E9F}" srcId="{690B22F0-3C67-4CB5-B9B1-E5545CEACA9D}" destId="{B6CBBE0E-8F04-4061-B439-391B01066364}" srcOrd="0" destOrd="0" parTransId="{ABE42BF2-4CC5-47E4-8A3B-38970C7C3D3F}" sibTransId="{33D0F20E-F76F-4FFE-954C-812D62A2C19C}"/>
    <dgm:cxn modelId="{62328834-AA0A-4A3C-8D93-D3FBCB1054DA}" srcId="{B6CBBE0E-8F04-4061-B439-391B01066364}" destId="{06B7C0E4-3922-40F3-835D-3D181A78F248}" srcOrd="2" destOrd="0" parTransId="{E7C524F6-6DC6-4A7A-AB46-0BA313BBE909}" sibTransId="{9142764B-8F90-4E03-99F5-94DDC705D2F8}"/>
    <dgm:cxn modelId="{D585AA25-73B7-4098-8537-D38784EFC004}" type="presOf" srcId="{17294029-C239-4C63-8FF8-E82859FB40E8}" destId="{01DE3FF0-7B9E-44FC-B66C-E75E43A2DB32}" srcOrd="0" destOrd="0" presId="urn:microsoft.com/office/officeart/2008/layout/RadialCluster"/>
    <dgm:cxn modelId="{6C7F4B54-F02D-4A30-891E-5000606C89DA}" type="presOf" srcId="{E7C524F6-6DC6-4A7A-AB46-0BA313BBE909}" destId="{E9BF922A-D347-4897-9A60-7FDB30DD681D}" srcOrd="0" destOrd="0" presId="urn:microsoft.com/office/officeart/2008/layout/RadialCluster"/>
    <dgm:cxn modelId="{B6B92BEB-4079-4EBA-97A0-988BA2EFE85D}" type="presOf" srcId="{65E8CB7C-AD78-4A54-830F-2748AB77FEF4}" destId="{2B68190A-1A2D-4E22-902E-01AB1E7216E7}" srcOrd="0" destOrd="0" presId="urn:microsoft.com/office/officeart/2008/layout/RadialCluster"/>
    <dgm:cxn modelId="{6C7F0D7A-3A16-4382-8AF5-EF31F1179469}" type="presOf" srcId="{DB784A56-AA47-4B4D-B195-EB09938CDE89}" destId="{3A4C7ABD-7232-48ED-BCB1-F20F0A97C853}" srcOrd="0" destOrd="0" presId="urn:microsoft.com/office/officeart/2008/layout/RadialCluster"/>
    <dgm:cxn modelId="{506C7CA3-C869-4E5E-99CE-52874FEC678E}" srcId="{B6CBBE0E-8F04-4061-B439-391B01066364}" destId="{17294029-C239-4C63-8FF8-E82859FB40E8}" srcOrd="1" destOrd="0" parTransId="{E61C6A50-763D-4853-9377-863F3AC7B3C5}" sibTransId="{68D97D93-218C-4B0C-98BF-5BE0C7CE74A9}"/>
    <dgm:cxn modelId="{83D5E005-3D8F-4EE6-A4CA-B2E1EEAA3354}" srcId="{B6CBBE0E-8F04-4061-B439-391B01066364}" destId="{F1335AFC-91DE-46B3-98D6-5D8E7CDA370A}" srcOrd="3" destOrd="0" parTransId="{DB784A56-AA47-4B4D-B195-EB09938CDE89}" sibTransId="{8B71BF40-CDDB-4B02-8037-0254517103BC}"/>
    <dgm:cxn modelId="{55FAD77C-0D2F-4CB2-83F9-99D96333FCC2}" type="presOf" srcId="{E61C6A50-763D-4853-9377-863F3AC7B3C5}" destId="{1AFE34B8-995D-4B9B-A1CD-007F3F2FE552}" srcOrd="0" destOrd="0" presId="urn:microsoft.com/office/officeart/2008/layout/RadialCluster"/>
    <dgm:cxn modelId="{CCB49608-2072-42E7-9850-6D08472E0B0D}" type="presOf" srcId="{06B7C0E4-3922-40F3-835D-3D181A78F248}" destId="{523D8F58-2B27-41D4-93AD-FCF63714D6DC}" srcOrd="0" destOrd="0" presId="urn:microsoft.com/office/officeart/2008/layout/RadialCluster"/>
    <dgm:cxn modelId="{D349C56B-8B16-48F7-97AC-6A37DE64E7D6}" type="presOf" srcId="{B6CBBE0E-8F04-4061-B439-391B01066364}" destId="{EBF0BC1A-A609-4D4A-981A-975DEA7CF17A}" srcOrd="0" destOrd="0" presId="urn:microsoft.com/office/officeart/2008/layout/RadialCluster"/>
    <dgm:cxn modelId="{0925123F-87FB-4E55-9096-5B0BA28420EB}" type="presOf" srcId="{690B22F0-3C67-4CB5-B9B1-E5545CEACA9D}" destId="{3899BD9E-5F34-4872-9C99-CD26D07A3738}" srcOrd="0" destOrd="0" presId="urn:microsoft.com/office/officeart/2008/layout/RadialCluster"/>
    <dgm:cxn modelId="{5F6612F7-37E1-405B-ADDA-171030906250}" type="presParOf" srcId="{3899BD9E-5F34-4872-9C99-CD26D07A3738}" destId="{BFE25A6D-D018-4206-815D-6356330D58F7}" srcOrd="0" destOrd="0" presId="urn:microsoft.com/office/officeart/2008/layout/RadialCluster"/>
    <dgm:cxn modelId="{CF45AA9A-E52F-4CF4-A8C6-D77290521D65}" type="presParOf" srcId="{BFE25A6D-D018-4206-815D-6356330D58F7}" destId="{EBF0BC1A-A609-4D4A-981A-975DEA7CF17A}" srcOrd="0" destOrd="0" presId="urn:microsoft.com/office/officeart/2008/layout/RadialCluster"/>
    <dgm:cxn modelId="{7FA46B56-6B90-4DFF-B0AD-3CBC32E03D2E}" type="presParOf" srcId="{BFE25A6D-D018-4206-815D-6356330D58F7}" destId="{4393C79A-3C36-4A91-8393-B582A6A29D1F}" srcOrd="1" destOrd="0" presId="urn:microsoft.com/office/officeart/2008/layout/RadialCluster"/>
    <dgm:cxn modelId="{18E2BBE5-6677-43C2-A64E-7C7C1135B5EC}" type="presParOf" srcId="{BFE25A6D-D018-4206-815D-6356330D58F7}" destId="{2B68190A-1A2D-4E22-902E-01AB1E7216E7}" srcOrd="2" destOrd="0" presId="urn:microsoft.com/office/officeart/2008/layout/RadialCluster"/>
    <dgm:cxn modelId="{0219A068-6E61-45D5-98DF-1FD4A1CF8384}" type="presParOf" srcId="{BFE25A6D-D018-4206-815D-6356330D58F7}" destId="{1AFE34B8-995D-4B9B-A1CD-007F3F2FE552}" srcOrd="3" destOrd="0" presId="urn:microsoft.com/office/officeart/2008/layout/RadialCluster"/>
    <dgm:cxn modelId="{2CBF8109-3670-4A2D-A293-3A059FAE24EE}" type="presParOf" srcId="{BFE25A6D-D018-4206-815D-6356330D58F7}" destId="{01DE3FF0-7B9E-44FC-B66C-E75E43A2DB32}" srcOrd="4" destOrd="0" presId="urn:microsoft.com/office/officeart/2008/layout/RadialCluster"/>
    <dgm:cxn modelId="{BE42D507-72E6-41A1-B2CF-39DD39F0F0AD}" type="presParOf" srcId="{BFE25A6D-D018-4206-815D-6356330D58F7}" destId="{E9BF922A-D347-4897-9A60-7FDB30DD681D}" srcOrd="5" destOrd="0" presId="urn:microsoft.com/office/officeart/2008/layout/RadialCluster"/>
    <dgm:cxn modelId="{207A5F59-36D6-4B85-ACB1-B4DEBC56E5B5}" type="presParOf" srcId="{BFE25A6D-D018-4206-815D-6356330D58F7}" destId="{523D8F58-2B27-41D4-93AD-FCF63714D6DC}" srcOrd="6" destOrd="0" presId="urn:microsoft.com/office/officeart/2008/layout/RadialCluster"/>
    <dgm:cxn modelId="{C10D10DC-4A98-4306-A142-0042B168E15F}" type="presParOf" srcId="{BFE25A6D-D018-4206-815D-6356330D58F7}" destId="{3A4C7ABD-7232-48ED-BCB1-F20F0A97C853}" srcOrd="7" destOrd="0" presId="urn:microsoft.com/office/officeart/2008/layout/RadialCluster"/>
    <dgm:cxn modelId="{F5B38B0A-668D-4632-9719-3BC1F40B782B}" type="presParOf" srcId="{BFE25A6D-D018-4206-815D-6356330D58F7}" destId="{2E1B6796-1B9E-4D1A-9E3B-79B7123AAEF5}" srcOrd="8" destOrd="0" presId="urn:microsoft.com/office/officeart/2008/layout/RadialCluster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90B22F0-3C67-4CB5-B9B1-E5545CEACA9D}" type="doc">
      <dgm:prSet loTypeId="urn:microsoft.com/office/officeart/2008/layout/RadialCluster" loCatId="cycle" qsTypeId="urn:microsoft.com/office/officeart/2005/8/quickstyle/simple1" qsCatId="simple" csTypeId="urn:microsoft.com/office/officeart/2005/8/colors/accent0_1" csCatId="mainScheme" phldr="1"/>
      <dgm:spPr/>
      <dgm:t>
        <a:bodyPr/>
        <a:lstStyle/>
        <a:p>
          <a:pPr rtl="1"/>
          <a:endParaRPr lang="ar-BH"/>
        </a:p>
      </dgm:t>
    </dgm:pt>
    <dgm:pt modelId="{B6CBBE0E-8F04-4061-B439-391B01066364}">
      <dgm:prSet phldrT="[Text]" custT="1"/>
      <dgm:spPr>
        <a:solidFill>
          <a:srgbClr val="C00000"/>
        </a:solidFill>
        <a:ln>
          <a:noFill/>
        </a:ln>
        <a:effectLst>
          <a:outerShdw blurRad="107950" dist="12700" dir="5400000" algn="ctr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gm:spPr>
      <dgm:t>
        <a:bodyPr/>
        <a:lstStyle/>
        <a:p>
          <a:pPr algn="ctr" rtl="1"/>
          <a:r>
            <a:rPr lang="ar-SA" sz="4000" b="1" dirty="0" smtClean="0">
              <a:solidFill>
                <a:schemeClr val="bg1"/>
              </a:solidFill>
            </a:rPr>
            <a:t>اللهُ </a:t>
          </a:r>
          <a:r>
            <a:rPr lang="ar-SA" sz="4000" b="1" dirty="0" smtClean="0">
              <a:solidFill>
                <a:schemeClr val="bg1"/>
              </a:solidFill>
            </a:rPr>
            <a:t>ال</a:t>
          </a:r>
          <a:r>
            <a:rPr lang="ar-BH" sz="4000" b="1" dirty="0" smtClean="0">
              <a:solidFill>
                <a:schemeClr val="bg1"/>
              </a:solidFill>
            </a:rPr>
            <a:t>قادر</a:t>
          </a:r>
          <a:endParaRPr lang="ar-BH" sz="4000" b="1" dirty="0"/>
        </a:p>
      </dgm:t>
    </dgm:pt>
    <dgm:pt modelId="{ABE42BF2-4CC5-47E4-8A3B-38970C7C3D3F}" type="parTrans" cxnId="{F6ECC2E0-7EF8-49C3-AC1A-88D7A8D66E9F}">
      <dgm:prSet/>
      <dgm:spPr/>
      <dgm:t>
        <a:bodyPr/>
        <a:lstStyle/>
        <a:p>
          <a:pPr rtl="1"/>
          <a:endParaRPr lang="ar-BH"/>
        </a:p>
      </dgm:t>
    </dgm:pt>
    <dgm:pt modelId="{33D0F20E-F76F-4FFE-954C-812D62A2C19C}" type="sibTrans" cxnId="{F6ECC2E0-7EF8-49C3-AC1A-88D7A8D66E9F}">
      <dgm:prSet/>
      <dgm:spPr/>
      <dgm:t>
        <a:bodyPr/>
        <a:lstStyle/>
        <a:p>
          <a:pPr rtl="1"/>
          <a:endParaRPr lang="ar-BH"/>
        </a:p>
      </dgm:t>
    </dgm:pt>
    <dgm:pt modelId="{65E8CB7C-AD78-4A54-830F-2748AB77FEF4}">
      <dgm:prSet phldrT="[Text]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pPr rtl="1"/>
          <a:r>
            <a:rPr lang="ar-BH" dirty="0" smtClean="0"/>
            <a:t> </a:t>
          </a:r>
          <a:endParaRPr lang="ar-BH" dirty="0"/>
        </a:p>
      </dgm:t>
    </dgm:pt>
    <dgm:pt modelId="{851F64D8-D208-4BA9-8AD3-1F30F8230284}" type="parTrans" cxnId="{B585E162-E538-40B0-95E9-DBA1F3478A79}">
      <dgm:prSet/>
      <dgm:spPr/>
      <dgm:t>
        <a:bodyPr/>
        <a:lstStyle/>
        <a:p>
          <a:pPr rtl="1"/>
          <a:endParaRPr lang="ar-BH"/>
        </a:p>
      </dgm:t>
    </dgm:pt>
    <dgm:pt modelId="{419D95EA-44FE-49EE-8E1D-603D6D453B88}" type="sibTrans" cxnId="{B585E162-E538-40B0-95E9-DBA1F3478A79}">
      <dgm:prSet/>
      <dgm:spPr/>
      <dgm:t>
        <a:bodyPr/>
        <a:lstStyle/>
        <a:p>
          <a:pPr rtl="1"/>
          <a:endParaRPr lang="ar-BH"/>
        </a:p>
      </dgm:t>
    </dgm:pt>
    <dgm:pt modelId="{17294029-C239-4C63-8FF8-E82859FB40E8}">
      <dgm:prSet phldrT="[Text]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  <dgm:t>
        <a:bodyPr/>
        <a:lstStyle/>
        <a:p>
          <a:pPr rtl="1"/>
          <a:r>
            <a:rPr lang="ar-BH" dirty="0" smtClean="0"/>
            <a:t> </a:t>
          </a:r>
          <a:endParaRPr lang="ar-BH" dirty="0"/>
        </a:p>
      </dgm:t>
    </dgm:pt>
    <dgm:pt modelId="{E61C6A50-763D-4853-9377-863F3AC7B3C5}" type="parTrans" cxnId="{506C7CA3-C869-4E5E-99CE-52874FEC678E}">
      <dgm:prSet/>
      <dgm:spPr/>
      <dgm:t>
        <a:bodyPr/>
        <a:lstStyle/>
        <a:p>
          <a:pPr rtl="1"/>
          <a:endParaRPr lang="ar-BH"/>
        </a:p>
      </dgm:t>
    </dgm:pt>
    <dgm:pt modelId="{68D97D93-218C-4B0C-98BF-5BE0C7CE74A9}" type="sibTrans" cxnId="{506C7CA3-C869-4E5E-99CE-52874FEC678E}">
      <dgm:prSet/>
      <dgm:spPr/>
      <dgm:t>
        <a:bodyPr/>
        <a:lstStyle/>
        <a:p>
          <a:pPr rtl="1"/>
          <a:endParaRPr lang="ar-BH"/>
        </a:p>
      </dgm:t>
    </dgm:pt>
    <dgm:pt modelId="{06B7C0E4-3922-40F3-835D-3D181A78F248}">
      <dgm:prSet phldrT="[Text]"/>
      <dgm:spPr>
        <a:blipFill rotWithShape="0">
          <a:blip xmlns:r="http://schemas.openxmlformats.org/officeDocument/2006/relationships" r:embed="rId3"/>
          <a:stretch>
            <a:fillRect/>
          </a:stretch>
        </a:blipFill>
      </dgm:spPr>
      <dgm:t>
        <a:bodyPr/>
        <a:lstStyle/>
        <a:p>
          <a:pPr rtl="1"/>
          <a:r>
            <a:rPr lang="ar-BH" dirty="0" smtClean="0"/>
            <a:t> </a:t>
          </a:r>
          <a:endParaRPr lang="ar-BH" dirty="0"/>
        </a:p>
      </dgm:t>
    </dgm:pt>
    <dgm:pt modelId="{E7C524F6-6DC6-4A7A-AB46-0BA313BBE909}" type="parTrans" cxnId="{62328834-AA0A-4A3C-8D93-D3FBCB1054DA}">
      <dgm:prSet/>
      <dgm:spPr/>
      <dgm:t>
        <a:bodyPr/>
        <a:lstStyle/>
        <a:p>
          <a:pPr rtl="1"/>
          <a:endParaRPr lang="ar-BH"/>
        </a:p>
      </dgm:t>
    </dgm:pt>
    <dgm:pt modelId="{9142764B-8F90-4E03-99F5-94DDC705D2F8}" type="sibTrans" cxnId="{62328834-AA0A-4A3C-8D93-D3FBCB1054DA}">
      <dgm:prSet/>
      <dgm:spPr/>
      <dgm:t>
        <a:bodyPr/>
        <a:lstStyle/>
        <a:p>
          <a:pPr rtl="1"/>
          <a:endParaRPr lang="ar-BH"/>
        </a:p>
      </dgm:t>
    </dgm:pt>
    <dgm:pt modelId="{F1335AFC-91DE-46B3-98D6-5D8E7CDA370A}">
      <dgm:prSet phldrT="[Text]"/>
      <dgm:spPr>
        <a:blipFill rotWithShape="0">
          <a:blip xmlns:r="http://schemas.openxmlformats.org/officeDocument/2006/relationships" r:embed="rId4"/>
          <a:stretch>
            <a:fillRect/>
          </a:stretch>
        </a:blipFill>
      </dgm:spPr>
      <dgm:t>
        <a:bodyPr/>
        <a:lstStyle/>
        <a:p>
          <a:pPr rtl="1"/>
          <a:r>
            <a:rPr lang="ar-BH" dirty="0" smtClean="0"/>
            <a:t> </a:t>
          </a:r>
          <a:endParaRPr lang="ar-BH" dirty="0"/>
        </a:p>
      </dgm:t>
    </dgm:pt>
    <dgm:pt modelId="{DB784A56-AA47-4B4D-B195-EB09938CDE89}" type="parTrans" cxnId="{83D5E005-3D8F-4EE6-A4CA-B2E1EEAA3354}">
      <dgm:prSet/>
      <dgm:spPr/>
      <dgm:t>
        <a:bodyPr/>
        <a:lstStyle/>
        <a:p>
          <a:pPr rtl="1"/>
          <a:endParaRPr lang="ar-BH"/>
        </a:p>
      </dgm:t>
    </dgm:pt>
    <dgm:pt modelId="{8B71BF40-CDDB-4B02-8037-0254517103BC}" type="sibTrans" cxnId="{83D5E005-3D8F-4EE6-A4CA-B2E1EEAA3354}">
      <dgm:prSet/>
      <dgm:spPr/>
      <dgm:t>
        <a:bodyPr/>
        <a:lstStyle/>
        <a:p>
          <a:pPr rtl="1"/>
          <a:endParaRPr lang="ar-BH"/>
        </a:p>
      </dgm:t>
    </dgm:pt>
    <dgm:pt modelId="{3899BD9E-5F34-4872-9C99-CD26D07A3738}" type="pres">
      <dgm:prSet presAssocID="{690B22F0-3C67-4CB5-B9B1-E5545CEACA9D}" presName="Name0" presStyleCnt="0">
        <dgm:presLayoutVars>
          <dgm:chMax val="1"/>
          <dgm:chPref val="1"/>
          <dgm:dir/>
          <dgm:animOne val="branch"/>
          <dgm:animLvl val="lvl"/>
        </dgm:presLayoutVars>
      </dgm:prSet>
      <dgm:spPr/>
      <dgm:t>
        <a:bodyPr/>
        <a:lstStyle/>
        <a:p>
          <a:pPr rtl="1"/>
          <a:endParaRPr lang="ar-BH"/>
        </a:p>
      </dgm:t>
    </dgm:pt>
    <dgm:pt modelId="{BFE25A6D-D018-4206-815D-6356330D58F7}" type="pres">
      <dgm:prSet presAssocID="{B6CBBE0E-8F04-4061-B439-391B01066364}" presName="singleCycle" presStyleCnt="0"/>
      <dgm:spPr/>
    </dgm:pt>
    <dgm:pt modelId="{EBF0BC1A-A609-4D4A-981A-975DEA7CF17A}" type="pres">
      <dgm:prSet presAssocID="{B6CBBE0E-8F04-4061-B439-391B01066364}" presName="singleCenter" presStyleLbl="node1" presStyleIdx="0" presStyleCnt="5" custScaleX="106463" custScaleY="56601" custLinFactNeighborX="622" custLinFactNeighborY="5154">
        <dgm:presLayoutVars>
          <dgm:chMax val="7"/>
          <dgm:chPref val="7"/>
        </dgm:presLayoutVars>
      </dgm:prSet>
      <dgm:spPr/>
      <dgm:t>
        <a:bodyPr/>
        <a:lstStyle/>
        <a:p>
          <a:pPr rtl="1"/>
          <a:endParaRPr lang="ar-BH"/>
        </a:p>
      </dgm:t>
    </dgm:pt>
    <dgm:pt modelId="{4393C79A-3C36-4A91-8393-B582A6A29D1F}" type="pres">
      <dgm:prSet presAssocID="{851F64D8-D208-4BA9-8AD3-1F30F8230284}" presName="Name56" presStyleLbl="parChTrans1D2" presStyleIdx="0" presStyleCnt="4"/>
      <dgm:spPr/>
      <dgm:t>
        <a:bodyPr/>
        <a:lstStyle/>
        <a:p>
          <a:pPr rtl="1"/>
          <a:endParaRPr lang="ar-BH"/>
        </a:p>
      </dgm:t>
    </dgm:pt>
    <dgm:pt modelId="{2B68190A-1A2D-4E22-902E-01AB1E7216E7}" type="pres">
      <dgm:prSet presAssocID="{65E8CB7C-AD78-4A54-830F-2748AB77FEF4}" presName="text0" presStyleLbl="node1" presStyleIdx="1" presStyleCnt="5" custScaleX="224355" custScaleY="184739" custRadScaleRad="94729" custRadScaleInc="3048">
        <dgm:presLayoutVars>
          <dgm:bulletEnabled val="1"/>
        </dgm:presLayoutVars>
      </dgm:prSet>
      <dgm:spPr/>
      <dgm:t>
        <a:bodyPr/>
        <a:lstStyle/>
        <a:p>
          <a:pPr rtl="1"/>
          <a:endParaRPr lang="ar-BH"/>
        </a:p>
      </dgm:t>
    </dgm:pt>
    <dgm:pt modelId="{1AFE34B8-995D-4B9B-A1CD-007F3F2FE552}" type="pres">
      <dgm:prSet presAssocID="{E61C6A50-763D-4853-9377-863F3AC7B3C5}" presName="Name56" presStyleLbl="parChTrans1D2" presStyleIdx="1" presStyleCnt="4"/>
      <dgm:spPr/>
      <dgm:t>
        <a:bodyPr/>
        <a:lstStyle/>
        <a:p>
          <a:pPr rtl="1"/>
          <a:endParaRPr lang="ar-BH"/>
        </a:p>
      </dgm:t>
    </dgm:pt>
    <dgm:pt modelId="{01DE3FF0-7B9E-44FC-B66C-E75E43A2DB32}" type="pres">
      <dgm:prSet presAssocID="{17294029-C239-4C63-8FF8-E82859FB40E8}" presName="text0" presStyleLbl="node1" presStyleIdx="2" presStyleCnt="5" custScaleX="234535" custScaleY="180283" custRadScaleRad="114547" custRadScaleInc="9172">
        <dgm:presLayoutVars>
          <dgm:bulletEnabled val="1"/>
        </dgm:presLayoutVars>
      </dgm:prSet>
      <dgm:spPr/>
      <dgm:t>
        <a:bodyPr/>
        <a:lstStyle/>
        <a:p>
          <a:pPr rtl="1"/>
          <a:endParaRPr lang="ar-BH"/>
        </a:p>
      </dgm:t>
    </dgm:pt>
    <dgm:pt modelId="{E9BF922A-D347-4897-9A60-7FDB30DD681D}" type="pres">
      <dgm:prSet presAssocID="{E7C524F6-6DC6-4A7A-AB46-0BA313BBE909}" presName="Name56" presStyleLbl="parChTrans1D2" presStyleIdx="2" presStyleCnt="4"/>
      <dgm:spPr/>
      <dgm:t>
        <a:bodyPr/>
        <a:lstStyle/>
        <a:p>
          <a:pPr rtl="1"/>
          <a:endParaRPr lang="ar-BH"/>
        </a:p>
      </dgm:t>
    </dgm:pt>
    <dgm:pt modelId="{523D8F58-2B27-41D4-93AD-FCF63714D6DC}" type="pres">
      <dgm:prSet presAssocID="{06B7C0E4-3922-40F3-835D-3D181A78F248}" presName="text0" presStyleLbl="node1" presStyleIdx="3" presStyleCnt="5" custScaleX="223744" custScaleY="165756" custRadScaleRad="78042" custRadScaleInc="-770">
        <dgm:presLayoutVars>
          <dgm:bulletEnabled val="1"/>
        </dgm:presLayoutVars>
      </dgm:prSet>
      <dgm:spPr/>
      <dgm:t>
        <a:bodyPr/>
        <a:lstStyle/>
        <a:p>
          <a:pPr rtl="1"/>
          <a:endParaRPr lang="ar-BH"/>
        </a:p>
      </dgm:t>
    </dgm:pt>
    <dgm:pt modelId="{3A4C7ABD-7232-48ED-BCB1-F20F0A97C853}" type="pres">
      <dgm:prSet presAssocID="{DB784A56-AA47-4B4D-B195-EB09938CDE89}" presName="Name56" presStyleLbl="parChTrans1D2" presStyleIdx="3" presStyleCnt="4"/>
      <dgm:spPr/>
      <dgm:t>
        <a:bodyPr/>
        <a:lstStyle/>
        <a:p>
          <a:pPr rtl="1"/>
          <a:endParaRPr lang="ar-BH"/>
        </a:p>
      </dgm:t>
    </dgm:pt>
    <dgm:pt modelId="{2E1B6796-1B9E-4D1A-9E3B-79B7123AAEF5}" type="pres">
      <dgm:prSet presAssocID="{F1335AFC-91DE-46B3-98D6-5D8E7CDA370A}" presName="text0" presStyleLbl="node1" presStyleIdx="4" presStyleCnt="5" custScaleX="230676" custScaleY="171884" custRadScaleRad="108785" custRadScaleInc="-7479">
        <dgm:presLayoutVars>
          <dgm:bulletEnabled val="1"/>
        </dgm:presLayoutVars>
      </dgm:prSet>
      <dgm:spPr/>
      <dgm:t>
        <a:bodyPr/>
        <a:lstStyle/>
        <a:p>
          <a:pPr rtl="1"/>
          <a:endParaRPr lang="ar-BH"/>
        </a:p>
      </dgm:t>
    </dgm:pt>
  </dgm:ptLst>
  <dgm:cxnLst>
    <dgm:cxn modelId="{6A864DA8-B135-4268-9750-BF91118086DE}" type="presOf" srcId="{17294029-C239-4C63-8FF8-E82859FB40E8}" destId="{01DE3FF0-7B9E-44FC-B66C-E75E43A2DB32}" srcOrd="0" destOrd="0" presId="urn:microsoft.com/office/officeart/2008/layout/RadialCluster"/>
    <dgm:cxn modelId="{83D5E005-3D8F-4EE6-A4CA-B2E1EEAA3354}" srcId="{B6CBBE0E-8F04-4061-B439-391B01066364}" destId="{F1335AFC-91DE-46B3-98D6-5D8E7CDA370A}" srcOrd="3" destOrd="0" parTransId="{DB784A56-AA47-4B4D-B195-EB09938CDE89}" sibTransId="{8B71BF40-CDDB-4B02-8037-0254517103BC}"/>
    <dgm:cxn modelId="{506C7CA3-C869-4E5E-99CE-52874FEC678E}" srcId="{B6CBBE0E-8F04-4061-B439-391B01066364}" destId="{17294029-C239-4C63-8FF8-E82859FB40E8}" srcOrd="1" destOrd="0" parTransId="{E61C6A50-763D-4853-9377-863F3AC7B3C5}" sibTransId="{68D97D93-218C-4B0C-98BF-5BE0C7CE74A9}"/>
    <dgm:cxn modelId="{8BEDA29B-D927-4D1B-8C22-9BEFFFE45866}" type="presOf" srcId="{65E8CB7C-AD78-4A54-830F-2748AB77FEF4}" destId="{2B68190A-1A2D-4E22-902E-01AB1E7216E7}" srcOrd="0" destOrd="0" presId="urn:microsoft.com/office/officeart/2008/layout/RadialCluster"/>
    <dgm:cxn modelId="{62328834-AA0A-4A3C-8D93-D3FBCB1054DA}" srcId="{B6CBBE0E-8F04-4061-B439-391B01066364}" destId="{06B7C0E4-3922-40F3-835D-3D181A78F248}" srcOrd="2" destOrd="0" parTransId="{E7C524F6-6DC6-4A7A-AB46-0BA313BBE909}" sibTransId="{9142764B-8F90-4E03-99F5-94DDC705D2F8}"/>
    <dgm:cxn modelId="{A1ED486F-6295-4764-8398-CA4C0D808C40}" type="presOf" srcId="{DB784A56-AA47-4B4D-B195-EB09938CDE89}" destId="{3A4C7ABD-7232-48ED-BCB1-F20F0A97C853}" srcOrd="0" destOrd="0" presId="urn:microsoft.com/office/officeart/2008/layout/RadialCluster"/>
    <dgm:cxn modelId="{F6ECC2E0-7EF8-49C3-AC1A-88D7A8D66E9F}" srcId="{690B22F0-3C67-4CB5-B9B1-E5545CEACA9D}" destId="{B6CBBE0E-8F04-4061-B439-391B01066364}" srcOrd="0" destOrd="0" parTransId="{ABE42BF2-4CC5-47E4-8A3B-38970C7C3D3F}" sibTransId="{33D0F20E-F76F-4FFE-954C-812D62A2C19C}"/>
    <dgm:cxn modelId="{72123B73-B055-4AC9-B83B-AE765194A214}" type="presOf" srcId="{851F64D8-D208-4BA9-8AD3-1F30F8230284}" destId="{4393C79A-3C36-4A91-8393-B582A6A29D1F}" srcOrd="0" destOrd="0" presId="urn:microsoft.com/office/officeart/2008/layout/RadialCluster"/>
    <dgm:cxn modelId="{E543C933-67E0-459E-8A24-0FE7ADC354C2}" type="presOf" srcId="{E61C6A50-763D-4853-9377-863F3AC7B3C5}" destId="{1AFE34B8-995D-4B9B-A1CD-007F3F2FE552}" srcOrd="0" destOrd="0" presId="urn:microsoft.com/office/officeart/2008/layout/RadialCluster"/>
    <dgm:cxn modelId="{B585E162-E538-40B0-95E9-DBA1F3478A79}" srcId="{B6CBBE0E-8F04-4061-B439-391B01066364}" destId="{65E8CB7C-AD78-4A54-830F-2748AB77FEF4}" srcOrd="0" destOrd="0" parTransId="{851F64D8-D208-4BA9-8AD3-1F30F8230284}" sibTransId="{419D95EA-44FE-49EE-8E1D-603D6D453B88}"/>
    <dgm:cxn modelId="{2504B23A-0698-4237-BB23-19121B419580}" type="presOf" srcId="{F1335AFC-91DE-46B3-98D6-5D8E7CDA370A}" destId="{2E1B6796-1B9E-4D1A-9E3B-79B7123AAEF5}" srcOrd="0" destOrd="0" presId="urn:microsoft.com/office/officeart/2008/layout/RadialCluster"/>
    <dgm:cxn modelId="{31D7EC7D-67A1-4FAB-B23D-17810B2F8ED3}" type="presOf" srcId="{E7C524F6-6DC6-4A7A-AB46-0BA313BBE909}" destId="{E9BF922A-D347-4897-9A60-7FDB30DD681D}" srcOrd="0" destOrd="0" presId="urn:microsoft.com/office/officeart/2008/layout/RadialCluster"/>
    <dgm:cxn modelId="{37BE115F-2D5F-4873-BA4B-6DCD86EEA421}" type="presOf" srcId="{690B22F0-3C67-4CB5-B9B1-E5545CEACA9D}" destId="{3899BD9E-5F34-4872-9C99-CD26D07A3738}" srcOrd="0" destOrd="0" presId="urn:microsoft.com/office/officeart/2008/layout/RadialCluster"/>
    <dgm:cxn modelId="{5A8E2DC1-2B4F-401A-8858-73E0AC9BB7C7}" type="presOf" srcId="{06B7C0E4-3922-40F3-835D-3D181A78F248}" destId="{523D8F58-2B27-41D4-93AD-FCF63714D6DC}" srcOrd="0" destOrd="0" presId="urn:microsoft.com/office/officeart/2008/layout/RadialCluster"/>
    <dgm:cxn modelId="{38CDF448-2504-4A0D-BA00-B8A9909E8824}" type="presOf" srcId="{B6CBBE0E-8F04-4061-B439-391B01066364}" destId="{EBF0BC1A-A609-4D4A-981A-975DEA7CF17A}" srcOrd="0" destOrd="0" presId="urn:microsoft.com/office/officeart/2008/layout/RadialCluster"/>
    <dgm:cxn modelId="{46C40F90-0599-48CE-B7A9-FF4B65545A23}" type="presParOf" srcId="{3899BD9E-5F34-4872-9C99-CD26D07A3738}" destId="{BFE25A6D-D018-4206-815D-6356330D58F7}" srcOrd="0" destOrd="0" presId="urn:microsoft.com/office/officeart/2008/layout/RadialCluster"/>
    <dgm:cxn modelId="{53C49DB8-5A34-4B93-9E05-E0B77EE9B034}" type="presParOf" srcId="{BFE25A6D-D018-4206-815D-6356330D58F7}" destId="{EBF0BC1A-A609-4D4A-981A-975DEA7CF17A}" srcOrd="0" destOrd="0" presId="urn:microsoft.com/office/officeart/2008/layout/RadialCluster"/>
    <dgm:cxn modelId="{1DADE901-35C3-448E-9E51-3E12CB037634}" type="presParOf" srcId="{BFE25A6D-D018-4206-815D-6356330D58F7}" destId="{4393C79A-3C36-4A91-8393-B582A6A29D1F}" srcOrd="1" destOrd="0" presId="urn:microsoft.com/office/officeart/2008/layout/RadialCluster"/>
    <dgm:cxn modelId="{28BD6B58-F5F3-4AEF-8A99-4328886416D4}" type="presParOf" srcId="{BFE25A6D-D018-4206-815D-6356330D58F7}" destId="{2B68190A-1A2D-4E22-902E-01AB1E7216E7}" srcOrd="2" destOrd="0" presId="urn:microsoft.com/office/officeart/2008/layout/RadialCluster"/>
    <dgm:cxn modelId="{4EF4420D-39EA-43A6-9F5D-CE583E84BFA0}" type="presParOf" srcId="{BFE25A6D-D018-4206-815D-6356330D58F7}" destId="{1AFE34B8-995D-4B9B-A1CD-007F3F2FE552}" srcOrd="3" destOrd="0" presId="urn:microsoft.com/office/officeart/2008/layout/RadialCluster"/>
    <dgm:cxn modelId="{14714D25-9CBD-4C00-8FE9-9450A07162AB}" type="presParOf" srcId="{BFE25A6D-D018-4206-815D-6356330D58F7}" destId="{01DE3FF0-7B9E-44FC-B66C-E75E43A2DB32}" srcOrd="4" destOrd="0" presId="urn:microsoft.com/office/officeart/2008/layout/RadialCluster"/>
    <dgm:cxn modelId="{A52575C9-01DF-4E99-8909-98942B8AC89E}" type="presParOf" srcId="{BFE25A6D-D018-4206-815D-6356330D58F7}" destId="{E9BF922A-D347-4897-9A60-7FDB30DD681D}" srcOrd="5" destOrd="0" presId="urn:microsoft.com/office/officeart/2008/layout/RadialCluster"/>
    <dgm:cxn modelId="{ABFAB7F7-11C4-4ED7-914F-1D013E512325}" type="presParOf" srcId="{BFE25A6D-D018-4206-815D-6356330D58F7}" destId="{523D8F58-2B27-41D4-93AD-FCF63714D6DC}" srcOrd="6" destOrd="0" presId="urn:microsoft.com/office/officeart/2008/layout/RadialCluster"/>
    <dgm:cxn modelId="{2F648530-89F7-4264-A530-2A3664F9E4C0}" type="presParOf" srcId="{BFE25A6D-D018-4206-815D-6356330D58F7}" destId="{3A4C7ABD-7232-48ED-BCB1-F20F0A97C853}" srcOrd="7" destOrd="0" presId="urn:microsoft.com/office/officeart/2008/layout/RadialCluster"/>
    <dgm:cxn modelId="{8ABD8009-405D-48A6-BA99-A364DA0C25AD}" type="presParOf" srcId="{BFE25A6D-D018-4206-815D-6356330D58F7}" destId="{2E1B6796-1B9E-4D1A-9E3B-79B7123AAEF5}" srcOrd="8" destOrd="0" presId="urn:microsoft.com/office/officeart/2008/layout/RadialCluster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BF0BC1A-A609-4D4A-981A-975DEA7CF17A}">
      <dsp:nvSpPr>
        <dsp:cNvPr id="0" name=""/>
        <dsp:cNvSpPr/>
      </dsp:nvSpPr>
      <dsp:spPr>
        <a:xfrm>
          <a:off x="3051018" y="2639323"/>
          <a:ext cx="1809691" cy="962121"/>
        </a:xfrm>
        <a:prstGeom prst="roundRect">
          <a:avLst/>
        </a:prstGeom>
        <a:solidFill>
          <a:srgbClr val="C00000"/>
        </a:solidFill>
        <a:ln w="28575" cap="flat" cmpd="sng" algn="ctr">
          <a:noFill/>
          <a:prstDash val="solid"/>
        </a:ln>
        <a:effectLst>
          <a:outerShdw blurRad="107950" dist="12700" dir="5400000" algn="ctr" rotWithShape="0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0" tIns="101600" rIns="101600" bIns="101600" numCol="1" spcCol="1270" anchor="ctr" anchorCtr="0">
          <a:noAutofit/>
        </a:bodyPr>
        <a:lstStyle/>
        <a:p>
          <a:pPr lvl="0" algn="ctr" defTabSz="17780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4000" b="1" kern="1200" dirty="0" smtClean="0">
              <a:solidFill>
                <a:schemeClr val="bg1"/>
              </a:solidFill>
            </a:rPr>
            <a:t>اللهُ </a:t>
          </a:r>
          <a:r>
            <a:rPr lang="ar-SA" sz="4000" b="1" kern="1200" dirty="0" smtClean="0">
              <a:solidFill>
                <a:schemeClr val="bg1"/>
              </a:solidFill>
            </a:rPr>
            <a:t>ال</a:t>
          </a:r>
          <a:r>
            <a:rPr lang="ar-BH" sz="4000" b="1" kern="1200" dirty="0" smtClean="0">
              <a:solidFill>
                <a:schemeClr val="bg1"/>
              </a:solidFill>
            </a:rPr>
            <a:t>قادر</a:t>
          </a:r>
          <a:endParaRPr lang="ar-BH" sz="4000" b="1" kern="1200" dirty="0"/>
        </a:p>
      </dsp:txBody>
      <dsp:txXfrm>
        <a:off x="3097985" y="2686290"/>
        <a:ext cx="1715757" cy="868187"/>
      </dsp:txXfrm>
    </dsp:sp>
    <dsp:sp modelId="{4393C79A-3C36-4A91-8393-B582A6A29D1F}">
      <dsp:nvSpPr>
        <dsp:cNvPr id="0" name=""/>
        <dsp:cNvSpPr/>
      </dsp:nvSpPr>
      <dsp:spPr>
        <a:xfrm rot="16233505">
          <a:off x="3542914" y="2217594"/>
          <a:ext cx="843496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843496" y="0"/>
              </a:lnTo>
            </a:path>
          </a:pathLst>
        </a:custGeom>
        <a:noFill/>
        <a:ln w="28575" cap="flat" cmpd="sng" algn="ctr">
          <a:solidFill>
            <a:schemeClr val="dk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B68190A-1A2D-4E22-902E-01AB1E7216E7}">
      <dsp:nvSpPr>
        <dsp:cNvPr id="0" name=""/>
        <dsp:cNvSpPr/>
      </dsp:nvSpPr>
      <dsp:spPr>
        <a:xfrm>
          <a:off x="2557450" y="-308101"/>
          <a:ext cx="2843151" cy="2103968"/>
        </a:xfrm>
        <a:prstGeom prst="roundRect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28575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6002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BH" sz="3600" kern="1200" dirty="0" smtClean="0"/>
            <a:t> </a:t>
          </a:r>
          <a:endParaRPr lang="ar-BH" sz="3600" kern="1200" dirty="0"/>
        </a:p>
      </dsp:txBody>
      <dsp:txXfrm>
        <a:off x="2660157" y="-205394"/>
        <a:ext cx="2637737" cy="1898554"/>
      </dsp:txXfrm>
    </dsp:sp>
    <dsp:sp modelId="{1AFE34B8-995D-4B9B-A1CD-007F3F2FE552}">
      <dsp:nvSpPr>
        <dsp:cNvPr id="0" name=""/>
        <dsp:cNvSpPr/>
      </dsp:nvSpPr>
      <dsp:spPr>
        <a:xfrm rot="21537232">
          <a:off x="4860683" y="3100965"/>
          <a:ext cx="317124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317124" y="0"/>
              </a:lnTo>
            </a:path>
          </a:pathLst>
        </a:custGeom>
        <a:noFill/>
        <a:ln w="28575" cap="flat" cmpd="sng" algn="ctr">
          <a:solidFill>
            <a:schemeClr val="dk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1DE3FF0-7B9E-44FC-B66C-E75E43A2DB32}">
      <dsp:nvSpPr>
        <dsp:cNvPr id="0" name=""/>
        <dsp:cNvSpPr/>
      </dsp:nvSpPr>
      <dsp:spPr>
        <a:xfrm>
          <a:off x="5177781" y="2047073"/>
          <a:ext cx="2671088" cy="2053219"/>
        </a:xfrm>
        <a:prstGeom prst="roundRect">
          <a:avLst/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 w="28575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6002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BH" sz="3600" kern="1200" dirty="0" smtClean="0"/>
            <a:t> </a:t>
          </a:r>
          <a:endParaRPr lang="ar-BH" sz="3600" kern="1200" dirty="0"/>
        </a:p>
      </dsp:txBody>
      <dsp:txXfrm>
        <a:off x="5278011" y="2147303"/>
        <a:ext cx="2470628" cy="1852759"/>
      </dsp:txXfrm>
    </dsp:sp>
    <dsp:sp modelId="{E9BF922A-D347-4897-9A60-7FDB30DD681D}">
      <dsp:nvSpPr>
        <dsp:cNvPr id="0" name=""/>
        <dsp:cNvSpPr/>
      </dsp:nvSpPr>
      <dsp:spPr>
        <a:xfrm rot="5439183">
          <a:off x="3895800" y="3655406"/>
          <a:ext cx="107930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07930" y="0"/>
              </a:lnTo>
            </a:path>
          </a:pathLst>
        </a:custGeom>
        <a:noFill/>
        <a:ln w="28575" cap="flat" cmpd="sng" algn="ctr">
          <a:solidFill>
            <a:schemeClr val="dk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23D8F58-2B27-41D4-93AD-FCF63714D6DC}">
      <dsp:nvSpPr>
        <dsp:cNvPr id="0" name=""/>
        <dsp:cNvSpPr/>
      </dsp:nvSpPr>
      <dsp:spPr>
        <a:xfrm>
          <a:off x="2664295" y="3709367"/>
          <a:ext cx="2548191" cy="1887773"/>
        </a:xfrm>
        <a:prstGeom prst="roundRect">
          <a:avLst/>
        </a:prstGeom>
        <a:blipFill rotWithShape="0">
          <a:blip xmlns:r="http://schemas.openxmlformats.org/officeDocument/2006/relationships" r:embed="rId3"/>
          <a:stretch>
            <a:fillRect/>
          </a:stretch>
        </a:blipFill>
        <a:ln w="28575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6002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BH" sz="3600" kern="1200" dirty="0" smtClean="0"/>
            <a:t> </a:t>
          </a:r>
          <a:endParaRPr lang="ar-BH" sz="3600" kern="1200" dirty="0"/>
        </a:p>
      </dsp:txBody>
      <dsp:txXfrm>
        <a:off x="2756448" y="3801520"/>
        <a:ext cx="2363885" cy="1703467"/>
      </dsp:txXfrm>
    </dsp:sp>
    <dsp:sp modelId="{3A4C7ABD-7232-48ED-BCB1-F20F0A97C853}">
      <dsp:nvSpPr>
        <dsp:cNvPr id="0" name=""/>
        <dsp:cNvSpPr/>
      </dsp:nvSpPr>
      <dsp:spPr>
        <a:xfrm rot="10922685">
          <a:off x="2783503" y="3083304"/>
          <a:ext cx="267599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67599" y="0"/>
              </a:lnTo>
            </a:path>
          </a:pathLst>
        </a:custGeom>
        <a:noFill/>
        <a:ln w="28575" cap="flat" cmpd="sng" algn="ctr">
          <a:solidFill>
            <a:schemeClr val="dk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E1B6796-1B9E-4D1A-9E3B-79B7123AAEF5}">
      <dsp:nvSpPr>
        <dsp:cNvPr id="0" name=""/>
        <dsp:cNvSpPr/>
      </dsp:nvSpPr>
      <dsp:spPr>
        <a:xfrm>
          <a:off x="156449" y="2052849"/>
          <a:ext cx="2627139" cy="1957564"/>
        </a:xfrm>
        <a:prstGeom prst="roundRect">
          <a:avLst/>
        </a:prstGeom>
        <a:blipFill rotWithShape="0">
          <a:blip xmlns:r="http://schemas.openxmlformats.org/officeDocument/2006/relationships" r:embed="rId4"/>
          <a:stretch>
            <a:fillRect/>
          </a:stretch>
        </a:blipFill>
        <a:ln w="28575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6002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BH" sz="3600" kern="1200" dirty="0" smtClean="0"/>
            <a:t> </a:t>
          </a:r>
          <a:endParaRPr lang="ar-BH" sz="3600" kern="1200" dirty="0"/>
        </a:p>
      </dsp:txBody>
      <dsp:txXfrm>
        <a:off x="252009" y="2148409"/>
        <a:ext cx="2436019" cy="176644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BF0BC1A-A609-4D4A-981A-975DEA7CF17A}">
      <dsp:nvSpPr>
        <dsp:cNvPr id="0" name=""/>
        <dsp:cNvSpPr/>
      </dsp:nvSpPr>
      <dsp:spPr>
        <a:xfrm>
          <a:off x="3051018" y="2639323"/>
          <a:ext cx="1809691" cy="962121"/>
        </a:xfrm>
        <a:prstGeom prst="roundRect">
          <a:avLst/>
        </a:prstGeom>
        <a:solidFill>
          <a:srgbClr val="C00000"/>
        </a:solidFill>
        <a:ln w="28575" cap="flat" cmpd="sng" algn="ctr">
          <a:noFill/>
          <a:prstDash val="solid"/>
        </a:ln>
        <a:effectLst>
          <a:outerShdw blurRad="107950" dist="12700" dir="5400000" algn="ctr" rotWithShape="0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0" tIns="101600" rIns="101600" bIns="101600" numCol="1" spcCol="1270" anchor="ctr" anchorCtr="0">
          <a:noAutofit/>
        </a:bodyPr>
        <a:lstStyle/>
        <a:p>
          <a:pPr lvl="0" algn="ctr" defTabSz="17780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4000" b="1" kern="1200" dirty="0" smtClean="0">
              <a:solidFill>
                <a:schemeClr val="bg1"/>
              </a:solidFill>
            </a:rPr>
            <a:t>اللهُ </a:t>
          </a:r>
          <a:r>
            <a:rPr lang="ar-SA" sz="4000" b="1" kern="1200" dirty="0" smtClean="0">
              <a:solidFill>
                <a:schemeClr val="bg1"/>
              </a:solidFill>
            </a:rPr>
            <a:t>ال</a:t>
          </a:r>
          <a:r>
            <a:rPr lang="ar-BH" sz="4000" b="1" kern="1200" dirty="0" smtClean="0">
              <a:solidFill>
                <a:schemeClr val="bg1"/>
              </a:solidFill>
            </a:rPr>
            <a:t>قادر</a:t>
          </a:r>
          <a:endParaRPr lang="ar-BH" sz="4000" b="1" kern="1200" dirty="0"/>
        </a:p>
      </dsp:txBody>
      <dsp:txXfrm>
        <a:off x="3097985" y="2686290"/>
        <a:ext cx="1715757" cy="868187"/>
      </dsp:txXfrm>
    </dsp:sp>
    <dsp:sp modelId="{4393C79A-3C36-4A91-8393-B582A6A29D1F}">
      <dsp:nvSpPr>
        <dsp:cNvPr id="0" name=""/>
        <dsp:cNvSpPr/>
      </dsp:nvSpPr>
      <dsp:spPr>
        <a:xfrm rot="16233505">
          <a:off x="3542914" y="2217594"/>
          <a:ext cx="843496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843496" y="0"/>
              </a:lnTo>
            </a:path>
          </a:pathLst>
        </a:custGeom>
        <a:noFill/>
        <a:ln w="28575" cap="flat" cmpd="sng" algn="ctr">
          <a:solidFill>
            <a:schemeClr val="dk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B68190A-1A2D-4E22-902E-01AB1E7216E7}">
      <dsp:nvSpPr>
        <dsp:cNvPr id="0" name=""/>
        <dsp:cNvSpPr/>
      </dsp:nvSpPr>
      <dsp:spPr>
        <a:xfrm>
          <a:off x="2701451" y="-308101"/>
          <a:ext cx="2555150" cy="2103968"/>
        </a:xfrm>
        <a:prstGeom prst="roundRect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28575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6002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BH" sz="3600" kern="1200" dirty="0" smtClean="0"/>
            <a:t> </a:t>
          </a:r>
          <a:endParaRPr lang="ar-BH" sz="3600" kern="1200" dirty="0"/>
        </a:p>
      </dsp:txBody>
      <dsp:txXfrm>
        <a:off x="2804158" y="-205394"/>
        <a:ext cx="2349736" cy="1898554"/>
      </dsp:txXfrm>
    </dsp:sp>
    <dsp:sp modelId="{1AFE34B8-995D-4B9B-A1CD-007F3F2FE552}">
      <dsp:nvSpPr>
        <dsp:cNvPr id="0" name=""/>
        <dsp:cNvSpPr/>
      </dsp:nvSpPr>
      <dsp:spPr>
        <a:xfrm rot="21537232">
          <a:off x="4860683" y="3100965"/>
          <a:ext cx="317124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317124" y="0"/>
              </a:lnTo>
            </a:path>
          </a:pathLst>
        </a:custGeom>
        <a:noFill/>
        <a:ln w="28575" cap="flat" cmpd="sng" algn="ctr">
          <a:solidFill>
            <a:schemeClr val="dk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1DE3FF0-7B9E-44FC-B66C-E75E43A2DB32}">
      <dsp:nvSpPr>
        <dsp:cNvPr id="0" name=""/>
        <dsp:cNvSpPr/>
      </dsp:nvSpPr>
      <dsp:spPr>
        <a:xfrm>
          <a:off x="5177781" y="2047073"/>
          <a:ext cx="2671088" cy="2053219"/>
        </a:xfrm>
        <a:prstGeom prst="roundRect">
          <a:avLst/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 w="28575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6002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BH" sz="3600" kern="1200" dirty="0" smtClean="0"/>
            <a:t> </a:t>
          </a:r>
          <a:endParaRPr lang="ar-BH" sz="3600" kern="1200" dirty="0"/>
        </a:p>
      </dsp:txBody>
      <dsp:txXfrm>
        <a:off x="5278011" y="2147303"/>
        <a:ext cx="2470628" cy="1852759"/>
      </dsp:txXfrm>
    </dsp:sp>
    <dsp:sp modelId="{E9BF922A-D347-4897-9A60-7FDB30DD681D}">
      <dsp:nvSpPr>
        <dsp:cNvPr id="0" name=""/>
        <dsp:cNvSpPr/>
      </dsp:nvSpPr>
      <dsp:spPr>
        <a:xfrm rot="5439183">
          <a:off x="3895800" y="3655406"/>
          <a:ext cx="107930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07930" y="0"/>
              </a:lnTo>
            </a:path>
          </a:pathLst>
        </a:custGeom>
        <a:noFill/>
        <a:ln w="28575" cap="flat" cmpd="sng" algn="ctr">
          <a:solidFill>
            <a:schemeClr val="dk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23D8F58-2B27-41D4-93AD-FCF63714D6DC}">
      <dsp:nvSpPr>
        <dsp:cNvPr id="0" name=""/>
        <dsp:cNvSpPr/>
      </dsp:nvSpPr>
      <dsp:spPr>
        <a:xfrm>
          <a:off x="2664295" y="3709367"/>
          <a:ext cx="2548191" cy="1887773"/>
        </a:xfrm>
        <a:prstGeom prst="roundRect">
          <a:avLst/>
        </a:prstGeom>
        <a:blipFill rotWithShape="0">
          <a:blip xmlns:r="http://schemas.openxmlformats.org/officeDocument/2006/relationships" r:embed="rId3"/>
          <a:stretch>
            <a:fillRect/>
          </a:stretch>
        </a:blipFill>
        <a:ln w="28575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6002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BH" sz="3600" kern="1200" dirty="0" smtClean="0"/>
            <a:t> </a:t>
          </a:r>
          <a:endParaRPr lang="ar-BH" sz="3600" kern="1200" dirty="0"/>
        </a:p>
      </dsp:txBody>
      <dsp:txXfrm>
        <a:off x="2756448" y="3801520"/>
        <a:ext cx="2363885" cy="1703467"/>
      </dsp:txXfrm>
    </dsp:sp>
    <dsp:sp modelId="{3A4C7ABD-7232-48ED-BCB1-F20F0A97C853}">
      <dsp:nvSpPr>
        <dsp:cNvPr id="0" name=""/>
        <dsp:cNvSpPr/>
      </dsp:nvSpPr>
      <dsp:spPr>
        <a:xfrm rot="10922685">
          <a:off x="2783503" y="3083304"/>
          <a:ext cx="267599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67599" y="0"/>
              </a:lnTo>
            </a:path>
          </a:pathLst>
        </a:custGeom>
        <a:noFill/>
        <a:ln w="28575" cap="flat" cmpd="sng" algn="ctr">
          <a:solidFill>
            <a:schemeClr val="dk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E1B6796-1B9E-4D1A-9E3B-79B7123AAEF5}">
      <dsp:nvSpPr>
        <dsp:cNvPr id="0" name=""/>
        <dsp:cNvSpPr/>
      </dsp:nvSpPr>
      <dsp:spPr>
        <a:xfrm>
          <a:off x="156449" y="2052849"/>
          <a:ext cx="2627139" cy="1957564"/>
        </a:xfrm>
        <a:prstGeom prst="roundRect">
          <a:avLst/>
        </a:prstGeom>
        <a:blipFill rotWithShape="0">
          <a:blip xmlns:r="http://schemas.openxmlformats.org/officeDocument/2006/relationships" r:embed="rId4"/>
          <a:stretch>
            <a:fillRect/>
          </a:stretch>
        </a:blipFill>
        <a:ln w="28575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6002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BH" sz="3600" kern="1200" dirty="0" smtClean="0"/>
            <a:t> </a:t>
          </a:r>
          <a:endParaRPr lang="ar-BH" sz="3600" kern="1200" dirty="0"/>
        </a:p>
      </dsp:txBody>
      <dsp:txXfrm>
        <a:off x="252009" y="2148409"/>
        <a:ext cx="2436019" cy="176644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RadialCluster">
  <dgm:title val=""/>
  <dgm:desc val=""/>
  <dgm:catLst>
    <dgm:cat type="relationship" pri="19500"/>
    <dgm:cat type="cycle" pri="1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Name0">
    <dgm:varLst>
      <dgm:chMax val="1"/>
      <dgm:chPref val="1"/>
      <dgm:dir/>
      <dgm:animOne val="branch"/>
      <dgm:animLvl val="lvl"/>
    </dgm:varLst>
    <dgm:alg type="composite">
      <dgm:param type="ar" val="1.00"/>
    </dgm:alg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 ch" ptType="node node" cnt="1 0" func="cnt" op="equ" val="1">
            <dgm:constrLst>
              <dgm:constr type="l" for="ch" forName="textCenter"/>
              <dgm:constr type="ctrY" for="ch" forName="textCenter" refType="h" fact="0.5"/>
              <dgm:constr type="w" for="ch" forName="textCenter" refType="w" fact="0.32"/>
              <dgm:constr type="h" for="ch" forName="textCenter" refType="w" refFor="ch" refForName="textCenter"/>
              <dgm:constr type="r" for="ch" forName="cycle_1" refType="w"/>
              <dgm:constr type="ctrY" for="ch" forName="cycle_1" refType="h" fact="0.5"/>
              <dgm:constr type="w" for="ch" forName="cycle_1" refType="w" fact="0.56"/>
              <dgm:constr type="h" for="ch" forName="cycle_1" refType="h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userS" for="des" ptType="node" refType="w" refFor="ch" refForName="textCenter" fact="0.67"/>
            </dgm:constrLst>
          </dgm:if>
          <dgm:if name="Name5" axis="ch ch" ptType="node node" cnt="1 0" func="cnt" op="equ" val="2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5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/>
              <dgm:constr type="h" for="ch" forName="cycle_1" refType="h" fact="0.34"/>
              <dgm:constr type="ctrX" for="ch" forName="cycle_2" refType="w" fact="0.5"/>
              <dgm:constr type="b" for="ch" forName="cycle_2" refType="h"/>
              <dgm:constr type="w" for="ch" forName="cycle_2" refType="w"/>
              <dgm:constr type="h" for="ch" forName="cycle_2" refType="h" fact="0.34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userS" for="des" ptType="node" refType="w" refFor="ch" refForName="textCenter" fact="0.67"/>
            </dgm:constrLst>
          </dgm:if>
          <dgm:if name="Name6" axis="ch ch" ptType="node node" cnt="1 0" func="cnt" op="equ" val="3">
            <dgm:choose name="Name7">
              <dgm:if name="Name8" axis="ch ch ch" ptType="node node node" st="1 2 0" cnt="1 1 0" func="cnt" op="equ" val="1">
                <dgm:choose name="Name9">
                  <dgm:if name="Name10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1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if>
              <dgm:else name="Name12">
                <dgm:choose name="Name13">
                  <dgm:if name="Name14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15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else>
            </dgm:choose>
          </dgm:if>
          <dgm:if name="Name16" axis="ch ch" ptType="node node" cnt="1 0" func="cnt" op="equ" val="4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5"/>
              <dgm:constr type="h" for="ch" forName="cycle_1" refType="h" fact="0.33"/>
              <dgm:constr type="r" for="ch" forName="cycle_2" refType="w"/>
              <dgm:constr type="ctrY" for="ch" forName="cycle_2" refType="h" fact="0.5"/>
              <dgm:constr type="w" for="ch" forName="cycle_2" refType="w" fact="0.33"/>
              <dgm:constr type="h" for="ch" forName="cycle_2" refType="h" fact="0.5"/>
              <dgm:constr type="ctrX" for="ch" forName="cycle_3" refType="w" fact="0.5"/>
              <dgm:constr type="b" for="ch" forName="cycle_3" refType="h"/>
              <dgm:constr type="w" for="ch" forName="cycle_3" refType="w" fact="0.5"/>
              <dgm:constr type="h" for="ch" forName="cycle_3" refType="h" fact="0.33"/>
              <dgm:constr type="l" for="ch" forName="cycle_4"/>
              <dgm:constr type="ctrY" for="ch" forName="cycle_4" refType="h" fact="0.5"/>
              <dgm:constr type="w" for="ch" forName="cycle_4" refType="w" fact="0.33"/>
              <dgm:constr type="h" for="ch" forName="cycle_4" refType="h" fact="0.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userS" for="des" ptType="node" refType="w" refFor="ch" refForName="textCenter" fact="0.67"/>
            </dgm:constrLst>
          </dgm:if>
          <dgm:if name="Name17" axis="ch ch" ptType="node node" cnt="1 0" func="cnt" op="equ" val="5">
            <dgm:constrLst>
              <dgm:constr type="ctrX" for="ch" forName="textCenter" refType="w" fact="0.5"/>
              <dgm:constr type="t" for="ch" forName="textCenter" refType="h" fact="0.42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r" for="ch" forName="cycle_2" refType="w"/>
              <dgm:constr type="t" for="ch" forName="cycle_2" refType="h" fact="0.24"/>
              <dgm:constr type="w" for="ch" forName="cycle_2" refType="w" fact="0.33"/>
              <dgm:constr type="h" for="ch" forName="cycle_2" refType="w" refFor="ch" refForName="cycle_2"/>
              <dgm:constr type="r" for="ch" forName="cycle_3" refType="w" fact="0.89"/>
              <dgm:constr type="b" for="ch" forName="cycle_3" refType="h"/>
              <dgm:constr type="w" for="ch" forName="cycle_3" refType="w" fact="0.33"/>
              <dgm:constr type="h" for="ch" forName="cycle_3" refType="w" refFor="ch" refForName="cycle_3"/>
              <dgm:constr type="l" for="ch" forName="cycle_4" refType="w" fact="0.11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l" for="ch" forName="cycle_5"/>
              <dgm:constr type="t" for="ch" forName="cycle_5" refType="h" fact="0.24"/>
              <dgm:constr type="w" for="ch" forName="cycle_5" refType="w" fact="0.33"/>
              <dgm:constr type="h" for="ch" forName="cycle_5" refType="w" refFor="ch" refForName="cycle_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userS" for="des" ptType="node" refType="w" refFor="ch" refForName="textCenter" fact="0.67"/>
            </dgm:constrLst>
          </dgm:if>
          <dgm:if name="Name18" axis="ch ch" ptType="node node" cnt="1 0" func="cnt" op="equ" val="6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r" for="ch" forName="cycle_2" refType="w"/>
              <dgm:constr type="t" for="ch" forName="cycle_2" refType="h" fact="0.17"/>
              <dgm:constr type="w" for="ch" forName="cycle_2" refType="w" fact="0.33"/>
              <dgm:constr type="h" for="ch" forName="cycle_2" refType="w" refFor="ch" refForName="cycle_2"/>
              <dgm:constr type="r" for="ch" forName="cycle_3" refType="w"/>
              <dgm:constr type="b" for="ch" forName="cycle_3" refType="h" fact="0.83"/>
              <dgm:constr type="w" for="ch" forName="cycle_3" refType="w" fact="0.33"/>
              <dgm:constr type="h" for="ch" forName="cycle_3" refType="w" refFor="ch" refForName="cycle_3"/>
              <dgm:constr type="ctrX" for="ch" forName="cycle_4" refType="w" fact="0.5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l" for="ch" forName="cycle_5"/>
              <dgm:constr type="b" for="ch" forName="cycle_5" refType="h" fact="0.83"/>
              <dgm:constr type="w" for="ch" forName="cycle_5" refType="w" fact="0.33"/>
              <dgm:constr type="h" for="ch" forName="cycle_5" refType="w" refFor="ch" refForName="cycle_5"/>
              <dgm:constr type="l" for="ch" forName="cycle_6"/>
              <dgm:constr type="t" for="ch" forName="cycle_6" refType="h" fact="0.17"/>
              <dgm:constr type="w" for="ch" forName="cycle_6" refType="w" fact="0.33"/>
              <dgm:constr type="h" for="ch" forName="cycle_6" refType="w" refFor="ch" refForName="cycle_6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userS" for="des" ptType="node" refType="w" refFor="ch" refForName="textCenter" fact="0.67"/>
            </dgm:constrLst>
          </dgm:if>
          <dgm:else name="Name19">
            <dgm:constrLst>
              <dgm:constr type="ctrX" for="ch" forName="textCenter" refType="w" fact="0.5"/>
              <dgm:constr type="t" for="ch" forName="textCenter" refType="h" fact="0.444"/>
              <dgm:constr type="w" for="ch" forName="textCenter" refType="w" fact="0.167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263"/>
              <dgm:constr type="h" for="ch" forName="cycle_1" refType="w" refFor="ch" refForName="cycle_1"/>
              <dgm:constr type="r" for="ch" forName="cycle_2" refType="w" fact="0.938"/>
              <dgm:constr type="t" for="ch" forName="cycle_2" refType="h" fact="0.141"/>
              <dgm:constr type="w" for="ch" forName="cycle_2" refType="w" fact="0.263"/>
              <dgm:constr type="h" for="ch" forName="cycle_2" refType="w" refFor="ch" refForName="cycle_2"/>
              <dgm:constr type="r" for="ch" forName="cycle_3" refType="w"/>
              <dgm:constr type="b" for="ch" forName="cycle_3" refType="h" fact="0.74"/>
              <dgm:constr type="w" for="ch" forName="cycle_3" refType="w" fact="0.263"/>
              <dgm:constr type="h" for="ch" forName="cycle_3" refType="w" refFor="ch" refForName="cycle_3"/>
              <dgm:constr type="r" for="ch" forName="cycle_4" refType="w" fact="0.8"/>
              <dgm:constr type="b" for="ch" forName="cycle_4" refType="h"/>
              <dgm:constr type="w" for="ch" forName="cycle_4" refType="w" fact="0.263"/>
              <dgm:constr type="h" for="ch" forName="cycle_4" refType="w" refFor="ch" refForName="cycle_4"/>
              <dgm:constr type="l" for="ch" forName="cycle_5" refType="w" fact="0.2"/>
              <dgm:constr type="b" for="ch" forName="cycle_5" refType="h"/>
              <dgm:constr type="w" for="ch" forName="cycle_5" refType="w" fact="0.263"/>
              <dgm:constr type="h" for="ch" forName="cycle_5" refType="w" refFor="ch" refForName="cycle_5"/>
              <dgm:constr type="l" for="ch" forName="cycle_6"/>
              <dgm:constr type="b" for="ch" forName="cycle_6" refType="h" fact="0.74"/>
              <dgm:constr type="w" for="ch" forName="cycle_6" refType="w" fact="0.263"/>
              <dgm:constr type="h" for="ch" forName="cycle_6" refType="w" refFor="ch" refForName="cycle_6"/>
              <dgm:constr type="l" for="ch" forName="cycle_7" refType="w" fact="0.062"/>
              <dgm:constr type="t" for="ch" forName="cycle_7" refType="h" fact="0.141"/>
              <dgm:constr type="w" for="ch" forName="cycle_7" refType="w" fact="0.263"/>
              <dgm:constr type="h" for="ch" forName="cycle_7" refType="w" refFor="ch" refForName="cycle_7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primFontSz" for="des" forName="childCenter7" refType="primFontSz" refFor="des" refForName="childCenter1" op="equ"/>
              <dgm:constr type="primFontSz" for="des" forName="text7" refType="primFontSz" refFor="des" refForName="text1" op="equ"/>
              <dgm:constr type="userS" for="des" ptType="node" refType="w" refFor="ch" refForName="textCenter" fact="0.67"/>
            </dgm:constrLst>
          </dgm:else>
        </dgm:choose>
      </dgm:if>
      <dgm:else name="Name20">
        <dgm:choose name="Name21">
          <dgm:if name="Name22" axis="ch ch" ptType="node node" func="cnt" op="equ" val="1">
            <dgm:constrLst>
              <dgm:constr type="r" for="ch" forName="textCenter" refType="w"/>
              <dgm:constr type="ctrY" for="ch" forName="textCenter" refType="h" fact="0.5"/>
              <dgm:constr type="w" for="ch" forName="textCenter" refType="w" fact="0.32"/>
              <dgm:constr type="h" for="ch" forName="textCenter" refType="w" refFor="ch" refForName="textCenter"/>
              <dgm:constr type="l" for="ch" forName="cycle_1"/>
              <dgm:constr type="ctrY" for="ch" forName="cycle_1" refType="h" fact="0.5"/>
              <dgm:constr type="w" for="ch" forName="cycle_1" refType="w" fact="0.56"/>
              <dgm:constr type="h" for="ch" forName="cycle_1" refType="h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userS" for="des" ptType="node" refType="w" refFor="ch" refForName="textCenter" fact="0.67"/>
            </dgm:constrLst>
          </dgm:if>
          <dgm:if name="Name23" axis="ch ch" ptType="node node" func="cnt" op="equ" val="2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5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/>
              <dgm:constr type="h" for="ch" forName="cycle_1" refType="h" fact="0.34"/>
              <dgm:constr type="ctrX" for="ch" forName="cycle_2" refType="w" fact="0.5"/>
              <dgm:constr type="b" for="ch" forName="cycle_2" refType="h"/>
              <dgm:constr type="w" for="ch" forName="cycle_2" refType="w"/>
              <dgm:constr type="h" for="ch" forName="cycle_2" refType="h" fact="0.34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userS" for="des" ptType="node" refType="w" refFor="ch" refForName="textCenter" fact="0.67"/>
            </dgm:constrLst>
          </dgm:if>
          <dgm:if name="Name24" axis="ch ch" ptType="node node" func="cnt" op="equ" val="3">
            <dgm:choose name="Name25">
              <dgm:if name="Name26" axis="ch ch ch" ptType="node node node" st="1 2 0" cnt="1 1 0" func="cnt" op="equ" val="1">
                <dgm:choose name="Name27">
                  <dgm:if name="Name28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29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if>
              <dgm:else name="Name30">
                <dgm:choose name="Name31">
                  <dgm:if name="Name32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33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else>
            </dgm:choose>
          </dgm:if>
          <dgm:if name="Name34" axis="ch ch" ptType="node node" func="cnt" op="equ" val="4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5"/>
              <dgm:constr type="h" for="ch" forName="cycle_1" refType="h" fact="0.33"/>
              <dgm:constr type="l" for="ch" forName="cycle_2"/>
              <dgm:constr type="ctrY" for="ch" forName="cycle_2" refType="h" fact="0.5"/>
              <dgm:constr type="w" for="ch" forName="cycle_2" refType="w" fact="0.33"/>
              <dgm:constr type="h" for="ch" forName="cycle_2" refType="h" fact="0.5"/>
              <dgm:constr type="ctrX" for="ch" forName="cycle_3" refType="w" fact="0.5"/>
              <dgm:constr type="b" for="ch" forName="cycle_3" refType="h"/>
              <dgm:constr type="w" for="ch" forName="cycle_3" refType="w" fact="0.5"/>
              <dgm:constr type="h" for="ch" forName="cycle_3" refType="h" fact="0.33"/>
              <dgm:constr type="r" for="ch" forName="cycle_4" refType="w"/>
              <dgm:constr type="ctrY" for="ch" forName="cycle_4" refType="h" fact="0.5"/>
              <dgm:constr type="w" for="ch" forName="cycle_4" refType="w" fact="0.33"/>
              <dgm:constr type="h" for="ch" forName="cycle_4" refType="h" fact="0.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userS" for="des" ptType="node" refType="w" refFor="ch" refForName="textCenter" fact="0.67"/>
            </dgm:constrLst>
          </dgm:if>
          <dgm:if name="Name35" axis="ch ch" ptType="node node" func="cnt" op="equ" val="5">
            <dgm:constrLst>
              <dgm:constr type="ctrX" for="ch" forName="textCenter" refType="w" fact="0.5"/>
              <dgm:constr type="t" for="ch" forName="textCenter" refType="h" fact="0.42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l" for="ch" forName="cycle_2"/>
              <dgm:constr type="t" for="ch" forName="cycle_2" refType="h" fact="0.24"/>
              <dgm:constr type="w" for="ch" forName="cycle_2" refType="w" fact="0.33"/>
              <dgm:constr type="h" for="ch" forName="cycle_2" refType="w" refFor="ch" refForName="cycle_2"/>
              <dgm:constr type="l" for="ch" forName="cycle_3" refType="w" fact="0.11"/>
              <dgm:constr type="b" for="ch" forName="cycle_3" refType="h"/>
              <dgm:constr type="w" for="ch" forName="cycle_3" refType="w" fact="0.33"/>
              <dgm:constr type="h" for="ch" forName="cycle_3" refType="w" refFor="ch" refForName="cycle_3"/>
              <dgm:constr type="r" for="ch" forName="cycle_4" refType="w" fact="0.89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r" for="ch" forName="cycle_5" refType="w"/>
              <dgm:constr type="t" for="ch" forName="cycle_5" refType="h" fact="0.24"/>
              <dgm:constr type="w" for="ch" forName="cycle_5" refType="w" fact="0.33"/>
              <dgm:constr type="h" for="ch" forName="cycle_5" refType="w" refFor="ch" refForName="cycle_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userS" for="des" ptType="node" refType="w" refFor="ch" refForName="textCenter" fact="0.67"/>
            </dgm:constrLst>
          </dgm:if>
          <dgm:if name="Name36" axis="ch ch" ptType="node node" func="cnt" op="equ" val="6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l" for="ch" forName="cycle_2"/>
              <dgm:constr type="t" for="ch" forName="cycle_2" refType="h" fact="0.17"/>
              <dgm:constr type="w" for="ch" forName="cycle_2" refType="w" fact="0.33"/>
              <dgm:constr type="h" for="ch" forName="cycle_2" refType="w" refFor="ch" refForName="cycle_2"/>
              <dgm:constr type="l" for="ch" forName="cycle_3"/>
              <dgm:constr type="b" for="ch" forName="cycle_3" refType="h" fact="0.83"/>
              <dgm:constr type="w" for="ch" forName="cycle_3" refType="w" fact="0.33"/>
              <dgm:constr type="h" for="ch" forName="cycle_3" refType="w" refFor="ch" refForName="cycle_3"/>
              <dgm:constr type="ctrX" for="ch" forName="cycle_4" refType="w" fact="0.5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r" for="ch" forName="cycle_5" refType="w"/>
              <dgm:constr type="b" for="ch" forName="cycle_5" refType="h" fact="0.83"/>
              <dgm:constr type="w" for="ch" forName="cycle_5" refType="w" fact="0.33"/>
              <dgm:constr type="h" for="ch" forName="cycle_5" refType="w" refFor="ch" refForName="cycle_5"/>
              <dgm:constr type="r" for="ch" forName="cycle_6" refType="w"/>
              <dgm:constr type="t" for="ch" forName="cycle_6" refType="h" fact="0.17"/>
              <dgm:constr type="w" for="ch" forName="cycle_6" refType="w" fact="0.33"/>
              <dgm:constr type="h" for="ch" forName="cycle_6" refType="w" refFor="ch" refForName="cycle_6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userS" for="des" ptType="node" refType="w" refFor="ch" refForName="textCenter" fact="0.67"/>
            </dgm:constrLst>
          </dgm:if>
          <dgm:else name="Name37">
            <dgm:constrLst>
              <dgm:constr type="ctrX" for="ch" forName="textCenter" refType="w" fact="0.5"/>
              <dgm:constr type="t" for="ch" forName="textCenter" refType="h" fact="0.444"/>
              <dgm:constr type="w" for="ch" forName="textCenter" refType="w" fact="0.167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263"/>
              <dgm:constr type="h" for="ch" forName="cycle_1" refType="w" refFor="ch" refForName="cycle_1"/>
              <dgm:constr type="l" for="ch" forName="cycle_2" refType="w" fact="0.062"/>
              <dgm:constr type="t" for="ch" forName="cycle_2" refType="h" fact="0.141"/>
              <dgm:constr type="w" for="ch" forName="cycle_2" refType="w" fact="0.263"/>
              <dgm:constr type="h" for="ch" forName="cycle_2" refType="w" refFor="ch" refForName="cycle_2"/>
              <dgm:constr type="l" for="ch" forName="cycle_3"/>
              <dgm:constr type="b" for="ch" forName="cycle_3" refType="h" fact="0.74"/>
              <dgm:constr type="w" for="ch" forName="cycle_3" refType="w" fact="0.263"/>
              <dgm:constr type="h" for="ch" forName="cycle_3" refType="w" refFor="ch" refForName="cycle_3"/>
              <dgm:constr type="l" for="ch" forName="cycle_4" refType="w" fact="0.2"/>
              <dgm:constr type="b" for="ch" forName="cycle_4" refType="h"/>
              <dgm:constr type="w" for="ch" forName="cycle_4" refType="w" fact="0.263"/>
              <dgm:constr type="h" for="ch" forName="cycle_4" refType="w" refFor="ch" refForName="cycle_4"/>
              <dgm:constr type="r" for="ch" forName="cycle_5" refType="w" fact="0.8"/>
              <dgm:constr type="b" for="ch" forName="cycle_5" refType="h"/>
              <dgm:constr type="w" for="ch" forName="cycle_5" refType="w" fact="0.263"/>
              <dgm:constr type="h" for="ch" forName="cycle_5" refType="w" refFor="ch" refForName="cycle_5"/>
              <dgm:constr type="r" for="ch" forName="cycle_6" refType="w"/>
              <dgm:constr type="b" for="ch" forName="cycle_6" refType="h" fact="0.74"/>
              <dgm:constr type="w" for="ch" forName="cycle_6" refType="w" fact="0.263"/>
              <dgm:constr type="h" for="ch" forName="cycle_6" refType="w" refFor="ch" refForName="cycle_6"/>
              <dgm:constr type="r" for="ch" forName="cycle_7" refType="w" fact="0.938"/>
              <dgm:constr type="t" for="ch" forName="cycle_7" refType="h" fact="0.141"/>
              <dgm:constr type="w" for="ch" forName="cycle_7" refType="w" fact="0.263"/>
              <dgm:constr type="h" for="ch" forName="cycle_7" refType="w" refFor="ch" refForName="cycle_7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primFontSz" for="des" forName="childCenter7" refType="primFontSz" refFor="des" refForName="childCenter1" op="equ"/>
              <dgm:constr type="primFontSz" for="des" forName="text7" refType="primFontSz" refFor="des" refForName="text1" op="equ"/>
              <dgm:constr type="userS" for="des" ptType="node" refType="w" refFor="ch" refForName="textCenter" fact="0.67"/>
            </dgm:constrLst>
          </dgm:else>
        </dgm:choose>
      </dgm:else>
    </dgm:choose>
    <dgm:forEach name="Name38" axis="ch" ptType="node" cnt="1">
      <dgm:choose name="Name39">
        <dgm:if name="Name40" axis="des" func="maxDepth" op="lte" val="1">
          <dgm:layoutNode name="singleCycle">
            <dgm:choose name="Name41">
              <dgm:if name="Name42" axis="ch" ptType="node" func="cnt" op="equ" val="1">
                <dgm:choose name="Name43">
                  <dgm:if name="Name44" func="var" arg="dir" op="equ" val="norm">
                    <dgm:alg type="cycle">
                      <dgm:param type="stAng" val="90"/>
                      <dgm:param type="ctrShpMap" val="fNode"/>
                    </dgm:alg>
                  </dgm:if>
                  <dgm:else name="Name45">
                    <dgm:alg type="cycle">
                      <dgm:param type="stAng" val="-90"/>
                      <dgm:param type="spanAng" val="-360"/>
                      <dgm:param type="ctrShpMap" val="fNode"/>
                    </dgm:alg>
                  </dgm:else>
                </dgm:choose>
              </dgm:if>
              <dgm:else name="Name46">
                <dgm:choose name="Name47">
                  <dgm:if name="Name48" func="var" arg="dir" op="equ" val="norm">
                    <dgm:alg type="cycle">
                      <dgm:param type="ctrShpMap" val="fNode"/>
                    </dgm:alg>
                  </dgm:if>
                  <dgm:else name="Name49">
                    <dgm:alg type="cycle">
                      <dgm:param type="spanAng" val="-360"/>
                      <dgm:param type="ctrShpMap" val="fNode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hoose name="Name50">
              <dgm:if name="Name51" axis="ch" ptType="node" func="cnt" op="equ" val="0">
                <dgm:constrLst>
                  <dgm:constr type="w" for="ch" forName="singleCenter" refType="w"/>
                  <dgm:constr type="h" for="ch" forName="singleCenter" refType="w" refFor="ch" refForName="singleCenter"/>
                </dgm:constrLst>
              </dgm:if>
              <dgm:if name="Name52" axis="ch" ptType="node" func="cnt" op="equ" val="1">
                <dgm:constrLst>
                  <dgm:constr type="w" for="ch" forName="singleCenter" refType="w" fact="0.5"/>
                  <dgm:constr type="h" for="ch" forName="singleCenter" refType="w" refFor="ch" refForName="singleCenter"/>
                  <dgm:constr type="userS" for="ch" ptType="node" refType="w" refFor="ch" refForName="singleCenter" fact="0.67"/>
                </dgm:constrLst>
              </dgm:if>
              <dgm:else name="Name53">
                <dgm:constrLst>
                  <dgm:constr type="w" for="ch" forName="singleCenter" refType="w" fact="0.3"/>
                  <dgm:constr type="h" for="ch" forName="singleCenter" refType="w" refFor="ch" refForName="singleCenter"/>
                  <dgm:constr type="userS" for="ch" ptType="node" refType="w" refFor="ch" refForName="singleCenter" fact="0.67"/>
                </dgm:constrLst>
              </dgm:else>
            </dgm:choose>
            <dgm:layoutNode name="singleCenter" styleLbl="node1">
              <dgm:varLst>
                <dgm:chMax val="7"/>
                <dgm:chPref val="7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self" ptType="node"/>
              <dgm:constrLst>
                <dgm:constr type="tMarg" refType="primFontSz" fact="0.2"/>
                <dgm:constr type="bMarg" refType="primFontSz" fact="0.2"/>
                <dgm:constr type="lMarg" refType="primFontSz" fact="0.2"/>
                <dgm:constr type="rMarg" refType="primFontSz" fact="0.2"/>
              </dgm:constrLst>
              <dgm:ruleLst>
                <dgm:rule type="primFontSz" val="5" fact="NaN" max="NaN"/>
              </dgm:ruleLst>
            </dgm:layoutNode>
            <dgm:forEach name="Name54" axis="ch" cnt="21">
              <dgm:forEach name="Name55" axis="self" ptType="parTrans">
                <dgm:layoutNode name="Name56">
                  <dgm:alg type="conn">
                    <dgm:param type="dim" val="1D"/>
                    <dgm:param type="begPts" val="auto"/>
                    <dgm:param type="endPts" val="auto"/>
                    <dgm:param type="begSty" val="noArr"/>
                    <dgm:param type="endSty" val="noArr"/>
                  </dgm:alg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</dgm:layoutNode>
              </dgm:forEach>
              <dgm:forEach name="Name57" axis="self" ptType="node">
                <dgm:layoutNode name="text0" styleLbl="node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/>
                  </dgm:shape>
                  <dgm:presOf axis="desOrSelf" ptType="node"/>
                  <dgm:constrLst>
                    <dgm:constr type="userS"/>
                    <dgm:constr type="w" refType="userS"/>
                    <dgm:constr type="h" refType="w"/>
                    <dgm:constr type="tMarg" refType="primFontSz" fact="0.2"/>
                    <dgm:constr type="bMarg" refType="primFontSz" fact="0.2"/>
                    <dgm:constr type="lMarg" refType="primFontSz" fact="0.2"/>
                    <dgm:constr type="rMarg" refType="primFontSz" fact="0.2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if>
        <dgm:else name="Name58">
          <dgm:layoutNode name="textCenter" styleLbl="node1">
            <dgm:alg type="tx"/>
            <dgm:shape xmlns:r="http://schemas.openxmlformats.org/officeDocument/2006/relationships" type="roundRect" r:blip="">
              <dgm:adjLst/>
            </dgm:shape>
            <dgm:presOf axis="self" ptType="node"/>
            <dgm:constrLst>
              <dgm:constr type="tMarg" refType="primFontSz" fact="0.2"/>
              <dgm:constr type="bMarg" refType="primFontSz" fact="0.2"/>
              <dgm:constr type="lMarg" refType="primFontSz" fact="0.2"/>
              <dgm:constr type="rMarg" refType="primFontSz" fact="0.2"/>
            </dgm:constrLst>
            <dgm:ruleLst>
              <dgm:rule type="primFontSz" val="5" fact="NaN" max="NaN"/>
            </dgm:ruleLst>
          </dgm:layoutNode>
          <dgm:choose name="Name59">
            <dgm:if name="Name60" axis="ch" ptType="node" func="cnt" op="gte" val="1">
              <dgm:layoutNode name="cycle_1">
                <dgm:choose name="Name61">
                  <dgm:if name="Name62" func="var" arg="dir" op="equ" val="norm">
                    <dgm:choose name="Name63">
                      <dgm:if name="Name64" axis="ch" ptType="node" func="cnt" op="equ" val="1">
                        <dgm:choose name="Name65">
                          <dgm:if name="Name66" axis="ch ch" ptType="node node" st="1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67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90"/>
                            </dgm:alg>
                          </dgm:if>
                          <dgm:else name="Name68">
                            <dgm:alg type="cycle">
                              <dgm:param type="ctrShpMap" val="fNode"/>
                              <dgm:param type="stAng" val="0"/>
                              <dgm:param type="spanAng" val="180"/>
                            </dgm:alg>
                          </dgm:else>
                        </dgm:choose>
                      </dgm:if>
                      <dgm:if name="Name69" axis="ch" ptType="node" func="cnt" op="equ" val="2">
                        <dgm:choose name="Name70">
                          <dgm:if name="Name7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7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73">
                            <dgm:alg type="cycle">
                              <dgm:param type="ctrShpMap" val="fNode"/>
                              <dgm:param type="stAng" val="270"/>
                              <dgm:param type="spanAng" val="180"/>
                            </dgm:alg>
                          </dgm:else>
                        </dgm:choose>
                      </dgm:if>
                      <dgm:if name="Name74" axis="ch" ptType="node" func="cnt" op="equ" val="3">
                        <dgm:choose name="Name75">
                          <dgm:if name="Name7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7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78">
                            <dgm:alg type="cycle">
                              <dgm:param type="ctrShpMap" val="fNode"/>
                              <dgm:param type="stAng" val="270"/>
                              <dgm:param type="spanAng" val="180"/>
                            </dgm:alg>
                          </dgm:else>
                        </dgm:choose>
                      </dgm:if>
                      <dgm:if name="Name79" axis="ch" ptType="node" func="cnt" op="equ" val="4">
                        <dgm:choose name="Name80">
                          <dgm:if name="Name8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8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83">
                            <dgm:alg type="cycle">
                              <dgm:param type="ctrShpMap" val="fNode"/>
                              <dgm:param type="stAng" val="292.5"/>
                              <dgm:param type="spanAng" val="135"/>
                            </dgm:alg>
                          </dgm:else>
                        </dgm:choose>
                      </dgm:if>
                      <dgm:if name="Name84" axis="ch" ptType="node" func="cnt" op="equ" val="5">
                        <dgm:choose name="Name85">
                          <dgm:if name="Name8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8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8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89" axis="ch" ptType="node" func="cnt" op="equ" val="6">
                        <dgm:choose name="Name90">
                          <dgm:if name="Name9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9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93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94" axis="ch" ptType="node" func="cnt" op="gte" val="7">
                        <dgm:choose name="Name95">
                          <dgm:if name="Name9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9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9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99"/>
                    </dgm:choose>
                  </dgm:if>
                  <dgm:else name="Name100">
                    <dgm:choose name="Name101">
                      <dgm:if name="Name102" axis="ch" ptType="node" func="cnt" op="equ" val="1">
                        <dgm:choose name="Name103">
                          <dgm:if name="Name104" axis="ch ch" ptType="node node" st="1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105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-90"/>
                            </dgm:alg>
                          </dgm:if>
                          <dgm:else name="Name106">
                            <dgm:alg type="cycle">
                              <dgm:param type="ctrShpMap" val="fNode"/>
                              <dgm:param type="stAng" val="0"/>
                              <dgm:param type="spanAng" val="-180"/>
                            </dgm:alg>
                          </dgm:else>
                        </dgm:choose>
                      </dgm:if>
                      <dgm:if name="Name107" axis="ch" ptType="node" func="cnt" op="equ" val="2">
                        <dgm:choose name="Name108">
                          <dgm:if name="Name10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1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11">
                            <dgm:alg type="cycle">
                              <dgm:param type="ctrShpMap" val="fNode"/>
                              <dgm:param type="stAng" val="90"/>
                              <dgm:param type="spanAng" val="-180"/>
                            </dgm:alg>
                          </dgm:else>
                        </dgm:choose>
                      </dgm:if>
                      <dgm:if name="Name112" axis="ch" ptType="node" func="cnt" op="equ" val="3">
                        <dgm:choose name="Name113">
                          <dgm:if name="Name11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1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16">
                            <dgm:alg type="cycle">
                              <dgm:param type="ctrShpMap" val="fNode"/>
                              <dgm:param type="stAng" val="90"/>
                              <dgm:param type="spanAng" val="-180"/>
                            </dgm:alg>
                          </dgm:else>
                        </dgm:choose>
                      </dgm:if>
                      <dgm:if name="Name117" axis="ch" ptType="node" func="cnt" op="equ" val="4">
                        <dgm:choose name="Name118">
                          <dgm:if name="Name11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2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21">
                            <dgm:alg type="cycle">
                              <dgm:param type="ctrShpMap" val="fNode"/>
                              <dgm:param type="stAng" val="67.5"/>
                              <dgm:param type="spanAng" val="-135"/>
                            </dgm:alg>
                          </dgm:else>
                        </dgm:choose>
                      </dgm:if>
                      <dgm:if name="Name122" axis="ch" ptType="node" func="cnt" op="equ" val="5">
                        <dgm:choose name="Name123">
                          <dgm:if name="Name12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2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2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127" axis="ch" ptType="node" func="cnt" op="equ" val="6">
                        <dgm:choose name="Name128">
                          <dgm:if name="Name12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3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31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132" axis="ch" ptType="node" func="cnt" op="gte" val="7">
                        <dgm:choose name="Name133">
                          <dgm:if name="Name13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3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3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137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138" axis="ch" ptType="node" cnt="1">
                  <dgm:layoutNode name="childCenter1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139" axis="ch">
                    <dgm:forEach name="Name140" axis="self" ptType="parTrans">
                      <dgm:layoutNode name="Name141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142" axis="self" ptType="node">
                      <dgm:layoutNode name="text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143" axis="ch" ptType="parTrans" cnt="1">
                <dgm:layoutNode name="Name144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1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145"/>
          </dgm:choose>
          <dgm:choose name="Name146">
            <dgm:if name="Name147" axis="ch" ptType="node" func="cnt" op="gte" val="2">
              <dgm:layoutNode name="cycle_2">
                <dgm:choose name="Name148">
                  <dgm:if name="Name149" func="var" arg="dir" op="equ" val="norm">
                    <dgm:choose name="Name150">
                      <dgm:if name="Name151" axis="ch" ptType="node" func="cnt" op="equ" val="2">
                        <dgm:choose name="Name152">
                          <dgm:if name="Name153" axis="ch ch" ptType="node node" st="2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154" axis="ch ch" ptType="node node" st="2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155">
                            <dgm:alg type="cycle">
                              <dgm:param type="ctrShpMap" val="fNode"/>
                              <dgm:param type="stAng" val="90"/>
                              <dgm:param type="spanAng" val="180"/>
                            </dgm:alg>
                          </dgm:else>
                        </dgm:choose>
                      </dgm:if>
                      <dgm:if name="Name156" axis="ch" ptType="node" func="cnt" op="equ" val="3">
                        <dgm:choose name="Name157">
                          <dgm:if name="Name158" axis="ch ch" ptType="node node" st="2 1" cnt="1 0" func="cnt" op="equ" val="1">
                            <dgm:alg type="cycle">
                              <dgm:param type="ctrShpMap" val="fNode"/>
                              <dgm:param type="stAng" val="120"/>
                              <dgm:param type="horzAlign" val="r"/>
                              <dgm:param type="vertAlign" val="b"/>
                            </dgm:alg>
                          </dgm:if>
                          <dgm:if name="Name159" axis="ch ch" ptType="node node" st="2 1" cnt="1 0" func="cnt" op="equ" val="2">
                            <dgm:alg type="cycle">
                              <dgm:param type="ctrShpMap" val="fNode"/>
                              <dgm:param type="stAng" val="75"/>
                              <dgm:param type="spanAng" val="90"/>
                              <dgm:param type="horzAlign" val="r"/>
                              <dgm:param type="vertAlign" val="b"/>
                            </dgm:alg>
                          </dgm:if>
                          <dgm:else name="Name160">
                            <dgm:alg type="cycle">
                              <dgm:param type="ctrShpMap" val="fNode"/>
                              <dgm:param type="stAng" val="30"/>
                              <dgm:param type="spanAng" val="180"/>
                            </dgm:alg>
                          </dgm:else>
                        </dgm:choose>
                      </dgm:if>
                      <dgm:if name="Name161" axis="ch" ptType="node" func="cnt" op="equ" val="4">
                        <dgm:choose name="Name162">
                          <dgm:if name="Name163" axis="ch ch" ptType="node node" st="2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164" axis="ch ch" ptType="node node" st="2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90"/>
                            </dgm:alg>
                          </dgm:if>
                          <dgm:else name="Name165">
                            <dgm:alg type="cycle">
                              <dgm:param type="ctrShpMap" val="fNode"/>
                              <dgm:param type="stAng" val="22.5"/>
                              <dgm:param type="spanAng" val="135"/>
                            </dgm:alg>
                          </dgm:else>
                        </dgm:choose>
                      </dgm:if>
                      <dgm:if name="Name166" axis="ch" ptType="node" func="cnt" op="equ" val="5">
                        <dgm:choose name="Name167">
                          <dgm:if name="Name168" axis="ch ch" ptType="node node" st="2 1" cnt="1 0" func="cnt" op="equ" val="1">
                            <dgm:alg type="cycle">
                              <dgm:param type="ctrShpMap" val="fNode"/>
                              <dgm:param type="stAng" val="72"/>
                            </dgm:alg>
                          </dgm:if>
                          <dgm:if name="Name169" axis="ch ch" ptType="node node" st="2 1" cnt="1 0" func="cnt" op="equ" val="2">
                            <dgm:alg type="cycle">
                              <dgm:param type="ctrShpMap" val="fNode"/>
                              <dgm:param type="stAng" val="27"/>
                              <dgm:param type="spanAng" val="90"/>
                            </dgm:alg>
                          </dgm:if>
                          <dgm:else name="Name17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171" axis="ch" ptType="node" func="cnt" op="equ" val="6">
                        <dgm:choose name="Name172">
                          <dgm:if name="Name173" axis="ch ch" ptType="node node" st="2 1" cnt="1 0" func="cnt" op="equ" val="1">
                            <dgm:alg type="cycle">
                              <dgm:param type="ctrShpMap" val="fNode"/>
                              <dgm:param type="stAng" val="60"/>
                            </dgm:alg>
                          </dgm:if>
                          <dgm:if name="Name174" axis="ch ch" ptType="node node" st="2 1" cnt="1 0" func="cnt" op="equ" val="2">
                            <dgm:alg type="cycle">
                              <dgm:param type="ctrShpMap" val="fNode"/>
                              <dgm:param type="stAng" val="15"/>
                              <dgm:param type="spanAng" val="90"/>
                            </dgm:alg>
                          </dgm:if>
                          <dgm:else name="Name175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176" axis="ch" ptType="node" func="cnt" op="gte" val="7">
                        <dgm:choose name="Name177">
                          <dgm:if name="Name178" axis="ch ch" ptType="node node" st="2 1" cnt="1 0" func="cnt" op="equ" val="1">
                            <dgm:alg type="cycle">
                              <dgm:param type="ctrShpMap" val="fNode"/>
                              <dgm:param type="stAng" val="51"/>
                            </dgm:alg>
                          </dgm:if>
                          <dgm:if name="Name179" axis="ch ch" ptType="node node" st="2 1" cnt="1 0" func="cnt" op="equ" val="2">
                            <dgm:alg type="cycle">
                              <dgm:param type="ctrShpMap" val="fNode"/>
                              <dgm:param type="stAng" val="6"/>
                              <dgm:param type="spanAng" val="90"/>
                            </dgm:alg>
                          </dgm:if>
                          <dgm:else name="Name18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181"/>
                    </dgm:choose>
                  </dgm:if>
                  <dgm:else name="Name182">
                    <dgm:choose name="Name183">
                      <dgm:if name="Name184" axis="ch" ptType="node" func="cnt" op="equ" val="2">
                        <dgm:choose name="Name185">
                          <dgm:if name="Name186" axis="ch ch" ptType="node node" st="2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187" axis="ch ch" ptType="node node" st="2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188">
                            <dgm:alg type="cycle">
                              <dgm:param type="ctrShpMap" val="fNode"/>
                              <dgm:param type="stAng" val="270"/>
                              <dgm:param type="spanAng" val="-180"/>
                            </dgm:alg>
                          </dgm:else>
                        </dgm:choose>
                      </dgm:if>
                      <dgm:if name="Name189" axis="ch" ptType="node" func="cnt" op="equ" val="3">
                        <dgm:choose name="Name190">
                          <dgm:if name="Name191" axis="ch ch" ptType="node node" st="2 1" cnt="1 0" func="cnt" op="equ" val="1">
                            <dgm:alg type="cycle">
                              <dgm:param type="ctrShpMap" val="fNode"/>
                              <dgm:param type="stAng" val="240"/>
                              <dgm:param type="horzAlign" val="l"/>
                              <dgm:param type="vertAlign" val="b"/>
                            </dgm:alg>
                          </dgm:if>
                          <dgm:if name="Name192" axis="ch ch" ptType="node node" st="2 1" cnt="1 0" func="cnt" op="equ" val="2">
                            <dgm:alg type="cycle">
                              <dgm:param type="ctrShpMap" val="fNode"/>
                              <dgm:param type="stAng" val="285"/>
                              <dgm:param type="spanAng" val="-90"/>
                              <dgm:param type="horzAlign" val="l"/>
                              <dgm:param type="vertAlign" val="b"/>
                            </dgm:alg>
                          </dgm:if>
                          <dgm:else name="Name193">
                            <dgm:alg type="cycle">
                              <dgm:param type="ctrShpMap" val="fNode"/>
                              <dgm:param type="stAng" val="330"/>
                              <dgm:param type="spanAng" val="-180"/>
                            </dgm:alg>
                          </dgm:else>
                        </dgm:choose>
                      </dgm:if>
                      <dgm:if name="Name194" axis="ch" ptType="node" func="cnt" op="equ" val="4">
                        <dgm:choose name="Name195">
                          <dgm:if name="Name196" axis="ch ch" ptType="node node" st="2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197" axis="ch ch" ptType="node node" st="2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-90"/>
                            </dgm:alg>
                          </dgm:if>
                          <dgm:else name="Name198">
                            <dgm:alg type="cycle">
                              <dgm:param type="ctrShpMap" val="fNode"/>
                              <dgm:param type="stAng" val="337.5"/>
                              <dgm:param type="spanAng" val="-135"/>
                            </dgm:alg>
                          </dgm:else>
                        </dgm:choose>
                      </dgm:if>
                      <dgm:if name="Name199" axis="ch" ptType="node" func="cnt" op="equ" val="5">
                        <dgm:choose name="Name200">
                          <dgm:if name="Name201" axis="ch ch" ptType="node node" st="2 1" cnt="1 0" func="cnt" op="equ" val="1">
                            <dgm:alg type="cycle">
                              <dgm:param type="ctrShpMap" val="fNode"/>
                              <dgm:param type="stAng" val="288"/>
                            </dgm:alg>
                          </dgm:if>
                          <dgm:if name="Name202" axis="ch ch" ptType="node node" st="2 1" cnt="1 0" func="cnt" op="equ" val="2">
                            <dgm:alg type="cycle">
                              <dgm:param type="ctrShpMap" val="fNode"/>
                              <dgm:param type="stAng" val="333"/>
                              <dgm:param type="spanAng" val="-90"/>
                            </dgm:alg>
                          </dgm:if>
                          <dgm:else name="Name203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04" axis="ch" ptType="node" func="cnt" op="equ" val="6">
                        <dgm:choose name="Name205">
                          <dgm:if name="Name206" axis="ch ch" ptType="node node" st="2 1" cnt="1 0" func="cnt" op="equ" val="1">
                            <dgm:alg type="cycle">
                              <dgm:param type="ctrShpMap" val="fNode"/>
                              <dgm:param type="stAng" val="300"/>
                            </dgm:alg>
                          </dgm:if>
                          <dgm:if name="Name207" axis="ch ch" ptType="node node" st="2 1" cnt="1 0" func="cnt" op="equ" val="2">
                            <dgm:alg type="cycle">
                              <dgm:param type="ctrShpMap" val="fNode"/>
                              <dgm:param type="stAng" val="345"/>
                              <dgm:param type="spanAng" val="-90"/>
                            </dgm:alg>
                          </dgm:if>
                          <dgm:else name="Name208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09" axis="ch" ptType="node" func="cnt" op="gte" val="7">
                        <dgm:choose name="Name210">
                          <dgm:if name="Name211" axis="ch ch" ptType="node node" st="2 1" cnt="1 0" func="cnt" op="equ" val="1">
                            <dgm:alg type="cycle">
                              <dgm:param type="ctrShpMap" val="fNode"/>
                              <dgm:param type="stAng" val="308"/>
                            </dgm:alg>
                          </dgm:if>
                          <dgm:if name="Name212" axis="ch ch" ptType="node node" st="2 1" cnt="1 0" func="cnt" op="equ" val="2">
                            <dgm:alg type="cycle">
                              <dgm:param type="ctrShpMap" val="fNode"/>
                              <dgm:param type="stAng" val="353"/>
                              <dgm:param type="spanAng" val="-90"/>
                            </dgm:alg>
                          </dgm:if>
                          <dgm:else name="Name213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214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215" axis="ch" ptType="node" st="2" cnt="1">
                  <dgm:layoutNode name="childCenter2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216" axis="ch">
                    <dgm:forEach name="Name217" axis="self" ptType="parTrans">
                      <dgm:layoutNode name="Name218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219" axis="self" ptType="node">
                      <dgm:layoutNode name="text2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220" axis="ch" ptType="parTrans" st="2" cnt="1">
                <dgm:layoutNode name="Name221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222"/>
          </dgm:choose>
          <dgm:choose name="Name223">
            <dgm:if name="Name224" axis="ch" ptType="node" func="cnt" op="gte" val="3">
              <dgm:layoutNode name="cycle_3">
                <dgm:choose name="Name225">
                  <dgm:if name="Name226" func="var" arg="dir" op="equ" val="norm">
                    <dgm:choose name="Name227">
                      <dgm:if name="Name228" axis="ch" ptType="node" func="cnt" op="equ" val="3">
                        <dgm:choose name="Name229">
                          <dgm:if name="Name230" axis="ch ch" ptType="node node" st="3 1" cnt="1 0" func="cnt" op="equ" val="1">
                            <dgm:alg type="cycle">
                              <dgm:param type="ctrShpMap" val="fNode"/>
                              <dgm:param type="stAng" val="240"/>
                              <dgm:param type="horzAlign" val="l"/>
                              <dgm:param type="vertAlign" val="b"/>
                            </dgm:alg>
                          </dgm:if>
                          <dgm:if name="Name231" axis="ch ch" ptType="node node" st="3 1" cnt="1 0" func="cnt" op="equ" val="2">
                            <dgm:alg type="cycle">
                              <dgm:param type="ctrShpMap" val="fNode"/>
                              <dgm:param type="stAng" val="195"/>
                              <dgm:param type="spanAng" val="90"/>
                              <dgm:param type="horzAlign" val="l"/>
                              <dgm:param type="vertAlign" val="b"/>
                            </dgm:alg>
                          </dgm:if>
                          <dgm:else name="Name232">
                            <dgm:alg type="cycle">
                              <dgm:param type="ctrShpMap" val="fNode"/>
                              <dgm:param type="stAng" val="150"/>
                              <dgm:param type="spanAng" val="180"/>
                            </dgm:alg>
                          </dgm:else>
                        </dgm:choose>
                      </dgm:if>
                      <dgm:if name="Name233" axis="ch" ptType="node" func="cnt" op="equ" val="4">
                        <dgm:choose name="Name234">
                          <dgm:if name="Name235" axis="ch ch" ptType="node node" st="3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236" axis="ch ch" ptType="node node" st="3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237">
                            <dgm:alg type="cycle">
                              <dgm:param type="ctrShpMap" val="fNode"/>
                              <dgm:param type="stAng" val="112.5"/>
                              <dgm:param type="spanAng" val="135"/>
                            </dgm:alg>
                          </dgm:else>
                        </dgm:choose>
                      </dgm:if>
                      <dgm:if name="Name238" axis="ch" ptType="node" func="cnt" op="equ" val="5">
                        <dgm:choose name="Name239">
                          <dgm:if name="Name240" axis="ch ch" ptType="node node" st="3 1" cnt="1 0" func="cnt" op="equ" val="1">
                            <dgm:alg type="cycle">
                              <dgm:param type="ctrShpMap" val="fNode"/>
                              <dgm:param type="stAng" val="144"/>
                            </dgm:alg>
                          </dgm:if>
                          <dgm:if name="Name241" axis="ch ch" ptType="node node" st="3 1" cnt="1 0" func="cnt" op="equ" val="2">
                            <dgm:alg type="cycle">
                              <dgm:param type="ctrShpMap" val="fNode"/>
                              <dgm:param type="stAng" val="99"/>
                              <dgm:param type="spanAng" val="90"/>
                            </dgm:alg>
                          </dgm:if>
                          <dgm:else name="Name242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243" axis="ch" ptType="node" func="cnt" op="equ" val="6">
                        <dgm:choose name="Name244">
                          <dgm:if name="Name245" axis="ch ch" ptType="node node" st="3 1" cnt="1 0" func="cnt" op="equ" val="1">
                            <dgm:alg type="cycle">
                              <dgm:param type="ctrShpMap" val="fNode"/>
                              <dgm:param type="stAng" val="120"/>
                            </dgm:alg>
                          </dgm:if>
                          <dgm:if name="Name246" axis="ch ch" ptType="node node" st="3 1" cnt="1 0" func="cnt" op="equ" val="2">
                            <dgm:alg type="cycle">
                              <dgm:param type="ctrShpMap" val="fNode"/>
                              <dgm:param type="stAng" val="75"/>
                              <dgm:param type="spanAng" val="90"/>
                            </dgm:alg>
                          </dgm:if>
                          <dgm:else name="Name247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248" axis="ch" ptType="node" func="cnt" op="gte" val="7">
                        <dgm:choose name="Name249">
                          <dgm:if name="Name250" axis="ch ch" ptType="node node" st="3 1" cnt="1 0" func="cnt" op="equ" val="1">
                            <dgm:alg type="cycle">
                              <dgm:param type="ctrShpMap" val="fNode"/>
                              <dgm:param type="stAng" val="102"/>
                            </dgm:alg>
                          </dgm:if>
                          <dgm:if name="Name251" axis="ch ch" ptType="node node" st="3 1" cnt="1 0" func="cnt" op="equ" val="2">
                            <dgm:alg type="cycle">
                              <dgm:param type="ctrShpMap" val="fNode"/>
                              <dgm:param type="stAng" val="57"/>
                              <dgm:param type="spanAng" val="90"/>
                            </dgm:alg>
                          </dgm:if>
                          <dgm:else name="Name252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253"/>
                    </dgm:choose>
                  </dgm:if>
                  <dgm:else name="Name254">
                    <dgm:choose name="Name255">
                      <dgm:if name="Name256" axis="ch" ptType="node" func="cnt" op="equ" val="3">
                        <dgm:choose name="Name257">
                          <dgm:if name="Name258" axis="ch ch" ptType="node node" st="3 1" cnt="1 0" func="cnt" op="equ" val="1">
                            <dgm:alg type="cycle">
                              <dgm:param type="ctrShpMap" val="fNode"/>
                              <dgm:param type="stAng" val="120"/>
                              <dgm:param type="horzAlign" val="r"/>
                              <dgm:param type="vertAlign" val="b"/>
                            </dgm:alg>
                          </dgm:if>
                          <dgm:if name="Name259" axis="ch ch" ptType="node node" st="3 1" cnt="1 0" func="cnt" op="equ" val="2">
                            <dgm:alg type="cycle">
                              <dgm:param type="ctrShpMap" val="fNode"/>
                              <dgm:param type="stAng" val="165"/>
                              <dgm:param type="spanAng" val="-90"/>
                              <dgm:param type="horzAlign" val="r"/>
                              <dgm:param type="vertAlign" val="b"/>
                            </dgm:alg>
                          </dgm:if>
                          <dgm:else name="Name260">
                            <dgm:alg type="cycle">
                              <dgm:param type="ctrShpMap" val="fNode"/>
                              <dgm:param type="stAng" val="210"/>
                              <dgm:param type="spanAng" val="-180"/>
                            </dgm:alg>
                          </dgm:else>
                        </dgm:choose>
                      </dgm:if>
                      <dgm:if name="Name261" axis="ch" ptType="node" func="cnt" op="equ" val="4">
                        <dgm:choose name="Name262">
                          <dgm:if name="Name263" axis="ch ch" ptType="node node" st="3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264" axis="ch ch" ptType="node node" st="3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265">
                            <dgm:alg type="cycle">
                              <dgm:param type="ctrShpMap" val="fNode"/>
                              <dgm:param type="stAng" val="247.5"/>
                              <dgm:param type="spanAng" val="-135"/>
                            </dgm:alg>
                          </dgm:else>
                        </dgm:choose>
                      </dgm:if>
                      <dgm:if name="Name266" axis="ch" ptType="node" func="cnt" op="equ" val="5">
                        <dgm:choose name="Name267">
                          <dgm:if name="Name268" axis="ch ch" ptType="node node" st="3 1" cnt="1 0" func="cnt" op="equ" val="1">
                            <dgm:alg type="cycle">
                              <dgm:param type="ctrShpMap" val="fNode"/>
                              <dgm:param type="stAng" val="216"/>
                            </dgm:alg>
                          </dgm:if>
                          <dgm:if name="Name269" axis="ch ch" ptType="node node" st="3 1" cnt="1 0" func="cnt" op="equ" val="2">
                            <dgm:alg type="cycle">
                              <dgm:param type="ctrShpMap" val="fNode"/>
                              <dgm:param type="stAng" val="261"/>
                              <dgm:param type="spanAng" val="-90"/>
                            </dgm:alg>
                          </dgm:if>
                          <dgm:else name="Name270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71" axis="ch" ptType="node" func="cnt" op="equ" val="6">
                        <dgm:choose name="Name272">
                          <dgm:if name="Name273" axis="ch ch" ptType="node node" st="3 1" cnt="1 0" func="cnt" op="equ" val="1">
                            <dgm:alg type="cycle">
                              <dgm:param type="ctrShpMap" val="fNode"/>
                              <dgm:param type="stAng" val="240"/>
                            </dgm:alg>
                          </dgm:if>
                          <dgm:if name="Name274" axis="ch ch" ptType="node node" st="3 1" cnt="1 0" func="cnt" op="equ" val="2">
                            <dgm:alg type="cycle">
                              <dgm:param type="ctrShpMap" val="fNode"/>
                              <dgm:param type="stAng" val="285"/>
                              <dgm:param type="spanAng" val="-90"/>
                            </dgm:alg>
                          </dgm:if>
                          <dgm:else name="Name275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76" axis="ch" ptType="node" func="cnt" op="gte" val="7">
                        <dgm:choose name="Name277">
                          <dgm:if name="Name278" axis="ch ch" ptType="node node" st="3 1" cnt="1 0" func="cnt" op="equ" val="1">
                            <dgm:alg type="cycle">
                              <dgm:param type="ctrShpMap" val="fNode"/>
                              <dgm:param type="stAng" val="257"/>
                            </dgm:alg>
                          </dgm:if>
                          <dgm:if name="Name279" axis="ch ch" ptType="node node" st="3 1" cnt="1 0" func="cnt" op="equ" val="2">
                            <dgm:alg type="cycle">
                              <dgm:param type="ctrShpMap" val="fNode"/>
                              <dgm:param type="stAng" val="302"/>
                              <dgm:param type="spanAng" val="-90"/>
                            </dgm:alg>
                          </dgm:if>
                          <dgm:else name="Name280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281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282" axis="ch" ptType="node" st="3" cnt="1">
                  <dgm:layoutNode name="childCenter3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283" axis="ch">
                    <dgm:forEach name="Name284" axis="self" ptType="parTrans">
                      <dgm:layoutNode name="Name285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286" axis="self" ptType="node">
                      <dgm:layoutNode name="text3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287" axis="ch" ptType="parTrans" st="3" cnt="1">
                <dgm:layoutNode name="Name288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3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289"/>
          </dgm:choose>
          <dgm:choose name="Name290">
            <dgm:if name="Name291" axis="ch" ptType="node" func="cnt" op="gte" val="4">
              <dgm:layoutNode name="cycle_4">
                <dgm:choose name="Name292">
                  <dgm:if name="Name293" func="var" arg="dir" op="equ" val="norm">
                    <dgm:choose name="Name294">
                      <dgm:if name="Name295" axis="ch" ptType="node" func="cnt" op="equ" val="4">
                        <dgm:choose name="Name296">
                          <dgm:if name="Name297" axis="ch ch" ptType="node node" st="4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298" axis="ch ch" ptType="node node" st="4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90"/>
                            </dgm:alg>
                          </dgm:if>
                          <dgm:else name="Name299">
                            <dgm:alg type="cycle">
                              <dgm:param type="ctrShpMap" val="fNode"/>
                              <dgm:param type="stAng" val="202.5"/>
                              <dgm:param type="spanAng" val="135"/>
                            </dgm:alg>
                          </dgm:else>
                        </dgm:choose>
                      </dgm:if>
                      <dgm:if name="Name300" axis="ch" ptType="node" func="cnt" op="equ" val="5">
                        <dgm:choose name="Name301">
                          <dgm:if name="Name302" axis="ch ch" ptType="node node" st="4 1" cnt="1 0" func="cnt" op="equ" val="1">
                            <dgm:alg type="cycle">
                              <dgm:param type="ctrShpMap" val="fNode"/>
                              <dgm:param type="stAng" val="216"/>
                            </dgm:alg>
                          </dgm:if>
                          <dgm:if name="Name303" axis="ch ch" ptType="node node" st="4 1" cnt="1 0" func="cnt" op="equ" val="2">
                            <dgm:alg type="cycle">
                              <dgm:param type="ctrShpMap" val="fNode"/>
                              <dgm:param type="stAng" val="171"/>
                              <dgm:param type="spanAng" val="90"/>
                            </dgm:alg>
                          </dgm:if>
                          <dgm:else name="Name304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05" axis="ch" ptType="node" func="cnt" op="equ" val="6">
                        <dgm:choose name="Name306">
                          <dgm:if name="Name307" axis="ch ch" ptType="node node" st="4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308" axis="ch ch" ptType="node node" st="4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309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10" axis="ch" ptType="node" func="cnt" op="gte" val="7">
                        <dgm:choose name="Name311">
                          <dgm:if name="Name312" axis="ch ch" ptType="node node" st="4 1" cnt="1 0" func="cnt" op="equ" val="1">
                            <dgm:alg type="cycle">
                              <dgm:param type="ctrShpMap" val="fNode"/>
                              <dgm:param type="stAng" val="154"/>
                            </dgm:alg>
                          </dgm:if>
                          <dgm:if name="Name313" axis="ch ch" ptType="node node" st="4 1" cnt="1 0" func="cnt" op="equ" val="2">
                            <dgm:alg type="cycle">
                              <dgm:param type="ctrShpMap" val="fNode"/>
                              <dgm:param type="stAng" val="109"/>
                              <dgm:param type="spanAng" val="90"/>
                            </dgm:alg>
                          </dgm:if>
                          <dgm:else name="Name314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315"/>
                    </dgm:choose>
                  </dgm:if>
                  <dgm:else name="Name316">
                    <dgm:choose name="Name317">
                      <dgm:if name="Name318" axis="ch" ptType="node" func="cnt" op="equ" val="4">
                        <dgm:choose name="Name319">
                          <dgm:if name="Name320" axis="ch ch" ptType="node node" st="4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321" axis="ch ch" ptType="node node" st="4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-90"/>
                            </dgm:alg>
                          </dgm:if>
                          <dgm:else name="Name322">
                            <dgm:alg type="cycle">
                              <dgm:param type="ctrShpMap" val="fNode"/>
                              <dgm:param type="stAng" val="157.5"/>
                              <dgm:param type="spanAng" val="-135"/>
                            </dgm:alg>
                          </dgm:else>
                        </dgm:choose>
                      </dgm:if>
                      <dgm:if name="Name323" axis="ch" ptType="node" func="cnt" op="equ" val="5">
                        <dgm:choose name="Name324">
                          <dgm:if name="Name325" axis="ch ch" ptType="node node" st="4 1" cnt="1 0" func="cnt" op="equ" val="1">
                            <dgm:alg type="cycle">
                              <dgm:param type="ctrShpMap" val="fNode"/>
                              <dgm:param type="stAng" val="144"/>
                            </dgm:alg>
                          </dgm:if>
                          <dgm:if name="Name326" axis="ch ch" ptType="node node" st="4 1" cnt="1 0" func="cnt" op="equ" val="2">
                            <dgm:alg type="cycle">
                              <dgm:param type="ctrShpMap" val="fNode"/>
                              <dgm:param type="stAng" val="189"/>
                              <dgm:param type="spanAng" val="-90"/>
                            </dgm:alg>
                          </dgm:if>
                          <dgm:else name="Name327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28" axis="ch" ptType="node" func="cnt" op="equ" val="6">
                        <dgm:choose name="Name329">
                          <dgm:if name="Name330" axis="ch ch" ptType="node node" st="4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331" axis="ch ch" ptType="node node" st="4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332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33" axis="ch" ptType="node" func="cnt" op="gte" val="7">
                        <dgm:choose name="Name334">
                          <dgm:if name="Name335" axis="ch ch" ptType="node node" st="4 1" cnt="1 0" func="cnt" op="equ" val="1">
                            <dgm:alg type="cycle">
                              <dgm:param type="ctrShpMap" val="fNode"/>
                              <dgm:param type="stAng" val="205"/>
                            </dgm:alg>
                          </dgm:if>
                          <dgm:if name="Name336" axis="ch ch" ptType="node node" st="4 1" cnt="1 0" func="cnt" op="equ" val="2">
                            <dgm:alg type="cycle">
                              <dgm:param type="ctrShpMap" val="fNode"/>
                              <dgm:param type="stAng" val="250"/>
                              <dgm:param type="spanAng" val="-90"/>
                            </dgm:alg>
                          </dgm:if>
                          <dgm:else name="Name337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338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339" axis="ch" ptType="node" st="4" cnt="1">
                  <dgm:layoutNode name="childCenter4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340" axis="ch">
                    <dgm:forEach name="Name341" axis="self" ptType="parTrans">
                      <dgm:layoutNode name="Name342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343" axis="self" ptType="node">
                      <dgm:layoutNode name="text4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344" axis="ch" ptType="parTrans" st="4" cnt="1">
                <dgm:layoutNode name="Name345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4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346"/>
          </dgm:choose>
          <dgm:choose name="Name347">
            <dgm:if name="Name348" axis="ch" ptType="node" func="cnt" op="gte" val="5">
              <dgm:layoutNode name="cycle_5">
                <dgm:choose name="Name349">
                  <dgm:if name="Name350" func="var" arg="dir" op="equ" val="norm">
                    <dgm:choose name="Name351">
                      <dgm:if name="Name352" axis="ch" ptType="node" func="cnt" op="equ" val="5">
                        <dgm:choose name="Name353">
                          <dgm:if name="Name354" axis="ch ch" ptType="node node" st="5 1" cnt="1 0" func="cnt" op="equ" val="1">
                            <dgm:alg type="cycle">
                              <dgm:param type="ctrShpMap" val="fNode"/>
                              <dgm:param type="stAng" val="288"/>
                            </dgm:alg>
                          </dgm:if>
                          <dgm:if name="Name355" axis="ch ch" ptType="node node" st="5 1" cnt="1 0" func="cnt" op="equ" val="2">
                            <dgm:alg type="cycle">
                              <dgm:param type="ctrShpMap" val="fNode"/>
                              <dgm:param type="stAng" val="243"/>
                              <dgm:param type="spanAng" val="90"/>
                            </dgm:alg>
                          </dgm:if>
                          <dgm:else name="Name356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57" axis="ch" ptType="node" func="cnt" op="equ" val="6">
                        <dgm:choose name="Name358">
                          <dgm:if name="Name359" axis="ch ch" ptType="node node" st="5 1" cnt="1 0" func="cnt" op="equ" val="1">
                            <dgm:alg type="cycle">
                              <dgm:param type="ctrShpMap" val="fNode"/>
                              <dgm:param type="stAng" val="240"/>
                            </dgm:alg>
                          </dgm:if>
                          <dgm:if name="Name360" axis="ch ch" ptType="node node" st="5 1" cnt="1 0" func="cnt" op="equ" val="2">
                            <dgm:alg type="cycle">
                              <dgm:param type="ctrShpMap" val="fNode"/>
                              <dgm:param type="stAng" val="195"/>
                              <dgm:param type="spanAng" val="90"/>
                            </dgm:alg>
                          </dgm:if>
                          <dgm:else name="Name361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62" axis="ch" ptType="node" func="cnt" op="gte" val="7">
                        <dgm:choose name="Name363">
                          <dgm:if name="Name364" axis="ch ch" ptType="node node" st="5 1" cnt="1 0" func="cnt" op="equ" val="1">
                            <dgm:alg type="cycle">
                              <dgm:param type="ctrShpMap" val="fNode"/>
                              <dgm:param type="stAng" val="205"/>
                            </dgm:alg>
                          </dgm:if>
                          <dgm:if name="Name365" axis="ch ch" ptType="node node" st="5 1" cnt="1 0" func="cnt" op="equ" val="2">
                            <dgm:alg type="cycle">
                              <dgm:param type="ctrShpMap" val="fNode"/>
                              <dgm:param type="stAng" val="160"/>
                              <dgm:param type="spanAng" val="90"/>
                            </dgm:alg>
                          </dgm:if>
                          <dgm:else name="Name366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367"/>
                    </dgm:choose>
                  </dgm:if>
                  <dgm:else name="Name368">
                    <dgm:choose name="Name369">
                      <dgm:if name="Name370" axis="ch" ptType="node" func="cnt" op="equ" val="5">
                        <dgm:choose name="Name371">
                          <dgm:if name="Name372" axis="ch ch" ptType="node node" st="5 1" cnt="1 0" func="cnt" op="equ" val="1">
                            <dgm:alg type="cycle">
                              <dgm:param type="ctrShpMap" val="fNode"/>
                              <dgm:param type="stAng" val="72"/>
                            </dgm:alg>
                          </dgm:if>
                          <dgm:if name="Name373" axis="ch ch" ptType="node node" st="5 1" cnt="1 0" func="cnt" op="equ" val="2">
                            <dgm:alg type="cycle">
                              <dgm:param type="ctrShpMap" val="fNode"/>
                              <dgm:param type="stAng" val="117"/>
                              <dgm:param type="spanAng" val="-90"/>
                            </dgm:alg>
                          </dgm:if>
                          <dgm:else name="Name374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75" axis="ch" ptType="node" func="cnt" op="equ" val="6">
                        <dgm:choose name="Name376">
                          <dgm:if name="Name377" axis="ch ch" ptType="node node" st="5 1" cnt="1 0" func="cnt" op="equ" val="1">
                            <dgm:alg type="cycle">
                              <dgm:param type="ctrShpMap" val="fNode"/>
                              <dgm:param type="stAng" val="120"/>
                            </dgm:alg>
                          </dgm:if>
                          <dgm:if name="Name378" axis="ch ch" ptType="node node" st="5 1" cnt="1 0" func="cnt" op="equ" val="2">
                            <dgm:alg type="cycle">
                              <dgm:param type="ctrShpMap" val="fNode"/>
                              <dgm:param type="stAng" val="165"/>
                              <dgm:param type="spanAng" val="-90"/>
                            </dgm:alg>
                          </dgm:if>
                          <dgm:else name="Name379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80" axis="ch" ptType="node" func="cnt" op="gte" val="7">
                        <dgm:choose name="Name381">
                          <dgm:if name="Name382" axis="ch ch" ptType="node node" st="5 1" cnt="1 0" func="cnt" op="equ" val="1">
                            <dgm:alg type="cycle">
                              <dgm:param type="ctrShpMap" val="fNode"/>
                              <dgm:param type="stAng" val="154"/>
                            </dgm:alg>
                          </dgm:if>
                          <dgm:if name="Name383" axis="ch ch" ptType="node node" st="5 1" cnt="1 0" func="cnt" op="equ" val="2">
                            <dgm:alg type="cycle">
                              <dgm:param type="ctrShpMap" val="fNode"/>
                              <dgm:param type="stAng" val="199"/>
                              <dgm:param type="spanAng" val="-90"/>
                            </dgm:alg>
                          </dgm:if>
                          <dgm:else name="Name384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385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386" axis="ch" ptType="node" st="5" cnt="1">
                  <dgm:layoutNode name="childCenter5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387" axis="ch">
                    <dgm:forEach name="Name388" axis="self" ptType="parTrans">
                      <dgm:layoutNode name="Name389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390" axis="self" ptType="node">
                      <dgm:layoutNode name="text5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391" axis="ch" ptType="parTrans" st="5" cnt="1">
                <dgm:layoutNode name="Name392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5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393"/>
          </dgm:choose>
          <dgm:choose name="Name394">
            <dgm:if name="Name395" axis="ch" ptType="node" func="cnt" op="gte" val="6">
              <dgm:layoutNode name="cycle_6">
                <dgm:choose name="Name396">
                  <dgm:if name="Name397" func="var" arg="dir" op="equ" val="norm">
                    <dgm:choose name="Name398">
                      <dgm:if name="Name399" axis="ch" ptType="node" func="cnt" op="equ" val="6">
                        <dgm:choose name="Name400">
                          <dgm:if name="Name401" axis="ch ch" ptType="node node" st="6 1" cnt="1 0" func="cnt" op="equ" val="1">
                            <dgm:alg type="cycle">
                              <dgm:param type="ctrShpMap" val="fNode"/>
                              <dgm:param type="stAng" val="300"/>
                            </dgm:alg>
                          </dgm:if>
                          <dgm:if name="Name402" axis="ch ch" ptType="node node" st="6 1" cnt="1 0" func="cnt" op="equ" val="2">
                            <dgm:alg type="cycle">
                              <dgm:param type="ctrShpMap" val="fNode"/>
                              <dgm:param type="stAng" val="255"/>
                              <dgm:param type="spanAng" val="90"/>
                            </dgm:alg>
                          </dgm:if>
                          <dgm:else name="Name403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404" axis="ch" ptType="node" func="cnt" op="gte" val="7">
                        <dgm:choose name="Name405">
                          <dgm:if name="Name406" axis="ch ch" ptType="node node" st="6 1" cnt="1 0" func="cnt" op="equ" val="1">
                            <dgm:alg type="cycle">
                              <dgm:param type="ctrShpMap" val="fNode"/>
                              <dgm:param type="stAng" val="257"/>
                            </dgm:alg>
                          </dgm:if>
                          <dgm:if name="Name407" axis="ch ch" ptType="node node" st="6 1" cnt="1 0" func="cnt" op="equ" val="2">
                            <dgm:alg type="cycle">
                              <dgm:param type="ctrShpMap" val="fNode"/>
                              <dgm:param type="stAng" val="212"/>
                              <dgm:param type="spanAng" val="90"/>
                            </dgm:alg>
                          </dgm:if>
                          <dgm:else name="Name40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409"/>
                    </dgm:choose>
                  </dgm:if>
                  <dgm:else name="Name410">
                    <dgm:choose name="Name411">
                      <dgm:if name="Name412" axis="ch" ptType="node" func="cnt" op="equ" val="6">
                        <dgm:choose name="Name413">
                          <dgm:if name="Name414" axis="ch ch" ptType="node node" st="6 1" cnt="1 0" func="cnt" op="equ" val="1">
                            <dgm:alg type="cycle">
                              <dgm:param type="ctrShpMap" val="fNode"/>
                              <dgm:param type="stAng" val="60"/>
                            </dgm:alg>
                          </dgm:if>
                          <dgm:if name="Name415" axis="ch ch" ptType="node node" st="6 1" cnt="1 0" func="cnt" op="equ" val="2">
                            <dgm:alg type="cycle">
                              <dgm:param type="ctrShpMap" val="fNode"/>
                              <dgm:param type="stAng" val="105"/>
                              <dgm:param type="spanAng" val="-90"/>
                            </dgm:alg>
                          </dgm:if>
                          <dgm:else name="Name41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417" axis="ch" ptType="node" func="cnt" op="gte" val="7">
                        <dgm:choose name="Name418">
                          <dgm:if name="Name419" axis="ch ch" ptType="node node" st="6 1" cnt="1 0" func="cnt" op="equ" val="1">
                            <dgm:alg type="cycle">
                              <dgm:param type="ctrShpMap" val="fNode"/>
                              <dgm:param type="stAng" val="102"/>
                            </dgm:alg>
                          </dgm:if>
                          <dgm:if name="Name420" axis="ch ch" ptType="node node" st="6 1" cnt="1 0" func="cnt" op="equ" val="2">
                            <dgm:alg type="cycle">
                              <dgm:param type="ctrShpMap" val="fNode"/>
                              <dgm:param type="stAng" val="147"/>
                              <dgm:param type="spanAng" val="-90"/>
                            </dgm:alg>
                          </dgm:if>
                          <dgm:else name="Name421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422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423" axis="ch" ptType="node" st="6" cnt="1">
                  <dgm:layoutNode name="childCenter6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424" axis="ch">
                    <dgm:forEach name="Name425" axis="self" ptType="parTrans">
                      <dgm:layoutNode name="Name426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427" axis="self" ptType="node">
                      <dgm:layoutNode name="text6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428" axis="ch" ptType="parTrans" st="6" cnt="1">
                <dgm:layoutNode name="Name429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6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430"/>
          </dgm:choose>
          <dgm:choose name="Name431">
            <dgm:if name="Name432" axis="ch" ptType="node" func="cnt" op="gte" val="7">
              <dgm:layoutNode name="cycle_7">
                <dgm:choose name="Name433">
                  <dgm:if name="Name434" func="var" arg="dir" op="equ" val="norm">
                    <dgm:choose name="Name435">
                      <dgm:if name="Name436" axis="ch" ptType="node" func="cnt" op="gte" val="7">
                        <dgm:choose name="Name437">
                          <dgm:if name="Name438" axis="ch ch" ptType="node node" st="7 1" cnt="1 0" func="cnt" op="equ" val="1">
                            <dgm:alg type="cycle">
                              <dgm:param type="ctrShpMap" val="fNode"/>
                              <dgm:param type="stAng" val="308"/>
                            </dgm:alg>
                          </dgm:if>
                          <dgm:if name="Name439" axis="ch ch" ptType="node node" st="7 1" cnt="1 0" func="cnt" op="equ" val="2">
                            <dgm:alg type="cycle">
                              <dgm:param type="ctrShpMap" val="fNode"/>
                              <dgm:param type="stAng" val="263"/>
                              <dgm:param type="spanAng" val="90"/>
                            </dgm:alg>
                          </dgm:if>
                          <dgm:else name="Name44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441"/>
                    </dgm:choose>
                  </dgm:if>
                  <dgm:else name="Name442">
                    <dgm:choose name="Name443">
                      <dgm:if name="Name444" axis="ch" ptType="node" func="cnt" op="gte" val="7">
                        <dgm:choose name="Name445">
                          <dgm:if name="Name446" axis="ch ch" ptType="node node" st="7 1" cnt="1 0" func="cnt" op="equ" val="1">
                            <dgm:alg type="cycle">
                              <dgm:param type="ctrShpMap" val="fNode"/>
                              <dgm:param type="stAng" val="51"/>
                            </dgm:alg>
                          </dgm:if>
                          <dgm:if name="Name447" axis="ch ch" ptType="node node" st="7 1" cnt="1 0" func="cnt" op="equ" val="2">
                            <dgm:alg type="cycle">
                              <dgm:param type="ctrShpMap" val="fNode"/>
                              <dgm:param type="stAng" val="96"/>
                              <dgm:param type="spanAng" val="-90"/>
                            </dgm:alg>
                          </dgm:if>
                          <dgm:else name="Name448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449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450" axis="ch" ptType="node" st="7" cnt="1">
                  <dgm:layoutNode name="childCenter7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451" axis="ch">
                    <dgm:forEach name="Name452" axis="self" ptType="parTrans">
                      <dgm:layoutNode name="Name453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454" axis="self" ptType="node">
                      <dgm:layoutNode name="text7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455" axis="ch" ptType="parTrans" st="7" cnt="1">
                <dgm:layoutNode name="Name456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7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45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RadialCluster">
  <dgm:title val=""/>
  <dgm:desc val=""/>
  <dgm:catLst>
    <dgm:cat type="relationship" pri="19500"/>
    <dgm:cat type="cycle" pri="1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Name0">
    <dgm:varLst>
      <dgm:chMax val="1"/>
      <dgm:chPref val="1"/>
      <dgm:dir/>
      <dgm:animOne val="branch"/>
      <dgm:animLvl val="lvl"/>
    </dgm:varLst>
    <dgm:alg type="composite">
      <dgm:param type="ar" val="1.00"/>
    </dgm:alg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 ch" ptType="node node" cnt="1 0" func="cnt" op="equ" val="1">
            <dgm:constrLst>
              <dgm:constr type="l" for="ch" forName="textCenter"/>
              <dgm:constr type="ctrY" for="ch" forName="textCenter" refType="h" fact="0.5"/>
              <dgm:constr type="w" for="ch" forName="textCenter" refType="w" fact="0.32"/>
              <dgm:constr type="h" for="ch" forName="textCenter" refType="w" refFor="ch" refForName="textCenter"/>
              <dgm:constr type="r" for="ch" forName="cycle_1" refType="w"/>
              <dgm:constr type="ctrY" for="ch" forName="cycle_1" refType="h" fact="0.5"/>
              <dgm:constr type="w" for="ch" forName="cycle_1" refType="w" fact="0.56"/>
              <dgm:constr type="h" for="ch" forName="cycle_1" refType="h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userS" for="des" ptType="node" refType="w" refFor="ch" refForName="textCenter" fact="0.67"/>
            </dgm:constrLst>
          </dgm:if>
          <dgm:if name="Name5" axis="ch ch" ptType="node node" cnt="1 0" func="cnt" op="equ" val="2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5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/>
              <dgm:constr type="h" for="ch" forName="cycle_1" refType="h" fact="0.34"/>
              <dgm:constr type="ctrX" for="ch" forName="cycle_2" refType="w" fact="0.5"/>
              <dgm:constr type="b" for="ch" forName="cycle_2" refType="h"/>
              <dgm:constr type="w" for="ch" forName="cycle_2" refType="w"/>
              <dgm:constr type="h" for="ch" forName="cycle_2" refType="h" fact="0.34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userS" for="des" ptType="node" refType="w" refFor="ch" refForName="textCenter" fact="0.67"/>
            </dgm:constrLst>
          </dgm:if>
          <dgm:if name="Name6" axis="ch ch" ptType="node node" cnt="1 0" func="cnt" op="equ" val="3">
            <dgm:choose name="Name7">
              <dgm:if name="Name8" axis="ch ch ch" ptType="node node node" st="1 2 0" cnt="1 1 0" func="cnt" op="equ" val="1">
                <dgm:choose name="Name9">
                  <dgm:if name="Name10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1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if>
              <dgm:else name="Name12">
                <dgm:choose name="Name13">
                  <dgm:if name="Name14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15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else>
            </dgm:choose>
          </dgm:if>
          <dgm:if name="Name16" axis="ch ch" ptType="node node" cnt="1 0" func="cnt" op="equ" val="4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5"/>
              <dgm:constr type="h" for="ch" forName="cycle_1" refType="h" fact="0.33"/>
              <dgm:constr type="r" for="ch" forName="cycle_2" refType="w"/>
              <dgm:constr type="ctrY" for="ch" forName="cycle_2" refType="h" fact="0.5"/>
              <dgm:constr type="w" for="ch" forName="cycle_2" refType="w" fact="0.33"/>
              <dgm:constr type="h" for="ch" forName="cycle_2" refType="h" fact="0.5"/>
              <dgm:constr type="ctrX" for="ch" forName="cycle_3" refType="w" fact="0.5"/>
              <dgm:constr type="b" for="ch" forName="cycle_3" refType="h"/>
              <dgm:constr type="w" for="ch" forName="cycle_3" refType="w" fact="0.5"/>
              <dgm:constr type="h" for="ch" forName="cycle_3" refType="h" fact="0.33"/>
              <dgm:constr type="l" for="ch" forName="cycle_4"/>
              <dgm:constr type="ctrY" for="ch" forName="cycle_4" refType="h" fact="0.5"/>
              <dgm:constr type="w" for="ch" forName="cycle_4" refType="w" fact="0.33"/>
              <dgm:constr type="h" for="ch" forName="cycle_4" refType="h" fact="0.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userS" for="des" ptType="node" refType="w" refFor="ch" refForName="textCenter" fact="0.67"/>
            </dgm:constrLst>
          </dgm:if>
          <dgm:if name="Name17" axis="ch ch" ptType="node node" cnt="1 0" func="cnt" op="equ" val="5">
            <dgm:constrLst>
              <dgm:constr type="ctrX" for="ch" forName="textCenter" refType="w" fact="0.5"/>
              <dgm:constr type="t" for="ch" forName="textCenter" refType="h" fact="0.42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r" for="ch" forName="cycle_2" refType="w"/>
              <dgm:constr type="t" for="ch" forName="cycle_2" refType="h" fact="0.24"/>
              <dgm:constr type="w" for="ch" forName="cycle_2" refType="w" fact="0.33"/>
              <dgm:constr type="h" for="ch" forName="cycle_2" refType="w" refFor="ch" refForName="cycle_2"/>
              <dgm:constr type="r" for="ch" forName="cycle_3" refType="w" fact="0.89"/>
              <dgm:constr type="b" for="ch" forName="cycle_3" refType="h"/>
              <dgm:constr type="w" for="ch" forName="cycle_3" refType="w" fact="0.33"/>
              <dgm:constr type="h" for="ch" forName="cycle_3" refType="w" refFor="ch" refForName="cycle_3"/>
              <dgm:constr type="l" for="ch" forName="cycle_4" refType="w" fact="0.11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l" for="ch" forName="cycle_5"/>
              <dgm:constr type="t" for="ch" forName="cycle_5" refType="h" fact="0.24"/>
              <dgm:constr type="w" for="ch" forName="cycle_5" refType="w" fact="0.33"/>
              <dgm:constr type="h" for="ch" forName="cycle_5" refType="w" refFor="ch" refForName="cycle_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userS" for="des" ptType="node" refType="w" refFor="ch" refForName="textCenter" fact="0.67"/>
            </dgm:constrLst>
          </dgm:if>
          <dgm:if name="Name18" axis="ch ch" ptType="node node" cnt="1 0" func="cnt" op="equ" val="6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r" for="ch" forName="cycle_2" refType="w"/>
              <dgm:constr type="t" for="ch" forName="cycle_2" refType="h" fact="0.17"/>
              <dgm:constr type="w" for="ch" forName="cycle_2" refType="w" fact="0.33"/>
              <dgm:constr type="h" for="ch" forName="cycle_2" refType="w" refFor="ch" refForName="cycle_2"/>
              <dgm:constr type="r" for="ch" forName="cycle_3" refType="w"/>
              <dgm:constr type="b" for="ch" forName="cycle_3" refType="h" fact="0.83"/>
              <dgm:constr type="w" for="ch" forName="cycle_3" refType="w" fact="0.33"/>
              <dgm:constr type="h" for="ch" forName="cycle_3" refType="w" refFor="ch" refForName="cycle_3"/>
              <dgm:constr type="ctrX" for="ch" forName="cycle_4" refType="w" fact="0.5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l" for="ch" forName="cycle_5"/>
              <dgm:constr type="b" for="ch" forName="cycle_5" refType="h" fact="0.83"/>
              <dgm:constr type="w" for="ch" forName="cycle_5" refType="w" fact="0.33"/>
              <dgm:constr type="h" for="ch" forName="cycle_5" refType="w" refFor="ch" refForName="cycle_5"/>
              <dgm:constr type="l" for="ch" forName="cycle_6"/>
              <dgm:constr type="t" for="ch" forName="cycle_6" refType="h" fact="0.17"/>
              <dgm:constr type="w" for="ch" forName="cycle_6" refType="w" fact="0.33"/>
              <dgm:constr type="h" for="ch" forName="cycle_6" refType="w" refFor="ch" refForName="cycle_6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userS" for="des" ptType="node" refType="w" refFor="ch" refForName="textCenter" fact="0.67"/>
            </dgm:constrLst>
          </dgm:if>
          <dgm:else name="Name19">
            <dgm:constrLst>
              <dgm:constr type="ctrX" for="ch" forName="textCenter" refType="w" fact="0.5"/>
              <dgm:constr type="t" for="ch" forName="textCenter" refType="h" fact="0.444"/>
              <dgm:constr type="w" for="ch" forName="textCenter" refType="w" fact="0.167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263"/>
              <dgm:constr type="h" for="ch" forName="cycle_1" refType="w" refFor="ch" refForName="cycle_1"/>
              <dgm:constr type="r" for="ch" forName="cycle_2" refType="w" fact="0.938"/>
              <dgm:constr type="t" for="ch" forName="cycle_2" refType="h" fact="0.141"/>
              <dgm:constr type="w" for="ch" forName="cycle_2" refType="w" fact="0.263"/>
              <dgm:constr type="h" for="ch" forName="cycle_2" refType="w" refFor="ch" refForName="cycle_2"/>
              <dgm:constr type="r" for="ch" forName="cycle_3" refType="w"/>
              <dgm:constr type="b" for="ch" forName="cycle_3" refType="h" fact="0.74"/>
              <dgm:constr type="w" for="ch" forName="cycle_3" refType="w" fact="0.263"/>
              <dgm:constr type="h" for="ch" forName="cycle_3" refType="w" refFor="ch" refForName="cycle_3"/>
              <dgm:constr type="r" for="ch" forName="cycle_4" refType="w" fact="0.8"/>
              <dgm:constr type="b" for="ch" forName="cycle_4" refType="h"/>
              <dgm:constr type="w" for="ch" forName="cycle_4" refType="w" fact="0.263"/>
              <dgm:constr type="h" for="ch" forName="cycle_4" refType="w" refFor="ch" refForName="cycle_4"/>
              <dgm:constr type="l" for="ch" forName="cycle_5" refType="w" fact="0.2"/>
              <dgm:constr type="b" for="ch" forName="cycle_5" refType="h"/>
              <dgm:constr type="w" for="ch" forName="cycle_5" refType="w" fact="0.263"/>
              <dgm:constr type="h" for="ch" forName="cycle_5" refType="w" refFor="ch" refForName="cycle_5"/>
              <dgm:constr type="l" for="ch" forName="cycle_6"/>
              <dgm:constr type="b" for="ch" forName="cycle_6" refType="h" fact="0.74"/>
              <dgm:constr type="w" for="ch" forName="cycle_6" refType="w" fact="0.263"/>
              <dgm:constr type="h" for="ch" forName="cycle_6" refType="w" refFor="ch" refForName="cycle_6"/>
              <dgm:constr type="l" for="ch" forName="cycle_7" refType="w" fact="0.062"/>
              <dgm:constr type="t" for="ch" forName="cycle_7" refType="h" fact="0.141"/>
              <dgm:constr type="w" for="ch" forName="cycle_7" refType="w" fact="0.263"/>
              <dgm:constr type="h" for="ch" forName="cycle_7" refType="w" refFor="ch" refForName="cycle_7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primFontSz" for="des" forName="childCenter7" refType="primFontSz" refFor="des" refForName="childCenter1" op="equ"/>
              <dgm:constr type="primFontSz" for="des" forName="text7" refType="primFontSz" refFor="des" refForName="text1" op="equ"/>
              <dgm:constr type="userS" for="des" ptType="node" refType="w" refFor="ch" refForName="textCenter" fact="0.67"/>
            </dgm:constrLst>
          </dgm:else>
        </dgm:choose>
      </dgm:if>
      <dgm:else name="Name20">
        <dgm:choose name="Name21">
          <dgm:if name="Name22" axis="ch ch" ptType="node node" func="cnt" op="equ" val="1">
            <dgm:constrLst>
              <dgm:constr type="r" for="ch" forName="textCenter" refType="w"/>
              <dgm:constr type="ctrY" for="ch" forName="textCenter" refType="h" fact="0.5"/>
              <dgm:constr type="w" for="ch" forName="textCenter" refType="w" fact="0.32"/>
              <dgm:constr type="h" for="ch" forName="textCenter" refType="w" refFor="ch" refForName="textCenter"/>
              <dgm:constr type="l" for="ch" forName="cycle_1"/>
              <dgm:constr type="ctrY" for="ch" forName="cycle_1" refType="h" fact="0.5"/>
              <dgm:constr type="w" for="ch" forName="cycle_1" refType="w" fact="0.56"/>
              <dgm:constr type="h" for="ch" forName="cycle_1" refType="h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userS" for="des" ptType="node" refType="w" refFor="ch" refForName="textCenter" fact="0.67"/>
            </dgm:constrLst>
          </dgm:if>
          <dgm:if name="Name23" axis="ch ch" ptType="node node" func="cnt" op="equ" val="2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5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/>
              <dgm:constr type="h" for="ch" forName="cycle_1" refType="h" fact="0.34"/>
              <dgm:constr type="ctrX" for="ch" forName="cycle_2" refType="w" fact="0.5"/>
              <dgm:constr type="b" for="ch" forName="cycle_2" refType="h"/>
              <dgm:constr type="w" for="ch" forName="cycle_2" refType="w"/>
              <dgm:constr type="h" for="ch" forName="cycle_2" refType="h" fact="0.34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userS" for="des" ptType="node" refType="w" refFor="ch" refForName="textCenter" fact="0.67"/>
            </dgm:constrLst>
          </dgm:if>
          <dgm:if name="Name24" axis="ch ch" ptType="node node" func="cnt" op="equ" val="3">
            <dgm:choose name="Name25">
              <dgm:if name="Name26" axis="ch ch ch" ptType="node node node" st="1 2 0" cnt="1 1 0" func="cnt" op="equ" val="1">
                <dgm:choose name="Name27">
                  <dgm:if name="Name28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29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if>
              <dgm:else name="Name30">
                <dgm:choose name="Name31">
                  <dgm:if name="Name32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33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else>
            </dgm:choose>
          </dgm:if>
          <dgm:if name="Name34" axis="ch ch" ptType="node node" func="cnt" op="equ" val="4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5"/>
              <dgm:constr type="h" for="ch" forName="cycle_1" refType="h" fact="0.33"/>
              <dgm:constr type="l" for="ch" forName="cycle_2"/>
              <dgm:constr type="ctrY" for="ch" forName="cycle_2" refType="h" fact="0.5"/>
              <dgm:constr type="w" for="ch" forName="cycle_2" refType="w" fact="0.33"/>
              <dgm:constr type="h" for="ch" forName="cycle_2" refType="h" fact="0.5"/>
              <dgm:constr type="ctrX" for="ch" forName="cycle_3" refType="w" fact="0.5"/>
              <dgm:constr type="b" for="ch" forName="cycle_3" refType="h"/>
              <dgm:constr type="w" for="ch" forName="cycle_3" refType="w" fact="0.5"/>
              <dgm:constr type="h" for="ch" forName="cycle_3" refType="h" fact="0.33"/>
              <dgm:constr type="r" for="ch" forName="cycle_4" refType="w"/>
              <dgm:constr type="ctrY" for="ch" forName="cycle_4" refType="h" fact="0.5"/>
              <dgm:constr type="w" for="ch" forName="cycle_4" refType="w" fact="0.33"/>
              <dgm:constr type="h" for="ch" forName="cycle_4" refType="h" fact="0.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userS" for="des" ptType="node" refType="w" refFor="ch" refForName="textCenter" fact="0.67"/>
            </dgm:constrLst>
          </dgm:if>
          <dgm:if name="Name35" axis="ch ch" ptType="node node" func="cnt" op="equ" val="5">
            <dgm:constrLst>
              <dgm:constr type="ctrX" for="ch" forName="textCenter" refType="w" fact="0.5"/>
              <dgm:constr type="t" for="ch" forName="textCenter" refType="h" fact="0.42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l" for="ch" forName="cycle_2"/>
              <dgm:constr type="t" for="ch" forName="cycle_2" refType="h" fact="0.24"/>
              <dgm:constr type="w" for="ch" forName="cycle_2" refType="w" fact="0.33"/>
              <dgm:constr type="h" for="ch" forName="cycle_2" refType="w" refFor="ch" refForName="cycle_2"/>
              <dgm:constr type="l" for="ch" forName="cycle_3" refType="w" fact="0.11"/>
              <dgm:constr type="b" for="ch" forName="cycle_3" refType="h"/>
              <dgm:constr type="w" for="ch" forName="cycle_3" refType="w" fact="0.33"/>
              <dgm:constr type="h" for="ch" forName="cycle_3" refType="w" refFor="ch" refForName="cycle_3"/>
              <dgm:constr type="r" for="ch" forName="cycle_4" refType="w" fact="0.89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r" for="ch" forName="cycle_5" refType="w"/>
              <dgm:constr type="t" for="ch" forName="cycle_5" refType="h" fact="0.24"/>
              <dgm:constr type="w" for="ch" forName="cycle_5" refType="w" fact="0.33"/>
              <dgm:constr type="h" for="ch" forName="cycle_5" refType="w" refFor="ch" refForName="cycle_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userS" for="des" ptType="node" refType="w" refFor="ch" refForName="textCenter" fact="0.67"/>
            </dgm:constrLst>
          </dgm:if>
          <dgm:if name="Name36" axis="ch ch" ptType="node node" func="cnt" op="equ" val="6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l" for="ch" forName="cycle_2"/>
              <dgm:constr type="t" for="ch" forName="cycle_2" refType="h" fact="0.17"/>
              <dgm:constr type="w" for="ch" forName="cycle_2" refType="w" fact="0.33"/>
              <dgm:constr type="h" for="ch" forName="cycle_2" refType="w" refFor="ch" refForName="cycle_2"/>
              <dgm:constr type="l" for="ch" forName="cycle_3"/>
              <dgm:constr type="b" for="ch" forName="cycle_3" refType="h" fact="0.83"/>
              <dgm:constr type="w" for="ch" forName="cycle_3" refType="w" fact="0.33"/>
              <dgm:constr type="h" for="ch" forName="cycle_3" refType="w" refFor="ch" refForName="cycle_3"/>
              <dgm:constr type="ctrX" for="ch" forName="cycle_4" refType="w" fact="0.5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r" for="ch" forName="cycle_5" refType="w"/>
              <dgm:constr type="b" for="ch" forName="cycle_5" refType="h" fact="0.83"/>
              <dgm:constr type="w" for="ch" forName="cycle_5" refType="w" fact="0.33"/>
              <dgm:constr type="h" for="ch" forName="cycle_5" refType="w" refFor="ch" refForName="cycle_5"/>
              <dgm:constr type="r" for="ch" forName="cycle_6" refType="w"/>
              <dgm:constr type="t" for="ch" forName="cycle_6" refType="h" fact="0.17"/>
              <dgm:constr type="w" for="ch" forName="cycle_6" refType="w" fact="0.33"/>
              <dgm:constr type="h" for="ch" forName="cycle_6" refType="w" refFor="ch" refForName="cycle_6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userS" for="des" ptType="node" refType="w" refFor="ch" refForName="textCenter" fact="0.67"/>
            </dgm:constrLst>
          </dgm:if>
          <dgm:else name="Name37">
            <dgm:constrLst>
              <dgm:constr type="ctrX" for="ch" forName="textCenter" refType="w" fact="0.5"/>
              <dgm:constr type="t" for="ch" forName="textCenter" refType="h" fact="0.444"/>
              <dgm:constr type="w" for="ch" forName="textCenter" refType="w" fact="0.167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263"/>
              <dgm:constr type="h" for="ch" forName="cycle_1" refType="w" refFor="ch" refForName="cycle_1"/>
              <dgm:constr type="l" for="ch" forName="cycle_2" refType="w" fact="0.062"/>
              <dgm:constr type="t" for="ch" forName="cycle_2" refType="h" fact="0.141"/>
              <dgm:constr type="w" for="ch" forName="cycle_2" refType="w" fact="0.263"/>
              <dgm:constr type="h" for="ch" forName="cycle_2" refType="w" refFor="ch" refForName="cycle_2"/>
              <dgm:constr type="l" for="ch" forName="cycle_3"/>
              <dgm:constr type="b" for="ch" forName="cycle_3" refType="h" fact="0.74"/>
              <dgm:constr type="w" for="ch" forName="cycle_3" refType="w" fact="0.263"/>
              <dgm:constr type="h" for="ch" forName="cycle_3" refType="w" refFor="ch" refForName="cycle_3"/>
              <dgm:constr type="l" for="ch" forName="cycle_4" refType="w" fact="0.2"/>
              <dgm:constr type="b" for="ch" forName="cycle_4" refType="h"/>
              <dgm:constr type="w" for="ch" forName="cycle_4" refType="w" fact="0.263"/>
              <dgm:constr type="h" for="ch" forName="cycle_4" refType="w" refFor="ch" refForName="cycle_4"/>
              <dgm:constr type="r" for="ch" forName="cycle_5" refType="w" fact="0.8"/>
              <dgm:constr type="b" for="ch" forName="cycle_5" refType="h"/>
              <dgm:constr type="w" for="ch" forName="cycle_5" refType="w" fact="0.263"/>
              <dgm:constr type="h" for="ch" forName="cycle_5" refType="w" refFor="ch" refForName="cycle_5"/>
              <dgm:constr type="r" for="ch" forName="cycle_6" refType="w"/>
              <dgm:constr type="b" for="ch" forName="cycle_6" refType="h" fact="0.74"/>
              <dgm:constr type="w" for="ch" forName="cycle_6" refType="w" fact="0.263"/>
              <dgm:constr type="h" for="ch" forName="cycle_6" refType="w" refFor="ch" refForName="cycle_6"/>
              <dgm:constr type="r" for="ch" forName="cycle_7" refType="w" fact="0.938"/>
              <dgm:constr type="t" for="ch" forName="cycle_7" refType="h" fact="0.141"/>
              <dgm:constr type="w" for="ch" forName="cycle_7" refType="w" fact="0.263"/>
              <dgm:constr type="h" for="ch" forName="cycle_7" refType="w" refFor="ch" refForName="cycle_7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primFontSz" for="des" forName="childCenter7" refType="primFontSz" refFor="des" refForName="childCenter1" op="equ"/>
              <dgm:constr type="primFontSz" for="des" forName="text7" refType="primFontSz" refFor="des" refForName="text1" op="equ"/>
              <dgm:constr type="userS" for="des" ptType="node" refType="w" refFor="ch" refForName="textCenter" fact="0.67"/>
            </dgm:constrLst>
          </dgm:else>
        </dgm:choose>
      </dgm:else>
    </dgm:choose>
    <dgm:forEach name="Name38" axis="ch" ptType="node" cnt="1">
      <dgm:choose name="Name39">
        <dgm:if name="Name40" axis="des" func="maxDepth" op="lte" val="1">
          <dgm:layoutNode name="singleCycle">
            <dgm:choose name="Name41">
              <dgm:if name="Name42" axis="ch" ptType="node" func="cnt" op="equ" val="1">
                <dgm:choose name="Name43">
                  <dgm:if name="Name44" func="var" arg="dir" op="equ" val="norm">
                    <dgm:alg type="cycle">
                      <dgm:param type="stAng" val="90"/>
                      <dgm:param type="ctrShpMap" val="fNode"/>
                    </dgm:alg>
                  </dgm:if>
                  <dgm:else name="Name45">
                    <dgm:alg type="cycle">
                      <dgm:param type="stAng" val="-90"/>
                      <dgm:param type="spanAng" val="-360"/>
                      <dgm:param type="ctrShpMap" val="fNode"/>
                    </dgm:alg>
                  </dgm:else>
                </dgm:choose>
              </dgm:if>
              <dgm:else name="Name46">
                <dgm:choose name="Name47">
                  <dgm:if name="Name48" func="var" arg="dir" op="equ" val="norm">
                    <dgm:alg type="cycle">
                      <dgm:param type="ctrShpMap" val="fNode"/>
                    </dgm:alg>
                  </dgm:if>
                  <dgm:else name="Name49">
                    <dgm:alg type="cycle">
                      <dgm:param type="spanAng" val="-360"/>
                      <dgm:param type="ctrShpMap" val="fNode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hoose name="Name50">
              <dgm:if name="Name51" axis="ch" ptType="node" func="cnt" op="equ" val="0">
                <dgm:constrLst>
                  <dgm:constr type="w" for="ch" forName="singleCenter" refType="w"/>
                  <dgm:constr type="h" for="ch" forName="singleCenter" refType="w" refFor="ch" refForName="singleCenter"/>
                </dgm:constrLst>
              </dgm:if>
              <dgm:if name="Name52" axis="ch" ptType="node" func="cnt" op="equ" val="1">
                <dgm:constrLst>
                  <dgm:constr type="w" for="ch" forName="singleCenter" refType="w" fact="0.5"/>
                  <dgm:constr type="h" for="ch" forName="singleCenter" refType="w" refFor="ch" refForName="singleCenter"/>
                  <dgm:constr type="userS" for="ch" ptType="node" refType="w" refFor="ch" refForName="singleCenter" fact="0.67"/>
                </dgm:constrLst>
              </dgm:if>
              <dgm:else name="Name53">
                <dgm:constrLst>
                  <dgm:constr type="w" for="ch" forName="singleCenter" refType="w" fact="0.3"/>
                  <dgm:constr type="h" for="ch" forName="singleCenter" refType="w" refFor="ch" refForName="singleCenter"/>
                  <dgm:constr type="userS" for="ch" ptType="node" refType="w" refFor="ch" refForName="singleCenter" fact="0.67"/>
                </dgm:constrLst>
              </dgm:else>
            </dgm:choose>
            <dgm:layoutNode name="singleCenter" styleLbl="node1">
              <dgm:varLst>
                <dgm:chMax val="7"/>
                <dgm:chPref val="7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self" ptType="node"/>
              <dgm:constrLst>
                <dgm:constr type="tMarg" refType="primFontSz" fact="0.2"/>
                <dgm:constr type="bMarg" refType="primFontSz" fact="0.2"/>
                <dgm:constr type="lMarg" refType="primFontSz" fact="0.2"/>
                <dgm:constr type="rMarg" refType="primFontSz" fact="0.2"/>
              </dgm:constrLst>
              <dgm:ruleLst>
                <dgm:rule type="primFontSz" val="5" fact="NaN" max="NaN"/>
              </dgm:ruleLst>
            </dgm:layoutNode>
            <dgm:forEach name="Name54" axis="ch" cnt="21">
              <dgm:forEach name="Name55" axis="self" ptType="parTrans">
                <dgm:layoutNode name="Name56">
                  <dgm:alg type="conn">
                    <dgm:param type="dim" val="1D"/>
                    <dgm:param type="begPts" val="auto"/>
                    <dgm:param type="endPts" val="auto"/>
                    <dgm:param type="begSty" val="noArr"/>
                    <dgm:param type="endSty" val="noArr"/>
                  </dgm:alg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</dgm:layoutNode>
              </dgm:forEach>
              <dgm:forEach name="Name57" axis="self" ptType="node">
                <dgm:layoutNode name="text0" styleLbl="node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/>
                  </dgm:shape>
                  <dgm:presOf axis="desOrSelf" ptType="node"/>
                  <dgm:constrLst>
                    <dgm:constr type="userS"/>
                    <dgm:constr type="w" refType="userS"/>
                    <dgm:constr type="h" refType="w"/>
                    <dgm:constr type="tMarg" refType="primFontSz" fact="0.2"/>
                    <dgm:constr type="bMarg" refType="primFontSz" fact="0.2"/>
                    <dgm:constr type="lMarg" refType="primFontSz" fact="0.2"/>
                    <dgm:constr type="rMarg" refType="primFontSz" fact="0.2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if>
        <dgm:else name="Name58">
          <dgm:layoutNode name="textCenter" styleLbl="node1">
            <dgm:alg type="tx"/>
            <dgm:shape xmlns:r="http://schemas.openxmlformats.org/officeDocument/2006/relationships" type="roundRect" r:blip="">
              <dgm:adjLst/>
            </dgm:shape>
            <dgm:presOf axis="self" ptType="node"/>
            <dgm:constrLst>
              <dgm:constr type="tMarg" refType="primFontSz" fact="0.2"/>
              <dgm:constr type="bMarg" refType="primFontSz" fact="0.2"/>
              <dgm:constr type="lMarg" refType="primFontSz" fact="0.2"/>
              <dgm:constr type="rMarg" refType="primFontSz" fact="0.2"/>
            </dgm:constrLst>
            <dgm:ruleLst>
              <dgm:rule type="primFontSz" val="5" fact="NaN" max="NaN"/>
            </dgm:ruleLst>
          </dgm:layoutNode>
          <dgm:choose name="Name59">
            <dgm:if name="Name60" axis="ch" ptType="node" func="cnt" op="gte" val="1">
              <dgm:layoutNode name="cycle_1">
                <dgm:choose name="Name61">
                  <dgm:if name="Name62" func="var" arg="dir" op="equ" val="norm">
                    <dgm:choose name="Name63">
                      <dgm:if name="Name64" axis="ch" ptType="node" func="cnt" op="equ" val="1">
                        <dgm:choose name="Name65">
                          <dgm:if name="Name66" axis="ch ch" ptType="node node" st="1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67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90"/>
                            </dgm:alg>
                          </dgm:if>
                          <dgm:else name="Name68">
                            <dgm:alg type="cycle">
                              <dgm:param type="ctrShpMap" val="fNode"/>
                              <dgm:param type="stAng" val="0"/>
                              <dgm:param type="spanAng" val="180"/>
                            </dgm:alg>
                          </dgm:else>
                        </dgm:choose>
                      </dgm:if>
                      <dgm:if name="Name69" axis="ch" ptType="node" func="cnt" op="equ" val="2">
                        <dgm:choose name="Name70">
                          <dgm:if name="Name7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7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73">
                            <dgm:alg type="cycle">
                              <dgm:param type="ctrShpMap" val="fNode"/>
                              <dgm:param type="stAng" val="270"/>
                              <dgm:param type="spanAng" val="180"/>
                            </dgm:alg>
                          </dgm:else>
                        </dgm:choose>
                      </dgm:if>
                      <dgm:if name="Name74" axis="ch" ptType="node" func="cnt" op="equ" val="3">
                        <dgm:choose name="Name75">
                          <dgm:if name="Name7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7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78">
                            <dgm:alg type="cycle">
                              <dgm:param type="ctrShpMap" val="fNode"/>
                              <dgm:param type="stAng" val="270"/>
                              <dgm:param type="spanAng" val="180"/>
                            </dgm:alg>
                          </dgm:else>
                        </dgm:choose>
                      </dgm:if>
                      <dgm:if name="Name79" axis="ch" ptType="node" func="cnt" op="equ" val="4">
                        <dgm:choose name="Name80">
                          <dgm:if name="Name8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8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83">
                            <dgm:alg type="cycle">
                              <dgm:param type="ctrShpMap" val="fNode"/>
                              <dgm:param type="stAng" val="292.5"/>
                              <dgm:param type="spanAng" val="135"/>
                            </dgm:alg>
                          </dgm:else>
                        </dgm:choose>
                      </dgm:if>
                      <dgm:if name="Name84" axis="ch" ptType="node" func="cnt" op="equ" val="5">
                        <dgm:choose name="Name85">
                          <dgm:if name="Name8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8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8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89" axis="ch" ptType="node" func="cnt" op="equ" val="6">
                        <dgm:choose name="Name90">
                          <dgm:if name="Name9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9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93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94" axis="ch" ptType="node" func="cnt" op="gte" val="7">
                        <dgm:choose name="Name95">
                          <dgm:if name="Name9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9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9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99"/>
                    </dgm:choose>
                  </dgm:if>
                  <dgm:else name="Name100">
                    <dgm:choose name="Name101">
                      <dgm:if name="Name102" axis="ch" ptType="node" func="cnt" op="equ" val="1">
                        <dgm:choose name="Name103">
                          <dgm:if name="Name104" axis="ch ch" ptType="node node" st="1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105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-90"/>
                            </dgm:alg>
                          </dgm:if>
                          <dgm:else name="Name106">
                            <dgm:alg type="cycle">
                              <dgm:param type="ctrShpMap" val="fNode"/>
                              <dgm:param type="stAng" val="0"/>
                              <dgm:param type="spanAng" val="-180"/>
                            </dgm:alg>
                          </dgm:else>
                        </dgm:choose>
                      </dgm:if>
                      <dgm:if name="Name107" axis="ch" ptType="node" func="cnt" op="equ" val="2">
                        <dgm:choose name="Name108">
                          <dgm:if name="Name10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1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11">
                            <dgm:alg type="cycle">
                              <dgm:param type="ctrShpMap" val="fNode"/>
                              <dgm:param type="stAng" val="90"/>
                              <dgm:param type="spanAng" val="-180"/>
                            </dgm:alg>
                          </dgm:else>
                        </dgm:choose>
                      </dgm:if>
                      <dgm:if name="Name112" axis="ch" ptType="node" func="cnt" op="equ" val="3">
                        <dgm:choose name="Name113">
                          <dgm:if name="Name11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1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16">
                            <dgm:alg type="cycle">
                              <dgm:param type="ctrShpMap" val="fNode"/>
                              <dgm:param type="stAng" val="90"/>
                              <dgm:param type="spanAng" val="-180"/>
                            </dgm:alg>
                          </dgm:else>
                        </dgm:choose>
                      </dgm:if>
                      <dgm:if name="Name117" axis="ch" ptType="node" func="cnt" op="equ" val="4">
                        <dgm:choose name="Name118">
                          <dgm:if name="Name11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2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21">
                            <dgm:alg type="cycle">
                              <dgm:param type="ctrShpMap" val="fNode"/>
                              <dgm:param type="stAng" val="67.5"/>
                              <dgm:param type="spanAng" val="-135"/>
                            </dgm:alg>
                          </dgm:else>
                        </dgm:choose>
                      </dgm:if>
                      <dgm:if name="Name122" axis="ch" ptType="node" func="cnt" op="equ" val="5">
                        <dgm:choose name="Name123">
                          <dgm:if name="Name12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2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2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127" axis="ch" ptType="node" func="cnt" op="equ" val="6">
                        <dgm:choose name="Name128">
                          <dgm:if name="Name12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3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31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132" axis="ch" ptType="node" func="cnt" op="gte" val="7">
                        <dgm:choose name="Name133">
                          <dgm:if name="Name13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3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3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137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138" axis="ch" ptType="node" cnt="1">
                  <dgm:layoutNode name="childCenter1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139" axis="ch">
                    <dgm:forEach name="Name140" axis="self" ptType="parTrans">
                      <dgm:layoutNode name="Name141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142" axis="self" ptType="node">
                      <dgm:layoutNode name="text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143" axis="ch" ptType="parTrans" cnt="1">
                <dgm:layoutNode name="Name144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1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145"/>
          </dgm:choose>
          <dgm:choose name="Name146">
            <dgm:if name="Name147" axis="ch" ptType="node" func="cnt" op="gte" val="2">
              <dgm:layoutNode name="cycle_2">
                <dgm:choose name="Name148">
                  <dgm:if name="Name149" func="var" arg="dir" op="equ" val="norm">
                    <dgm:choose name="Name150">
                      <dgm:if name="Name151" axis="ch" ptType="node" func="cnt" op="equ" val="2">
                        <dgm:choose name="Name152">
                          <dgm:if name="Name153" axis="ch ch" ptType="node node" st="2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154" axis="ch ch" ptType="node node" st="2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155">
                            <dgm:alg type="cycle">
                              <dgm:param type="ctrShpMap" val="fNode"/>
                              <dgm:param type="stAng" val="90"/>
                              <dgm:param type="spanAng" val="180"/>
                            </dgm:alg>
                          </dgm:else>
                        </dgm:choose>
                      </dgm:if>
                      <dgm:if name="Name156" axis="ch" ptType="node" func="cnt" op="equ" val="3">
                        <dgm:choose name="Name157">
                          <dgm:if name="Name158" axis="ch ch" ptType="node node" st="2 1" cnt="1 0" func="cnt" op="equ" val="1">
                            <dgm:alg type="cycle">
                              <dgm:param type="ctrShpMap" val="fNode"/>
                              <dgm:param type="stAng" val="120"/>
                              <dgm:param type="horzAlign" val="r"/>
                              <dgm:param type="vertAlign" val="b"/>
                            </dgm:alg>
                          </dgm:if>
                          <dgm:if name="Name159" axis="ch ch" ptType="node node" st="2 1" cnt="1 0" func="cnt" op="equ" val="2">
                            <dgm:alg type="cycle">
                              <dgm:param type="ctrShpMap" val="fNode"/>
                              <dgm:param type="stAng" val="75"/>
                              <dgm:param type="spanAng" val="90"/>
                              <dgm:param type="horzAlign" val="r"/>
                              <dgm:param type="vertAlign" val="b"/>
                            </dgm:alg>
                          </dgm:if>
                          <dgm:else name="Name160">
                            <dgm:alg type="cycle">
                              <dgm:param type="ctrShpMap" val="fNode"/>
                              <dgm:param type="stAng" val="30"/>
                              <dgm:param type="spanAng" val="180"/>
                            </dgm:alg>
                          </dgm:else>
                        </dgm:choose>
                      </dgm:if>
                      <dgm:if name="Name161" axis="ch" ptType="node" func="cnt" op="equ" val="4">
                        <dgm:choose name="Name162">
                          <dgm:if name="Name163" axis="ch ch" ptType="node node" st="2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164" axis="ch ch" ptType="node node" st="2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90"/>
                            </dgm:alg>
                          </dgm:if>
                          <dgm:else name="Name165">
                            <dgm:alg type="cycle">
                              <dgm:param type="ctrShpMap" val="fNode"/>
                              <dgm:param type="stAng" val="22.5"/>
                              <dgm:param type="spanAng" val="135"/>
                            </dgm:alg>
                          </dgm:else>
                        </dgm:choose>
                      </dgm:if>
                      <dgm:if name="Name166" axis="ch" ptType="node" func="cnt" op="equ" val="5">
                        <dgm:choose name="Name167">
                          <dgm:if name="Name168" axis="ch ch" ptType="node node" st="2 1" cnt="1 0" func="cnt" op="equ" val="1">
                            <dgm:alg type="cycle">
                              <dgm:param type="ctrShpMap" val="fNode"/>
                              <dgm:param type="stAng" val="72"/>
                            </dgm:alg>
                          </dgm:if>
                          <dgm:if name="Name169" axis="ch ch" ptType="node node" st="2 1" cnt="1 0" func="cnt" op="equ" val="2">
                            <dgm:alg type="cycle">
                              <dgm:param type="ctrShpMap" val="fNode"/>
                              <dgm:param type="stAng" val="27"/>
                              <dgm:param type="spanAng" val="90"/>
                            </dgm:alg>
                          </dgm:if>
                          <dgm:else name="Name17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171" axis="ch" ptType="node" func="cnt" op="equ" val="6">
                        <dgm:choose name="Name172">
                          <dgm:if name="Name173" axis="ch ch" ptType="node node" st="2 1" cnt="1 0" func="cnt" op="equ" val="1">
                            <dgm:alg type="cycle">
                              <dgm:param type="ctrShpMap" val="fNode"/>
                              <dgm:param type="stAng" val="60"/>
                            </dgm:alg>
                          </dgm:if>
                          <dgm:if name="Name174" axis="ch ch" ptType="node node" st="2 1" cnt="1 0" func="cnt" op="equ" val="2">
                            <dgm:alg type="cycle">
                              <dgm:param type="ctrShpMap" val="fNode"/>
                              <dgm:param type="stAng" val="15"/>
                              <dgm:param type="spanAng" val="90"/>
                            </dgm:alg>
                          </dgm:if>
                          <dgm:else name="Name175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176" axis="ch" ptType="node" func="cnt" op="gte" val="7">
                        <dgm:choose name="Name177">
                          <dgm:if name="Name178" axis="ch ch" ptType="node node" st="2 1" cnt="1 0" func="cnt" op="equ" val="1">
                            <dgm:alg type="cycle">
                              <dgm:param type="ctrShpMap" val="fNode"/>
                              <dgm:param type="stAng" val="51"/>
                            </dgm:alg>
                          </dgm:if>
                          <dgm:if name="Name179" axis="ch ch" ptType="node node" st="2 1" cnt="1 0" func="cnt" op="equ" val="2">
                            <dgm:alg type="cycle">
                              <dgm:param type="ctrShpMap" val="fNode"/>
                              <dgm:param type="stAng" val="6"/>
                              <dgm:param type="spanAng" val="90"/>
                            </dgm:alg>
                          </dgm:if>
                          <dgm:else name="Name18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181"/>
                    </dgm:choose>
                  </dgm:if>
                  <dgm:else name="Name182">
                    <dgm:choose name="Name183">
                      <dgm:if name="Name184" axis="ch" ptType="node" func="cnt" op="equ" val="2">
                        <dgm:choose name="Name185">
                          <dgm:if name="Name186" axis="ch ch" ptType="node node" st="2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187" axis="ch ch" ptType="node node" st="2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188">
                            <dgm:alg type="cycle">
                              <dgm:param type="ctrShpMap" val="fNode"/>
                              <dgm:param type="stAng" val="270"/>
                              <dgm:param type="spanAng" val="-180"/>
                            </dgm:alg>
                          </dgm:else>
                        </dgm:choose>
                      </dgm:if>
                      <dgm:if name="Name189" axis="ch" ptType="node" func="cnt" op="equ" val="3">
                        <dgm:choose name="Name190">
                          <dgm:if name="Name191" axis="ch ch" ptType="node node" st="2 1" cnt="1 0" func="cnt" op="equ" val="1">
                            <dgm:alg type="cycle">
                              <dgm:param type="ctrShpMap" val="fNode"/>
                              <dgm:param type="stAng" val="240"/>
                              <dgm:param type="horzAlign" val="l"/>
                              <dgm:param type="vertAlign" val="b"/>
                            </dgm:alg>
                          </dgm:if>
                          <dgm:if name="Name192" axis="ch ch" ptType="node node" st="2 1" cnt="1 0" func="cnt" op="equ" val="2">
                            <dgm:alg type="cycle">
                              <dgm:param type="ctrShpMap" val="fNode"/>
                              <dgm:param type="stAng" val="285"/>
                              <dgm:param type="spanAng" val="-90"/>
                              <dgm:param type="horzAlign" val="l"/>
                              <dgm:param type="vertAlign" val="b"/>
                            </dgm:alg>
                          </dgm:if>
                          <dgm:else name="Name193">
                            <dgm:alg type="cycle">
                              <dgm:param type="ctrShpMap" val="fNode"/>
                              <dgm:param type="stAng" val="330"/>
                              <dgm:param type="spanAng" val="-180"/>
                            </dgm:alg>
                          </dgm:else>
                        </dgm:choose>
                      </dgm:if>
                      <dgm:if name="Name194" axis="ch" ptType="node" func="cnt" op="equ" val="4">
                        <dgm:choose name="Name195">
                          <dgm:if name="Name196" axis="ch ch" ptType="node node" st="2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197" axis="ch ch" ptType="node node" st="2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-90"/>
                            </dgm:alg>
                          </dgm:if>
                          <dgm:else name="Name198">
                            <dgm:alg type="cycle">
                              <dgm:param type="ctrShpMap" val="fNode"/>
                              <dgm:param type="stAng" val="337.5"/>
                              <dgm:param type="spanAng" val="-135"/>
                            </dgm:alg>
                          </dgm:else>
                        </dgm:choose>
                      </dgm:if>
                      <dgm:if name="Name199" axis="ch" ptType="node" func="cnt" op="equ" val="5">
                        <dgm:choose name="Name200">
                          <dgm:if name="Name201" axis="ch ch" ptType="node node" st="2 1" cnt="1 0" func="cnt" op="equ" val="1">
                            <dgm:alg type="cycle">
                              <dgm:param type="ctrShpMap" val="fNode"/>
                              <dgm:param type="stAng" val="288"/>
                            </dgm:alg>
                          </dgm:if>
                          <dgm:if name="Name202" axis="ch ch" ptType="node node" st="2 1" cnt="1 0" func="cnt" op="equ" val="2">
                            <dgm:alg type="cycle">
                              <dgm:param type="ctrShpMap" val="fNode"/>
                              <dgm:param type="stAng" val="333"/>
                              <dgm:param type="spanAng" val="-90"/>
                            </dgm:alg>
                          </dgm:if>
                          <dgm:else name="Name203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04" axis="ch" ptType="node" func="cnt" op="equ" val="6">
                        <dgm:choose name="Name205">
                          <dgm:if name="Name206" axis="ch ch" ptType="node node" st="2 1" cnt="1 0" func="cnt" op="equ" val="1">
                            <dgm:alg type="cycle">
                              <dgm:param type="ctrShpMap" val="fNode"/>
                              <dgm:param type="stAng" val="300"/>
                            </dgm:alg>
                          </dgm:if>
                          <dgm:if name="Name207" axis="ch ch" ptType="node node" st="2 1" cnt="1 0" func="cnt" op="equ" val="2">
                            <dgm:alg type="cycle">
                              <dgm:param type="ctrShpMap" val="fNode"/>
                              <dgm:param type="stAng" val="345"/>
                              <dgm:param type="spanAng" val="-90"/>
                            </dgm:alg>
                          </dgm:if>
                          <dgm:else name="Name208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09" axis="ch" ptType="node" func="cnt" op="gte" val="7">
                        <dgm:choose name="Name210">
                          <dgm:if name="Name211" axis="ch ch" ptType="node node" st="2 1" cnt="1 0" func="cnt" op="equ" val="1">
                            <dgm:alg type="cycle">
                              <dgm:param type="ctrShpMap" val="fNode"/>
                              <dgm:param type="stAng" val="308"/>
                            </dgm:alg>
                          </dgm:if>
                          <dgm:if name="Name212" axis="ch ch" ptType="node node" st="2 1" cnt="1 0" func="cnt" op="equ" val="2">
                            <dgm:alg type="cycle">
                              <dgm:param type="ctrShpMap" val="fNode"/>
                              <dgm:param type="stAng" val="353"/>
                              <dgm:param type="spanAng" val="-90"/>
                            </dgm:alg>
                          </dgm:if>
                          <dgm:else name="Name213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214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215" axis="ch" ptType="node" st="2" cnt="1">
                  <dgm:layoutNode name="childCenter2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216" axis="ch">
                    <dgm:forEach name="Name217" axis="self" ptType="parTrans">
                      <dgm:layoutNode name="Name218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219" axis="self" ptType="node">
                      <dgm:layoutNode name="text2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220" axis="ch" ptType="parTrans" st="2" cnt="1">
                <dgm:layoutNode name="Name221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222"/>
          </dgm:choose>
          <dgm:choose name="Name223">
            <dgm:if name="Name224" axis="ch" ptType="node" func="cnt" op="gte" val="3">
              <dgm:layoutNode name="cycle_3">
                <dgm:choose name="Name225">
                  <dgm:if name="Name226" func="var" arg="dir" op="equ" val="norm">
                    <dgm:choose name="Name227">
                      <dgm:if name="Name228" axis="ch" ptType="node" func="cnt" op="equ" val="3">
                        <dgm:choose name="Name229">
                          <dgm:if name="Name230" axis="ch ch" ptType="node node" st="3 1" cnt="1 0" func="cnt" op="equ" val="1">
                            <dgm:alg type="cycle">
                              <dgm:param type="ctrShpMap" val="fNode"/>
                              <dgm:param type="stAng" val="240"/>
                              <dgm:param type="horzAlign" val="l"/>
                              <dgm:param type="vertAlign" val="b"/>
                            </dgm:alg>
                          </dgm:if>
                          <dgm:if name="Name231" axis="ch ch" ptType="node node" st="3 1" cnt="1 0" func="cnt" op="equ" val="2">
                            <dgm:alg type="cycle">
                              <dgm:param type="ctrShpMap" val="fNode"/>
                              <dgm:param type="stAng" val="195"/>
                              <dgm:param type="spanAng" val="90"/>
                              <dgm:param type="horzAlign" val="l"/>
                              <dgm:param type="vertAlign" val="b"/>
                            </dgm:alg>
                          </dgm:if>
                          <dgm:else name="Name232">
                            <dgm:alg type="cycle">
                              <dgm:param type="ctrShpMap" val="fNode"/>
                              <dgm:param type="stAng" val="150"/>
                              <dgm:param type="spanAng" val="180"/>
                            </dgm:alg>
                          </dgm:else>
                        </dgm:choose>
                      </dgm:if>
                      <dgm:if name="Name233" axis="ch" ptType="node" func="cnt" op="equ" val="4">
                        <dgm:choose name="Name234">
                          <dgm:if name="Name235" axis="ch ch" ptType="node node" st="3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236" axis="ch ch" ptType="node node" st="3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237">
                            <dgm:alg type="cycle">
                              <dgm:param type="ctrShpMap" val="fNode"/>
                              <dgm:param type="stAng" val="112.5"/>
                              <dgm:param type="spanAng" val="135"/>
                            </dgm:alg>
                          </dgm:else>
                        </dgm:choose>
                      </dgm:if>
                      <dgm:if name="Name238" axis="ch" ptType="node" func="cnt" op="equ" val="5">
                        <dgm:choose name="Name239">
                          <dgm:if name="Name240" axis="ch ch" ptType="node node" st="3 1" cnt="1 0" func="cnt" op="equ" val="1">
                            <dgm:alg type="cycle">
                              <dgm:param type="ctrShpMap" val="fNode"/>
                              <dgm:param type="stAng" val="144"/>
                            </dgm:alg>
                          </dgm:if>
                          <dgm:if name="Name241" axis="ch ch" ptType="node node" st="3 1" cnt="1 0" func="cnt" op="equ" val="2">
                            <dgm:alg type="cycle">
                              <dgm:param type="ctrShpMap" val="fNode"/>
                              <dgm:param type="stAng" val="99"/>
                              <dgm:param type="spanAng" val="90"/>
                            </dgm:alg>
                          </dgm:if>
                          <dgm:else name="Name242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243" axis="ch" ptType="node" func="cnt" op="equ" val="6">
                        <dgm:choose name="Name244">
                          <dgm:if name="Name245" axis="ch ch" ptType="node node" st="3 1" cnt="1 0" func="cnt" op="equ" val="1">
                            <dgm:alg type="cycle">
                              <dgm:param type="ctrShpMap" val="fNode"/>
                              <dgm:param type="stAng" val="120"/>
                            </dgm:alg>
                          </dgm:if>
                          <dgm:if name="Name246" axis="ch ch" ptType="node node" st="3 1" cnt="1 0" func="cnt" op="equ" val="2">
                            <dgm:alg type="cycle">
                              <dgm:param type="ctrShpMap" val="fNode"/>
                              <dgm:param type="stAng" val="75"/>
                              <dgm:param type="spanAng" val="90"/>
                            </dgm:alg>
                          </dgm:if>
                          <dgm:else name="Name247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248" axis="ch" ptType="node" func="cnt" op="gte" val="7">
                        <dgm:choose name="Name249">
                          <dgm:if name="Name250" axis="ch ch" ptType="node node" st="3 1" cnt="1 0" func="cnt" op="equ" val="1">
                            <dgm:alg type="cycle">
                              <dgm:param type="ctrShpMap" val="fNode"/>
                              <dgm:param type="stAng" val="102"/>
                            </dgm:alg>
                          </dgm:if>
                          <dgm:if name="Name251" axis="ch ch" ptType="node node" st="3 1" cnt="1 0" func="cnt" op="equ" val="2">
                            <dgm:alg type="cycle">
                              <dgm:param type="ctrShpMap" val="fNode"/>
                              <dgm:param type="stAng" val="57"/>
                              <dgm:param type="spanAng" val="90"/>
                            </dgm:alg>
                          </dgm:if>
                          <dgm:else name="Name252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253"/>
                    </dgm:choose>
                  </dgm:if>
                  <dgm:else name="Name254">
                    <dgm:choose name="Name255">
                      <dgm:if name="Name256" axis="ch" ptType="node" func="cnt" op="equ" val="3">
                        <dgm:choose name="Name257">
                          <dgm:if name="Name258" axis="ch ch" ptType="node node" st="3 1" cnt="1 0" func="cnt" op="equ" val="1">
                            <dgm:alg type="cycle">
                              <dgm:param type="ctrShpMap" val="fNode"/>
                              <dgm:param type="stAng" val="120"/>
                              <dgm:param type="horzAlign" val="r"/>
                              <dgm:param type="vertAlign" val="b"/>
                            </dgm:alg>
                          </dgm:if>
                          <dgm:if name="Name259" axis="ch ch" ptType="node node" st="3 1" cnt="1 0" func="cnt" op="equ" val="2">
                            <dgm:alg type="cycle">
                              <dgm:param type="ctrShpMap" val="fNode"/>
                              <dgm:param type="stAng" val="165"/>
                              <dgm:param type="spanAng" val="-90"/>
                              <dgm:param type="horzAlign" val="r"/>
                              <dgm:param type="vertAlign" val="b"/>
                            </dgm:alg>
                          </dgm:if>
                          <dgm:else name="Name260">
                            <dgm:alg type="cycle">
                              <dgm:param type="ctrShpMap" val="fNode"/>
                              <dgm:param type="stAng" val="210"/>
                              <dgm:param type="spanAng" val="-180"/>
                            </dgm:alg>
                          </dgm:else>
                        </dgm:choose>
                      </dgm:if>
                      <dgm:if name="Name261" axis="ch" ptType="node" func="cnt" op="equ" val="4">
                        <dgm:choose name="Name262">
                          <dgm:if name="Name263" axis="ch ch" ptType="node node" st="3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264" axis="ch ch" ptType="node node" st="3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265">
                            <dgm:alg type="cycle">
                              <dgm:param type="ctrShpMap" val="fNode"/>
                              <dgm:param type="stAng" val="247.5"/>
                              <dgm:param type="spanAng" val="-135"/>
                            </dgm:alg>
                          </dgm:else>
                        </dgm:choose>
                      </dgm:if>
                      <dgm:if name="Name266" axis="ch" ptType="node" func="cnt" op="equ" val="5">
                        <dgm:choose name="Name267">
                          <dgm:if name="Name268" axis="ch ch" ptType="node node" st="3 1" cnt="1 0" func="cnt" op="equ" val="1">
                            <dgm:alg type="cycle">
                              <dgm:param type="ctrShpMap" val="fNode"/>
                              <dgm:param type="stAng" val="216"/>
                            </dgm:alg>
                          </dgm:if>
                          <dgm:if name="Name269" axis="ch ch" ptType="node node" st="3 1" cnt="1 0" func="cnt" op="equ" val="2">
                            <dgm:alg type="cycle">
                              <dgm:param type="ctrShpMap" val="fNode"/>
                              <dgm:param type="stAng" val="261"/>
                              <dgm:param type="spanAng" val="-90"/>
                            </dgm:alg>
                          </dgm:if>
                          <dgm:else name="Name270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71" axis="ch" ptType="node" func="cnt" op="equ" val="6">
                        <dgm:choose name="Name272">
                          <dgm:if name="Name273" axis="ch ch" ptType="node node" st="3 1" cnt="1 0" func="cnt" op="equ" val="1">
                            <dgm:alg type="cycle">
                              <dgm:param type="ctrShpMap" val="fNode"/>
                              <dgm:param type="stAng" val="240"/>
                            </dgm:alg>
                          </dgm:if>
                          <dgm:if name="Name274" axis="ch ch" ptType="node node" st="3 1" cnt="1 0" func="cnt" op="equ" val="2">
                            <dgm:alg type="cycle">
                              <dgm:param type="ctrShpMap" val="fNode"/>
                              <dgm:param type="stAng" val="285"/>
                              <dgm:param type="spanAng" val="-90"/>
                            </dgm:alg>
                          </dgm:if>
                          <dgm:else name="Name275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76" axis="ch" ptType="node" func="cnt" op="gte" val="7">
                        <dgm:choose name="Name277">
                          <dgm:if name="Name278" axis="ch ch" ptType="node node" st="3 1" cnt="1 0" func="cnt" op="equ" val="1">
                            <dgm:alg type="cycle">
                              <dgm:param type="ctrShpMap" val="fNode"/>
                              <dgm:param type="stAng" val="257"/>
                            </dgm:alg>
                          </dgm:if>
                          <dgm:if name="Name279" axis="ch ch" ptType="node node" st="3 1" cnt="1 0" func="cnt" op="equ" val="2">
                            <dgm:alg type="cycle">
                              <dgm:param type="ctrShpMap" val="fNode"/>
                              <dgm:param type="stAng" val="302"/>
                              <dgm:param type="spanAng" val="-90"/>
                            </dgm:alg>
                          </dgm:if>
                          <dgm:else name="Name280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281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282" axis="ch" ptType="node" st="3" cnt="1">
                  <dgm:layoutNode name="childCenter3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283" axis="ch">
                    <dgm:forEach name="Name284" axis="self" ptType="parTrans">
                      <dgm:layoutNode name="Name285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286" axis="self" ptType="node">
                      <dgm:layoutNode name="text3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287" axis="ch" ptType="parTrans" st="3" cnt="1">
                <dgm:layoutNode name="Name288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3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289"/>
          </dgm:choose>
          <dgm:choose name="Name290">
            <dgm:if name="Name291" axis="ch" ptType="node" func="cnt" op="gte" val="4">
              <dgm:layoutNode name="cycle_4">
                <dgm:choose name="Name292">
                  <dgm:if name="Name293" func="var" arg="dir" op="equ" val="norm">
                    <dgm:choose name="Name294">
                      <dgm:if name="Name295" axis="ch" ptType="node" func="cnt" op="equ" val="4">
                        <dgm:choose name="Name296">
                          <dgm:if name="Name297" axis="ch ch" ptType="node node" st="4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298" axis="ch ch" ptType="node node" st="4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90"/>
                            </dgm:alg>
                          </dgm:if>
                          <dgm:else name="Name299">
                            <dgm:alg type="cycle">
                              <dgm:param type="ctrShpMap" val="fNode"/>
                              <dgm:param type="stAng" val="202.5"/>
                              <dgm:param type="spanAng" val="135"/>
                            </dgm:alg>
                          </dgm:else>
                        </dgm:choose>
                      </dgm:if>
                      <dgm:if name="Name300" axis="ch" ptType="node" func="cnt" op="equ" val="5">
                        <dgm:choose name="Name301">
                          <dgm:if name="Name302" axis="ch ch" ptType="node node" st="4 1" cnt="1 0" func="cnt" op="equ" val="1">
                            <dgm:alg type="cycle">
                              <dgm:param type="ctrShpMap" val="fNode"/>
                              <dgm:param type="stAng" val="216"/>
                            </dgm:alg>
                          </dgm:if>
                          <dgm:if name="Name303" axis="ch ch" ptType="node node" st="4 1" cnt="1 0" func="cnt" op="equ" val="2">
                            <dgm:alg type="cycle">
                              <dgm:param type="ctrShpMap" val="fNode"/>
                              <dgm:param type="stAng" val="171"/>
                              <dgm:param type="spanAng" val="90"/>
                            </dgm:alg>
                          </dgm:if>
                          <dgm:else name="Name304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05" axis="ch" ptType="node" func="cnt" op="equ" val="6">
                        <dgm:choose name="Name306">
                          <dgm:if name="Name307" axis="ch ch" ptType="node node" st="4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308" axis="ch ch" ptType="node node" st="4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309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10" axis="ch" ptType="node" func="cnt" op="gte" val="7">
                        <dgm:choose name="Name311">
                          <dgm:if name="Name312" axis="ch ch" ptType="node node" st="4 1" cnt="1 0" func="cnt" op="equ" val="1">
                            <dgm:alg type="cycle">
                              <dgm:param type="ctrShpMap" val="fNode"/>
                              <dgm:param type="stAng" val="154"/>
                            </dgm:alg>
                          </dgm:if>
                          <dgm:if name="Name313" axis="ch ch" ptType="node node" st="4 1" cnt="1 0" func="cnt" op="equ" val="2">
                            <dgm:alg type="cycle">
                              <dgm:param type="ctrShpMap" val="fNode"/>
                              <dgm:param type="stAng" val="109"/>
                              <dgm:param type="spanAng" val="90"/>
                            </dgm:alg>
                          </dgm:if>
                          <dgm:else name="Name314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315"/>
                    </dgm:choose>
                  </dgm:if>
                  <dgm:else name="Name316">
                    <dgm:choose name="Name317">
                      <dgm:if name="Name318" axis="ch" ptType="node" func="cnt" op="equ" val="4">
                        <dgm:choose name="Name319">
                          <dgm:if name="Name320" axis="ch ch" ptType="node node" st="4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321" axis="ch ch" ptType="node node" st="4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-90"/>
                            </dgm:alg>
                          </dgm:if>
                          <dgm:else name="Name322">
                            <dgm:alg type="cycle">
                              <dgm:param type="ctrShpMap" val="fNode"/>
                              <dgm:param type="stAng" val="157.5"/>
                              <dgm:param type="spanAng" val="-135"/>
                            </dgm:alg>
                          </dgm:else>
                        </dgm:choose>
                      </dgm:if>
                      <dgm:if name="Name323" axis="ch" ptType="node" func="cnt" op="equ" val="5">
                        <dgm:choose name="Name324">
                          <dgm:if name="Name325" axis="ch ch" ptType="node node" st="4 1" cnt="1 0" func="cnt" op="equ" val="1">
                            <dgm:alg type="cycle">
                              <dgm:param type="ctrShpMap" val="fNode"/>
                              <dgm:param type="stAng" val="144"/>
                            </dgm:alg>
                          </dgm:if>
                          <dgm:if name="Name326" axis="ch ch" ptType="node node" st="4 1" cnt="1 0" func="cnt" op="equ" val="2">
                            <dgm:alg type="cycle">
                              <dgm:param type="ctrShpMap" val="fNode"/>
                              <dgm:param type="stAng" val="189"/>
                              <dgm:param type="spanAng" val="-90"/>
                            </dgm:alg>
                          </dgm:if>
                          <dgm:else name="Name327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28" axis="ch" ptType="node" func="cnt" op="equ" val="6">
                        <dgm:choose name="Name329">
                          <dgm:if name="Name330" axis="ch ch" ptType="node node" st="4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331" axis="ch ch" ptType="node node" st="4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332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33" axis="ch" ptType="node" func="cnt" op="gte" val="7">
                        <dgm:choose name="Name334">
                          <dgm:if name="Name335" axis="ch ch" ptType="node node" st="4 1" cnt="1 0" func="cnt" op="equ" val="1">
                            <dgm:alg type="cycle">
                              <dgm:param type="ctrShpMap" val="fNode"/>
                              <dgm:param type="stAng" val="205"/>
                            </dgm:alg>
                          </dgm:if>
                          <dgm:if name="Name336" axis="ch ch" ptType="node node" st="4 1" cnt="1 0" func="cnt" op="equ" val="2">
                            <dgm:alg type="cycle">
                              <dgm:param type="ctrShpMap" val="fNode"/>
                              <dgm:param type="stAng" val="250"/>
                              <dgm:param type="spanAng" val="-90"/>
                            </dgm:alg>
                          </dgm:if>
                          <dgm:else name="Name337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338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339" axis="ch" ptType="node" st="4" cnt="1">
                  <dgm:layoutNode name="childCenter4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340" axis="ch">
                    <dgm:forEach name="Name341" axis="self" ptType="parTrans">
                      <dgm:layoutNode name="Name342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343" axis="self" ptType="node">
                      <dgm:layoutNode name="text4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344" axis="ch" ptType="parTrans" st="4" cnt="1">
                <dgm:layoutNode name="Name345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4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346"/>
          </dgm:choose>
          <dgm:choose name="Name347">
            <dgm:if name="Name348" axis="ch" ptType="node" func="cnt" op="gte" val="5">
              <dgm:layoutNode name="cycle_5">
                <dgm:choose name="Name349">
                  <dgm:if name="Name350" func="var" arg="dir" op="equ" val="norm">
                    <dgm:choose name="Name351">
                      <dgm:if name="Name352" axis="ch" ptType="node" func="cnt" op="equ" val="5">
                        <dgm:choose name="Name353">
                          <dgm:if name="Name354" axis="ch ch" ptType="node node" st="5 1" cnt="1 0" func="cnt" op="equ" val="1">
                            <dgm:alg type="cycle">
                              <dgm:param type="ctrShpMap" val="fNode"/>
                              <dgm:param type="stAng" val="288"/>
                            </dgm:alg>
                          </dgm:if>
                          <dgm:if name="Name355" axis="ch ch" ptType="node node" st="5 1" cnt="1 0" func="cnt" op="equ" val="2">
                            <dgm:alg type="cycle">
                              <dgm:param type="ctrShpMap" val="fNode"/>
                              <dgm:param type="stAng" val="243"/>
                              <dgm:param type="spanAng" val="90"/>
                            </dgm:alg>
                          </dgm:if>
                          <dgm:else name="Name356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57" axis="ch" ptType="node" func="cnt" op="equ" val="6">
                        <dgm:choose name="Name358">
                          <dgm:if name="Name359" axis="ch ch" ptType="node node" st="5 1" cnt="1 0" func="cnt" op="equ" val="1">
                            <dgm:alg type="cycle">
                              <dgm:param type="ctrShpMap" val="fNode"/>
                              <dgm:param type="stAng" val="240"/>
                            </dgm:alg>
                          </dgm:if>
                          <dgm:if name="Name360" axis="ch ch" ptType="node node" st="5 1" cnt="1 0" func="cnt" op="equ" val="2">
                            <dgm:alg type="cycle">
                              <dgm:param type="ctrShpMap" val="fNode"/>
                              <dgm:param type="stAng" val="195"/>
                              <dgm:param type="spanAng" val="90"/>
                            </dgm:alg>
                          </dgm:if>
                          <dgm:else name="Name361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62" axis="ch" ptType="node" func="cnt" op="gte" val="7">
                        <dgm:choose name="Name363">
                          <dgm:if name="Name364" axis="ch ch" ptType="node node" st="5 1" cnt="1 0" func="cnt" op="equ" val="1">
                            <dgm:alg type="cycle">
                              <dgm:param type="ctrShpMap" val="fNode"/>
                              <dgm:param type="stAng" val="205"/>
                            </dgm:alg>
                          </dgm:if>
                          <dgm:if name="Name365" axis="ch ch" ptType="node node" st="5 1" cnt="1 0" func="cnt" op="equ" val="2">
                            <dgm:alg type="cycle">
                              <dgm:param type="ctrShpMap" val="fNode"/>
                              <dgm:param type="stAng" val="160"/>
                              <dgm:param type="spanAng" val="90"/>
                            </dgm:alg>
                          </dgm:if>
                          <dgm:else name="Name366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367"/>
                    </dgm:choose>
                  </dgm:if>
                  <dgm:else name="Name368">
                    <dgm:choose name="Name369">
                      <dgm:if name="Name370" axis="ch" ptType="node" func="cnt" op="equ" val="5">
                        <dgm:choose name="Name371">
                          <dgm:if name="Name372" axis="ch ch" ptType="node node" st="5 1" cnt="1 0" func="cnt" op="equ" val="1">
                            <dgm:alg type="cycle">
                              <dgm:param type="ctrShpMap" val="fNode"/>
                              <dgm:param type="stAng" val="72"/>
                            </dgm:alg>
                          </dgm:if>
                          <dgm:if name="Name373" axis="ch ch" ptType="node node" st="5 1" cnt="1 0" func="cnt" op="equ" val="2">
                            <dgm:alg type="cycle">
                              <dgm:param type="ctrShpMap" val="fNode"/>
                              <dgm:param type="stAng" val="117"/>
                              <dgm:param type="spanAng" val="-90"/>
                            </dgm:alg>
                          </dgm:if>
                          <dgm:else name="Name374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75" axis="ch" ptType="node" func="cnt" op="equ" val="6">
                        <dgm:choose name="Name376">
                          <dgm:if name="Name377" axis="ch ch" ptType="node node" st="5 1" cnt="1 0" func="cnt" op="equ" val="1">
                            <dgm:alg type="cycle">
                              <dgm:param type="ctrShpMap" val="fNode"/>
                              <dgm:param type="stAng" val="120"/>
                            </dgm:alg>
                          </dgm:if>
                          <dgm:if name="Name378" axis="ch ch" ptType="node node" st="5 1" cnt="1 0" func="cnt" op="equ" val="2">
                            <dgm:alg type="cycle">
                              <dgm:param type="ctrShpMap" val="fNode"/>
                              <dgm:param type="stAng" val="165"/>
                              <dgm:param type="spanAng" val="-90"/>
                            </dgm:alg>
                          </dgm:if>
                          <dgm:else name="Name379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80" axis="ch" ptType="node" func="cnt" op="gte" val="7">
                        <dgm:choose name="Name381">
                          <dgm:if name="Name382" axis="ch ch" ptType="node node" st="5 1" cnt="1 0" func="cnt" op="equ" val="1">
                            <dgm:alg type="cycle">
                              <dgm:param type="ctrShpMap" val="fNode"/>
                              <dgm:param type="stAng" val="154"/>
                            </dgm:alg>
                          </dgm:if>
                          <dgm:if name="Name383" axis="ch ch" ptType="node node" st="5 1" cnt="1 0" func="cnt" op="equ" val="2">
                            <dgm:alg type="cycle">
                              <dgm:param type="ctrShpMap" val="fNode"/>
                              <dgm:param type="stAng" val="199"/>
                              <dgm:param type="spanAng" val="-90"/>
                            </dgm:alg>
                          </dgm:if>
                          <dgm:else name="Name384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385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386" axis="ch" ptType="node" st="5" cnt="1">
                  <dgm:layoutNode name="childCenter5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387" axis="ch">
                    <dgm:forEach name="Name388" axis="self" ptType="parTrans">
                      <dgm:layoutNode name="Name389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390" axis="self" ptType="node">
                      <dgm:layoutNode name="text5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391" axis="ch" ptType="parTrans" st="5" cnt="1">
                <dgm:layoutNode name="Name392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5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393"/>
          </dgm:choose>
          <dgm:choose name="Name394">
            <dgm:if name="Name395" axis="ch" ptType="node" func="cnt" op="gte" val="6">
              <dgm:layoutNode name="cycle_6">
                <dgm:choose name="Name396">
                  <dgm:if name="Name397" func="var" arg="dir" op="equ" val="norm">
                    <dgm:choose name="Name398">
                      <dgm:if name="Name399" axis="ch" ptType="node" func="cnt" op="equ" val="6">
                        <dgm:choose name="Name400">
                          <dgm:if name="Name401" axis="ch ch" ptType="node node" st="6 1" cnt="1 0" func="cnt" op="equ" val="1">
                            <dgm:alg type="cycle">
                              <dgm:param type="ctrShpMap" val="fNode"/>
                              <dgm:param type="stAng" val="300"/>
                            </dgm:alg>
                          </dgm:if>
                          <dgm:if name="Name402" axis="ch ch" ptType="node node" st="6 1" cnt="1 0" func="cnt" op="equ" val="2">
                            <dgm:alg type="cycle">
                              <dgm:param type="ctrShpMap" val="fNode"/>
                              <dgm:param type="stAng" val="255"/>
                              <dgm:param type="spanAng" val="90"/>
                            </dgm:alg>
                          </dgm:if>
                          <dgm:else name="Name403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404" axis="ch" ptType="node" func="cnt" op="gte" val="7">
                        <dgm:choose name="Name405">
                          <dgm:if name="Name406" axis="ch ch" ptType="node node" st="6 1" cnt="1 0" func="cnt" op="equ" val="1">
                            <dgm:alg type="cycle">
                              <dgm:param type="ctrShpMap" val="fNode"/>
                              <dgm:param type="stAng" val="257"/>
                            </dgm:alg>
                          </dgm:if>
                          <dgm:if name="Name407" axis="ch ch" ptType="node node" st="6 1" cnt="1 0" func="cnt" op="equ" val="2">
                            <dgm:alg type="cycle">
                              <dgm:param type="ctrShpMap" val="fNode"/>
                              <dgm:param type="stAng" val="212"/>
                              <dgm:param type="spanAng" val="90"/>
                            </dgm:alg>
                          </dgm:if>
                          <dgm:else name="Name40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409"/>
                    </dgm:choose>
                  </dgm:if>
                  <dgm:else name="Name410">
                    <dgm:choose name="Name411">
                      <dgm:if name="Name412" axis="ch" ptType="node" func="cnt" op="equ" val="6">
                        <dgm:choose name="Name413">
                          <dgm:if name="Name414" axis="ch ch" ptType="node node" st="6 1" cnt="1 0" func="cnt" op="equ" val="1">
                            <dgm:alg type="cycle">
                              <dgm:param type="ctrShpMap" val="fNode"/>
                              <dgm:param type="stAng" val="60"/>
                            </dgm:alg>
                          </dgm:if>
                          <dgm:if name="Name415" axis="ch ch" ptType="node node" st="6 1" cnt="1 0" func="cnt" op="equ" val="2">
                            <dgm:alg type="cycle">
                              <dgm:param type="ctrShpMap" val="fNode"/>
                              <dgm:param type="stAng" val="105"/>
                              <dgm:param type="spanAng" val="-90"/>
                            </dgm:alg>
                          </dgm:if>
                          <dgm:else name="Name41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417" axis="ch" ptType="node" func="cnt" op="gte" val="7">
                        <dgm:choose name="Name418">
                          <dgm:if name="Name419" axis="ch ch" ptType="node node" st="6 1" cnt="1 0" func="cnt" op="equ" val="1">
                            <dgm:alg type="cycle">
                              <dgm:param type="ctrShpMap" val="fNode"/>
                              <dgm:param type="stAng" val="102"/>
                            </dgm:alg>
                          </dgm:if>
                          <dgm:if name="Name420" axis="ch ch" ptType="node node" st="6 1" cnt="1 0" func="cnt" op="equ" val="2">
                            <dgm:alg type="cycle">
                              <dgm:param type="ctrShpMap" val="fNode"/>
                              <dgm:param type="stAng" val="147"/>
                              <dgm:param type="spanAng" val="-90"/>
                            </dgm:alg>
                          </dgm:if>
                          <dgm:else name="Name421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422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423" axis="ch" ptType="node" st="6" cnt="1">
                  <dgm:layoutNode name="childCenter6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424" axis="ch">
                    <dgm:forEach name="Name425" axis="self" ptType="parTrans">
                      <dgm:layoutNode name="Name426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427" axis="self" ptType="node">
                      <dgm:layoutNode name="text6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428" axis="ch" ptType="parTrans" st="6" cnt="1">
                <dgm:layoutNode name="Name429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6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430"/>
          </dgm:choose>
          <dgm:choose name="Name431">
            <dgm:if name="Name432" axis="ch" ptType="node" func="cnt" op="gte" val="7">
              <dgm:layoutNode name="cycle_7">
                <dgm:choose name="Name433">
                  <dgm:if name="Name434" func="var" arg="dir" op="equ" val="norm">
                    <dgm:choose name="Name435">
                      <dgm:if name="Name436" axis="ch" ptType="node" func="cnt" op="gte" val="7">
                        <dgm:choose name="Name437">
                          <dgm:if name="Name438" axis="ch ch" ptType="node node" st="7 1" cnt="1 0" func="cnt" op="equ" val="1">
                            <dgm:alg type="cycle">
                              <dgm:param type="ctrShpMap" val="fNode"/>
                              <dgm:param type="stAng" val="308"/>
                            </dgm:alg>
                          </dgm:if>
                          <dgm:if name="Name439" axis="ch ch" ptType="node node" st="7 1" cnt="1 0" func="cnt" op="equ" val="2">
                            <dgm:alg type="cycle">
                              <dgm:param type="ctrShpMap" val="fNode"/>
                              <dgm:param type="stAng" val="263"/>
                              <dgm:param type="spanAng" val="90"/>
                            </dgm:alg>
                          </dgm:if>
                          <dgm:else name="Name44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441"/>
                    </dgm:choose>
                  </dgm:if>
                  <dgm:else name="Name442">
                    <dgm:choose name="Name443">
                      <dgm:if name="Name444" axis="ch" ptType="node" func="cnt" op="gte" val="7">
                        <dgm:choose name="Name445">
                          <dgm:if name="Name446" axis="ch ch" ptType="node node" st="7 1" cnt="1 0" func="cnt" op="equ" val="1">
                            <dgm:alg type="cycle">
                              <dgm:param type="ctrShpMap" val="fNode"/>
                              <dgm:param type="stAng" val="51"/>
                            </dgm:alg>
                          </dgm:if>
                          <dgm:if name="Name447" axis="ch ch" ptType="node node" st="7 1" cnt="1 0" func="cnt" op="equ" val="2">
                            <dgm:alg type="cycle">
                              <dgm:param type="ctrShpMap" val="fNode"/>
                              <dgm:param type="stAng" val="96"/>
                              <dgm:param type="spanAng" val="-90"/>
                            </dgm:alg>
                          </dgm:if>
                          <dgm:else name="Name448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449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450" axis="ch" ptType="node" st="7" cnt="1">
                  <dgm:layoutNode name="childCenter7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451" axis="ch">
                    <dgm:forEach name="Name452" axis="self" ptType="parTrans">
                      <dgm:layoutNode name="Name453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454" axis="self" ptType="node">
                      <dgm:layoutNode name="text7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455" axis="ch" ptType="parTrans" st="7" cnt="1">
                <dgm:layoutNode name="Name456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7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45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4608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608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4608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0E1036AF-71C2-44C2-9EF6-6CB4A45FB810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87682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819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819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19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819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E18F3574-E815-41EB-BEC0-87B81D36E10D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571375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8F3574-E815-41EB-BEC0-87B81D36E10D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26930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609601"/>
            <a:ext cx="7772400" cy="4267200"/>
          </a:xfrm>
        </p:spPr>
        <p:txBody>
          <a:bodyPr anchor="b">
            <a:noAutofit/>
          </a:bodyPr>
          <a:lstStyle>
            <a:lvl1pPr>
              <a:lnSpc>
                <a:spcPct val="100000"/>
              </a:lnSpc>
              <a:defRPr sz="8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953000"/>
            <a:ext cx="6400800" cy="121920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698A559-8E82-445F-8EB9-DBAF670F1A9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3F2615-D402-4384-8AD6-466DA0997AC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D6C5FF-84ED-441D-A8B9-EA067578847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buFont typeface="Arial" pitchFamily="34" charset="0"/>
              <a:buChar char="•"/>
              <a:defRPr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D0C1A4-A7CC-4AB6-92BF-991F7C417B4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371600"/>
            <a:ext cx="7772400" cy="2505075"/>
          </a:xfrm>
        </p:spPr>
        <p:txBody>
          <a:bodyPr anchor="b"/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4800" kern="1200" dirty="0" smtClean="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068763"/>
            <a:ext cx="7772400" cy="11318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A1695-41E7-43C2-ABE8-16E3F4F9B8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4495800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4695825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4296728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4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7FE49B-83AD-4052-84E7-4A0339DBE70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65760" y="1600200"/>
            <a:ext cx="4041648" cy="452628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4040188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1600200"/>
            <a:ext cx="4041775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A2FAA0-0363-4C5F-857A-4B0F43816E3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457200" y="2212848"/>
            <a:ext cx="4041648" cy="391363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72584" y="2212848"/>
            <a:ext cx="4041648" cy="3913187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86C9C-5098-48FF-8C29-D0D52D5D0F6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0CCFA-A5A7-478F-8823-5CBE8F5C08D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07087" y="266700"/>
            <a:ext cx="3008313" cy="209550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>
                <a:effectLst>
                  <a:outerShdw blurRad="50800" dist="25400" dir="5400000" algn="t" rotWithShape="0">
                    <a:prstClr val="black">
                      <a:alpha val="25000"/>
                    </a:prstClr>
                  </a:outerShdw>
                </a:effectLst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9137" y="273050"/>
            <a:ext cx="4995863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07087" y="2438400"/>
            <a:ext cx="3008313" cy="3687763"/>
          </a:xfrm>
        </p:spPr>
        <p:txBody>
          <a:bodyPr>
            <a:normAutofit/>
          </a:bodyPr>
          <a:lstStyle>
            <a:lvl1pPr marL="0" indent="0" algn="ctr">
              <a:lnSpc>
                <a:spcPct val="125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7063E5-38C0-45C0-974E-E9202C59690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6" y="228600"/>
            <a:ext cx="5711824" cy="89535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08126" y="1143000"/>
            <a:ext cx="6054724" cy="4541044"/>
          </a:xfrm>
          <a:ln w="76200">
            <a:solidFill>
              <a:schemeClr val="bg1"/>
            </a:solidFill>
          </a:ln>
          <a:effectLst>
            <a:outerShdw blurRad="88900" dist="50800" dir="5400000" algn="ctr" rotWithShape="0">
              <a:srgbClr val="000000">
                <a:alpha val="25000"/>
              </a:srgbClr>
            </a:outerShdw>
          </a:effectLst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6" y="5810250"/>
            <a:ext cx="5711824" cy="533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9C6589-7352-4C34-B4D0-8C943DF603D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6002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63347" y="6356350"/>
            <a:ext cx="2085975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59165" y="6356350"/>
            <a:ext cx="2847975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43278" y="6356350"/>
            <a:ext cx="561975" cy="365125"/>
          </a:xfrm>
          <a:prstGeom prst="rect">
            <a:avLst/>
          </a:prstGeom>
        </p:spPr>
        <p:txBody>
          <a:bodyPr vert="horz" lIns="27432" tIns="45720" rIns="4572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FC48D540-5E43-44EB-A90F-D783B8EBDC6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8457760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Oval 7"/>
          <p:cNvSpPr/>
          <p:nvPr/>
        </p:nvSpPr>
        <p:spPr>
          <a:xfrm>
            <a:off x="569119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</p:sldLayoutIdLst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  <p:txStyles>
    <p:titleStyle>
      <a:lvl1pPr algn="ctr" defTabSz="914400" rtl="0" eaLnBrk="1" latinLnBrk="0" hangingPunct="1">
        <a:lnSpc>
          <a:spcPts val="5800"/>
        </a:lnSpc>
        <a:spcBef>
          <a:spcPct val="0"/>
        </a:spcBef>
        <a:buNone/>
        <a:defRPr sz="5400" kern="1200">
          <a:solidFill>
            <a:schemeClr val="tx2"/>
          </a:solidFill>
          <a:effectLst>
            <a:outerShdw blurRad="63500" dist="38100" dir="5400000" algn="t" rotWithShape="0">
              <a:prstClr val="black">
                <a:alpha val="25000"/>
              </a:prstClr>
            </a:outerShdw>
          </a:effectLst>
          <a:latin typeface="+mn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 cstate="print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23" t="25076" r="6723" b="21638"/>
          <a:stretch/>
        </p:blipFill>
        <p:spPr>
          <a:xfrm>
            <a:off x="542285" y="227038"/>
            <a:ext cx="7992888" cy="118221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2843807" y="4305801"/>
            <a:ext cx="358749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r-BH" sz="2400" b="1" dirty="0"/>
              <a:t>التربية الإسلامية</a:t>
            </a:r>
            <a:r>
              <a:rPr lang="ar-SA" sz="2400" b="1" dirty="0"/>
              <a:t/>
            </a:r>
            <a:br>
              <a:rPr lang="ar-SA" sz="2400" b="1" dirty="0"/>
            </a:br>
            <a:r>
              <a:rPr lang="ar-SA" sz="2400" b="1" dirty="0"/>
              <a:t>الحلقة الأولى/ الصف </a:t>
            </a:r>
            <a:r>
              <a:rPr lang="ar-BH" sz="2400" b="1" dirty="0"/>
              <a:t>الث</a:t>
            </a:r>
            <a:r>
              <a:rPr lang="ar-SA" sz="2400" b="1" dirty="0"/>
              <a:t>الث</a:t>
            </a:r>
            <a:endParaRPr lang="ar-BH" sz="2400" b="1" dirty="0"/>
          </a:p>
        </p:txBody>
      </p:sp>
      <p:sp>
        <p:nvSpPr>
          <p:cNvPr id="5" name="Rectangle 4"/>
          <p:cNvSpPr/>
          <p:nvPr/>
        </p:nvSpPr>
        <p:spPr>
          <a:xfrm>
            <a:off x="2045340" y="2564904"/>
            <a:ext cx="5184433" cy="144655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ar-SA" sz="8800" b="1" dirty="0">
                <a:solidFill>
                  <a:srgbClr val="C00000"/>
                </a:solidFill>
              </a:rPr>
              <a:t>قُدْرَةُ الله تعالى</a:t>
            </a:r>
            <a:endParaRPr lang="ar-BH" sz="88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23471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41" r="13122" b="11357"/>
          <a:stretch/>
        </p:blipFill>
        <p:spPr>
          <a:xfrm>
            <a:off x="7524328" y="374961"/>
            <a:ext cx="1296144" cy="1124052"/>
          </a:xfrm>
          <a:prstGeom prst="rect">
            <a:avLst/>
          </a:prstGeom>
        </p:spPr>
      </p:pic>
      <p:sp>
        <p:nvSpPr>
          <p:cNvPr id="10" name="Down Arrow Callout 9"/>
          <p:cNvSpPr/>
          <p:nvPr/>
        </p:nvSpPr>
        <p:spPr>
          <a:xfrm>
            <a:off x="2483768" y="664088"/>
            <a:ext cx="3960440" cy="1414463"/>
          </a:xfrm>
          <a:prstGeom prst="downArrowCallout">
            <a:avLst/>
          </a:prstGeom>
          <a:solidFill>
            <a:srgbClr val="B9EDFF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r>
              <a:rPr lang="ar-SA" sz="5400" b="1" cap="none" spc="0" dirty="0" smtClean="0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أ</a:t>
            </a:r>
            <a:r>
              <a:rPr lang="ar-BH" sz="5400" b="1" cap="none" spc="0" dirty="0" smtClean="0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تعلم </a:t>
            </a:r>
            <a:r>
              <a:rPr lang="ar-BH" sz="5400" b="1" cap="none" spc="0" dirty="0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اليوم </a:t>
            </a:r>
            <a:endParaRPr lang="en-US" sz="5400" b="1" cap="none" spc="0" dirty="0">
              <a:ln w="0"/>
              <a:solidFill>
                <a:schemeClr val="tx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827584" y="2852936"/>
            <a:ext cx="7164796" cy="1728192"/>
            <a:chOff x="827584" y="2852936"/>
            <a:chExt cx="7164796" cy="1728192"/>
          </a:xfrm>
        </p:grpSpPr>
        <p:sp>
          <p:nvSpPr>
            <p:cNvPr id="3" name="Frame 2"/>
            <p:cNvSpPr/>
            <p:nvPr/>
          </p:nvSpPr>
          <p:spPr>
            <a:xfrm>
              <a:off x="827584" y="2852936"/>
              <a:ext cx="7164796" cy="1728192"/>
            </a:xfrm>
            <a:prstGeom prst="frame">
              <a:avLst>
                <a:gd name="adj1" fmla="val 17940"/>
              </a:avLst>
            </a:prstGeom>
            <a:solidFill>
              <a:srgbClr val="C00000"/>
            </a:solidFill>
            <a:ln w="76200">
              <a:noFill/>
            </a:ln>
            <a:effectLst>
              <a:outerShdw blurRad="107950" dist="12700" dir="5400000" algn="ctr">
                <a:srgbClr val="000000"/>
              </a:outerShdw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contourW="44450" prstMaterial="matte">
              <a:bevelT w="63500" h="63500" prst="artDeco"/>
              <a:contourClr>
                <a:srgbClr val="FFFFFF"/>
              </a:contourClr>
            </a:sp3d>
          </p:spPr>
          <p:txBody>
            <a:bodyPr wrap="square">
              <a:spAutoFit/>
              <a:sp3d extrusionH="57150">
                <a:bevelT w="38100" h="38100"/>
              </a:sp3d>
            </a:bodyPr>
            <a:lstStyle/>
            <a:p>
              <a:pPr algn="just" rtl="1">
                <a:lnSpc>
                  <a:spcPct val="200000"/>
                </a:lnSpc>
              </a:pPr>
              <a:endParaRPr lang="ar-BH" sz="800" b="1" dirty="0" smtClean="0"/>
            </a:p>
          </p:txBody>
        </p:sp>
        <p:sp>
          <p:nvSpPr>
            <p:cNvPr id="5" name="Rectangle 4"/>
            <p:cNvSpPr/>
            <p:nvPr/>
          </p:nvSpPr>
          <p:spPr>
            <a:xfrm>
              <a:off x="1309201" y="3140968"/>
              <a:ext cx="6309574" cy="1031501"/>
            </a:xfrm>
            <a:prstGeom prst="rect">
              <a:avLst/>
            </a:prstGeom>
          </p:spPr>
          <p:txBody>
            <a:bodyPr wrap="square" anchor="ctr">
              <a:spAutoFit/>
            </a:bodyPr>
            <a:lstStyle/>
            <a:p>
              <a:pPr rtl="1">
                <a:lnSpc>
                  <a:spcPct val="200000"/>
                </a:lnSpc>
              </a:pPr>
              <a:r>
                <a:rPr lang="ar-SA" sz="3600" b="1" dirty="0"/>
                <a:t>أبرز مظاهر قدرة الله تعالى وقدرة الإنسان.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23300212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Diagram 9"/>
          <p:cNvGraphicFramePr/>
          <p:nvPr>
            <p:extLst>
              <p:ext uri="{D42A27DB-BD31-4B8C-83A1-F6EECF244321}">
                <p14:modId xmlns:p14="http://schemas.microsoft.com/office/powerpoint/2010/main" val="343378926"/>
              </p:ext>
            </p:extLst>
          </p:nvPr>
        </p:nvGraphicFramePr>
        <p:xfrm>
          <a:off x="740332" y="425015"/>
          <a:ext cx="7877396" cy="56661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3620651" y="2204864"/>
            <a:ext cx="2160240" cy="707886"/>
          </a:xfrm>
          <a:prstGeom prst="rect">
            <a:avLst/>
          </a:prstGeom>
          <a:solidFill>
            <a:srgbClr val="CCECFF"/>
          </a:solidFill>
          <a:ln w="28575">
            <a:noFill/>
          </a:ln>
        </p:spPr>
        <p:txBody>
          <a:bodyPr wrap="square" rtlCol="0">
            <a:spAutoFit/>
          </a:bodyPr>
          <a:lstStyle/>
          <a:p>
            <a:pPr rtl="1"/>
            <a:r>
              <a:rPr lang="ar-BH" sz="2000" b="1" dirty="0" smtClean="0">
                <a:latin typeface="Times New Roman" pitchFamily="18" charset="0"/>
              </a:rPr>
              <a:t>1- </a:t>
            </a:r>
            <a:r>
              <a:rPr lang="ar-SA" sz="2000" b="1" dirty="0" smtClean="0">
                <a:latin typeface="Times New Roman" pitchFamily="18" charset="0"/>
              </a:rPr>
              <a:t>يُرسلُ </a:t>
            </a:r>
            <a:r>
              <a:rPr lang="ar-SA" sz="2000" b="1" dirty="0">
                <a:latin typeface="Times New Roman" pitchFamily="18" charset="0"/>
              </a:rPr>
              <a:t>الرياحَ فتسوقُ الغيومَ التي تُنزلُ المطر</a:t>
            </a:r>
            <a:endParaRPr lang="en-US" sz="2000" b="1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611560" y="6512637"/>
            <a:ext cx="8712968" cy="419634"/>
            <a:chOff x="1187624" y="6309320"/>
            <a:chExt cx="8712968" cy="419634"/>
          </a:xfrm>
        </p:grpSpPr>
        <p:cxnSp>
          <p:nvCxnSpPr>
            <p:cNvPr id="5" name="Straight Connector 4"/>
            <p:cNvCxnSpPr/>
            <p:nvPr/>
          </p:nvCxnSpPr>
          <p:spPr bwMode="auto">
            <a:xfrm flipH="1">
              <a:off x="1187624" y="6309320"/>
              <a:ext cx="7848872" cy="0"/>
            </a:xfrm>
            <a:prstGeom prst="line">
              <a:avLst/>
            </a:prstGeom>
            <a:ln>
              <a:solidFill>
                <a:srgbClr val="C00000"/>
              </a:solidFill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6" name="TextBox 5"/>
            <p:cNvSpPr txBox="1"/>
            <p:nvPr/>
          </p:nvSpPr>
          <p:spPr>
            <a:xfrm>
              <a:off x="6084168" y="6328844"/>
              <a:ext cx="381642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ar-BH" sz="2000" b="1" dirty="0" smtClean="0">
                  <a:latin typeface="Arabic Typesetting" panose="03020402040406030203" pitchFamily="66" charset="-78"/>
                  <a:cs typeface="Arabic Typesetting" panose="03020402040406030203" pitchFamily="66" charset="-78"/>
                </a:rPr>
                <a:t>وزارة التربية والتعليم – 2020م</a:t>
              </a:r>
              <a:endParaRPr lang="en-US" sz="2000" b="1" dirty="0">
                <a:latin typeface="Arabic Typesetting" panose="03020402040406030203" pitchFamily="66" charset="-78"/>
                <a:cs typeface="Arabic Typesetting" panose="03020402040406030203" pitchFamily="66" charset="-78"/>
              </a:endParaRPr>
            </a:p>
          </p:txBody>
        </p:sp>
      </p:grpSp>
      <p:sp>
        <p:nvSpPr>
          <p:cNvPr id="8" name="TextBox 7"/>
          <p:cNvSpPr txBox="1"/>
          <p:nvPr/>
        </p:nvSpPr>
        <p:spPr>
          <a:xfrm>
            <a:off x="2987825" y="6053226"/>
            <a:ext cx="3056812" cy="400110"/>
          </a:xfrm>
          <a:prstGeom prst="rect">
            <a:avLst/>
          </a:prstGeom>
          <a:solidFill>
            <a:srgbClr val="CCECFF"/>
          </a:solidFill>
          <a:ln w="28575">
            <a:noFill/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400" b="1">
                <a:latin typeface="Times New Roman" pitchFamily="18" charset="0"/>
              </a:defRPr>
            </a:lvl1pPr>
          </a:lstStyle>
          <a:p>
            <a:pPr rtl="1"/>
            <a:r>
              <a:rPr lang="ar-BH" sz="2000" dirty="0" smtClean="0"/>
              <a:t>3- </a:t>
            </a:r>
            <a:r>
              <a:rPr lang="ar-SA" sz="2000" dirty="0" smtClean="0"/>
              <a:t>يخلقُ </a:t>
            </a:r>
            <a:r>
              <a:rPr lang="ar-SA" sz="2000" dirty="0"/>
              <a:t>الأسماكَ والكائنات المائية</a:t>
            </a:r>
            <a:endParaRPr lang="en-US" sz="2000" dirty="0"/>
          </a:p>
        </p:txBody>
      </p:sp>
      <p:sp>
        <p:nvSpPr>
          <p:cNvPr id="14" name="TextBox 13"/>
          <p:cNvSpPr txBox="1"/>
          <p:nvPr/>
        </p:nvSpPr>
        <p:spPr>
          <a:xfrm>
            <a:off x="884347" y="4392617"/>
            <a:ext cx="2557435" cy="400110"/>
          </a:xfrm>
          <a:prstGeom prst="rect">
            <a:avLst/>
          </a:prstGeom>
          <a:solidFill>
            <a:srgbClr val="CCECFF"/>
          </a:solidFill>
          <a:ln w="28575">
            <a:noFill/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rtl="1">
              <a:defRPr sz="2800" b="1">
                <a:latin typeface="Times New Roman" pitchFamily="18" charset="0"/>
                <a:cs typeface="Times New Roman" pitchFamily="18" charset="0"/>
              </a:defRPr>
            </a:lvl1pPr>
          </a:lstStyle>
          <a:p>
            <a:r>
              <a:rPr lang="ar-BH" sz="2000" dirty="0" smtClean="0"/>
              <a:t>4- </a:t>
            </a:r>
            <a:r>
              <a:rPr lang="ar-SA" sz="2000" dirty="0" smtClean="0"/>
              <a:t>يُمسكُ </a:t>
            </a:r>
            <a:r>
              <a:rPr lang="ar-SA" sz="2000" dirty="0"/>
              <a:t>الطيرَ في السماء</a:t>
            </a:r>
            <a:endParaRPr lang="en-US" sz="2000" dirty="0"/>
          </a:p>
        </p:txBody>
      </p:sp>
      <p:sp>
        <p:nvSpPr>
          <p:cNvPr id="2" name="Rectangle 1"/>
          <p:cNvSpPr/>
          <p:nvPr/>
        </p:nvSpPr>
        <p:spPr>
          <a:xfrm flipH="1">
            <a:off x="6050303" y="4511111"/>
            <a:ext cx="2423985" cy="707886"/>
          </a:xfrm>
          <a:prstGeom prst="rect">
            <a:avLst/>
          </a:prstGeom>
          <a:solidFill>
            <a:srgbClr val="CCECFF"/>
          </a:solidFill>
          <a:ln w="28575">
            <a:noFill/>
          </a:ln>
        </p:spPr>
        <p:txBody>
          <a:bodyPr wrap="square" rtlCol="0">
            <a:spAutoFit/>
          </a:bodyPr>
          <a:lstStyle/>
          <a:p>
            <a:pPr rtl="1"/>
            <a:r>
              <a:rPr lang="ar-BH" sz="2000" b="1" dirty="0" smtClean="0">
                <a:latin typeface="Times New Roman" pitchFamily="18" charset="0"/>
              </a:rPr>
              <a:t>2- </a:t>
            </a:r>
            <a:r>
              <a:rPr lang="ar-SA" sz="2000" b="1" dirty="0" smtClean="0">
                <a:latin typeface="Times New Roman" pitchFamily="18" charset="0"/>
              </a:rPr>
              <a:t>يُنبتُ </a:t>
            </a:r>
            <a:r>
              <a:rPr lang="ar-SA" sz="2000" b="1" dirty="0">
                <a:latin typeface="Times New Roman" pitchFamily="18" charset="0"/>
              </a:rPr>
              <a:t>الزرعَ والشجرَ فيأكلُ منه الإنسانُ والحيوان</a:t>
            </a:r>
            <a:endParaRPr lang="ar-BH" sz="2000" b="1" dirty="0">
              <a:latin typeface="Times New Roman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7020272" y="44624"/>
            <a:ext cx="2051989" cy="584775"/>
          </a:xfrm>
          <a:prstGeom prst="rect">
            <a:avLst/>
          </a:prstGeom>
          <a:solidFill>
            <a:srgbClr val="C000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>
            <a:defPPr>
              <a:defRPr lang="en-US"/>
            </a:defPPr>
            <a:lvl1pPr rtl="1">
              <a:defRPr sz="3200" b="1">
                <a:solidFill>
                  <a:schemeClr val="dk1"/>
                </a:solidFill>
                <a:latin typeface="+mn-lt"/>
              </a:defRPr>
            </a:lvl1pPr>
            <a:lvl2pPr>
              <a:defRPr>
                <a:solidFill>
                  <a:schemeClr val="dk1"/>
                </a:solidFill>
                <a:latin typeface="+mn-lt"/>
              </a:defRPr>
            </a:lvl2pPr>
            <a:lvl3pPr>
              <a:defRPr>
                <a:solidFill>
                  <a:schemeClr val="dk1"/>
                </a:solidFill>
                <a:latin typeface="+mn-lt"/>
              </a:defRPr>
            </a:lvl3pPr>
            <a:lvl4pPr>
              <a:defRPr>
                <a:solidFill>
                  <a:schemeClr val="dk1"/>
                </a:solidFill>
                <a:latin typeface="+mn-lt"/>
              </a:defRPr>
            </a:lvl4pPr>
            <a:lvl5pPr>
              <a:defRPr>
                <a:solidFill>
                  <a:schemeClr val="dk1"/>
                </a:solidFill>
                <a:latin typeface="+mn-lt"/>
              </a:defRPr>
            </a:lvl5pPr>
            <a:lvl6pPr>
              <a:defRPr>
                <a:solidFill>
                  <a:schemeClr val="dk1"/>
                </a:solidFill>
                <a:latin typeface="+mn-lt"/>
              </a:defRPr>
            </a:lvl6pPr>
            <a:lvl7pPr>
              <a:defRPr>
                <a:solidFill>
                  <a:schemeClr val="dk1"/>
                </a:solidFill>
                <a:latin typeface="+mn-lt"/>
              </a:defRPr>
            </a:lvl7pPr>
            <a:lvl8pPr>
              <a:defRPr>
                <a:solidFill>
                  <a:schemeClr val="dk1"/>
                </a:solidFill>
                <a:latin typeface="+mn-lt"/>
              </a:defRPr>
            </a:lvl8pPr>
            <a:lvl9pPr>
              <a:defRPr>
                <a:solidFill>
                  <a:schemeClr val="dk1"/>
                </a:solidFill>
                <a:latin typeface="+mn-lt"/>
              </a:defRPr>
            </a:lvl9pPr>
          </a:lstStyle>
          <a:p>
            <a:r>
              <a:rPr lang="ar-SA" dirty="0">
                <a:solidFill>
                  <a:schemeClr val="bg1"/>
                </a:solidFill>
              </a:rPr>
              <a:t>قُدْرَةُ الله تعالى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595647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EBF0BC1A-A609-4D4A-981A-975DEA7CF17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>
                                            <p:graphicEl>
                                              <a:dgm id="{EBF0BC1A-A609-4D4A-981A-975DEA7CF17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>
                                            <p:graphicEl>
                                              <a:dgm id="{EBF0BC1A-A609-4D4A-981A-975DEA7CF17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">
                                            <p:graphicEl>
                                              <a:dgm id="{EBF0BC1A-A609-4D4A-981A-975DEA7CF17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4393C79A-3C36-4A91-8393-B582A6A29D1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">
                                            <p:graphicEl>
                                              <a:dgm id="{4393C79A-3C36-4A91-8393-B582A6A29D1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0">
                                            <p:graphicEl>
                                              <a:dgm id="{4393C79A-3C36-4A91-8393-B582A6A29D1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">
                                            <p:graphicEl>
                                              <a:dgm id="{4393C79A-3C36-4A91-8393-B582A6A29D1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2B68190A-1A2D-4E22-902E-01AB1E7216E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0">
                                            <p:graphicEl>
                                              <a:dgm id="{2B68190A-1A2D-4E22-902E-01AB1E7216E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0">
                                            <p:graphicEl>
                                              <a:dgm id="{2B68190A-1A2D-4E22-902E-01AB1E7216E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0">
                                            <p:graphicEl>
                                              <a:dgm id="{2B68190A-1A2D-4E22-902E-01AB1E7216E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1AFE34B8-995D-4B9B-A1CD-007F3F2FE55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0">
                                            <p:graphicEl>
                                              <a:dgm id="{1AFE34B8-995D-4B9B-A1CD-007F3F2FE55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0">
                                            <p:graphicEl>
                                              <a:dgm id="{1AFE34B8-995D-4B9B-A1CD-007F3F2FE55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0">
                                            <p:graphicEl>
                                              <a:dgm id="{1AFE34B8-995D-4B9B-A1CD-007F3F2FE55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01DE3FF0-7B9E-44FC-B66C-E75E43A2DB3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0">
                                            <p:graphicEl>
                                              <a:dgm id="{01DE3FF0-7B9E-44FC-B66C-E75E43A2DB3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0">
                                            <p:graphicEl>
                                              <a:dgm id="{01DE3FF0-7B9E-44FC-B66C-E75E43A2DB3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0">
                                            <p:graphicEl>
                                              <a:dgm id="{01DE3FF0-7B9E-44FC-B66C-E75E43A2DB3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E9BF922A-D347-4897-9A60-7FDB30DD681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0">
                                            <p:graphicEl>
                                              <a:dgm id="{E9BF922A-D347-4897-9A60-7FDB30DD681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0">
                                            <p:graphicEl>
                                              <a:dgm id="{E9BF922A-D347-4897-9A60-7FDB30DD681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0">
                                            <p:graphicEl>
                                              <a:dgm id="{E9BF922A-D347-4897-9A60-7FDB30DD681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523D8F58-2B27-41D4-93AD-FCF63714D6D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0">
                                            <p:graphicEl>
                                              <a:dgm id="{523D8F58-2B27-41D4-93AD-FCF63714D6D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0">
                                            <p:graphicEl>
                                              <a:dgm id="{523D8F58-2B27-41D4-93AD-FCF63714D6D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10">
                                            <p:graphicEl>
                                              <a:dgm id="{523D8F58-2B27-41D4-93AD-FCF63714D6D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3A4C7ABD-7232-48ED-BCB1-F20F0A97C85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10">
                                            <p:graphicEl>
                                              <a:dgm id="{3A4C7ABD-7232-48ED-BCB1-F20F0A97C85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10">
                                            <p:graphicEl>
                                              <a:dgm id="{3A4C7ABD-7232-48ED-BCB1-F20F0A97C85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10">
                                            <p:graphicEl>
                                              <a:dgm id="{3A4C7ABD-7232-48ED-BCB1-F20F0A97C85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2E1B6796-1B9E-4D1A-9E3B-79B7123AAEF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10">
                                            <p:graphicEl>
                                              <a:dgm id="{2E1B6796-1B9E-4D1A-9E3B-79B7123AAEF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10">
                                            <p:graphicEl>
                                              <a:dgm id="{2E1B6796-1B9E-4D1A-9E3B-79B7123AAEF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10">
                                            <p:graphicEl>
                                              <a:dgm id="{2E1B6796-1B9E-4D1A-9E3B-79B7123AAEF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0" grpId="0" uiExpand="1">
        <p:bldSub>
          <a:bldDgm bld="one"/>
        </p:bldSub>
      </p:bldGraphic>
      <p:bldP spid="3" grpId="0" animBg="1"/>
      <p:bldP spid="8" grpId="0" animBg="1"/>
      <p:bldP spid="14" grpId="0" animBg="1"/>
      <p:bldP spid="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Diagram 9"/>
          <p:cNvGraphicFramePr/>
          <p:nvPr>
            <p:extLst>
              <p:ext uri="{D42A27DB-BD31-4B8C-83A1-F6EECF244321}">
                <p14:modId xmlns:p14="http://schemas.microsoft.com/office/powerpoint/2010/main" val="2305537188"/>
              </p:ext>
            </p:extLst>
          </p:nvPr>
        </p:nvGraphicFramePr>
        <p:xfrm>
          <a:off x="511028" y="425015"/>
          <a:ext cx="7877396" cy="56661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2980345" y="2051651"/>
            <a:ext cx="3067819" cy="400110"/>
          </a:xfrm>
          <a:prstGeom prst="rect">
            <a:avLst/>
          </a:prstGeom>
          <a:solidFill>
            <a:srgbClr val="CCECFF"/>
          </a:solidFill>
          <a:ln w="28575">
            <a:noFill/>
          </a:ln>
        </p:spPr>
        <p:txBody>
          <a:bodyPr wrap="square" rtlCol="0">
            <a:spAutoFit/>
          </a:bodyPr>
          <a:lstStyle/>
          <a:p>
            <a:r>
              <a:rPr lang="ar-BH" sz="2000" b="1" dirty="0" smtClean="0"/>
              <a:t>5- </a:t>
            </a:r>
            <a:r>
              <a:rPr lang="ar-SA" sz="2000" b="1" dirty="0" smtClean="0"/>
              <a:t>يخلقُ </a:t>
            </a:r>
            <a:r>
              <a:rPr lang="ar-SA" sz="2000" b="1" dirty="0"/>
              <a:t>الإنسانَ في أحسنِ صُورة</a:t>
            </a:r>
            <a:endParaRPr lang="en-US" sz="2000" b="1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1151620" y="6453336"/>
            <a:ext cx="8712968" cy="419634"/>
            <a:chOff x="1187624" y="6309320"/>
            <a:chExt cx="8712968" cy="419634"/>
          </a:xfrm>
        </p:grpSpPr>
        <p:cxnSp>
          <p:nvCxnSpPr>
            <p:cNvPr id="5" name="Straight Connector 4"/>
            <p:cNvCxnSpPr/>
            <p:nvPr/>
          </p:nvCxnSpPr>
          <p:spPr bwMode="auto">
            <a:xfrm flipH="1">
              <a:off x="1187624" y="6309320"/>
              <a:ext cx="7848872" cy="0"/>
            </a:xfrm>
            <a:prstGeom prst="line">
              <a:avLst/>
            </a:prstGeom>
            <a:ln>
              <a:solidFill>
                <a:srgbClr val="C00000"/>
              </a:solidFill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6" name="TextBox 5"/>
            <p:cNvSpPr txBox="1"/>
            <p:nvPr/>
          </p:nvSpPr>
          <p:spPr>
            <a:xfrm>
              <a:off x="6084168" y="6328844"/>
              <a:ext cx="381642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ar-BH" sz="2000" b="1" dirty="0" smtClean="0">
                  <a:latin typeface="Arabic Typesetting" panose="03020402040406030203" pitchFamily="66" charset="-78"/>
                  <a:cs typeface="Arabic Typesetting" panose="03020402040406030203" pitchFamily="66" charset="-78"/>
                </a:rPr>
                <a:t>وزارة التربية والتعليم – 2020م</a:t>
              </a:r>
              <a:endParaRPr lang="en-US" sz="2000" b="1" dirty="0">
                <a:latin typeface="Arabic Typesetting" panose="03020402040406030203" pitchFamily="66" charset="-78"/>
                <a:cs typeface="Arabic Typesetting" panose="03020402040406030203" pitchFamily="66" charset="-78"/>
              </a:endParaRPr>
            </a:p>
          </p:txBody>
        </p:sp>
      </p:grpSp>
      <p:sp>
        <p:nvSpPr>
          <p:cNvPr id="8" name="TextBox 7"/>
          <p:cNvSpPr txBox="1"/>
          <p:nvPr/>
        </p:nvSpPr>
        <p:spPr>
          <a:xfrm>
            <a:off x="2411760" y="6053226"/>
            <a:ext cx="3904089" cy="400110"/>
          </a:xfrm>
          <a:prstGeom prst="rect">
            <a:avLst/>
          </a:prstGeom>
          <a:solidFill>
            <a:srgbClr val="CCECFF"/>
          </a:solidFill>
          <a:ln w="28575">
            <a:noFill/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400" b="1">
                <a:latin typeface="Times New Roman" pitchFamily="18" charset="0"/>
              </a:defRPr>
            </a:lvl1pPr>
          </a:lstStyle>
          <a:p>
            <a:pPr rtl="1"/>
            <a:r>
              <a:rPr lang="ar-BH" sz="2000" dirty="0" smtClean="0"/>
              <a:t>7- أ</a:t>
            </a:r>
            <a:r>
              <a:rPr lang="ar-SA" sz="2000" dirty="0" err="1"/>
              <a:t>عطى</a:t>
            </a:r>
            <a:r>
              <a:rPr lang="ar-SA" sz="2000" dirty="0"/>
              <a:t> اللهُ الإنسانَ القدرةَ على بناء البيوت</a:t>
            </a:r>
            <a:endParaRPr lang="en-US" sz="2000" dirty="0"/>
          </a:p>
        </p:txBody>
      </p:sp>
      <p:sp>
        <p:nvSpPr>
          <p:cNvPr id="14" name="TextBox 13"/>
          <p:cNvSpPr txBox="1"/>
          <p:nvPr/>
        </p:nvSpPr>
        <p:spPr>
          <a:xfrm>
            <a:off x="655044" y="4392617"/>
            <a:ext cx="2325302" cy="1015663"/>
          </a:xfrm>
          <a:prstGeom prst="rect">
            <a:avLst/>
          </a:prstGeom>
          <a:solidFill>
            <a:srgbClr val="CCECFF"/>
          </a:solidFill>
          <a:ln w="28575">
            <a:noFill/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rtl="1">
              <a:defRPr sz="2800" b="1">
                <a:latin typeface="Times New Roman" pitchFamily="18" charset="0"/>
                <a:cs typeface="Times New Roman" pitchFamily="18" charset="0"/>
              </a:defRPr>
            </a:lvl1pPr>
          </a:lstStyle>
          <a:p>
            <a:r>
              <a:rPr lang="ar-BH" sz="2000" dirty="0" smtClean="0"/>
              <a:t>8- </a:t>
            </a:r>
            <a:r>
              <a:rPr lang="ar-SA" sz="2000" dirty="0" smtClean="0"/>
              <a:t>أعطى </a:t>
            </a:r>
            <a:r>
              <a:rPr lang="ar-SA" sz="2000" dirty="0"/>
              <a:t>اللهُ الإنسانَ القدرةَ على صناعة وسائل الانتقال والاتصال الحديثة</a:t>
            </a:r>
            <a:endParaRPr lang="en-US" sz="2000" dirty="0"/>
          </a:p>
        </p:txBody>
      </p:sp>
      <p:sp>
        <p:nvSpPr>
          <p:cNvPr id="2" name="Rectangle 1"/>
          <p:cNvSpPr/>
          <p:nvPr/>
        </p:nvSpPr>
        <p:spPr>
          <a:xfrm flipH="1">
            <a:off x="5820999" y="4511111"/>
            <a:ext cx="2423985" cy="707886"/>
          </a:xfrm>
          <a:prstGeom prst="rect">
            <a:avLst/>
          </a:prstGeom>
          <a:solidFill>
            <a:srgbClr val="CCECFF"/>
          </a:solidFill>
          <a:ln w="28575">
            <a:noFill/>
          </a:ln>
        </p:spPr>
        <p:txBody>
          <a:bodyPr wrap="square" rtlCol="0">
            <a:spAutoFit/>
          </a:bodyPr>
          <a:lstStyle/>
          <a:p>
            <a:pPr rtl="1"/>
            <a:r>
              <a:rPr lang="ar-BH" sz="2000" b="1" dirty="0" smtClean="0"/>
              <a:t>6- </a:t>
            </a:r>
            <a:r>
              <a:rPr lang="ar-SA" sz="2000" b="1" dirty="0" smtClean="0"/>
              <a:t>يخلقُ </a:t>
            </a:r>
            <a:r>
              <a:rPr lang="ar-SA" sz="2000" b="1" dirty="0"/>
              <a:t>الأنعامَ لينتفعَ بها الإنسان</a:t>
            </a:r>
            <a:r>
              <a:rPr lang="ar-BH" sz="2000" b="1" dirty="0"/>
              <a:t>.</a:t>
            </a:r>
            <a:endParaRPr lang="en-US" sz="2000" b="1" dirty="0"/>
          </a:p>
        </p:txBody>
      </p:sp>
      <p:sp>
        <p:nvSpPr>
          <p:cNvPr id="11" name="TextBox 10"/>
          <p:cNvSpPr txBox="1"/>
          <p:nvPr/>
        </p:nvSpPr>
        <p:spPr>
          <a:xfrm>
            <a:off x="7020272" y="44624"/>
            <a:ext cx="2051989" cy="584775"/>
          </a:xfrm>
          <a:prstGeom prst="rect">
            <a:avLst/>
          </a:prstGeom>
          <a:solidFill>
            <a:srgbClr val="C000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>
            <a:defPPr>
              <a:defRPr lang="en-US"/>
            </a:defPPr>
            <a:lvl1pPr rtl="1">
              <a:defRPr sz="3200" b="1">
                <a:solidFill>
                  <a:schemeClr val="dk1"/>
                </a:solidFill>
                <a:latin typeface="+mn-lt"/>
              </a:defRPr>
            </a:lvl1pPr>
            <a:lvl2pPr>
              <a:defRPr>
                <a:solidFill>
                  <a:schemeClr val="dk1"/>
                </a:solidFill>
                <a:latin typeface="+mn-lt"/>
              </a:defRPr>
            </a:lvl2pPr>
            <a:lvl3pPr>
              <a:defRPr>
                <a:solidFill>
                  <a:schemeClr val="dk1"/>
                </a:solidFill>
                <a:latin typeface="+mn-lt"/>
              </a:defRPr>
            </a:lvl3pPr>
            <a:lvl4pPr>
              <a:defRPr>
                <a:solidFill>
                  <a:schemeClr val="dk1"/>
                </a:solidFill>
                <a:latin typeface="+mn-lt"/>
              </a:defRPr>
            </a:lvl4pPr>
            <a:lvl5pPr>
              <a:defRPr>
                <a:solidFill>
                  <a:schemeClr val="dk1"/>
                </a:solidFill>
                <a:latin typeface="+mn-lt"/>
              </a:defRPr>
            </a:lvl5pPr>
            <a:lvl6pPr>
              <a:defRPr>
                <a:solidFill>
                  <a:schemeClr val="dk1"/>
                </a:solidFill>
                <a:latin typeface="+mn-lt"/>
              </a:defRPr>
            </a:lvl6pPr>
            <a:lvl7pPr>
              <a:defRPr>
                <a:solidFill>
                  <a:schemeClr val="dk1"/>
                </a:solidFill>
                <a:latin typeface="+mn-lt"/>
              </a:defRPr>
            </a:lvl7pPr>
            <a:lvl8pPr>
              <a:defRPr>
                <a:solidFill>
                  <a:schemeClr val="dk1"/>
                </a:solidFill>
                <a:latin typeface="+mn-lt"/>
              </a:defRPr>
            </a:lvl8pPr>
            <a:lvl9pPr>
              <a:defRPr>
                <a:solidFill>
                  <a:schemeClr val="dk1"/>
                </a:solidFill>
                <a:latin typeface="+mn-lt"/>
              </a:defRPr>
            </a:lvl9pPr>
          </a:lstStyle>
          <a:p>
            <a:r>
              <a:rPr lang="ar-SA" dirty="0">
                <a:solidFill>
                  <a:schemeClr val="bg1"/>
                </a:solidFill>
              </a:rPr>
              <a:t>قُدْرَةُ الله تعالى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92858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EBF0BC1A-A609-4D4A-981A-975DEA7CF17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>
                                            <p:graphicEl>
                                              <a:dgm id="{EBF0BC1A-A609-4D4A-981A-975DEA7CF17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>
                                            <p:graphicEl>
                                              <a:dgm id="{EBF0BC1A-A609-4D4A-981A-975DEA7CF17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">
                                            <p:graphicEl>
                                              <a:dgm id="{EBF0BC1A-A609-4D4A-981A-975DEA7CF17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4393C79A-3C36-4A91-8393-B582A6A29D1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">
                                            <p:graphicEl>
                                              <a:dgm id="{4393C79A-3C36-4A91-8393-B582A6A29D1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0">
                                            <p:graphicEl>
                                              <a:dgm id="{4393C79A-3C36-4A91-8393-B582A6A29D1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">
                                            <p:graphicEl>
                                              <a:dgm id="{4393C79A-3C36-4A91-8393-B582A6A29D1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2B68190A-1A2D-4E22-902E-01AB1E7216E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0">
                                            <p:graphicEl>
                                              <a:dgm id="{2B68190A-1A2D-4E22-902E-01AB1E7216E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0">
                                            <p:graphicEl>
                                              <a:dgm id="{2B68190A-1A2D-4E22-902E-01AB1E7216E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0">
                                            <p:graphicEl>
                                              <a:dgm id="{2B68190A-1A2D-4E22-902E-01AB1E7216E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1AFE34B8-995D-4B9B-A1CD-007F3F2FE55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0">
                                            <p:graphicEl>
                                              <a:dgm id="{1AFE34B8-995D-4B9B-A1CD-007F3F2FE55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0">
                                            <p:graphicEl>
                                              <a:dgm id="{1AFE34B8-995D-4B9B-A1CD-007F3F2FE55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0">
                                            <p:graphicEl>
                                              <a:dgm id="{1AFE34B8-995D-4B9B-A1CD-007F3F2FE55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01DE3FF0-7B9E-44FC-B66C-E75E43A2DB3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0">
                                            <p:graphicEl>
                                              <a:dgm id="{01DE3FF0-7B9E-44FC-B66C-E75E43A2DB3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0">
                                            <p:graphicEl>
                                              <a:dgm id="{01DE3FF0-7B9E-44FC-B66C-E75E43A2DB3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0">
                                            <p:graphicEl>
                                              <a:dgm id="{01DE3FF0-7B9E-44FC-B66C-E75E43A2DB3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E9BF922A-D347-4897-9A60-7FDB30DD681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0">
                                            <p:graphicEl>
                                              <a:dgm id="{E9BF922A-D347-4897-9A60-7FDB30DD681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0">
                                            <p:graphicEl>
                                              <a:dgm id="{E9BF922A-D347-4897-9A60-7FDB30DD681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0">
                                            <p:graphicEl>
                                              <a:dgm id="{E9BF922A-D347-4897-9A60-7FDB30DD681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523D8F58-2B27-41D4-93AD-FCF63714D6D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0">
                                            <p:graphicEl>
                                              <a:dgm id="{523D8F58-2B27-41D4-93AD-FCF63714D6D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0">
                                            <p:graphicEl>
                                              <a:dgm id="{523D8F58-2B27-41D4-93AD-FCF63714D6D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10">
                                            <p:graphicEl>
                                              <a:dgm id="{523D8F58-2B27-41D4-93AD-FCF63714D6D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3A4C7ABD-7232-48ED-BCB1-F20F0A97C85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10">
                                            <p:graphicEl>
                                              <a:dgm id="{3A4C7ABD-7232-48ED-BCB1-F20F0A97C85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10">
                                            <p:graphicEl>
                                              <a:dgm id="{3A4C7ABD-7232-48ED-BCB1-F20F0A97C85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10">
                                            <p:graphicEl>
                                              <a:dgm id="{3A4C7ABD-7232-48ED-BCB1-F20F0A97C85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2E1B6796-1B9E-4D1A-9E3B-79B7123AAEF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10">
                                            <p:graphicEl>
                                              <a:dgm id="{2E1B6796-1B9E-4D1A-9E3B-79B7123AAEF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10">
                                            <p:graphicEl>
                                              <a:dgm id="{2E1B6796-1B9E-4D1A-9E3B-79B7123AAEF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10">
                                            <p:graphicEl>
                                              <a:dgm id="{2E1B6796-1B9E-4D1A-9E3B-79B7123AAEF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0" grpId="0">
        <p:bldSub>
          <a:bldDgm bld="one"/>
        </p:bldSub>
      </p:bldGraphic>
      <p:bldP spid="3" grpId="0" animBg="1"/>
      <p:bldP spid="8" grpId="0" animBg="1"/>
      <p:bldP spid="14" grpId="0" animBg="1"/>
      <p:bldP spid="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" name="Group 32"/>
          <p:cNvGrpSpPr/>
          <p:nvPr/>
        </p:nvGrpSpPr>
        <p:grpSpPr>
          <a:xfrm>
            <a:off x="1187624" y="6309320"/>
            <a:ext cx="8712968" cy="419634"/>
            <a:chOff x="1187624" y="6309320"/>
            <a:chExt cx="8712968" cy="419634"/>
          </a:xfrm>
        </p:grpSpPr>
        <p:cxnSp>
          <p:nvCxnSpPr>
            <p:cNvPr id="34" name="Straight Connector 33"/>
            <p:cNvCxnSpPr/>
            <p:nvPr/>
          </p:nvCxnSpPr>
          <p:spPr bwMode="auto">
            <a:xfrm flipH="1">
              <a:off x="1187624" y="6309320"/>
              <a:ext cx="7848872" cy="0"/>
            </a:xfrm>
            <a:prstGeom prst="line">
              <a:avLst/>
            </a:prstGeom>
            <a:ln>
              <a:solidFill>
                <a:srgbClr val="C00000"/>
              </a:solidFill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5" name="TextBox 34"/>
            <p:cNvSpPr txBox="1"/>
            <p:nvPr/>
          </p:nvSpPr>
          <p:spPr>
            <a:xfrm>
              <a:off x="6084168" y="6328844"/>
              <a:ext cx="381642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ar-BH" sz="2000" b="1" dirty="0" smtClean="0">
                  <a:latin typeface="Arabic Typesetting" panose="03020402040406030203" pitchFamily="66" charset="-78"/>
                  <a:cs typeface="Arabic Typesetting" panose="03020402040406030203" pitchFamily="66" charset="-78"/>
                </a:rPr>
                <a:t>وزارة التربية والتعليم – 2020م</a:t>
              </a:r>
              <a:endParaRPr lang="en-US" sz="2000" b="1" dirty="0">
                <a:latin typeface="Arabic Typesetting" panose="03020402040406030203" pitchFamily="66" charset="-78"/>
                <a:cs typeface="Arabic Typesetting" panose="03020402040406030203" pitchFamily="66" charset="-78"/>
              </a:endParaRPr>
            </a:p>
          </p:txBody>
        </p:sp>
      </p:grpSp>
      <p:pic>
        <p:nvPicPr>
          <p:cNvPr id="8195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665" t="31064" r="19011" b="35296"/>
          <a:stretch/>
        </p:blipFill>
        <p:spPr bwMode="auto">
          <a:xfrm>
            <a:off x="793376" y="260648"/>
            <a:ext cx="7718613" cy="24608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" name="Picture 7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994" t="40258" r="25194" b="12683"/>
          <a:stretch/>
        </p:blipFill>
        <p:spPr bwMode="auto">
          <a:xfrm>
            <a:off x="824626" y="2721460"/>
            <a:ext cx="7687364" cy="34424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Rectangle 1"/>
          <p:cNvSpPr/>
          <p:nvPr/>
        </p:nvSpPr>
        <p:spPr>
          <a:xfrm>
            <a:off x="824626" y="1209292"/>
            <a:ext cx="6411670" cy="1008112"/>
          </a:xfrm>
          <a:prstGeom prst="rect">
            <a:avLst/>
          </a:prstGeom>
          <a:solidFill>
            <a:srgbClr val="3399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/>
          </a:p>
        </p:txBody>
      </p:sp>
      <p:sp>
        <p:nvSpPr>
          <p:cNvPr id="3" name="Rounded Rectangle 2"/>
          <p:cNvSpPr/>
          <p:nvPr/>
        </p:nvSpPr>
        <p:spPr>
          <a:xfrm>
            <a:off x="965718" y="3554565"/>
            <a:ext cx="6120680" cy="605621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/>
          </a:p>
        </p:txBody>
      </p:sp>
      <p:sp>
        <p:nvSpPr>
          <p:cNvPr id="9" name="Rounded Rectangle 8"/>
          <p:cNvSpPr/>
          <p:nvPr/>
        </p:nvSpPr>
        <p:spPr>
          <a:xfrm>
            <a:off x="971600" y="4198160"/>
            <a:ext cx="6120680" cy="504056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/>
          </a:p>
        </p:txBody>
      </p:sp>
      <p:sp>
        <p:nvSpPr>
          <p:cNvPr id="10" name="Rounded Rectangle 9"/>
          <p:cNvSpPr/>
          <p:nvPr/>
        </p:nvSpPr>
        <p:spPr>
          <a:xfrm>
            <a:off x="965718" y="4778163"/>
            <a:ext cx="6120680" cy="504056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/>
          </a:p>
        </p:txBody>
      </p:sp>
      <p:sp>
        <p:nvSpPr>
          <p:cNvPr id="11" name="Rounded Rectangle 10"/>
          <p:cNvSpPr/>
          <p:nvPr/>
        </p:nvSpPr>
        <p:spPr>
          <a:xfrm>
            <a:off x="888979" y="5282219"/>
            <a:ext cx="6120680" cy="504056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/>
          </a:p>
        </p:txBody>
      </p:sp>
      <p:sp>
        <p:nvSpPr>
          <p:cNvPr id="12" name="TextBox 11"/>
          <p:cNvSpPr txBox="1"/>
          <p:nvPr/>
        </p:nvSpPr>
        <p:spPr>
          <a:xfrm>
            <a:off x="3626687" y="207964"/>
            <a:ext cx="2051989" cy="584775"/>
          </a:xfrm>
          <a:prstGeom prst="rect">
            <a:avLst/>
          </a:prstGeom>
          <a:solidFill>
            <a:srgbClr val="C000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>
            <a:defPPr>
              <a:defRPr lang="en-US"/>
            </a:defPPr>
            <a:lvl1pPr rtl="1">
              <a:defRPr sz="3200" b="1">
                <a:solidFill>
                  <a:schemeClr val="dk1"/>
                </a:solidFill>
                <a:latin typeface="+mn-lt"/>
              </a:defRPr>
            </a:lvl1pPr>
            <a:lvl2pPr>
              <a:defRPr>
                <a:solidFill>
                  <a:schemeClr val="dk1"/>
                </a:solidFill>
                <a:latin typeface="+mn-lt"/>
              </a:defRPr>
            </a:lvl2pPr>
            <a:lvl3pPr>
              <a:defRPr>
                <a:solidFill>
                  <a:schemeClr val="dk1"/>
                </a:solidFill>
                <a:latin typeface="+mn-lt"/>
              </a:defRPr>
            </a:lvl3pPr>
            <a:lvl4pPr>
              <a:defRPr>
                <a:solidFill>
                  <a:schemeClr val="dk1"/>
                </a:solidFill>
                <a:latin typeface="+mn-lt"/>
              </a:defRPr>
            </a:lvl4pPr>
            <a:lvl5pPr>
              <a:defRPr>
                <a:solidFill>
                  <a:schemeClr val="dk1"/>
                </a:solidFill>
                <a:latin typeface="+mn-lt"/>
              </a:defRPr>
            </a:lvl5pPr>
            <a:lvl6pPr>
              <a:defRPr>
                <a:solidFill>
                  <a:schemeClr val="dk1"/>
                </a:solidFill>
                <a:latin typeface="+mn-lt"/>
              </a:defRPr>
            </a:lvl6pPr>
            <a:lvl7pPr>
              <a:defRPr>
                <a:solidFill>
                  <a:schemeClr val="dk1"/>
                </a:solidFill>
                <a:latin typeface="+mn-lt"/>
              </a:defRPr>
            </a:lvl7pPr>
            <a:lvl8pPr>
              <a:defRPr>
                <a:solidFill>
                  <a:schemeClr val="dk1"/>
                </a:solidFill>
                <a:latin typeface="+mn-lt"/>
              </a:defRPr>
            </a:lvl8pPr>
            <a:lvl9pPr>
              <a:defRPr>
                <a:solidFill>
                  <a:schemeClr val="dk1"/>
                </a:solidFill>
                <a:latin typeface="+mn-lt"/>
              </a:defRPr>
            </a:lvl9pPr>
          </a:lstStyle>
          <a:p>
            <a:r>
              <a:rPr lang="ar-SA" dirty="0">
                <a:solidFill>
                  <a:schemeClr val="bg1"/>
                </a:solidFill>
              </a:rPr>
              <a:t>قُدْرَةُ الله تعالى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453286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9" grpId="0" animBg="1"/>
      <p:bldP spid="10" grpId="0" animBg="1"/>
      <p:bldP spid="11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880224" y="243573"/>
            <a:ext cx="2035905" cy="584775"/>
          </a:xfrm>
          <a:prstGeom prst="rect">
            <a:avLst/>
          </a:prstGeom>
          <a:solidFill>
            <a:srgbClr val="C000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rtl="1"/>
            <a:r>
              <a:rPr lang="ar-SA" sz="3200" b="1" dirty="0" smtClean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الأنشطة</a:t>
            </a:r>
            <a:endParaRPr lang="en-US" sz="600" b="1" cap="none" spc="0" dirty="0">
              <a:ln w="0"/>
              <a:solidFill>
                <a:schemeClr val="bg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80903" y="1340768"/>
            <a:ext cx="8303534" cy="1077218"/>
          </a:xfrm>
          <a:prstGeom prst="rect">
            <a:avLst/>
          </a:prstGeom>
          <a:solidFill>
            <a:srgbClr val="E1F4FF"/>
          </a:solidFill>
          <a:ln w="38100"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 rtlCol="0">
            <a:spAutoFit/>
          </a:bodyPr>
          <a:lstStyle/>
          <a:p>
            <a:r>
              <a:rPr lang="ar-BH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ar-SA" sz="3200" b="1" dirty="0" smtClean="0">
                <a:latin typeface="Times New Roman" pitchFamily="18" charset="0"/>
                <a:cs typeface="Times New Roman" pitchFamily="18" charset="0"/>
              </a:rPr>
              <a:t>أكتبُ أسماءَ ثلاثةٍ من المخلوقات العظيمة التي تدلُّ على قدرة الله تعالى:</a:t>
            </a:r>
            <a:endParaRPr lang="en-US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63527" y="3070702"/>
            <a:ext cx="8128315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 algn="r" rtl="1">
              <a:buAutoNum type="arabic1Minus"/>
            </a:pPr>
            <a:r>
              <a:rPr lang="ar-SA" sz="3200" b="1" dirty="0" smtClean="0">
                <a:solidFill>
                  <a:srgbClr val="C00000"/>
                </a:solidFill>
              </a:rPr>
              <a:t>.......................</a:t>
            </a:r>
          </a:p>
          <a:p>
            <a:pPr marL="514350" indent="-514350" algn="r" rtl="1">
              <a:buAutoNum type="arabic1Minus"/>
            </a:pPr>
            <a:endParaRPr lang="ar-SA" sz="3200" b="1" dirty="0" smtClean="0">
              <a:solidFill>
                <a:srgbClr val="C00000"/>
              </a:solidFill>
            </a:endParaRPr>
          </a:p>
          <a:p>
            <a:pPr marL="514350" indent="-514350" algn="r" rtl="1">
              <a:buAutoNum type="arabic1Minus"/>
            </a:pPr>
            <a:r>
              <a:rPr lang="ar-SA" sz="3200" b="1" dirty="0" smtClean="0">
                <a:solidFill>
                  <a:srgbClr val="C00000"/>
                </a:solidFill>
              </a:rPr>
              <a:t>.......................</a:t>
            </a:r>
          </a:p>
          <a:p>
            <a:pPr algn="r" rtl="1"/>
            <a:endParaRPr lang="ar-SA" sz="3200" b="1" dirty="0" smtClean="0">
              <a:solidFill>
                <a:srgbClr val="C00000"/>
              </a:solidFill>
            </a:endParaRPr>
          </a:p>
          <a:p>
            <a:pPr algn="r" rtl="1"/>
            <a:r>
              <a:rPr lang="ar-SA" sz="3200" b="1" dirty="0" smtClean="0">
                <a:solidFill>
                  <a:srgbClr val="C00000"/>
                </a:solidFill>
              </a:rPr>
              <a:t>ج - ......................</a:t>
            </a:r>
            <a:endParaRPr lang="en-US" sz="3200" b="1" dirty="0">
              <a:solidFill>
                <a:srgbClr val="C00000"/>
              </a:solidFill>
            </a:endParaRPr>
          </a:p>
        </p:txBody>
      </p:sp>
      <p:grpSp>
        <p:nvGrpSpPr>
          <p:cNvPr id="8" name="Group 7"/>
          <p:cNvGrpSpPr/>
          <p:nvPr/>
        </p:nvGrpSpPr>
        <p:grpSpPr>
          <a:xfrm>
            <a:off x="1187624" y="6309320"/>
            <a:ext cx="8712968" cy="419634"/>
            <a:chOff x="1187624" y="6309320"/>
            <a:chExt cx="8712968" cy="419634"/>
          </a:xfrm>
        </p:grpSpPr>
        <p:cxnSp>
          <p:nvCxnSpPr>
            <p:cNvPr id="9" name="Straight Connector 8"/>
            <p:cNvCxnSpPr/>
            <p:nvPr/>
          </p:nvCxnSpPr>
          <p:spPr bwMode="auto">
            <a:xfrm flipH="1">
              <a:off x="1187624" y="6309320"/>
              <a:ext cx="7848872" cy="0"/>
            </a:xfrm>
            <a:prstGeom prst="line">
              <a:avLst/>
            </a:prstGeom>
            <a:ln>
              <a:solidFill>
                <a:srgbClr val="C00000"/>
              </a:solidFill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TextBox 9"/>
            <p:cNvSpPr txBox="1"/>
            <p:nvPr/>
          </p:nvSpPr>
          <p:spPr>
            <a:xfrm>
              <a:off x="6084168" y="6328844"/>
              <a:ext cx="381642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ar-BH" sz="2000" b="1" dirty="0" smtClean="0">
                  <a:latin typeface="Arabic Typesetting" panose="03020402040406030203" pitchFamily="66" charset="-78"/>
                  <a:cs typeface="Arabic Typesetting" panose="03020402040406030203" pitchFamily="66" charset="-78"/>
                </a:rPr>
                <a:t>وزارة التربية والتعليم – 2020م</a:t>
              </a:r>
              <a:endParaRPr lang="en-US" sz="2000" b="1" dirty="0">
                <a:latin typeface="Arabic Typesetting" panose="03020402040406030203" pitchFamily="66" charset="-78"/>
                <a:cs typeface="Arabic Typesetting" panose="03020402040406030203" pitchFamily="66" charset="-78"/>
              </a:endParaRPr>
            </a:p>
          </p:txBody>
        </p:sp>
      </p:grpSp>
      <p:sp>
        <p:nvSpPr>
          <p:cNvPr id="17" name="Rounded Rectangle 16"/>
          <p:cNvSpPr/>
          <p:nvPr/>
        </p:nvSpPr>
        <p:spPr>
          <a:xfrm>
            <a:off x="5724128" y="3102369"/>
            <a:ext cx="2376264" cy="576064"/>
          </a:xfrm>
          <a:prstGeom prst="roundRect">
            <a:avLst/>
          </a:prstGeom>
          <a:solidFill>
            <a:srgbClr val="99FFCC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000" b="1" dirty="0" smtClean="0">
                <a:solidFill>
                  <a:srgbClr val="C00000"/>
                </a:solidFill>
              </a:rPr>
              <a:t>الرياح</a:t>
            </a:r>
            <a:endParaRPr lang="en-US" b="1" dirty="0">
              <a:solidFill>
                <a:srgbClr val="C00000"/>
              </a:solidFill>
            </a:endParaRPr>
          </a:p>
        </p:txBody>
      </p:sp>
      <p:sp>
        <p:nvSpPr>
          <p:cNvPr id="18" name="Rounded Rectangle 17"/>
          <p:cNvSpPr/>
          <p:nvPr/>
        </p:nvSpPr>
        <p:spPr>
          <a:xfrm>
            <a:off x="5724128" y="4069814"/>
            <a:ext cx="2376264" cy="576064"/>
          </a:xfrm>
          <a:prstGeom prst="roundRect">
            <a:avLst/>
          </a:prstGeom>
          <a:solidFill>
            <a:srgbClr val="99FFCC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3200" b="1" dirty="0" smtClean="0">
                <a:solidFill>
                  <a:srgbClr val="C00000"/>
                </a:solidFill>
              </a:rPr>
              <a:t>الزرع والشجر</a:t>
            </a:r>
            <a:endParaRPr lang="en-US" b="1" dirty="0">
              <a:solidFill>
                <a:srgbClr val="C00000"/>
              </a:solidFill>
            </a:endParaRPr>
          </a:p>
        </p:txBody>
      </p:sp>
      <p:sp>
        <p:nvSpPr>
          <p:cNvPr id="19" name="Rounded Rectangle 18"/>
          <p:cNvSpPr/>
          <p:nvPr/>
        </p:nvSpPr>
        <p:spPr>
          <a:xfrm>
            <a:off x="5724129" y="5013176"/>
            <a:ext cx="2376264" cy="576064"/>
          </a:xfrm>
          <a:prstGeom prst="roundRect">
            <a:avLst/>
          </a:prstGeom>
          <a:solidFill>
            <a:srgbClr val="99FFCC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3200" b="1" dirty="0" smtClean="0">
                <a:solidFill>
                  <a:srgbClr val="C00000"/>
                </a:solidFill>
              </a:rPr>
              <a:t>الإنسان</a:t>
            </a:r>
            <a:endParaRPr lang="en-US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07329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/>
      <p:bldP spid="17" grpId="0" animBg="1"/>
      <p:bldP spid="18" grpId="0" animBg="1"/>
      <p:bldP spid="19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72208191"/>
              </p:ext>
            </p:extLst>
          </p:nvPr>
        </p:nvGraphicFramePr>
        <p:xfrm>
          <a:off x="5220072" y="1400200"/>
          <a:ext cx="3391364" cy="3672410"/>
        </p:xfrm>
        <a:graphic>
          <a:graphicData uri="http://schemas.openxmlformats.org/drawingml/2006/table">
            <a:tbl>
              <a:tblPr firstRow="1" bandRow="1">
                <a:tableStyleId>{69012ECD-51FC-41F1-AA8D-1B2483CD663E}</a:tableStyleId>
              </a:tblPr>
              <a:tblGrid>
                <a:gridCol w="3391364">
                  <a:extLst>
                    <a:ext uri="{9D8B030D-6E8A-4147-A177-3AD203B41FA5}">
                      <a16:colId xmlns="" xmlns:a16="http://schemas.microsoft.com/office/drawing/2014/main" val="3400287440"/>
                    </a:ext>
                  </a:extLst>
                </a:gridCol>
              </a:tblGrid>
              <a:tr h="734482">
                <a:tc>
                  <a:txBody>
                    <a:bodyPr/>
                    <a:lstStyle/>
                    <a:p>
                      <a:pPr algn="ctr" rtl="1"/>
                      <a:r>
                        <a:rPr lang="ar-SA" sz="4000" b="1" dirty="0" smtClean="0"/>
                        <a:t>العمود </a:t>
                      </a:r>
                      <a:r>
                        <a:rPr lang="ar-SA" sz="4000" b="1" dirty="0" smtClean="0"/>
                        <a:t>الأول</a:t>
                      </a:r>
                      <a:r>
                        <a:rPr lang="ar-SA" sz="4000" b="1" baseline="0" dirty="0" smtClean="0"/>
                        <a:t> </a:t>
                      </a:r>
                      <a:endParaRPr lang="en-US" sz="40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701188395"/>
                  </a:ext>
                </a:extLst>
              </a:tr>
              <a:tr h="734482">
                <a:tc>
                  <a:txBody>
                    <a:bodyPr/>
                    <a:lstStyle/>
                    <a:p>
                      <a:pPr algn="ctr"/>
                      <a:r>
                        <a:rPr lang="ar-SA" sz="2800" b="1" dirty="0" smtClean="0"/>
                        <a:t>(   </a:t>
                      </a:r>
                      <a:r>
                        <a:rPr lang="ar-SA" sz="2800" b="1" baseline="0" dirty="0" smtClean="0"/>
                        <a:t>) قدرة الله تعالى</a:t>
                      </a:r>
                      <a:r>
                        <a:rPr lang="ar-BH" sz="2800" b="1" dirty="0" smtClean="0"/>
                        <a:t> </a:t>
                      </a:r>
                      <a:endParaRPr lang="en-US" sz="2800" b="1" dirty="0"/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26214707"/>
                  </a:ext>
                </a:extLst>
              </a:tr>
              <a:tr h="734482">
                <a:tc>
                  <a:txBody>
                    <a:bodyPr/>
                    <a:lstStyle/>
                    <a:p>
                      <a:pPr algn="ctr"/>
                      <a:r>
                        <a:rPr kumimoji="0" lang="ar-SA" sz="2800" b="1" u="none" strike="noStrike" kern="1200" cap="none" spc="0" normalizeH="0" baseline="0" noProof="0" dirty="0" smtClean="0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  <a:t>(    ) قدرة الإنسان </a:t>
                      </a:r>
                      <a:endParaRPr kumimoji="0" lang="ar-SA" sz="28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724519354"/>
                  </a:ext>
                </a:extLst>
              </a:tr>
              <a:tr h="734482">
                <a:tc>
                  <a:txBody>
                    <a:bodyPr/>
                    <a:lstStyle/>
                    <a:p>
                      <a:pPr algn="ctr"/>
                      <a:r>
                        <a:rPr kumimoji="0" lang="ar-SA" sz="2800" b="1" u="none" strike="noStrike" kern="1200" cap="none" spc="0" normalizeH="0" baseline="0" noProof="0" dirty="0" smtClean="0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  <a:t>(   ) يُومنٌ المسلم بأن الله </a:t>
                      </a:r>
                      <a:endParaRPr kumimoji="0" lang="ar-SA" sz="28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3387864461"/>
                  </a:ext>
                </a:extLst>
              </a:tr>
              <a:tr h="734482">
                <a:tc>
                  <a:txBody>
                    <a:bodyPr/>
                    <a:lstStyle/>
                    <a:p>
                      <a:pPr algn="ctr"/>
                      <a:r>
                        <a:rPr kumimoji="0" lang="ar-SA" sz="2800" b="1" u="none" strike="noStrike" kern="1200" cap="none" spc="0" normalizeH="0" baseline="0" noProof="0" dirty="0" smtClean="0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  <a:t>(   ) كل ما في الحياة </a:t>
                      </a:r>
                      <a:r>
                        <a:rPr kumimoji="0" lang="ar-BH" sz="2800" b="1" u="none" strike="noStrike" kern="1200" cap="none" spc="0" normalizeH="0" baseline="0" noProof="0" dirty="0" smtClean="0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  <a:t> </a:t>
                      </a:r>
                      <a:endParaRPr lang="en-US" sz="2800" b="1" dirty="0"/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2100529589"/>
                  </a:ext>
                </a:extLst>
              </a:tr>
            </a:tbl>
          </a:graphicData>
        </a:graphic>
      </p:graphicFrame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13187578"/>
              </p:ext>
            </p:extLst>
          </p:nvPr>
        </p:nvGraphicFramePr>
        <p:xfrm>
          <a:off x="611560" y="1432167"/>
          <a:ext cx="3600400" cy="3564088"/>
        </p:xfrm>
        <a:graphic>
          <a:graphicData uri="http://schemas.openxmlformats.org/drawingml/2006/table">
            <a:tbl>
              <a:tblPr firstRow="1" bandRow="1">
                <a:tableStyleId>{69012ECD-51FC-41F1-AA8D-1B2483CD663E}</a:tableStyleId>
              </a:tblPr>
              <a:tblGrid>
                <a:gridCol w="3600400">
                  <a:extLst>
                    <a:ext uri="{9D8B030D-6E8A-4147-A177-3AD203B41FA5}">
                      <a16:colId xmlns="" xmlns:a16="http://schemas.microsoft.com/office/drawing/2014/main" val="3400287440"/>
                    </a:ext>
                  </a:extLst>
                </a:gridCol>
              </a:tblGrid>
              <a:tr h="623949">
                <a:tc>
                  <a:txBody>
                    <a:bodyPr/>
                    <a:lstStyle/>
                    <a:p>
                      <a:pPr algn="ctr" rtl="1"/>
                      <a:r>
                        <a:rPr lang="ar-SA" sz="4000" dirty="0" smtClean="0"/>
                        <a:t>العمود </a:t>
                      </a:r>
                      <a:r>
                        <a:rPr lang="ar-SA" sz="4000" dirty="0" smtClean="0"/>
                        <a:t>الثاني </a:t>
                      </a:r>
                      <a:endParaRPr lang="en-US" sz="4000" b="1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701188395"/>
                  </a:ext>
                </a:extLst>
              </a:tr>
              <a:tr h="532068">
                <a:tc>
                  <a:txBody>
                    <a:bodyPr/>
                    <a:lstStyle/>
                    <a:p>
                      <a:pPr algn="ctr"/>
                      <a:r>
                        <a:rPr lang="ar-SA" sz="2800" b="1" dirty="0" smtClean="0"/>
                        <a:t>1-</a:t>
                      </a:r>
                      <a:r>
                        <a:rPr lang="ar-SA" sz="2800" b="1" baseline="0" dirty="0" smtClean="0"/>
                        <a:t> بسيطة ومحدودة</a:t>
                      </a:r>
                      <a:endParaRPr lang="en-US" sz="2800" b="1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6214707"/>
                  </a:ext>
                </a:extLst>
              </a:tr>
              <a:tr h="646588">
                <a:tc>
                  <a:txBody>
                    <a:bodyPr/>
                    <a:lstStyle/>
                    <a:p>
                      <a:pPr algn="ctr"/>
                      <a:r>
                        <a:rPr kumimoji="0" lang="ar-SA" sz="2800" b="1" u="none" strike="noStrike" kern="1200" cap="none" spc="0" normalizeH="0" baseline="0" noProof="0" dirty="0" smtClean="0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  <a:t>2- على كلّ شيء قدير.</a:t>
                      </a:r>
                      <a:endParaRPr lang="en-US" sz="2800" b="1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724519354"/>
                  </a:ext>
                </a:extLst>
              </a:tr>
              <a:tr h="648072">
                <a:tc>
                  <a:txBody>
                    <a:bodyPr/>
                    <a:lstStyle/>
                    <a:p>
                      <a:pPr algn="ctr"/>
                      <a:r>
                        <a:rPr kumimoji="0" lang="ar-SA" sz="2800" b="1" u="none" strike="noStrike" kern="1200" cap="none" spc="0" normalizeH="0" baseline="0" noProof="0" dirty="0" smtClean="0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  <a:t>3- يدلُّ على قدرة الإنسان.</a:t>
                      </a:r>
                      <a:r>
                        <a:rPr kumimoji="0" lang="ar-BH" sz="2800" b="1" u="none" strike="noStrike" kern="1200" cap="none" spc="0" normalizeH="0" baseline="0" noProof="0" dirty="0" smtClean="0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  <a:t> </a:t>
                      </a:r>
                      <a:endParaRPr lang="en-US" sz="2800" b="1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387864461"/>
                  </a:ext>
                </a:extLst>
              </a:tr>
              <a:tr h="432048">
                <a:tc>
                  <a:txBody>
                    <a:bodyPr/>
                    <a:lstStyle/>
                    <a:p>
                      <a:pPr algn="ctr"/>
                      <a:r>
                        <a:rPr kumimoji="0" lang="ar-SA" sz="2800" b="1" u="none" strike="noStrike" kern="1200" cap="none" spc="0" normalizeH="0" baseline="0" noProof="0" dirty="0" smtClean="0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  <a:t>4- عظيمة وغير محدودة.</a:t>
                      </a:r>
                      <a:endParaRPr kumimoji="0" lang="ar-BH" sz="28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100529589"/>
                  </a:ext>
                </a:extLst>
              </a:tr>
              <a:tr h="489952">
                <a:tc>
                  <a:txBody>
                    <a:bodyPr/>
                    <a:lstStyle/>
                    <a:p>
                      <a:pPr algn="ctr"/>
                      <a:r>
                        <a:rPr kumimoji="0" lang="ar-SA" sz="2800" b="1" u="none" strike="noStrike" kern="1200" cap="none" spc="0" normalizeH="0" baseline="0" noProof="0" dirty="0" smtClean="0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  <a:t>5- يدلُّ على قدرة الله تعالى.</a:t>
                      </a:r>
                      <a:endParaRPr kumimoji="0" lang="ar-BH" sz="28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251520" y="232773"/>
            <a:ext cx="8712968" cy="954107"/>
          </a:xfrm>
          <a:prstGeom prst="rect">
            <a:avLst/>
          </a:prstGeom>
          <a:solidFill>
            <a:srgbClr val="E1F4FF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 rtlCol="0">
            <a:spAutoFit/>
          </a:bodyPr>
          <a:lstStyle/>
          <a:p>
            <a:r>
              <a:rPr lang="ar-BH" sz="2800" b="1" dirty="0" smtClean="0"/>
              <a:t>أ</a:t>
            </a:r>
            <a:r>
              <a:rPr lang="ar-SA" sz="2800" b="1" dirty="0" smtClean="0"/>
              <a:t>ضعُ أمام كلَّ عبارة في العمود الأول رقم العبارة التي تناسبها من العمود الثاني فيما يأتي</a:t>
            </a:r>
            <a:r>
              <a:rPr lang="ar-BH" sz="2800" b="1" dirty="0" smtClean="0"/>
              <a:t>:</a:t>
            </a:r>
            <a:endParaRPr lang="en-US" sz="2800" b="1" dirty="0"/>
          </a:p>
        </p:txBody>
      </p:sp>
      <p:grpSp>
        <p:nvGrpSpPr>
          <p:cNvPr id="7" name="Group 6"/>
          <p:cNvGrpSpPr/>
          <p:nvPr/>
        </p:nvGrpSpPr>
        <p:grpSpPr>
          <a:xfrm>
            <a:off x="611560" y="6149292"/>
            <a:ext cx="8712968" cy="419634"/>
            <a:chOff x="1187624" y="6309320"/>
            <a:chExt cx="8712968" cy="419634"/>
          </a:xfrm>
        </p:grpSpPr>
        <p:cxnSp>
          <p:nvCxnSpPr>
            <p:cNvPr id="8" name="Straight Connector 7"/>
            <p:cNvCxnSpPr/>
            <p:nvPr/>
          </p:nvCxnSpPr>
          <p:spPr bwMode="auto">
            <a:xfrm flipH="1">
              <a:off x="1187624" y="6309320"/>
              <a:ext cx="7848872" cy="0"/>
            </a:xfrm>
            <a:prstGeom prst="line">
              <a:avLst/>
            </a:prstGeom>
            <a:ln>
              <a:solidFill>
                <a:srgbClr val="C00000"/>
              </a:solidFill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TextBox 8"/>
            <p:cNvSpPr txBox="1"/>
            <p:nvPr/>
          </p:nvSpPr>
          <p:spPr>
            <a:xfrm>
              <a:off x="6084168" y="6328844"/>
              <a:ext cx="381642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ar-BH" sz="2000" b="1" dirty="0" smtClean="0">
                  <a:latin typeface="Arabic Typesetting" panose="03020402040406030203" pitchFamily="66" charset="-78"/>
                  <a:cs typeface="Arabic Typesetting" panose="03020402040406030203" pitchFamily="66" charset="-78"/>
                </a:rPr>
                <a:t>وزارة التربية والتعليم – 2020م</a:t>
              </a:r>
              <a:endParaRPr lang="en-US" sz="2000" b="1" dirty="0">
                <a:latin typeface="Arabic Typesetting" panose="03020402040406030203" pitchFamily="66" charset="-78"/>
                <a:cs typeface="Arabic Typesetting" panose="03020402040406030203" pitchFamily="66" charset="-78"/>
              </a:endParaRPr>
            </a:p>
          </p:txBody>
        </p:sp>
      </p:grpSp>
      <p:sp>
        <p:nvSpPr>
          <p:cNvPr id="10" name="TextBox 9"/>
          <p:cNvSpPr txBox="1"/>
          <p:nvPr/>
        </p:nvSpPr>
        <p:spPr>
          <a:xfrm>
            <a:off x="7308304" y="2194992"/>
            <a:ext cx="8640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3600" b="1" dirty="0" smtClean="0">
                <a:solidFill>
                  <a:srgbClr val="C00000"/>
                </a:solidFill>
              </a:rPr>
              <a:t>4 </a:t>
            </a:r>
            <a:endParaRPr lang="en-US" sz="2000" b="1" dirty="0">
              <a:solidFill>
                <a:srgbClr val="C00000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7812360" y="3719491"/>
            <a:ext cx="5760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3600" b="1" dirty="0" smtClean="0">
                <a:solidFill>
                  <a:srgbClr val="C00000"/>
                </a:solidFill>
              </a:rPr>
              <a:t>2</a:t>
            </a:r>
            <a:endParaRPr lang="en-US" b="1" dirty="0">
              <a:solidFill>
                <a:srgbClr val="C00000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7452320" y="2961818"/>
            <a:ext cx="5760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3600" b="1" dirty="0" smtClean="0">
                <a:solidFill>
                  <a:srgbClr val="C00000"/>
                </a:solidFill>
              </a:rPr>
              <a:t>1</a:t>
            </a:r>
            <a:endParaRPr lang="en-US" b="1" dirty="0">
              <a:solidFill>
                <a:srgbClr val="C00000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7596336" y="4385345"/>
            <a:ext cx="5760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3600" b="1" dirty="0" smtClean="0">
                <a:solidFill>
                  <a:srgbClr val="C00000"/>
                </a:solidFill>
              </a:rPr>
              <a:t>5</a:t>
            </a:r>
            <a:endParaRPr lang="en-US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879363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loud Callout 1"/>
          <p:cNvSpPr/>
          <p:nvPr/>
        </p:nvSpPr>
        <p:spPr bwMode="auto">
          <a:xfrm>
            <a:off x="251520" y="908720"/>
            <a:ext cx="8784976" cy="5112568"/>
          </a:xfrm>
          <a:prstGeom prst="cloudCallout">
            <a:avLst>
              <a:gd name="adj1" fmla="val -47243"/>
              <a:gd name="adj2" fmla="val 53958"/>
            </a:avLst>
          </a:prstGeom>
          <a:solidFill>
            <a:srgbClr val="B9EDFF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835696" y="2060848"/>
            <a:ext cx="5616624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BH" sz="9000" b="1" dirty="0" smtClean="0">
                <a:latin typeface="Arabic Typesetting" panose="03020402040406030203" pitchFamily="66" charset="-78"/>
                <a:cs typeface="Arabic Typesetting" panose="03020402040406030203" pitchFamily="66" charset="-78"/>
              </a:rPr>
              <a:t>تمنياتنا للجميع بالنجاح والتوفيق</a:t>
            </a:r>
            <a:endParaRPr lang="en-US" sz="9000" b="1" dirty="0"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1187624" y="6309320"/>
            <a:ext cx="8712968" cy="419634"/>
            <a:chOff x="1187624" y="6309320"/>
            <a:chExt cx="8712968" cy="419634"/>
          </a:xfrm>
        </p:grpSpPr>
        <p:cxnSp>
          <p:nvCxnSpPr>
            <p:cNvPr id="5" name="Straight Connector 4"/>
            <p:cNvCxnSpPr/>
            <p:nvPr/>
          </p:nvCxnSpPr>
          <p:spPr bwMode="auto">
            <a:xfrm flipH="1">
              <a:off x="1187624" y="6309320"/>
              <a:ext cx="7848872" cy="0"/>
            </a:xfrm>
            <a:prstGeom prst="line">
              <a:avLst/>
            </a:prstGeom>
            <a:ln>
              <a:solidFill>
                <a:srgbClr val="C00000"/>
              </a:solidFill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6" name="TextBox 5"/>
            <p:cNvSpPr txBox="1"/>
            <p:nvPr/>
          </p:nvSpPr>
          <p:spPr>
            <a:xfrm>
              <a:off x="6084168" y="6328844"/>
              <a:ext cx="381642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ar-BH" sz="2000" b="1" dirty="0" smtClean="0">
                  <a:latin typeface="Arabic Typesetting" panose="03020402040406030203" pitchFamily="66" charset="-78"/>
                  <a:cs typeface="Arabic Typesetting" panose="03020402040406030203" pitchFamily="66" charset="-78"/>
                </a:rPr>
                <a:t>وزارة التربية والتعليم – 2020م</a:t>
              </a:r>
              <a:endParaRPr lang="en-US" sz="2000" b="1" dirty="0">
                <a:latin typeface="Arabic Typesetting" panose="03020402040406030203" pitchFamily="66" charset="-78"/>
                <a:cs typeface="Arabic Typesetting" panose="03020402040406030203" pitchFamily="66" charset="-7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5290493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xecutive">
  <a:themeElements>
    <a:clrScheme name="Executive">
      <a:dk1>
        <a:sysClr val="windowText" lastClr="000000"/>
      </a:dk1>
      <a:lt1>
        <a:sysClr val="window" lastClr="FFFFFF"/>
      </a:lt1>
      <a:dk2>
        <a:srgbClr val="2F5897"/>
      </a:dk2>
      <a:lt2>
        <a:srgbClr val="E4E9EF"/>
      </a:lt2>
      <a:accent1>
        <a:srgbClr val="6076B4"/>
      </a:accent1>
      <a:accent2>
        <a:srgbClr val="9C5252"/>
      </a:accent2>
      <a:accent3>
        <a:srgbClr val="E68422"/>
      </a:accent3>
      <a:accent4>
        <a:srgbClr val="846648"/>
      </a:accent4>
      <a:accent5>
        <a:srgbClr val="63891F"/>
      </a:accent5>
      <a:accent6>
        <a:srgbClr val="758085"/>
      </a:accent6>
      <a:hlink>
        <a:srgbClr val="3399FF"/>
      </a:hlink>
      <a:folHlink>
        <a:srgbClr val="B2B2B2"/>
      </a:folHlink>
    </a:clrScheme>
    <a:fontScheme name="Executive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Executiv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50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50000">
              <a:schemeClr val="phClr">
                <a:tint val="80000"/>
                <a:satMod val="250000"/>
              </a:schemeClr>
            </a:gs>
            <a:gs pos="76000">
              <a:schemeClr val="phClr">
                <a:tint val="90000"/>
                <a:shade val="90000"/>
                <a:satMod val="200000"/>
              </a:schemeClr>
            </a:gs>
            <a:gs pos="92000">
              <a:schemeClr val="phClr">
                <a:tint val="90000"/>
                <a:shade val="70000"/>
                <a:satMod val="250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Executive</Template>
  <TotalTime>2757</TotalTime>
  <Words>231</Words>
  <Application>Microsoft Office PowerPoint</Application>
  <PresentationFormat>On-screen Show (4:3)</PresentationFormat>
  <Paragraphs>59</Paragraphs>
  <Slides>8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5" baseType="lpstr">
      <vt:lpstr>Arabic Typesetting</vt:lpstr>
      <vt:lpstr>Arial</vt:lpstr>
      <vt:lpstr>Century Gothic</vt:lpstr>
      <vt:lpstr>Courier New</vt:lpstr>
      <vt:lpstr>Palatino Linotype</vt:lpstr>
      <vt:lpstr>Times New Roman</vt:lpstr>
      <vt:lpstr>Executive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ThemeGallery PowerTemplate</dc:title>
  <dc:creator>Mostafa</dc:creator>
  <cp:lastModifiedBy>Fadheela Abas Abas</cp:lastModifiedBy>
  <cp:revision>405</cp:revision>
  <dcterms:created xsi:type="dcterms:W3CDTF">2012-06-23T13:34:36Z</dcterms:created>
  <dcterms:modified xsi:type="dcterms:W3CDTF">2020-03-23T09:01:31Z</dcterms:modified>
</cp:coreProperties>
</file>