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31" r:id="rId2"/>
    <p:sldId id="332" r:id="rId3"/>
    <p:sldId id="333" r:id="rId4"/>
    <p:sldId id="334" r:id="rId5"/>
    <p:sldId id="318" r:id="rId6"/>
    <p:sldId id="327" r:id="rId7"/>
    <p:sldId id="330" r:id="rId8"/>
    <p:sldId id="32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1F4FF"/>
    <a:srgbClr val="B9EDFF"/>
    <a:srgbClr val="99FFCC"/>
    <a:srgbClr val="BCEEBC"/>
    <a:srgbClr val="FFFF99"/>
    <a:srgbClr val="9FE6FF"/>
    <a:srgbClr val="D4F4D4"/>
    <a:srgbClr val="FFFFFF"/>
    <a:srgbClr val="E4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85" autoAdjust="0"/>
    <p:restoredTop sz="94660"/>
  </p:normalViewPr>
  <p:slideViewPr>
    <p:cSldViewPr>
      <p:cViewPr varScale="1">
        <p:scale>
          <a:sx n="67" d="100"/>
          <a:sy n="67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B22F0-3C67-4CB5-B9B1-E5545CEACA9D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BH"/>
        </a:p>
      </dgm:t>
    </dgm:pt>
    <dgm:pt modelId="{B6CBBE0E-8F04-4061-B439-391B01066364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1"/>
          <a:r>
            <a:rPr lang="ar-SA" sz="4000" b="1" dirty="0" smtClean="0">
              <a:solidFill>
                <a:schemeClr val="bg1"/>
              </a:solidFill>
            </a:rPr>
            <a:t>اللهُ </a:t>
          </a:r>
          <a:r>
            <a:rPr lang="ar-SA" sz="4000" b="1" dirty="0" smtClean="0">
              <a:solidFill>
                <a:schemeClr val="bg1"/>
              </a:solidFill>
            </a:rPr>
            <a:t>ال</a:t>
          </a:r>
          <a:r>
            <a:rPr lang="ar-BH" sz="4000" b="1" dirty="0" smtClean="0">
              <a:solidFill>
                <a:schemeClr val="bg1"/>
              </a:solidFill>
            </a:rPr>
            <a:t>قادر</a:t>
          </a:r>
          <a:endParaRPr lang="ar-BH" sz="4000" b="1" dirty="0"/>
        </a:p>
      </dgm:t>
    </dgm:pt>
    <dgm:pt modelId="{ABE42BF2-4CC5-47E4-8A3B-38970C7C3D3F}" type="par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33D0F20E-F76F-4FFE-954C-812D62A2C19C}" type="sib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65E8CB7C-AD78-4A54-830F-2748AB77FEF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851F64D8-D208-4BA9-8AD3-1F30F8230284}" type="par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419D95EA-44FE-49EE-8E1D-603D6D453B88}" type="sib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17294029-C239-4C63-8FF8-E82859FB40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61C6A50-763D-4853-9377-863F3AC7B3C5}" type="par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68D97D93-218C-4B0C-98BF-5BE0C7CE74A9}" type="sib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06B7C0E4-3922-40F3-835D-3D181A78F24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7C524F6-6DC6-4A7A-AB46-0BA313BBE909}" type="par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9142764B-8F90-4E03-99F5-94DDC705D2F8}" type="sib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F1335AFC-91DE-46B3-98D6-5D8E7CDA370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DB784A56-AA47-4B4D-B195-EB09938CDE89}" type="par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8B71BF40-CDDB-4B02-8037-0254517103BC}" type="sib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3899BD9E-5F34-4872-9C99-CD26D07A3738}" type="pres">
      <dgm:prSet presAssocID="{690B22F0-3C67-4CB5-B9B1-E5545CEACA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BFE25A6D-D018-4206-815D-6356330D58F7}" type="pres">
      <dgm:prSet presAssocID="{B6CBBE0E-8F04-4061-B439-391B01066364}" presName="singleCycle" presStyleCnt="0"/>
      <dgm:spPr/>
    </dgm:pt>
    <dgm:pt modelId="{EBF0BC1A-A609-4D4A-981A-975DEA7CF17A}" type="pres">
      <dgm:prSet presAssocID="{B6CBBE0E-8F04-4061-B439-391B01066364}" presName="singleCenter" presStyleLbl="node1" presStyleIdx="0" presStyleCnt="5" custScaleX="106463" custScaleY="56601" custLinFactNeighborX="622" custLinFactNeighborY="515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BH"/>
        </a:p>
      </dgm:t>
    </dgm:pt>
    <dgm:pt modelId="{4393C79A-3C36-4A91-8393-B582A6A29D1F}" type="pres">
      <dgm:prSet presAssocID="{851F64D8-D208-4BA9-8AD3-1F30F8230284}" presName="Name56" presStyleLbl="parChTrans1D2" presStyleIdx="0" presStyleCnt="4"/>
      <dgm:spPr/>
      <dgm:t>
        <a:bodyPr/>
        <a:lstStyle/>
        <a:p>
          <a:pPr rtl="1"/>
          <a:endParaRPr lang="ar-BH"/>
        </a:p>
      </dgm:t>
    </dgm:pt>
    <dgm:pt modelId="{2B68190A-1A2D-4E22-902E-01AB1E7216E7}" type="pres">
      <dgm:prSet presAssocID="{65E8CB7C-AD78-4A54-830F-2748AB77FEF4}" presName="text0" presStyleLbl="node1" presStyleIdx="1" presStyleCnt="5" custScaleX="249643" custScaleY="184739" custRadScaleRad="94729" custRadScaleInc="304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AFE34B8-995D-4B9B-A1CD-007F3F2FE552}" type="pres">
      <dgm:prSet presAssocID="{E61C6A50-763D-4853-9377-863F3AC7B3C5}" presName="Name56" presStyleLbl="parChTrans1D2" presStyleIdx="1" presStyleCnt="4"/>
      <dgm:spPr/>
      <dgm:t>
        <a:bodyPr/>
        <a:lstStyle/>
        <a:p>
          <a:pPr rtl="1"/>
          <a:endParaRPr lang="ar-BH"/>
        </a:p>
      </dgm:t>
    </dgm:pt>
    <dgm:pt modelId="{01DE3FF0-7B9E-44FC-B66C-E75E43A2DB32}" type="pres">
      <dgm:prSet presAssocID="{17294029-C239-4C63-8FF8-E82859FB40E8}" presName="text0" presStyleLbl="node1" presStyleIdx="2" presStyleCnt="5" custScaleX="234535" custScaleY="180283" custRadScaleRad="114547" custRadScaleInc="917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9BF922A-D347-4897-9A60-7FDB30DD681D}" type="pres">
      <dgm:prSet presAssocID="{E7C524F6-6DC6-4A7A-AB46-0BA313BBE909}" presName="Name56" presStyleLbl="parChTrans1D2" presStyleIdx="2" presStyleCnt="4"/>
      <dgm:spPr/>
      <dgm:t>
        <a:bodyPr/>
        <a:lstStyle/>
        <a:p>
          <a:pPr rtl="1"/>
          <a:endParaRPr lang="ar-BH"/>
        </a:p>
      </dgm:t>
    </dgm:pt>
    <dgm:pt modelId="{523D8F58-2B27-41D4-93AD-FCF63714D6DC}" type="pres">
      <dgm:prSet presAssocID="{06B7C0E4-3922-40F3-835D-3D181A78F248}" presName="text0" presStyleLbl="node1" presStyleIdx="3" presStyleCnt="5" custScaleX="223744" custScaleY="165756" custRadScaleRad="78042" custRadScaleInc="-77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A4C7ABD-7232-48ED-BCB1-F20F0A97C853}" type="pres">
      <dgm:prSet presAssocID="{DB784A56-AA47-4B4D-B195-EB09938CDE89}" presName="Name56" presStyleLbl="parChTrans1D2" presStyleIdx="3" presStyleCnt="4"/>
      <dgm:spPr/>
      <dgm:t>
        <a:bodyPr/>
        <a:lstStyle/>
        <a:p>
          <a:pPr rtl="1"/>
          <a:endParaRPr lang="ar-BH"/>
        </a:p>
      </dgm:t>
    </dgm:pt>
    <dgm:pt modelId="{2E1B6796-1B9E-4D1A-9E3B-79B7123AAEF5}" type="pres">
      <dgm:prSet presAssocID="{F1335AFC-91DE-46B3-98D6-5D8E7CDA370A}" presName="text0" presStyleLbl="node1" presStyleIdx="4" presStyleCnt="5" custScaleX="230676" custScaleY="171884" custRadScaleRad="108785" custRadScaleInc="-7479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83EC4A60-C6AB-44CF-9B76-2E74EA443632}" type="presOf" srcId="{F1335AFC-91DE-46B3-98D6-5D8E7CDA370A}" destId="{2E1B6796-1B9E-4D1A-9E3B-79B7123AAEF5}" srcOrd="0" destOrd="0" presId="urn:microsoft.com/office/officeart/2008/layout/RadialCluster"/>
    <dgm:cxn modelId="{158654F4-C9CA-48CC-8593-6BD362B597EB}" type="presOf" srcId="{851F64D8-D208-4BA9-8AD3-1F30F8230284}" destId="{4393C79A-3C36-4A91-8393-B582A6A29D1F}" srcOrd="0" destOrd="0" presId="urn:microsoft.com/office/officeart/2008/layout/RadialCluster"/>
    <dgm:cxn modelId="{B585E162-E538-40B0-95E9-DBA1F3478A79}" srcId="{B6CBBE0E-8F04-4061-B439-391B01066364}" destId="{65E8CB7C-AD78-4A54-830F-2748AB77FEF4}" srcOrd="0" destOrd="0" parTransId="{851F64D8-D208-4BA9-8AD3-1F30F8230284}" sibTransId="{419D95EA-44FE-49EE-8E1D-603D6D453B88}"/>
    <dgm:cxn modelId="{F6ECC2E0-7EF8-49C3-AC1A-88D7A8D66E9F}" srcId="{690B22F0-3C67-4CB5-B9B1-E5545CEACA9D}" destId="{B6CBBE0E-8F04-4061-B439-391B01066364}" srcOrd="0" destOrd="0" parTransId="{ABE42BF2-4CC5-47E4-8A3B-38970C7C3D3F}" sibTransId="{33D0F20E-F76F-4FFE-954C-812D62A2C19C}"/>
    <dgm:cxn modelId="{62328834-AA0A-4A3C-8D93-D3FBCB1054DA}" srcId="{B6CBBE0E-8F04-4061-B439-391B01066364}" destId="{06B7C0E4-3922-40F3-835D-3D181A78F248}" srcOrd="2" destOrd="0" parTransId="{E7C524F6-6DC6-4A7A-AB46-0BA313BBE909}" sibTransId="{9142764B-8F90-4E03-99F5-94DDC705D2F8}"/>
    <dgm:cxn modelId="{D585AA25-73B7-4098-8537-D38784EFC004}" type="presOf" srcId="{17294029-C239-4C63-8FF8-E82859FB40E8}" destId="{01DE3FF0-7B9E-44FC-B66C-E75E43A2DB32}" srcOrd="0" destOrd="0" presId="urn:microsoft.com/office/officeart/2008/layout/RadialCluster"/>
    <dgm:cxn modelId="{6C7F4B54-F02D-4A30-891E-5000606C89DA}" type="presOf" srcId="{E7C524F6-6DC6-4A7A-AB46-0BA313BBE909}" destId="{E9BF922A-D347-4897-9A60-7FDB30DD681D}" srcOrd="0" destOrd="0" presId="urn:microsoft.com/office/officeart/2008/layout/RadialCluster"/>
    <dgm:cxn modelId="{B6B92BEB-4079-4EBA-97A0-988BA2EFE85D}" type="presOf" srcId="{65E8CB7C-AD78-4A54-830F-2748AB77FEF4}" destId="{2B68190A-1A2D-4E22-902E-01AB1E7216E7}" srcOrd="0" destOrd="0" presId="urn:microsoft.com/office/officeart/2008/layout/RadialCluster"/>
    <dgm:cxn modelId="{6C7F0D7A-3A16-4382-8AF5-EF31F1179469}" type="presOf" srcId="{DB784A56-AA47-4B4D-B195-EB09938CDE89}" destId="{3A4C7ABD-7232-48ED-BCB1-F20F0A97C853}" srcOrd="0" destOrd="0" presId="urn:microsoft.com/office/officeart/2008/layout/RadialCluster"/>
    <dgm:cxn modelId="{506C7CA3-C869-4E5E-99CE-52874FEC678E}" srcId="{B6CBBE0E-8F04-4061-B439-391B01066364}" destId="{17294029-C239-4C63-8FF8-E82859FB40E8}" srcOrd="1" destOrd="0" parTransId="{E61C6A50-763D-4853-9377-863F3AC7B3C5}" sibTransId="{68D97D93-218C-4B0C-98BF-5BE0C7CE74A9}"/>
    <dgm:cxn modelId="{83D5E005-3D8F-4EE6-A4CA-B2E1EEAA3354}" srcId="{B6CBBE0E-8F04-4061-B439-391B01066364}" destId="{F1335AFC-91DE-46B3-98D6-5D8E7CDA370A}" srcOrd="3" destOrd="0" parTransId="{DB784A56-AA47-4B4D-B195-EB09938CDE89}" sibTransId="{8B71BF40-CDDB-4B02-8037-0254517103BC}"/>
    <dgm:cxn modelId="{55FAD77C-0D2F-4CB2-83F9-99D96333FCC2}" type="presOf" srcId="{E61C6A50-763D-4853-9377-863F3AC7B3C5}" destId="{1AFE34B8-995D-4B9B-A1CD-007F3F2FE552}" srcOrd="0" destOrd="0" presId="urn:microsoft.com/office/officeart/2008/layout/RadialCluster"/>
    <dgm:cxn modelId="{CCB49608-2072-42E7-9850-6D08472E0B0D}" type="presOf" srcId="{06B7C0E4-3922-40F3-835D-3D181A78F248}" destId="{523D8F58-2B27-41D4-93AD-FCF63714D6DC}" srcOrd="0" destOrd="0" presId="urn:microsoft.com/office/officeart/2008/layout/RadialCluster"/>
    <dgm:cxn modelId="{D349C56B-8B16-48F7-97AC-6A37DE64E7D6}" type="presOf" srcId="{B6CBBE0E-8F04-4061-B439-391B01066364}" destId="{EBF0BC1A-A609-4D4A-981A-975DEA7CF17A}" srcOrd="0" destOrd="0" presId="urn:microsoft.com/office/officeart/2008/layout/RadialCluster"/>
    <dgm:cxn modelId="{0925123F-87FB-4E55-9096-5B0BA28420EB}" type="presOf" srcId="{690B22F0-3C67-4CB5-B9B1-E5545CEACA9D}" destId="{3899BD9E-5F34-4872-9C99-CD26D07A3738}" srcOrd="0" destOrd="0" presId="urn:microsoft.com/office/officeart/2008/layout/RadialCluster"/>
    <dgm:cxn modelId="{5F6612F7-37E1-405B-ADDA-171030906250}" type="presParOf" srcId="{3899BD9E-5F34-4872-9C99-CD26D07A3738}" destId="{BFE25A6D-D018-4206-815D-6356330D58F7}" srcOrd="0" destOrd="0" presId="urn:microsoft.com/office/officeart/2008/layout/RadialCluster"/>
    <dgm:cxn modelId="{CF45AA9A-E52F-4CF4-A8C6-D77290521D65}" type="presParOf" srcId="{BFE25A6D-D018-4206-815D-6356330D58F7}" destId="{EBF0BC1A-A609-4D4A-981A-975DEA7CF17A}" srcOrd="0" destOrd="0" presId="urn:microsoft.com/office/officeart/2008/layout/RadialCluster"/>
    <dgm:cxn modelId="{7FA46B56-6B90-4DFF-B0AD-3CBC32E03D2E}" type="presParOf" srcId="{BFE25A6D-D018-4206-815D-6356330D58F7}" destId="{4393C79A-3C36-4A91-8393-B582A6A29D1F}" srcOrd="1" destOrd="0" presId="urn:microsoft.com/office/officeart/2008/layout/RadialCluster"/>
    <dgm:cxn modelId="{18E2BBE5-6677-43C2-A64E-7C7C1135B5EC}" type="presParOf" srcId="{BFE25A6D-D018-4206-815D-6356330D58F7}" destId="{2B68190A-1A2D-4E22-902E-01AB1E7216E7}" srcOrd="2" destOrd="0" presId="urn:microsoft.com/office/officeart/2008/layout/RadialCluster"/>
    <dgm:cxn modelId="{0219A068-6E61-45D5-98DF-1FD4A1CF8384}" type="presParOf" srcId="{BFE25A6D-D018-4206-815D-6356330D58F7}" destId="{1AFE34B8-995D-4B9B-A1CD-007F3F2FE552}" srcOrd="3" destOrd="0" presId="urn:microsoft.com/office/officeart/2008/layout/RadialCluster"/>
    <dgm:cxn modelId="{2CBF8109-3670-4A2D-A293-3A059FAE24EE}" type="presParOf" srcId="{BFE25A6D-D018-4206-815D-6356330D58F7}" destId="{01DE3FF0-7B9E-44FC-B66C-E75E43A2DB32}" srcOrd="4" destOrd="0" presId="urn:microsoft.com/office/officeart/2008/layout/RadialCluster"/>
    <dgm:cxn modelId="{BE42D507-72E6-41A1-B2CF-39DD39F0F0AD}" type="presParOf" srcId="{BFE25A6D-D018-4206-815D-6356330D58F7}" destId="{E9BF922A-D347-4897-9A60-7FDB30DD681D}" srcOrd="5" destOrd="0" presId="urn:microsoft.com/office/officeart/2008/layout/RadialCluster"/>
    <dgm:cxn modelId="{207A5F59-36D6-4B85-ACB1-B4DEBC56E5B5}" type="presParOf" srcId="{BFE25A6D-D018-4206-815D-6356330D58F7}" destId="{523D8F58-2B27-41D4-93AD-FCF63714D6DC}" srcOrd="6" destOrd="0" presId="urn:microsoft.com/office/officeart/2008/layout/RadialCluster"/>
    <dgm:cxn modelId="{C10D10DC-4A98-4306-A142-0042B168E15F}" type="presParOf" srcId="{BFE25A6D-D018-4206-815D-6356330D58F7}" destId="{3A4C7ABD-7232-48ED-BCB1-F20F0A97C853}" srcOrd="7" destOrd="0" presId="urn:microsoft.com/office/officeart/2008/layout/RadialCluster"/>
    <dgm:cxn modelId="{F5B38B0A-668D-4632-9719-3BC1F40B782B}" type="presParOf" srcId="{BFE25A6D-D018-4206-815D-6356330D58F7}" destId="{2E1B6796-1B9E-4D1A-9E3B-79B7123AAEF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B22F0-3C67-4CB5-B9B1-E5545CEACA9D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BH"/>
        </a:p>
      </dgm:t>
    </dgm:pt>
    <dgm:pt modelId="{B6CBBE0E-8F04-4061-B439-391B01066364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1"/>
          <a:r>
            <a:rPr lang="ar-SA" sz="4000" b="1" dirty="0" smtClean="0">
              <a:solidFill>
                <a:schemeClr val="bg1"/>
              </a:solidFill>
            </a:rPr>
            <a:t>اللهُ </a:t>
          </a:r>
          <a:r>
            <a:rPr lang="ar-SA" sz="4000" b="1" dirty="0" smtClean="0">
              <a:solidFill>
                <a:schemeClr val="bg1"/>
              </a:solidFill>
            </a:rPr>
            <a:t>ال</a:t>
          </a:r>
          <a:r>
            <a:rPr lang="ar-BH" sz="4000" b="1" dirty="0" smtClean="0">
              <a:solidFill>
                <a:schemeClr val="bg1"/>
              </a:solidFill>
            </a:rPr>
            <a:t>قادر</a:t>
          </a:r>
          <a:endParaRPr lang="ar-BH" sz="4000" b="1" dirty="0"/>
        </a:p>
      </dgm:t>
    </dgm:pt>
    <dgm:pt modelId="{ABE42BF2-4CC5-47E4-8A3B-38970C7C3D3F}" type="par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33D0F20E-F76F-4FFE-954C-812D62A2C19C}" type="sib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65E8CB7C-AD78-4A54-830F-2748AB77FEF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851F64D8-D208-4BA9-8AD3-1F30F8230284}" type="par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419D95EA-44FE-49EE-8E1D-603D6D453B88}" type="sib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17294029-C239-4C63-8FF8-E82859FB40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61C6A50-763D-4853-9377-863F3AC7B3C5}" type="par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68D97D93-218C-4B0C-98BF-5BE0C7CE74A9}" type="sib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06B7C0E4-3922-40F3-835D-3D181A78F24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7C524F6-6DC6-4A7A-AB46-0BA313BBE909}" type="par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9142764B-8F90-4E03-99F5-94DDC705D2F8}" type="sib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F1335AFC-91DE-46B3-98D6-5D8E7CDA370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DB784A56-AA47-4B4D-B195-EB09938CDE89}" type="par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8B71BF40-CDDB-4B02-8037-0254517103BC}" type="sib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3899BD9E-5F34-4872-9C99-CD26D07A3738}" type="pres">
      <dgm:prSet presAssocID="{690B22F0-3C67-4CB5-B9B1-E5545CEACA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BFE25A6D-D018-4206-815D-6356330D58F7}" type="pres">
      <dgm:prSet presAssocID="{B6CBBE0E-8F04-4061-B439-391B01066364}" presName="singleCycle" presStyleCnt="0"/>
      <dgm:spPr/>
    </dgm:pt>
    <dgm:pt modelId="{EBF0BC1A-A609-4D4A-981A-975DEA7CF17A}" type="pres">
      <dgm:prSet presAssocID="{B6CBBE0E-8F04-4061-B439-391B01066364}" presName="singleCenter" presStyleLbl="node1" presStyleIdx="0" presStyleCnt="5" custScaleX="106463" custScaleY="56601" custLinFactNeighborX="622" custLinFactNeighborY="515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BH"/>
        </a:p>
      </dgm:t>
    </dgm:pt>
    <dgm:pt modelId="{4393C79A-3C36-4A91-8393-B582A6A29D1F}" type="pres">
      <dgm:prSet presAssocID="{851F64D8-D208-4BA9-8AD3-1F30F8230284}" presName="Name56" presStyleLbl="parChTrans1D2" presStyleIdx="0" presStyleCnt="4"/>
      <dgm:spPr/>
      <dgm:t>
        <a:bodyPr/>
        <a:lstStyle/>
        <a:p>
          <a:pPr rtl="1"/>
          <a:endParaRPr lang="ar-BH"/>
        </a:p>
      </dgm:t>
    </dgm:pt>
    <dgm:pt modelId="{2B68190A-1A2D-4E22-902E-01AB1E7216E7}" type="pres">
      <dgm:prSet presAssocID="{65E8CB7C-AD78-4A54-830F-2748AB77FEF4}" presName="text0" presStyleLbl="node1" presStyleIdx="1" presStyleCnt="5" custScaleX="224355" custScaleY="184739" custRadScaleRad="94729" custRadScaleInc="304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AFE34B8-995D-4B9B-A1CD-007F3F2FE552}" type="pres">
      <dgm:prSet presAssocID="{E61C6A50-763D-4853-9377-863F3AC7B3C5}" presName="Name56" presStyleLbl="parChTrans1D2" presStyleIdx="1" presStyleCnt="4"/>
      <dgm:spPr/>
      <dgm:t>
        <a:bodyPr/>
        <a:lstStyle/>
        <a:p>
          <a:pPr rtl="1"/>
          <a:endParaRPr lang="ar-BH"/>
        </a:p>
      </dgm:t>
    </dgm:pt>
    <dgm:pt modelId="{01DE3FF0-7B9E-44FC-B66C-E75E43A2DB32}" type="pres">
      <dgm:prSet presAssocID="{17294029-C239-4C63-8FF8-E82859FB40E8}" presName="text0" presStyleLbl="node1" presStyleIdx="2" presStyleCnt="5" custScaleX="234535" custScaleY="180283" custRadScaleRad="114547" custRadScaleInc="917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9BF922A-D347-4897-9A60-7FDB30DD681D}" type="pres">
      <dgm:prSet presAssocID="{E7C524F6-6DC6-4A7A-AB46-0BA313BBE909}" presName="Name56" presStyleLbl="parChTrans1D2" presStyleIdx="2" presStyleCnt="4"/>
      <dgm:spPr/>
      <dgm:t>
        <a:bodyPr/>
        <a:lstStyle/>
        <a:p>
          <a:pPr rtl="1"/>
          <a:endParaRPr lang="ar-BH"/>
        </a:p>
      </dgm:t>
    </dgm:pt>
    <dgm:pt modelId="{523D8F58-2B27-41D4-93AD-FCF63714D6DC}" type="pres">
      <dgm:prSet presAssocID="{06B7C0E4-3922-40F3-835D-3D181A78F248}" presName="text0" presStyleLbl="node1" presStyleIdx="3" presStyleCnt="5" custScaleX="223744" custScaleY="165756" custRadScaleRad="78042" custRadScaleInc="-77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A4C7ABD-7232-48ED-BCB1-F20F0A97C853}" type="pres">
      <dgm:prSet presAssocID="{DB784A56-AA47-4B4D-B195-EB09938CDE89}" presName="Name56" presStyleLbl="parChTrans1D2" presStyleIdx="3" presStyleCnt="4"/>
      <dgm:spPr/>
      <dgm:t>
        <a:bodyPr/>
        <a:lstStyle/>
        <a:p>
          <a:pPr rtl="1"/>
          <a:endParaRPr lang="ar-BH"/>
        </a:p>
      </dgm:t>
    </dgm:pt>
    <dgm:pt modelId="{2E1B6796-1B9E-4D1A-9E3B-79B7123AAEF5}" type="pres">
      <dgm:prSet presAssocID="{F1335AFC-91DE-46B3-98D6-5D8E7CDA370A}" presName="text0" presStyleLbl="node1" presStyleIdx="4" presStyleCnt="5" custScaleX="230676" custScaleY="171884" custRadScaleRad="108785" custRadScaleInc="-7479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A864DA8-B135-4268-9750-BF91118086DE}" type="presOf" srcId="{17294029-C239-4C63-8FF8-E82859FB40E8}" destId="{01DE3FF0-7B9E-44FC-B66C-E75E43A2DB32}" srcOrd="0" destOrd="0" presId="urn:microsoft.com/office/officeart/2008/layout/RadialCluster"/>
    <dgm:cxn modelId="{83D5E005-3D8F-4EE6-A4CA-B2E1EEAA3354}" srcId="{B6CBBE0E-8F04-4061-B439-391B01066364}" destId="{F1335AFC-91DE-46B3-98D6-5D8E7CDA370A}" srcOrd="3" destOrd="0" parTransId="{DB784A56-AA47-4B4D-B195-EB09938CDE89}" sibTransId="{8B71BF40-CDDB-4B02-8037-0254517103BC}"/>
    <dgm:cxn modelId="{506C7CA3-C869-4E5E-99CE-52874FEC678E}" srcId="{B6CBBE0E-8F04-4061-B439-391B01066364}" destId="{17294029-C239-4C63-8FF8-E82859FB40E8}" srcOrd="1" destOrd="0" parTransId="{E61C6A50-763D-4853-9377-863F3AC7B3C5}" sibTransId="{68D97D93-218C-4B0C-98BF-5BE0C7CE74A9}"/>
    <dgm:cxn modelId="{8BEDA29B-D927-4D1B-8C22-9BEFFFE45866}" type="presOf" srcId="{65E8CB7C-AD78-4A54-830F-2748AB77FEF4}" destId="{2B68190A-1A2D-4E22-902E-01AB1E7216E7}" srcOrd="0" destOrd="0" presId="urn:microsoft.com/office/officeart/2008/layout/RadialCluster"/>
    <dgm:cxn modelId="{62328834-AA0A-4A3C-8D93-D3FBCB1054DA}" srcId="{B6CBBE0E-8F04-4061-B439-391B01066364}" destId="{06B7C0E4-3922-40F3-835D-3D181A78F248}" srcOrd="2" destOrd="0" parTransId="{E7C524F6-6DC6-4A7A-AB46-0BA313BBE909}" sibTransId="{9142764B-8F90-4E03-99F5-94DDC705D2F8}"/>
    <dgm:cxn modelId="{A1ED486F-6295-4764-8398-CA4C0D808C40}" type="presOf" srcId="{DB784A56-AA47-4B4D-B195-EB09938CDE89}" destId="{3A4C7ABD-7232-48ED-BCB1-F20F0A97C853}" srcOrd="0" destOrd="0" presId="urn:microsoft.com/office/officeart/2008/layout/RadialCluster"/>
    <dgm:cxn modelId="{F6ECC2E0-7EF8-49C3-AC1A-88D7A8D66E9F}" srcId="{690B22F0-3C67-4CB5-B9B1-E5545CEACA9D}" destId="{B6CBBE0E-8F04-4061-B439-391B01066364}" srcOrd="0" destOrd="0" parTransId="{ABE42BF2-4CC5-47E4-8A3B-38970C7C3D3F}" sibTransId="{33D0F20E-F76F-4FFE-954C-812D62A2C19C}"/>
    <dgm:cxn modelId="{72123B73-B055-4AC9-B83B-AE765194A214}" type="presOf" srcId="{851F64D8-D208-4BA9-8AD3-1F30F8230284}" destId="{4393C79A-3C36-4A91-8393-B582A6A29D1F}" srcOrd="0" destOrd="0" presId="urn:microsoft.com/office/officeart/2008/layout/RadialCluster"/>
    <dgm:cxn modelId="{E543C933-67E0-459E-8A24-0FE7ADC354C2}" type="presOf" srcId="{E61C6A50-763D-4853-9377-863F3AC7B3C5}" destId="{1AFE34B8-995D-4B9B-A1CD-007F3F2FE552}" srcOrd="0" destOrd="0" presId="urn:microsoft.com/office/officeart/2008/layout/RadialCluster"/>
    <dgm:cxn modelId="{B585E162-E538-40B0-95E9-DBA1F3478A79}" srcId="{B6CBBE0E-8F04-4061-B439-391B01066364}" destId="{65E8CB7C-AD78-4A54-830F-2748AB77FEF4}" srcOrd="0" destOrd="0" parTransId="{851F64D8-D208-4BA9-8AD3-1F30F8230284}" sibTransId="{419D95EA-44FE-49EE-8E1D-603D6D453B88}"/>
    <dgm:cxn modelId="{2504B23A-0698-4237-BB23-19121B419580}" type="presOf" srcId="{F1335AFC-91DE-46B3-98D6-5D8E7CDA370A}" destId="{2E1B6796-1B9E-4D1A-9E3B-79B7123AAEF5}" srcOrd="0" destOrd="0" presId="urn:microsoft.com/office/officeart/2008/layout/RadialCluster"/>
    <dgm:cxn modelId="{31D7EC7D-67A1-4FAB-B23D-17810B2F8ED3}" type="presOf" srcId="{E7C524F6-6DC6-4A7A-AB46-0BA313BBE909}" destId="{E9BF922A-D347-4897-9A60-7FDB30DD681D}" srcOrd="0" destOrd="0" presId="urn:microsoft.com/office/officeart/2008/layout/RadialCluster"/>
    <dgm:cxn modelId="{37BE115F-2D5F-4873-BA4B-6DCD86EEA421}" type="presOf" srcId="{690B22F0-3C67-4CB5-B9B1-E5545CEACA9D}" destId="{3899BD9E-5F34-4872-9C99-CD26D07A3738}" srcOrd="0" destOrd="0" presId="urn:microsoft.com/office/officeart/2008/layout/RadialCluster"/>
    <dgm:cxn modelId="{5A8E2DC1-2B4F-401A-8858-73E0AC9BB7C7}" type="presOf" srcId="{06B7C0E4-3922-40F3-835D-3D181A78F248}" destId="{523D8F58-2B27-41D4-93AD-FCF63714D6DC}" srcOrd="0" destOrd="0" presId="urn:microsoft.com/office/officeart/2008/layout/RadialCluster"/>
    <dgm:cxn modelId="{38CDF448-2504-4A0D-BA00-B8A9909E8824}" type="presOf" srcId="{B6CBBE0E-8F04-4061-B439-391B01066364}" destId="{EBF0BC1A-A609-4D4A-981A-975DEA7CF17A}" srcOrd="0" destOrd="0" presId="urn:microsoft.com/office/officeart/2008/layout/RadialCluster"/>
    <dgm:cxn modelId="{46C40F90-0599-48CE-B7A9-FF4B65545A23}" type="presParOf" srcId="{3899BD9E-5F34-4872-9C99-CD26D07A3738}" destId="{BFE25A6D-D018-4206-815D-6356330D58F7}" srcOrd="0" destOrd="0" presId="urn:microsoft.com/office/officeart/2008/layout/RadialCluster"/>
    <dgm:cxn modelId="{53C49DB8-5A34-4B93-9E05-E0B77EE9B034}" type="presParOf" srcId="{BFE25A6D-D018-4206-815D-6356330D58F7}" destId="{EBF0BC1A-A609-4D4A-981A-975DEA7CF17A}" srcOrd="0" destOrd="0" presId="urn:microsoft.com/office/officeart/2008/layout/RadialCluster"/>
    <dgm:cxn modelId="{1DADE901-35C3-448E-9E51-3E12CB037634}" type="presParOf" srcId="{BFE25A6D-D018-4206-815D-6356330D58F7}" destId="{4393C79A-3C36-4A91-8393-B582A6A29D1F}" srcOrd="1" destOrd="0" presId="urn:microsoft.com/office/officeart/2008/layout/RadialCluster"/>
    <dgm:cxn modelId="{28BD6B58-F5F3-4AEF-8A99-4328886416D4}" type="presParOf" srcId="{BFE25A6D-D018-4206-815D-6356330D58F7}" destId="{2B68190A-1A2D-4E22-902E-01AB1E7216E7}" srcOrd="2" destOrd="0" presId="urn:microsoft.com/office/officeart/2008/layout/RadialCluster"/>
    <dgm:cxn modelId="{4EF4420D-39EA-43A6-9F5D-CE583E84BFA0}" type="presParOf" srcId="{BFE25A6D-D018-4206-815D-6356330D58F7}" destId="{1AFE34B8-995D-4B9B-A1CD-007F3F2FE552}" srcOrd="3" destOrd="0" presId="urn:microsoft.com/office/officeart/2008/layout/RadialCluster"/>
    <dgm:cxn modelId="{14714D25-9CBD-4C00-8FE9-9450A07162AB}" type="presParOf" srcId="{BFE25A6D-D018-4206-815D-6356330D58F7}" destId="{01DE3FF0-7B9E-44FC-B66C-E75E43A2DB32}" srcOrd="4" destOrd="0" presId="urn:microsoft.com/office/officeart/2008/layout/RadialCluster"/>
    <dgm:cxn modelId="{A52575C9-01DF-4E99-8909-98942B8AC89E}" type="presParOf" srcId="{BFE25A6D-D018-4206-815D-6356330D58F7}" destId="{E9BF922A-D347-4897-9A60-7FDB30DD681D}" srcOrd="5" destOrd="0" presId="urn:microsoft.com/office/officeart/2008/layout/RadialCluster"/>
    <dgm:cxn modelId="{ABFAB7F7-11C4-4ED7-914F-1D013E512325}" type="presParOf" srcId="{BFE25A6D-D018-4206-815D-6356330D58F7}" destId="{523D8F58-2B27-41D4-93AD-FCF63714D6DC}" srcOrd="6" destOrd="0" presId="urn:microsoft.com/office/officeart/2008/layout/RadialCluster"/>
    <dgm:cxn modelId="{2F648530-89F7-4264-A530-2A3664F9E4C0}" type="presParOf" srcId="{BFE25A6D-D018-4206-815D-6356330D58F7}" destId="{3A4C7ABD-7232-48ED-BCB1-F20F0A97C853}" srcOrd="7" destOrd="0" presId="urn:microsoft.com/office/officeart/2008/layout/RadialCluster"/>
    <dgm:cxn modelId="{8ABD8009-405D-48A6-BA99-A364DA0C25AD}" type="presParOf" srcId="{BFE25A6D-D018-4206-815D-6356330D58F7}" destId="{2E1B6796-1B9E-4D1A-9E3B-79B7123AAEF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0BC1A-A609-4D4A-981A-975DEA7CF17A}">
      <dsp:nvSpPr>
        <dsp:cNvPr id="0" name=""/>
        <dsp:cNvSpPr/>
      </dsp:nvSpPr>
      <dsp:spPr>
        <a:xfrm>
          <a:off x="3051018" y="2639323"/>
          <a:ext cx="1809691" cy="962121"/>
        </a:xfrm>
        <a:prstGeom prst="roundRect">
          <a:avLst/>
        </a:prstGeom>
        <a:solidFill>
          <a:srgbClr val="C00000"/>
        </a:solidFill>
        <a:ln w="285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bg1"/>
              </a:solidFill>
            </a:rPr>
            <a:t>اللهُ </a:t>
          </a:r>
          <a:r>
            <a:rPr lang="ar-SA" sz="4000" b="1" kern="1200" dirty="0" smtClean="0">
              <a:solidFill>
                <a:schemeClr val="bg1"/>
              </a:solidFill>
            </a:rPr>
            <a:t>ال</a:t>
          </a:r>
          <a:r>
            <a:rPr lang="ar-BH" sz="4000" b="1" kern="1200" dirty="0" smtClean="0">
              <a:solidFill>
                <a:schemeClr val="bg1"/>
              </a:solidFill>
            </a:rPr>
            <a:t>قادر</a:t>
          </a:r>
          <a:endParaRPr lang="ar-BH" sz="4000" b="1" kern="1200" dirty="0"/>
        </a:p>
      </dsp:txBody>
      <dsp:txXfrm>
        <a:off x="3097985" y="2686290"/>
        <a:ext cx="1715757" cy="868187"/>
      </dsp:txXfrm>
    </dsp:sp>
    <dsp:sp modelId="{4393C79A-3C36-4A91-8393-B582A6A29D1F}">
      <dsp:nvSpPr>
        <dsp:cNvPr id="0" name=""/>
        <dsp:cNvSpPr/>
      </dsp:nvSpPr>
      <dsp:spPr>
        <a:xfrm rot="16233505">
          <a:off x="3542914" y="2217594"/>
          <a:ext cx="8434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496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8190A-1A2D-4E22-902E-01AB1E7216E7}">
      <dsp:nvSpPr>
        <dsp:cNvPr id="0" name=""/>
        <dsp:cNvSpPr/>
      </dsp:nvSpPr>
      <dsp:spPr>
        <a:xfrm>
          <a:off x="2557450" y="-308101"/>
          <a:ext cx="2843151" cy="21039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660157" y="-205394"/>
        <a:ext cx="2637737" cy="1898554"/>
      </dsp:txXfrm>
    </dsp:sp>
    <dsp:sp modelId="{1AFE34B8-995D-4B9B-A1CD-007F3F2FE552}">
      <dsp:nvSpPr>
        <dsp:cNvPr id="0" name=""/>
        <dsp:cNvSpPr/>
      </dsp:nvSpPr>
      <dsp:spPr>
        <a:xfrm rot="21537232">
          <a:off x="4860683" y="3100965"/>
          <a:ext cx="3171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24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E3FF0-7B9E-44FC-B66C-E75E43A2DB32}">
      <dsp:nvSpPr>
        <dsp:cNvPr id="0" name=""/>
        <dsp:cNvSpPr/>
      </dsp:nvSpPr>
      <dsp:spPr>
        <a:xfrm>
          <a:off x="5177781" y="2047073"/>
          <a:ext cx="2671088" cy="205321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5278011" y="2147303"/>
        <a:ext cx="2470628" cy="1852759"/>
      </dsp:txXfrm>
    </dsp:sp>
    <dsp:sp modelId="{E9BF922A-D347-4897-9A60-7FDB30DD681D}">
      <dsp:nvSpPr>
        <dsp:cNvPr id="0" name=""/>
        <dsp:cNvSpPr/>
      </dsp:nvSpPr>
      <dsp:spPr>
        <a:xfrm rot="5439183">
          <a:off x="3895800" y="3655406"/>
          <a:ext cx="107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30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D8F58-2B27-41D4-93AD-FCF63714D6DC}">
      <dsp:nvSpPr>
        <dsp:cNvPr id="0" name=""/>
        <dsp:cNvSpPr/>
      </dsp:nvSpPr>
      <dsp:spPr>
        <a:xfrm>
          <a:off x="2664295" y="3709367"/>
          <a:ext cx="2548191" cy="188777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756448" y="3801520"/>
        <a:ext cx="2363885" cy="1703467"/>
      </dsp:txXfrm>
    </dsp:sp>
    <dsp:sp modelId="{3A4C7ABD-7232-48ED-BCB1-F20F0A97C853}">
      <dsp:nvSpPr>
        <dsp:cNvPr id="0" name=""/>
        <dsp:cNvSpPr/>
      </dsp:nvSpPr>
      <dsp:spPr>
        <a:xfrm rot="10922685">
          <a:off x="2783503" y="3083304"/>
          <a:ext cx="2675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599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6796-1B9E-4D1A-9E3B-79B7123AAEF5}">
      <dsp:nvSpPr>
        <dsp:cNvPr id="0" name=""/>
        <dsp:cNvSpPr/>
      </dsp:nvSpPr>
      <dsp:spPr>
        <a:xfrm>
          <a:off x="156449" y="2052849"/>
          <a:ext cx="2627139" cy="195756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52009" y="2148409"/>
        <a:ext cx="2436019" cy="1766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0BC1A-A609-4D4A-981A-975DEA7CF17A}">
      <dsp:nvSpPr>
        <dsp:cNvPr id="0" name=""/>
        <dsp:cNvSpPr/>
      </dsp:nvSpPr>
      <dsp:spPr>
        <a:xfrm>
          <a:off x="3051018" y="2639323"/>
          <a:ext cx="1809691" cy="962121"/>
        </a:xfrm>
        <a:prstGeom prst="roundRect">
          <a:avLst/>
        </a:prstGeom>
        <a:solidFill>
          <a:srgbClr val="C00000"/>
        </a:solidFill>
        <a:ln w="285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bg1"/>
              </a:solidFill>
            </a:rPr>
            <a:t>اللهُ </a:t>
          </a:r>
          <a:r>
            <a:rPr lang="ar-SA" sz="4000" b="1" kern="1200" dirty="0" smtClean="0">
              <a:solidFill>
                <a:schemeClr val="bg1"/>
              </a:solidFill>
            </a:rPr>
            <a:t>ال</a:t>
          </a:r>
          <a:r>
            <a:rPr lang="ar-BH" sz="4000" b="1" kern="1200" dirty="0" smtClean="0">
              <a:solidFill>
                <a:schemeClr val="bg1"/>
              </a:solidFill>
            </a:rPr>
            <a:t>قادر</a:t>
          </a:r>
          <a:endParaRPr lang="ar-BH" sz="4000" b="1" kern="1200" dirty="0"/>
        </a:p>
      </dsp:txBody>
      <dsp:txXfrm>
        <a:off x="3097985" y="2686290"/>
        <a:ext cx="1715757" cy="868187"/>
      </dsp:txXfrm>
    </dsp:sp>
    <dsp:sp modelId="{4393C79A-3C36-4A91-8393-B582A6A29D1F}">
      <dsp:nvSpPr>
        <dsp:cNvPr id="0" name=""/>
        <dsp:cNvSpPr/>
      </dsp:nvSpPr>
      <dsp:spPr>
        <a:xfrm rot="16233505">
          <a:off x="3542914" y="2217594"/>
          <a:ext cx="8434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496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8190A-1A2D-4E22-902E-01AB1E7216E7}">
      <dsp:nvSpPr>
        <dsp:cNvPr id="0" name=""/>
        <dsp:cNvSpPr/>
      </dsp:nvSpPr>
      <dsp:spPr>
        <a:xfrm>
          <a:off x="2701451" y="-308101"/>
          <a:ext cx="2555150" cy="21039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804158" y="-205394"/>
        <a:ext cx="2349736" cy="1898554"/>
      </dsp:txXfrm>
    </dsp:sp>
    <dsp:sp modelId="{1AFE34B8-995D-4B9B-A1CD-007F3F2FE552}">
      <dsp:nvSpPr>
        <dsp:cNvPr id="0" name=""/>
        <dsp:cNvSpPr/>
      </dsp:nvSpPr>
      <dsp:spPr>
        <a:xfrm rot="21537232">
          <a:off x="4860683" y="3100965"/>
          <a:ext cx="3171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24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E3FF0-7B9E-44FC-B66C-E75E43A2DB32}">
      <dsp:nvSpPr>
        <dsp:cNvPr id="0" name=""/>
        <dsp:cNvSpPr/>
      </dsp:nvSpPr>
      <dsp:spPr>
        <a:xfrm>
          <a:off x="5177781" y="2047073"/>
          <a:ext cx="2671088" cy="205321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5278011" y="2147303"/>
        <a:ext cx="2470628" cy="1852759"/>
      </dsp:txXfrm>
    </dsp:sp>
    <dsp:sp modelId="{E9BF922A-D347-4897-9A60-7FDB30DD681D}">
      <dsp:nvSpPr>
        <dsp:cNvPr id="0" name=""/>
        <dsp:cNvSpPr/>
      </dsp:nvSpPr>
      <dsp:spPr>
        <a:xfrm rot="5439183">
          <a:off x="3895800" y="3655406"/>
          <a:ext cx="107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30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D8F58-2B27-41D4-93AD-FCF63714D6DC}">
      <dsp:nvSpPr>
        <dsp:cNvPr id="0" name=""/>
        <dsp:cNvSpPr/>
      </dsp:nvSpPr>
      <dsp:spPr>
        <a:xfrm>
          <a:off x="2664295" y="3709367"/>
          <a:ext cx="2548191" cy="188777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756448" y="3801520"/>
        <a:ext cx="2363885" cy="1703467"/>
      </dsp:txXfrm>
    </dsp:sp>
    <dsp:sp modelId="{3A4C7ABD-7232-48ED-BCB1-F20F0A97C853}">
      <dsp:nvSpPr>
        <dsp:cNvPr id="0" name=""/>
        <dsp:cNvSpPr/>
      </dsp:nvSpPr>
      <dsp:spPr>
        <a:xfrm rot="10922685">
          <a:off x="2783503" y="3083304"/>
          <a:ext cx="2675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599" y="0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6796-1B9E-4D1A-9E3B-79B7123AAEF5}">
      <dsp:nvSpPr>
        <dsp:cNvPr id="0" name=""/>
        <dsp:cNvSpPr/>
      </dsp:nvSpPr>
      <dsp:spPr>
        <a:xfrm>
          <a:off x="156449" y="2052849"/>
          <a:ext cx="2627139" cy="195756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smtClean="0"/>
            <a:t> </a:t>
          </a:r>
          <a:endParaRPr lang="ar-BH" sz="3600" kern="1200" dirty="0"/>
        </a:p>
      </dsp:txBody>
      <dsp:txXfrm>
        <a:off x="252009" y="2148409"/>
        <a:ext cx="2436019" cy="1766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7" y="4305801"/>
            <a:ext cx="358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/>
              <a:t>التربية الإسلامية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الحلقة الأولى/ الصف </a:t>
            </a:r>
            <a:r>
              <a:rPr lang="ar-BH" sz="2400" b="1" dirty="0"/>
              <a:t>الث</a:t>
            </a:r>
            <a:r>
              <a:rPr lang="ar-SA" sz="2400" b="1" dirty="0"/>
              <a:t>الث</a:t>
            </a:r>
            <a:endParaRPr lang="ar-BH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045340" y="2564904"/>
            <a:ext cx="518443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8800" b="1" dirty="0">
                <a:solidFill>
                  <a:srgbClr val="C00000"/>
                </a:solidFill>
              </a:rPr>
              <a:t>قُدْرَةُ الله تعالى</a:t>
            </a:r>
            <a:endParaRPr lang="ar-BH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483768" y="664088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584" y="2852936"/>
            <a:ext cx="7164796" cy="1728192"/>
            <a:chOff x="827584" y="2852936"/>
            <a:chExt cx="7164796" cy="1728192"/>
          </a:xfrm>
        </p:grpSpPr>
        <p:sp>
          <p:nvSpPr>
            <p:cNvPr id="3" name="Frame 2"/>
            <p:cNvSpPr/>
            <p:nvPr/>
          </p:nvSpPr>
          <p:spPr>
            <a:xfrm>
              <a:off x="827584" y="2852936"/>
              <a:ext cx="7164796" cy="1728192"/>
            </a:xfrm>
            <a:prstGeom prst="frame">
              <a:avLst>
                <a:gd name="adj1" fmla="val 17940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9201" y="3140968"/>
              <a:ext cx="6309574" cy="103150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ar-SA" sz="3600" b="1" dirty="0"/>
                <a:t>أبرز مظاهر قدرة الله تعالى وقدرة الإنسان.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00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3378926"/>
              </p:ext>
            </p:extLst>
          </p:nvPr>
        </p:nvGraphicFramePr>
        <p:xfrm>
          <a:off x="740332" y="425015"/>
          <a:ext cx="7877396" cy="566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0651" y="2204864"/>
            <a:ext cx="2160240" cy="707886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 smtClean="0">
                <a:latin typeface="Times New Roman" pitchFamily="18" charset="0"/>
              </a:rPr>
              <a:t>1- </a:t>
            </a:r>
            <a:r>
              <a:rPr lang="ar-SA" sz="2000" b="1" dirty="0" smtClean="0">
                <a:latin typeface="Times New Roman" pitchFamily="18" charset="0"/>
              </a:rPr>
              <a:t>يُرسلُ </a:t>
            </a:r>
            <a:r>
              <a:rPr lang="ar-SA" sz="2000" b="1" dirty="0">
                <a:latin typeface="Times New Roman" pitchFamily="18" charset="0"/>
              </a:rPr>
              <a:t>الرياحَ فتسوقُ الغيومَ التي تُنزلُ المطر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560" y="6512637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87825" y="6053226"/>
            <a:ext cx="3056812" cy="40011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</a:lstStyle>
          <a:p>
            <a:pPr rtl="1"/>
            <a:r>
              <a:rPr lang="ar-BH" sz="2000" dirty="0" smtClean="0"/>
              <a:t>3- </a:t>
            </a:r>
            <a:r>
              <a:rPr lang="ar-SA" sz="2000" dirty="0" smtClean="0"/>
              <a:t>يخلقُ </a:t>
            </a:r>
            <a:r>
              <a:rPr lang="ar-SA" sz="2000" dirty="0"/>
              <a:t>الأسماكَ والكائنات المائية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347" y="4392617"/>
            <a:ext cx="2557435" cy="40011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sz="2000" dirty="0" smtClean="0"/>
              <a:t>4- </a:t>
            </a:r>
            <a:r>
              <a:rPr lang="ar-SA" sz="2000" dirty="0" smtClean="0"/>
              <a:t>يُمسكُ </a:t>
            </a:r>
            <a:r>
              <a:rPr lang="ar-SA" sz="2000" dirty="0"/>
              <a:t>الطيرَ في السماء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 flipH="1">
            <a:off x="6050303" y="4511111"/>
            <a:ext cx="2423985" cy="707886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 smtClean="0">
                <a:latin typeface="Times New Roman" pitchFamily="18" charset="0"/>
              </a:rPr>
              <a:t>2- </a:t>
            </a:r>
            <a:r>
              <a:rPr lang="ar-SA" sz="2000" b="1" dirty="0" smtClean="0">
                <a:latin typeface="Times New Roman" pitchFamily="18" charset="0"/>
              </a:rPr>
              <a:t>يُنبتُ </a:t>
            </a:r>
            <a:r>
              <a:rPr lang="ar-SA" sz="2000" b="1" dirty="0">
                <a:latin typeface="Times New Roman" pitchFamily="18" charset="0"/>
              </a:rPr>
              <a:t>الزرعَ والشجرَ فيأكلُ منه الإنسانُ والحيوان</a:t>
            </a:r>
            <a:endParaRPr lang="ar-BH" sz="2000" b="1" dirty="0"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4624"/>
            <a:ext cx="205198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dirty="0">
                <a:solidFill>
                  <a:schemeClr val="bg1"/>
                </a:solidFill>
              </a:rPr>
              <a:t>قُدْرَةُ الله تعالى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3" grpId="0" animBg="1"/>
      <p:bldP spid="8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05537188"/>
              </p:ext>
            </p:extLst>
          </p:nvPr>
        </p:nvGraphicFramePr>
        <p:xfrm>
          <a:off x="511028" y="425015"/>
          <a:ext cx="7877396" cy="566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0345" y="2051651"/>
            <a:ext cx="3067819" cy="40011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ar-BH" sz="2000" b="1" dirty="0" smtClean="0"/>
              <a:t>5- </a:t>
            </a:r>
            <a:r>
              <a:rPr lang="ar-SA" sz="2000" b="1" dirty="0" smtClean="0"/>
              <a:t>يخلقُ </a:t>
            </a:r>
            <a:r>
              <a:rPr lang="ar-SA" sz="2000" b="1" dirty="0"/>
              <a:t>الإنسانَ في أحسنِ صُورة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1620" y="6453336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1760" y="6053226"/>
            <a:ext cx="3904089" cy="40011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</a:lstStyle>
          <a:p>
            <a:pPr rtl="1"/>
            <a:r>
              <a:rPr lang="ar-BH" sz="2000" dirty="0" smtClean="0"/>
              <a:t>7- أ</a:t>
            </a:r>
            <a:r>
              <a:rPr lang="ar-SA" sz="2000" dirty="0" err="1"/>
              <a:t>عطى</a:t>
            </a:r>
            <a:r>
              <a:rPr lang="ar-SA" sz="2000" dirty="0"/>
              <a:t> اللهُ الإنسانَ القدرةَ على بناء البيوت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044" y="4392617"/>
            <a:ext cx="2325302" cy="1015663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sz="2000" dirty="0" smtClean="0"/>
              <a:t>8- </a:t>
            </a:r>
            <a:r>
              <a:rPr lang="ar-SA" sz="2000" dirty="0" smtClean="0"/>
              <a:t>أعطى </a:t>
            </a:r>
            <a:r>
              <a:rPr lang="ar-SA" sz="2000" dirty="0"/>
              <a:t>اللهُ الإنسانَ القدرةَ على صناعة وسائل الانتقال والاتصال الحديثة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 flipH="1">
            <a:off x="5820999" y="4511111"/>
            <a:ext cx="2423985" cy="707886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 smtClean="0"/>
              <a:t>6- </a:t>
            </a:r>
            <a:r>
              <a:rPr lang="ar-SA" sz="2000" b="1" dirty="0" smtClean="0"/>
              <a:t>يخلقُ </a:t>
            </a:r>
            <a:r>
              <a:rPr lang="ar-SA" sz="2000" b="1" dirty="0"/>
              <a:t>الأنعامَ لينتفعَ بها الإنسان</a:t>
            </a:r>
            <a:r>
              <a:rPr lang="ar-BH" sz="2000" b="1" dirty="0"/>
              <a:t>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44624"/>
            <a:ext cx="205198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dirty="0">
                <a:solidFill>
                  <a:schemeClr val="bg1"/>
                </a:solidFill>
              </a:rPr>
              <a:t>قُدْرَةُ الله تعالى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EBF0BC1A-A609-4D4A-981A-975DEA7CF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4393C79A-3C36-4A91-8393-B582A6A29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2B68190A-1A2D-4E22-902E-01AB1E72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1AFE34B8-995D-4B9B-A1CD-007F3F2F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01DE3FF0-7B9E-44FC-B66C-E75E43A2D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E9BF922A-D347-4897-9A60-7FDB30DD6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523D8F58-2B27-41D4-93AD-FCF63714D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3A4C7ABD-7232-48ED-BCB1-F20F0A97C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2E1B6796-1B9E-4D1A-9E3B-79B7123AA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3" grpId="0" animBg="1"/>
      <p:bldP spid="8" grpId="0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31064" r="19011" b="35296"/>
          <a:stretch/>
        </p:blipFill>
        <p:spPr bwMode="auto">
          <a:xfrm>
            <a:off x="793376" y="260648"/>
            <a:ext cx="7718613" cy="24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40258" r="25194" b="12683"/>
          <a:stretch/>
        </p:blipFill>
        <p:spPr bwMode="auto">
          <a:xfrm>
            <a:off x="824626" y="2721460"/>
            <a:ext cx="7687364" cy="34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626" y="1209292"/>
            <a:ext cx="6411670" cy="100811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ounded Rectangle 2"/>
          <p:cNvSpPr/>
          <p:nvPr/>
        </p:nvSpPr>
        <p:spPr>
          <a:xfrm>
            <a:off x="965718" y="3554565"/>
            <a:ext cx="6120680" cy="605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Rounded Rectangle 8"/>
          <p:cNvSpPr/>
          <p:nvPr/>
        </p:nvSpPr>
        <p:spPr>
          <a:xfrm>
            <a:off x="971600" y="4198160"/>
            <a:ext cx="612068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Rounded Rectangle 9"/>
          <p:cNvSpPr/>
          <p:nvPr/>
        </p:nvSpPr>
        <p:spPr>
          <a:xfrm>
            <a:off x="965718" y="4778163"/>
            <a:ext cx="612068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ounded Rectangle 10"/>
          <p:cNvSpPr/>
          <p:nvPr/>
        </p:nvSpPr>
        <p:spPr>
          <a:xfrm>
            <a:off x="888979" y="5282219"/>
            <a:ext cx="612068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TextBox 11"/>
          <p:cNvSpPr txBox="1"/>
          <p:nvPr/>
        </p:nvSpPr>
        <p:spPr>
          <a:xfrm>
            <a:off x="3626687" y="207964"/>
            <a:ext cx="205198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dirty="0">
                <a:solidFill>
                  <a:schemeClr val="bg1"/>
                </a:solidFill>
              </a:rPr>
              <a:t>قُدْرَةُ الله تعالى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3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0224" y="243573"/>
            <a:ext cx="2035905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الأنشطة</a:t>
            </a:r>
            <a:endParaRPr lang="en-US" sz="6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03" y="1340768"/>
            <a:ext cx="8303534" cy="1077218"/>
          </a:xfrm>
          <a:prstGeom prst="rect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B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أكتبُ أسماءَ ثلاثةٍ من المخلوقات العظيمة التي تدلُّ على قدرة الله تعالى: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527" y="3070702"/>
            <a:ext cx="8128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r>
              <a:rPr lang="ar-SA" sz="3200" b="1" dirty="0" smtClean="0">
                <a:solidFill>
                  <a:srgbClr val="C00000"/>
                </a:solidFill>
              </a:rPr>
              <a:t>.......................</a:t>
            </a:r>
          </a:p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marL="514350" indent="-514350" algn="r" rtl="1">
              <a:buAutoNum type="arabic1Minus"/>
            </a:pPr>
            <a:r>
              <a:rPr lang="ar-SA" sz="3200" b="1" dirty="0" smtClean="0">
                <a:solidFill>
                  <a:srgbClr val="C00000"/>
                </a:solidFill>
              </a:rPr>
              <a:t>.......................</a:t>
            </a: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ج - 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724128" y="3102369"/>
            <a:ext cx="2376264" cy="576064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الرياح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24128" y="4069814"/>
            <a:ext cx="2376264" cy="576064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الزرع والشجر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24129" y="5013176"/>
            <a:ext cx="2376264" cy="576064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الإنسان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08191"/>
              </p:ext>
            </p:extLst>
          </p:nvPr>
        </p:nvGraphicFramePr>
        <p:xfrm>
          <a:off x="5220072" y="1400200"/>
          <a:ext cx="3391364" cy="36724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1364">
                  <a:extLst>
                    <a:ext uri="{9D8B030D-6E8A-4147-A177-3AD203B41FA5}">
                      <a16:colId xmlns="" xmlns:a16="http://schemas.microsoft.com/office/drawing/2014/main" val="3400287440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/>
                        <a:t>العمود </a:t>
                      </a:r>
                      <a:r>
                        <a:rPr lang="ar-SA" sz="4000" b="1" dirty="0" smtClean="0"/>
                        <a:t>الأول</a:t>
                      </a:r>
                      <a:r>
                        <a:rPr lang="ar-SA" sz="4000" b="1" baseline="0" dirty="0" smtClean="0"/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188395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(   </a:t>
                      </a:r>
                      <a:r>
                        <a:rPr lang="ar-SA" sz="2800" b="1" baseline="0" dirty="0" smtClean="0"/>
                        <a:t>) قدرة الله تعالى</a:t>
                      </a:r>
                      <a:r>
                        <a:rPr lang="ar-BH" sz="2800" b="1" dirty="0" smtClean="0"/>
                        <a:t> 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214707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    ) قدرة الإنسان </a:t>
                      </a:r>
                      <a:endParaRPr kumimoji="0" lang="ar-SA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24519354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   ) يُومنٌ المسلم بأن الله </a:t>
                      </a:r>
                      <a:endParaRPr kumimoji="0" lang="ar-SA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8786446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   ) كل ما في الحياة </a:t>
                      </a:r>
                      <a:r>
                        <a:rPr kumimoji="0" lang="ar-BH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0052958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87578"/>
              </p:ext>
            </p:extLst>
          </p:nvPr>
        </p:nvGraphicFramePr>
        <p:xfrm>
          <a:off x="611560" y="1432167"/>
          <a:ext cx="3600400" cy="35640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3400287440"/>
                    </a:ext>
                  </a:extLst>
                </a:gridCol>
              </a:tblGrid>
              <a:tr h="6239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العمود </a:t>
                      </a:r>
                      <a:r>
                        <a:rPr lang="ar-SA" sz="4000" dirty="0" smtClean="0"/>
                        <a:t>الثاني 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188395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1-</a:t>
                      </a:r>
                      <a:r>
                        <a:rPr lang="ar-SA" sz="2800" b="1" baseline="0" dirty="0" smtClean="0"/>
                        <a:t> بسيطة ومحدودة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4707"/>
                  </a:ext>
                </a:extLst>
              </a:tr>
              <a:tr h="646588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2- على كلّ شيء قدير.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51935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3- يدلُّ على قدرة الإنسان.</a:t>
                      </a:r>
                      <a:r>
                        <a:rPr kumimoji="0" lang="ar-BH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78644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4- عظيمة وغير محدودة.</a:t>
                      </a:r>
                      <a:endParaRPr kumimoji="0" lang="ar-BH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0529589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ctr"/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5- يدلُّ على قدرة الله تعالى.</a:t>
                      </a:r>
                      <a:endParaRPr kumimoji="0" lang="ar-BH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232773"/>
            <a:ext cx="8712968" cy="954107"/>
          </a:xfrm>
          <a:prstGeom prst="rect">
            <a:avLst/>
          </a:prstGeom>
          <a:solidFill>
            <a:srgbClr val="E1F4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BH" sz="2800" b="1" dirty="0" smtClean="0"/>
              <a:t>أ</a:t>
            </a:r>
            <a:r>
              <a:rPr lang="ar-SA" sz="2800" b="1" dirty="0" smtClean="0"/>
              <a:t>ضعُ أمام كلَّ عبارة في العمود الأول رقم العبارة التي تناسبها من العمود الثاني فيما يأتي</a:t>
            </a:r>
            <a:r>
              <a:rPr lang="ar-BH" sz="2800" b="1" dirty="0" smtClean="0"/>
              <a:t>: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6149292"/>
            <a:ext cx="8712968" cy="419634"/>
            <a:chOff x="1187624" y="6309320"/>
            <a:chExt cx="8712968" cy="419634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8304" y="219499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4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719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296181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438534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B9E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2757</TotalTime>
  <Words>231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Fadheela Abas Abas</cp:lastModifiedBy>
  <cp:revision>405</cp:revision>
  <dcterms:created xsi:type="dcterms:W3CDTF">2012-06-23T13:34:36Z</dcterms:created>
  <dcterms:modified xsi:type="dcterms:W3CDTF">2020-03-23T09:01:31Z</dcterms:modified>
</cp:coreProperties>
</file>