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CB8899-A490-4E5B-BAA2-9CE43F538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F1A8ECD-AC48-44F8-B0E9-1D1A3B07A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5AD695-E577-42EF-97EC-CF6F0463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9F66DB-2F5B-4A11-8806-889E20B4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7342B8-DB2E-435F-9686-0DCE07EB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88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7738CA-7890-448E-804B-95034D18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A9DACEF-4131-429F-95A2-7EB2DF6EB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8FEC-C292-49FC-8110-C37D9CD3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230D63-AE8D-4944-B7D7-B2708FD1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8CF2ED-2FF7-4CE1-83DC-9DA94288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065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43D6187-E2DC-4325-91DA-3F2F6140D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920FF08-514A-4D46-876E-05321511D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476410-AC25-4DDE-B99A-D27B8049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849391-A0EC-4EFC-91C6-0C1AFE2F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204871-6EAE-415E-8324-19DDFBFD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398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654F78-45F2-4B53-B143-084B2DC9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058255-457D-4D4C-B632-0592A58B8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869463-9360-42E9-B97B-53BD37FB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A5D7C-2CA2-413C-8EE4-0C1587DC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844B02-7775-4576-8A85-4110481F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22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D7056E-86D6-43A6-8DDD-E19D8F86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C6B263-D999-4CEC-8464-F29A3754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80E5FB-A0AB-4780-8B9D-6CDAA7D5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B0CF6F-F850-4284-81F7-E32676E3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BE7F99-C816-49C7-9E9C-0B77824F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45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A69B8-C9C5-49BE-9895-DE811237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EF12E0-250A-472E-B45A-46350EEE1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1A13E1D-FB11-420E-8490-FD3C6496D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E88556-8E4D-42F8-BCF1-521AC9B9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59F9FD-290E-405B-9EAE-3EF5A121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55DFA0-3829-463B-8797-289B8562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63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76B6C6-61AF-4A1D-81D9-CA99F175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7C5E0-48AD-4C56-9478-47289A193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5EDBBD-E39F-4974-8F1B-8A22F50AA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4DB9AAE-0AA4-43D8-BE8E-F5DAB75EA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DFFC68E-450E-4205-849D-30D398E67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D5E8563-4B21-4124-8B05-2791D910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8D2EDEE-5023-4825-AA2E-FA6E9D61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A1A48CD-9B71-4524-BCD6-C9BCF1AC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7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616319-5884-4BCC-8BA6-80B6D51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ADC6087-CF6F-4D22-B16B-62ADC70A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E57C2F6-A166-4347-8E46-3E630942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0827657-35F7-48EF-A51E-0F3FF90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024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4A21D41-0FF3-4018-9120-2A661E68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4ADAEC0-FE20-4C2E-BD46-B1E7BA1A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A50B14-7A7E-4B2C-919B-632CC9B8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6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9872B1-2226-4F16-8395-BAB76E52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229796-88BC-4048-B4A7-5C06E162D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AF913C-9D0F-4A48-964D-88BFE3E97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1835A2-E837-4792-A540-BB524090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97EDD26-C76D-4829-A24A-F181B815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34E711-449B-43A9-9CD4-E335EB69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73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036C1-AC34-4495-B15D-6EB5A5E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0C5A89-4941-47F6-81AF-81C8030B8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8BD481E-4002-4CCA-A041-58CF1355F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2CE4D7-D83D-4E82-A428-258A080F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2A7D77-6A89-4D31-AD6E-083DF719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A690A5-FA97-4330-9B36-25902F6C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309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3046414-3D7B-403E-8480-A50A78D4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AACF8A-B5F9-4DBA-8BC3-517CE6B89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344DFF-BAD8-4400-90BB-36B38C026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747F-599B-4A91-A4ED-7233292E0FEB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857E5C-B93F-40CE-8712-C20CD669E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757F99-D24B-40F8-8F85-A5899386F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21F42-DC05-41C0-AD19-55D19B9B2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143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128C6B-96D7-464C-93E0-EA900127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1AFA64-B9B2-4D8C-BA32-1796CF9C3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0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72EE3E-3DAC-4B43-863A-F2535DE9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9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01FD4E3-E695-4A1C-B824-9C3791A6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930B11-2194-413A-A9A5-D10494C68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4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8A8940-B547-4B8A-B70A-3D31AC5AE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32D3FF-A52A-47C7-A760-3C3F5840B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10D1AC-B030-4AED-8E20-E17B42DA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129CCA-4B5A-43C5-8165-5B0889A4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C0B70E-C768-4CF7-A4AC-ECF6020D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DAE05A-9F31-4FCF-9411-9C16A6997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44A57C-4C34-434E-9F4C-E7FC3C45A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001D80-FBB0-4658-9C3C-C10D3F4F4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557368C-BC9C-43B3-839D-3DDCC08E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0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9430E3-842D-4C44-B012-21813F191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EAB6A-CFC3-4C13-9C45-ACFCE553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ECE5C3-675F-4F01-8013-F71E4610E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4395DD2-A91E-489C-9E7D-47C8DDE78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655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2021-09-25T05:37:32Z</dcterms:created>
  <dcterms:modified xsi:type="dcterms:W3CDTF">2021-09-25T05:40:19Z</dcterms:modified>
</cp:coreProperties>
</file>