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40" d="100"/>
          <a:sy n="40" d="100"/>
        </p:scale>
        <p:origin x="66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18/03/44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/>
        </p:nvSpPr>
        <p:spPr>
          <a:xfrm>
            <a:off x="685800" y="1674159"/>
            <a:ext cx="7772400" cy="3509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</a:t>
            </a:r>
            <a:r>
              <a:rPr lang="en-US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2.1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1246040"/>
            <a:ext cx="7358480" cy="107915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kind of television programs do you like to watch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0" y="2592103"/>
            <a:ext cx="811612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do on the internet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1" y="3442576"/>
            <a:ext cx="598688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79" y="4293049"/>
            <a:ext cx="786793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you going to do on vacation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5156682"/>
            <a:ext cx="640829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dream job ? Why ? 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54</Words>
  <Application>Microsoft Office PowerPoint</Application>
  <PresentationFormat>عرض على الشاشة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ڪپړۑآء اڷٲﻣير</cp:lastModifiedBy>
  <cp:revision>30</cp:revision>
  <dcterms:created xsi:type="dcterms:W3CDTF">2021-11-10T12:50:03Z</dcterms:created>
  <dcterms:modified xsi:type="dcterms:W3CDTF">2022-10-13T07:38:39Z</dcterms:modified>
</cp:coreProperties>
</file>