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40" d="100"/>
          <a:sy n="40" d="100"/>
        </p:scale>
        <p:origin x="66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18/03/44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2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18/03/44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4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18/03/44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18/03/44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62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18/03/44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72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18/03/44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46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18/03/44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56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18/03/44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81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18/03/44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5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18/03/44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0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18/03/44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0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4B1D-FDD4-4192-B628-3D5F39F1664B}" type="datetimeFigureOut">
              <a:rPr lang="ar-SA" smtClean="0"/>
              <a:t>18/03/44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4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>
            <a:extLst>
              <a:ext uri="{FF2B5EF4-FFF2-40B4-BE49-F238E27FC236}">
                <a16:creationId xmlns:a16="http://schemas.microsoft.com/office/drawing/2014/main" id="{0261A67C-A462-40CA-A858-9947F0F7B765}"/>
              </a:ext>
            </a:extLst>
          </p:cNvPr>
          <p:cNvSpPr>
            <a:spLocks noGrp="1"/>
          </p:cNvSpPr>
          <p:nvPr/>
        </p:nvSpPr>
        <p:spPr>
          <a:xfrm>
            <a:off x="685800" y="1674159"/>
            <a:ext cx="7772400" cy="3509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examinations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</a:t>
            </a:r>
            <a:b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 </a:t>
            </a:r>
            <a:r>
              <a:rPr lang="en-US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2.1</a:t>
            </a:r>
            <a:endPara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71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481" y="1246040"/>
            <a:ext cx="7358480" cy="107915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kind of television programs do you like to watch ?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1B4E57E3-B0AD-41EC-AA7A-847CBDAF43CA}"/>
              </a:ext>
            </a:extLst>
          </p:cNvPr>
          <p:cNvSpPr/>
          <p:nvPr/>
        </p:nvSpPr>
        <p:spPr>
          <a:xfrm>
            <a:off x="322480" y="2592103"/>
            <a:ext cx="8116125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do you usually do on the internet ?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96A2E8D-EE3E-4365-A2D8-AA39FC6CCF9A}"/>
              </a:ext>
            </a:extLst>
          </p:cNvPr>
          <p:cNvSpPr/>
          <p:nvPr/>
        </p:nvSpPr>
        <p:spPr>
          <a:xfrm>
            <a:off x="322481" y="3442576"/>
            <a:ext cx="598688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did you do last night ? 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51ADBB7E-9C13-4F28-9924-21EED2FC37FD}"/>
              </a:ext>
            </a:extLst>
          </p:cNvPr>
          <p:cNvSpPr/>
          <p:nvPr/>
        </p:nvSpPr>
        <p:spPr>
          <a:xfrm>
            <a:off x="322479" y="4293049"/>
            <a:ext cx="7867932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 are you going to do on vacation ?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C62285-F378-4873-98F8-8571EC8E9798}"/>
              </a:ext>
            </a:extLst>
          </p:cNvPr>
          <p:cNvSpPr/>
          <p:nvPr/>
        </p:nvSpPr>
        <p:spPr>
          <a:xfrm>
            <a:off x="328199" y="5156682"/>
            <a:ext cx="6408293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What’s your dream job ? Why ? </a:t>
            </a:r>
          </a:p>
        </p:txBody>
      </p:sp>
    </p:spTree>
    <p:extLst>
      <p:ext uri="{BB962C8B-B14F-4D97-AF65-F5344CB8AC3E}">
        <p14:creationId xmlns:p14="http://schemas.microsoft.com/office/powerpoint/2010/main" val="24320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</TotalTime>
  <Words>54</Words>
  <Application>Microsoft Office PowerPoint</Application>
  <PresentationFormat>عرض على الشاشة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examinations  1st semester</dc:title>
  <dc:creator>ڪپړۑآء اڷٲﻣير</dc:creator>
  <cp:lastModifiedBy>ڪپړۑآء اڷٲﻣير</cp:lastModifiedBy>
  <cp:revision>30</cp:revision>
  <dcterms:created xsi:type="dcterms:W3CDTF">2021-11-10T12:50:03Z</dcterms:created>
  <dcterms:modified xsi:type="dcterms:W3CDTF">2022-10-13T07:38:39Z</dcterms:modified>
</cp:coreProperties>
</file>