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20"/>
  </p:notesMasterIdLst>
  <p:sldIdLst>
    <p:sldId id="304" r:id="rId2"/>
    <p:sldId id="302" r:id="rId3"/>
    <p:sldId id="267" r:id="rId4"/>
    <p:sldId id="291" r:id="rId5"/>
    <p:sldId id="301" r:id="rId6"/>
    <p:sldId id="257" r:id="rId7"/>
    <p:sldId id="264" r:id="rId8"/>
    <p:sldId id="297" r:id="rId9"/>
    <p:sldId id="285" r:id="rId10"/>
    <p:sldId id="305" r:id="rId11"/>
    <p:sldId id="294" r:id="rId12"/>
    <p:sldId id="293" r:id="rId13"/>
    <p:sldId id="295" r:id="rId14"/>
    <p:sldId id="284" r:id="rId15"/>
    <p:sldId id="298" r:id="rId16"/>
    <p:sldId id="299" r:id="rId17"/>
    <p:sldId id="279" r:id="rId18"/>
    <p:sldId id="303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5F0"/>
    <a:srgbClr val="FFE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90" autoAdjust="0"/>
    <p:restoredTop sz="94660"/>
  </p:normalViewPr>
  <p:slideViewPr>
    <p:cSldViewPr>
      <p:cViewPr varScale="1">
        <p:scale>
          <a:sx n="104" d="100"/>
          <a:sy n="104" d="100"/>
        </p:scale>
        <p:origin x="175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7338A12-6D11-4C63-BD82-9A48BAE46FCD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7E66D0C-131A-44F8-AD86-75B7CA2357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0809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66D0C-131A-44F8-AD86-75B7CA235797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637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C48E08-BD55-4C51-9288-659E557AF0EC}" type="datetimeFigureOut">
              <a:rPr lang="ar-SA" smtClean="0"/>
              <a:t>20/01/1443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1B08AB-1816-4B01-B55C-ACE47893810C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مراجعة الدرس السابق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6416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851648" cy="1828800"/>
          </a:xfrm>
        </p:spPr>
        <p:txBody>
          <a:bodyPr/>
          <a:lstStyle/>
          <a:p>
            <a:r>
              <a:rPr lang="ar-SA" dirty="0"/>
              <a:t>فوائد تنظيم الوقت 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683568" y="2080118"/>
            <a:ext cx="7992888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الاستفادة الكاملة من الوقت 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683568" y="3284984"/>
            <a:ext cx="8388932" cy="11521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اداء الاعمال في الوقت المحدد لها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83568" y="4485275"/>
            <a:ext cx="8208912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الحد من التوتر والقلق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83568" y="5505760"/>
            <a:ext cx="8216237" cy="101958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/>
              <a:t>تحقيق التوازن في الاعمال المطلوبة </a:t>
            </a:r>
          </a:p>
        </p:txBody>
      </p:sp>
    </p:spTree>
    <p:extLst>
      <p:ext uri="{BB962C8B-B14F-4D97-AF65-F5344CB8AC3E}">
        <p14:creationId xmlns:p14="http://schemas.microsoft.com/office/powerpoint/2010/main" val="149294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5273"/>
            <a:ext cx="2143125" cy="585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6" r="9373" b="31296"/>
          <a:stretch/>
        </p:blipFill>
        <p:spPr bwMode="auto">
          <a:xfrm>
            <a:off x="2051720" y="235273"/>
            <a:ext cx="6912768" cy="600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985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108520" y="518617"/>
            <a:ext cx="82089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نشاط رقم واحد </a:t>
            </a:r>
          </a:p>
          <a:p>
            <a:pPr algn="ctr"/>
            <a:r>
              <a:rPr lang="ar-SA" sz="24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أي الطريقتين انسب التخطيط الالكتروني ام ورقة وقلم مع ذكر السبب؟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996346" y="93112"/>
            <a:ext cx="24384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صيد المعلومات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-385928" y="1888887"/>
            <a:ext cx="460414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الالكتروني </a:t>
            </a:r>
          </a:p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السبب حسب تعبير الطالبة </a:t>
            </a:r>
          </a:p>
        </p:txBody>
      </p:sp>
    </p:spTree>
    <p:extLst>
      <p:ext uri="{BB962C8B-B14F-4D97-AF65-F5344CB8AC3E}">
        <p14:creationId xmlns:p14="http://schemas.microsoft.com/office/powerpoint/2010/main" val="25505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5484924" cy="1860798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6024476" y="980728"/>
            <a:ext cx="18229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خطوات</a:t>
            </a:r>
            <a:endParaRPr lang="ar-SA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7308304" y="2336106"/>
            <a:ext cx="0" cy="22879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333" y="2192090"/>
            <a:ext cx="71278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71278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6164320" y="2869833"/>
            <a:ext cx="23374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إعداد قائمة </a:t>
            </a:r>
            <a:r>
              <a:rPr lang="ar-SA" b="1" cap="none" spc="0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بالاعمال</a:t>
            </a:r>
            <a:r>
              <a:rPr lang="ar-SA" b="1" cap="none" spc="0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 اليومية </a:t>
            </a:r>
          </a:p>
          <a:p>
            <a:pPr algn="ctr"/>
            <a:r>
              <a:rPr lang="ar-SA" b="1" cap="none" spc="0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بعد حصرها 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4434402" y="3022233"/>
            <a:ext cx="16658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كتابة جميع الاعمال </a:t>
            </a:r>
          </a:p>
          <a:p>
            <a:pPr algn="ctr"/>
            <a:r>
              <a:rPr lang="ar-SA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في قائمة واحد ة</a:t>
            </a:r>
            <a:endParaRPr lang="ar-SA" b="1" cap="none" spc="0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163173" y="3022233"/>
            <a:ext cx="231986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ترتيب الاعمال وفق الاولوية </a:t>
            </a:r>
            <a:endParaRPr lang="ar-SA" b="1" cap="none" spc="0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8564"/>
            <a:ext cx="9144000" cy="3189436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486562"/>
            <a:ext cx="712787" cy="70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مستدير الزوايا 1"/>
          <p:cNvSpPr/>
          <p:nvPr/>
        </p:nvSpPr>
        <p:spPr>
          <a:xfrm>
            <a:off x="395536" y="3345398"/>
            <a:ext cx="1767637" cy="101970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تحديد الوقت اللازم  </a:t>
            </a:r>
            <a:r>
              <a:rPr lang="ar-SA" dirty="0" err="1"/>
              <a:t>لانجاز</a:t>
            </a:r>
            <a:r>
              <a:rPr lang="ar-SA" dirty="0"/>
              <a:t> كل عمل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549" y="3855251"/>
            <a:ext cx="712787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مستدير الزوايا 8"/>
          <p:cNvSpPr/>
          <p:nvPr/>
        </p:nvSpPr>
        <p:spPr>
          <a:xfrm>
            <a:off x="6024476" y="4208470"/>
            <a:ext cx="1822935" cy="87671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/>
              <a:t>تحديد وقت للاستراحة من 10 الى بين الاعمال 15</a:t>
            </a:r>
          </a:p>
        </p:txBody>
      </p:sp>
    </p:spTree>
    <p:extLst>
      <p:ext uri="{BB962C8B-B14F-4D97-AF65-F5344CB8AC3E}">
        <p14:creationId xmlns:p14="http://schemas.microsoft.com/office/powerpoint/2010/main" val="359716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2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380312" y="3206472"/>
            <a:ext cx="143432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ما الذي يتبادر لذهنك عند رؤيتك لخارطة مفاهيم خطوات  تنظيم الوقت</a:t>
            </a:r>
            <a:endParaRPr lang="ar-SA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580112" y="3575804"/>
            <a:ext cx="14343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نظمي</a:t>
            </a:r>
          </a:p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معلوماتك</a:t>
            </a:r>
          </a:p>
          <a:p>
            <a:pPr algn="ctr"/>
            <a:r>
              <a:rPr lang="ar-SA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في خارطة مفاهيم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851920" y="3341548"/>
            <a:ext cx="143432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افتحي </a:t>
            </a:r>
          </a:p>
          <a:p>
            <a:pPr algn="ctr"/>
            <a:r>
              <a:rPr lang="ar-SA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الكتاب</a:t>
            </a:r>
          </a:p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وابحثي</a:t>
            </a:r>
          </a:p>
          <a:p>
            <a:pPr algn="ctr"/>
            <a:r>
              <a:rPr lang="ar-SA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عن معلومات حول</a:t>
            </a:r>
          </a:p>
          <a:p>
            <a:pPr algn="ctr"/>
            <a:r>
              <a:rPr lang="ar-SA" sz="24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الموضوع</a:t>
            </a:r>
            <a:endParaRPr lang="ar-SA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979712" y="3387268"/>
            <a:ext cx="143432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لخصي معلومات الكتاب في خارطة مفاهيم </a:t>
            </a:r>
            <a:endParaRPr lang="ar-SA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51520" y="3604200"/>
            <a:ext cx="143432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قارني بين الخارطة الأولى والخارطة الثانية وقيمي اجابتك </a:t>
            </a:r>
            <a:endParaRPr lang="ar-SA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899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15616" y="578297"/>
            <a:ext cx="56886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</a:rPr>
              <a:t>ماذا لو لم يُظهر الطلبة الجدية في </a:t>
            </a:r>
            <a:r>
              <a:rPr lang="ar-SA" sz="4800" b="1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</a:rPr>
              <a:t>تنفيذالاعمال</a:t>
            </a:r>
            <a:r>
              <a:rPr lang="ar-SA" sz="48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</a:rPr>
              <a:t> ؟</a:t>
            </a:r>
            <a:endParaRPr lang="ar-SA" sz="4800" b="1" cap="none" spc="0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302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8680"/>
            <a:ext cx="7488832" cy="331236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700868" y="4221088"/>
            <a:ext cx="61430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برايك هل للوقت قيمة والجدية في العمل </a:t>
            </a:r>
            <a:endParaRPr lang="ar-SA" sz="3600" b="1" cap="none" spc="0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889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145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34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680"/>
            <a:ext cx="3632250" cy="167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274" y="749275"/>
            <a:ext cx="35718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971600" y="2564904"/>
            <a:ext cx="459933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تخيلي ن لديك في البنك كل يوم 86.400 ريال</a:t>
            </a:r>
          </a:p>
          <a:p>
            <a:pPr algn="ctr"/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يجب أن تستخدميه خلال يوم واحد</a:t>
            </a:r>
          </a:p>
          <a:p>
            <a:pPr algn="ctr"/>
            <a:r>
              <a:rPr lang="ar-SA" sz="2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لأن المتبقي منه يلغى في اليوم التالي</a:t>
            </a:r>
          </a:p>
          <a:p>
            <a:pPr algn="ctr"/>
            <a:r>
              <a:rPr lang="ar-SA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ماذا ستفعلين؟</a:t>
            </a:r>
            <a:endParaRPr lang="ar-SA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51271" y="2564904"/>
            <a:ext cx="49920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كلا منا يملك هذا الكنز</a:t>
            </a:r>
          </a:p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فكل يوم جديد نملك 86400 ثانية</a:t>
            </a:r>
          </a:p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فكيف نديره ونستفيد منه ؟  </a:t>
            </a:r>
            <a:endParaRPr lang="ar-SA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031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48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334880"/>
            <a:ext cx="9108504" cy="438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427984" y="26556"/>
            <a:ext cx="4536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SA" sz="3600" dirty="0"/>
          </a:p>
          <a:p>
            <a:pPr algn="ctr"/>
            <a:r>
              <a:rPr lang="ar-SA" sz="3600" dirty="0"/>
              <a:t>إذا كنت تحب الحياة فلا تضع الوقت سدى، لأن الوقت هو المادة التي صنع منها الحياة.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15"/>
          <a:stretch/>
        </p:blipFill>
        <p:spPr bwMode="auto">
          <a:xfrm>
            <a:off x="285750" y="332656"/>
            <a:ext cx="4142234" cy="221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631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89859" y="188640"/>
            <a:ext cx="2909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spc="50" dirty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تنظيم </a:t>
            </a:r>
            <a:r>
              <a:rPr lang="ar-SA" sz="5400" b="1" cap="none" spc="50" dirty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الوقت</a:t>
            </a:r>
          </a:p>
        </p:txBody>
      </p:sp>
    </p:spTree>
    <p:extLst>
      <p:ext uri="{BB962C8B-B14F-4D97-AF65-F5344CB8AC3E}">
        <p14:creationId xmlns:p14="http://schemas.microsoft.com/office/powerpoint/2010/main" val="3689090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نتيجة بحث الصور عن علامة استفهام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720" y="2348880"/>
            <a:ext cx="106756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نتيجة بحث الصور عن علامة استفهام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106756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66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11558" y="0"/>
            <a:ext cx="4536505" cy="3672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يتوقع من الطالبة بنهاية الدرس أن :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تبين فوائد تنظيم الوقت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تصمم خارطة مفاهيم لطرق تنظيم الوقت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تحدد في الجدول  أعمال اليومية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تقدر اهمية الوقت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تربط بين تنظيم الوقت وبين رؤية 2030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تستدل  </a:t>
            </a:r>
            <a:r>
              <a:rPr lang="ar-SA" b="1" dirty="0" err="1">
                <a:solidFill>
                  <a:schemeClr val="tx1"/>
                </a:solidFill>
              </a:rPr>
              <a:t>بايات</a:t>
            </a:r>
            <a:r>
              <a:rPr lang="ar-SA" b="1" dirty="0">
                <a:solidFill>
                  <a:schemeClr val="tx1"/>
                </a:solidFill>
              </a:rPr>
              <a:t> من القران على اهمية الوقت </a:t>
            </a:r>
          </a:p>
          <a:p>
            <a:pPr marL="342900" indent="-342900" algn="ctr">
              <a:buAutoNum type="arabicParenR"/>
            </a:pPr>
            <a:r>
              <a:rPr lang="ar-SA" b="1" dirty="0">
                <a:solidFill>
                  <a:schemeClr val="tx1"/>
                </a:solidFill>
              </a:rPr>
              <a:t>تدرك أهمية الجدية في العمل </a:t>
            </a:r>
          </a:p>
        </p:txBody>
      </p:sp>
    </p:spTree>
    <p:extLst>
      <p:ext uri="{BB962C8B-B14F-4D97-AF65-F5344CB8AC3E}">
        <p14:creationId xmlns:p14="http://schemas.microsoft.com/office/powerpoint/2010/main" val="2138406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11560" y="260648"/>
            <a:ext cx="4874840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بعد مشاهدتك للعرض المرئي أكملي الجدول</a:t>
            </a:r>
          </a:p>
        </p:txBody>
      </p:sp>
    </p:spTree>
    <p:extLst>
      <p:ext uri="{BB962C8B-B14F-4D97-AF65-F5344CB8AC3E}">
        <p14:creationId xmlns:p14="http://schemas.microsoft.com/office/powerpoint/2010/main" val="942609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84167" y="1412776"/>
            <a:ext cx="8050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/>
                <a:solidFill>
                  <a:srgbClr val="FFE48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1)</a:t>
            </a:r>
            <a:endParaRPr lang="ar-SA" sz="5400" b="1" cap="none" spc="0" dirty="0">
              <a:ln w="1905"/>
              <a:solidFill>
                <a:srgbClr val="FFE48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985397" y="489446"/>
            <a:ext cx="5173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ما فوائد 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تنظيم</a:t>
            </a:r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الوقت ؟</a:t>
            </a:r>
          </a:p>
        </p:txBody>
      </p:sp>
    </p:spTree>
    <p:extLst>
      <p:ext uri="{BB962C8B-B14F-4D97-AF65-F5344CB8AC3E}">
        <p14:creationId xmlns:p14="http://schemas.microsoft.com/office/powerpoint/2010/main" val="3343031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788</TotalTime>
  <Words>252</Words>
  <Application>Microsoft Office PowerPoint</Application>
  <PresentationFormat>عرض على الشاشة (4:3)</PresentationFormat>
  <Paragraphs>54</Paragraphs>
  <Slides>18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2" baseType="lpstr">
      <vt:lpstr>Calibri</vt:lpstr>
      <vt:lpstr>Constantia</vt:lpstr>
      <vt:lpstr>Wingdings 2</vt:lpstr>
      <vt:lpstr>تدفق</vt:lpstr>
      <vt:lpstr>مراجعة الدرس السابق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فوائد تنظيم الوقت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حمود حاتم الناصر</cp:lastModifiedBy>
  <cp:revision>85</cp:revision>
  <dcterms:created xsi:type="dcterms:W3CDTF">2019-10-11T16:35:26Z</dcterms:created>
  <dcterms:modified xsi:type="dcterms:W3CDTF">2021-08-28T17:10:20Z</dcterms:modified>
</cp:coreProperties>
</file>