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6"/>
  </p:notesMasterIdLst>
  <p:sldIdLst>
    <p:sldId id="937" r:id="rId2"/>
    <p:sldId id="1246" r:id="rId3"/>
    <p:sldId id="1140" r:id="rId4"/>
    <p:sldId id="1292" r:id="rId5"/>
    <p:sldId id="1303" r:id="rId6"/>
    <p:sldId id="1304" r:id="rId7"/>
    <p:sldId id="1305" r:id="rId8"/>
    <p:sldId id="1306" r:id="rId9"/>
    <p:sldId id="1307" r:id="rId10"/>
    <p:sldId id="1293" r:id="rId11"/>
    <p:sldId id="1294" r:id="rId12"/>
    <p:sldId id="1295" r:id="rId13"/>
    <p:sldId id="1300" r:id="rId14"/>
    <p:sldId id="1301" r:id="rId15"/>
    <p:sldId id="1302" r:id="rId16"/>
    <p:sldId id="1256" r:id="rId17"/>
    <p:sldId id="1308" r:id="rId18"/>
    <p:sldId id="1309" r:id="rId19"/>
    <p:sldId id="1310" r:id="rId20"/>
    <p:sldId id="1311" r:id="rId21"/>
    <p:sldId id="1312" r:id="rId22"/>
    <p:sldId id="1263" r:id="rId23"/>
    <p:sldId id="1313" r:id="rId24"/>
    <p:sldId id="1314" r:id="rId25"/>
    <p:sldId id="1315" r:id="rId26"/>
    <p:sldId id="1316" r:id="rId27"/>
    <p:sldId id="1270" r:id="rId28"/>
    <p:sldId id="1317" r:id="rId29"/>
    <p:sldId id="1318" r:id="rId30"/>
    <p:sldId id="1319" r:id="rId31"/>
    <p:sldId id="1320" r:id="rId32"/>
    <p:sldId id="1279" r:id="rId33"/>
    <p:sldId id="1321" r:id="rId34"/>
    <p:sldId id="1322" r:id="rId35"/>
    <p:sldId id="1323" r:id="rId36"/>
    <p:sldId id="1280" r:id="rId37"/>
    <p:sldId id="1324" r:id="rId38"/>
    <p:sldId id="1325" r:id="rId39"/>
    <p:sldId id="1326" r:id="rId40"/>
    <p:sldId id="1289" r:id="rId41"/>
    <p:sldId id="1327" r:id="rId42"/>
    <p:sldId id="1328" r:id="rId43"/>
    <p:sldId id="1290" r:id="rId44"/>
    <p:sldId id="1329" r:id="rId45"/>
    <p:sldId id="1330" r:id="rId46"/>
    <p:sldId id="1291" r:id="rId47"/>
    <p:sldId id="1331" r:id="rId48"/>
    <p:sldId id="1332" r:id="rId49"/>
    <p:sldId id="1333" r:id="rId50"/>
    <p:sldId id="1334" r:id="rId51"/>
    <p:sldId id="1335" r:id="rId52"/>
    <p:sldId id="1336" r:id="rId53"/>
    <p:sldId id="1337" r:id="rId54"/>
    <p:sldId id="1338" r:id="rId55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1AA0"/>
    <a:srgbClr val="B05408"/>
    <a:srgbClr val="0000FF"/>
    <a:srgbClr val="FF3300"/>
    <a:srgbClr val="FF00FF"/>
    <a:srgbClr val="006600"/>
    <a:srgbClr val="FFFFFF"/>
    <a:srgbClr val="0060A8"/>
    <a:srgbClr val="00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38" autoAdjust="0"/>
    <p:restoredTop sz="95907" autoAdjust="0"/>
  </p:normalViewPr>
  <p:slideViewPr>
    <p:cSldViewPr>
      <p:cViewPr>
        <p:scale>
          <a:sx n="70" d="100"/>
          <a:sy n="70" d="100"/>
        </p:scale>
        <p:origin x="-123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5.png"/><Relationship Id="rId7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5.png"/><Relationship Id="rId7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5.png"/><Relationship Id="rId7" Type="http://schemas.openxmlformats.org/officeDocument/2006/relationships/audio" Target="../media/audio1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audio" Target="../media/audio1.wav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12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4.wdp"/><Relationship Id="rId1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6.png"/><Relationship Id="rId7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audio" Target="../media/audio2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10" Type="http://schemas.openxmlformats.org/officeDocument/2006/relationships/slide" Target="slide2.xml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8.png"/><Relationship Id="rId7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9.png"/><Relationship Id="rId7" Type="http://schemas.openxmlformats.org/officeDocument/2006/relationships/slide" Target="slid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.png"/><Relationship Id="rId7" Type="http://schemas.openxmlformats.org/officeDocument/2006/relationships/audio" Target="../media/audio1.wav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8.png"/><Relationship Id="rId7" Type="http://schemas.openxmlformats.org/officeDocument/2006/relationships/audio" Target="../media/audio1.wav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6.xml"/><Relationship Id="rId11" Type="http://schemas.openxmlformats.org/officeDocument/2006/relationships/slide" Target="slide46.xml"/><Relationship Id="rId5" Type="http://schemas.openxmlformats.org/officeDocument/2006/relationships/slide" Target="slide3.xml"/><Relationship Id="rId10" Type="http://schemas.openxmlformats.org/officeDocument/2006/relationships/slide" Target="slide43.xml"/><Relationship Id="rId4" Type="http://schemas.openxmlformats.org/officeDocument/2006/relationships/audio" Target="../media/audio2.wav"/><Relationship Id="rId9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audio" Target="../media/audio2.wav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5.jpeg"/><Relationship Id="rId7" Type="http://schemas.openxmlformats.org/officeDocument/2006/relationships/audio" Target="../media/audio1.wav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9.png"/><Relationship Id="rId7" Type="http://schemas.openxmlformats.org/officeDocument/2006/relationships/audio" Target="../media/audio1.wav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3.png"/><Relationship Id="rId7" Type="http://schemas.openxmlformats.org/officeDocument/2006/relationships/audio" Target="../media/audio1.wav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9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66.png"/><Relationship Id="rId7" Type="http://schemas.openxmlformats.org/officeDocument/2006/relationships/audio" Target="../media/audio1.wav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70.png"/><Relationship Id="rId7" Type="http://schemas.openxmlformats.org/officeDocument/2006/relationships/audio" Target="../media/audio1.wav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audio" Target="../media/audio2.wav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jpeg"/><Relationship Id="rId18" Type="http://schemas.openxmlformats.org/officeDocument/2006/relationships/image" Target="../media/image90.png"/><Relationship Id="rId3" Type="http://schemas.openxmlformats.org/officeDocument/2006/relationships/image" Target="../media/image75.jpeg"/><Relationship Id="rId21" Type="http://schemas.openxmlformats.org/officeDocument/2006/relationships/audio" Target="../media/audio2.wav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19" Type="http://schemas.openxmlformats.org/officeDocument/2006/relationships/slide" Target="slide2.xml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2.png"/><Relationship Id="rId7" Type="http://schemas.openxmlformats.org/officeDocument/2006/relationships/audio" Target="../media/audio1.wav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2.png"/><Relationship Id="rId7" Type="http://schemas.openxmlformats.org/officeDocument/2006/relationships/audio" Target="../media/audio1.wav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2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2.png"/><Relationship Id="rId7" Type="http://schemas.openxmlformats.org/officeDocument/2006/relationships/audio" Target="../media/audio1.wav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audio" Target="../media/audio2.wav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audio" Target="../media/audio2.wav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00.png"/><Relationship Id="rId7" Type="http://schemas.openxmlformats.org/officeDocument/2006/relationships/audio" Target="../media/audio1.wav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audio" Target="../media/audio2.wav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09.png"/><Relationship Id="rId7" Type="http://schemas.openxmlformats.org/officeDocument/2006/relationships/audio" Target="../media/audio1.wav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audio" Target="../media/audio2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audio" Target="../media/audio1.wav"/><Relationship Id="rId5" Type="http://schemas.openxmlformats.org/officeDocument/2006/relationships/image" Target="../media/image115.png"/><Relationship Id="rId10" Type="http://schemas.openxmlformats.org/officeDocument/2006/relationships/slide" Target="slide2.xml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0.png"/><Relationship Id="rId7" Type="http://schemas.openxmlformats.org/officeDocument/2006/relationships/audio" Target="../media/audio1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audio" Target="../media/audio2.wav"/><Relationship Id="rId4" Type="http://schemas.openxmlformats.org/officeDocument/2006/relationships/image" Target="../media/image124.png"/><Relationship Id="rId9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23.png"/><Relationship Id="rId7" Type="http://schemas.openxmlformats.org/officeDocument/2006/relationships/image" Target="../media/image13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audio" Target="../media/audio2.wav"/><Relationship Id="rId4" Type="http://schemas.openxmlformats.org/officeDocument/2006/relationships/image" Target="../media/image128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audio" Target="../media/audio2.wav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slide" Target="slide2.xml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5" Type="http://schemas.openxmlformats.org/officeDocument/2006/relationships/audio" Target="../media/audio2.wav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Relationship Id="rId1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7.png"/><Relationship Id="rId7" Type="http://schemas.openxmlformats.org/officeDocument/2006/relationships/audio" Target="../media/audio1.wav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audio" Target="../media/audio1.wav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slide" Target="slide2.xm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microsoft.com/office/2007/relationships/hdphoto" Target="../media/hdphoto9.wdp"/><Relationship Id="rId5" Type="http://schemas.openxmlformats.org/officeDocument/2006/relationships/image" Target="../media/image156.png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microsoft.com/office/2007/relationships/hdphoto" Target="../media/hdphoto8.wdp"/><Relationship Id="rId1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7" Type="http://schemas.openxmlformats.org/officeDocument/2006/relationships/audio" Target="../media/audio2.wav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audio" Target="../media/audio2.wav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6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10" Type="http://schemas.openxmlformats.org/officeDocument/2006/relationships/audio" Target="../media/audio2.wav"/><Relationship Id="rId4" Type="http://schemas.openxmlformats.org/officeDocument/2006/relationships/image" Target="../media/image168.png"/><Relationship Id="rId9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78.png"/><Relationship Id="rId3" Type="http://schemas.openxmlformats.org/officeDocument/2006/relationships/image" Target="../media/image173.png"/><Relationship Id="rId7" Type="http://schemas.openxmlformats.org/officeDocument/2006/relationships/image" Target="../media/image175.png"/><Relationship Id="rId12" Type="http://schemas.microsoft.com/office/2007/relationships/hdphoto" Target="../media/hdphoto14.wdp"/><Relationship Id="rId17" Type="http://schemas.openxmlformats.org/officeDocument/2006/relationships/audio" Target="../media/audio2.wav"/><Relationship Id="rId2" Type="http://schemas.openxmlformats.org/officeDocument/2006/relationships/image" Target="../media/image172.png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77.png"/><Relationship Id="rId5" Type="http://schemas.openxmlformats.org/officeDocument/2006/relationships/image" Target="../media/image174.png"/><Relationship Id="rId15" Type="http://schemas.openxmlformats.org/officeDocument/2006/relationships/slide" Target="slide2.xml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76.png"/><Relationship Id="rId1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0.png"/><Relationship Id="rId7" Type="http://schemas.openxmlformats.org/officeDocument/2006/relationships/image" Target="../media/image18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10" Type="http://schemas.openxmlformats.org/officeDocument/2006/relationships/audio" Target="../media/audio2.wav"/><Relationship Id="rId4" Type="http://schemas.openxmlformats.org/officeDocument/2006/relationships/image" Target="../media/image164.png"/><Relationship Id="rId9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5.png"/><Relationship Id="rId7" Type="http://schemas.openxmlformats.org/officeDocument/2006/relationships/audio" Target="../media/audio1.wav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85.png"/><Relationship Id="rId7" Type="http://schemas.openxmlformats.org/officeDocument/2006/relationships/slide" Target="slide2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10" Type="http://schemas.openxmlformats.org/officeDocument/2006/relationships/audio" Target="../media/audio2.wav"/><Relationship Id="rId4" Type="http://schemas.openxmlformats.org/officeDocument/2006/relationships/image" Target="../media/image195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audio" Target="../media/audio2.wav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2265611" y="3164775"/>
            <a:ext cx="43893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dventure" panose="04020700000000000000" pitchFamily="82" charset="0"/>
                <a:cs typeface="Al-TkamolZulfiMath" pitchFamily="2" charset="-78"/>
              </a:rPr>
              <a:t>The body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1835696" y="1268760"/>
            <a:ext cx="508825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38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anose="04020700000000000000" pitchFamily="82" charset="0"/>
                <a:cs typeface="Adobe Hebrew" pitchFamily="18" charset="-79"/>
              </a:rPr>
              <a:t>Unit 4</a:t>
            </a:r>
          </a:p>
        </p:txBody>
      </p:sp>
      <p:grpSp>
        <p:nvGrpSpPr>
          <p:cNvPr id="24" name="مجموعة 23"/>
          <p:cNvGrpSpPr>
            <a:grpSpLocks/>
          </p:cNvGrpSpPr>
          <p:nvPr/>
        </p:nvGrpSpPr>
        <p:grpSpPr bwMode="auto">
          <a:xfrm>
            <a:off x="1403648" y="4941168"/>
            <a:ext cx="619268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Fan Heiti Std B" pitchFamily="34" charset="-128"/>
                  <a:ea typeface="Adobe Fan Heiti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Fan Heiti Std B" pitchFamily="34" charset="-128"/>
                <a:ea typeface="Adobe Fan Heiti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11" y="1500174"/>
            <a:ext cx="7290623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75" y="1857364"/>
            <a:ext cx="7206921" cy="7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571744"/>
            <a:ext cx="2357454" cy="45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1285852" y="3071810"/>
            <a:ext cx="6143668" cy="3054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11" y="1500174"/>
            <a:ext cx="7290623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75" y="1857364"/>
            <a:ext cx="7206921" cy="7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571744"/>
            <a:ext cx="2357454" cy="45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85852" y="3071810"/>
            <a:ext cx="6143668" cy="307183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11" y="1500174"/>
            <a:ext cx="7290623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75" y="1857364"/>
            <a:ext cx="7206921" cy="70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571744"/>
            <a:ext cx="2357454" cy="45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1285852" y="3071810"/>
            <a:ext cx="6143668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مستطيل 16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285721" y="1503350"/>
            <a:ext cx="7429551" cy="33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285720" y="1935153"/>
            <a:ext cx="7215238" cy="56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571744"/>
            <a:ext cx="4071966" cy="152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357694"/>
            <a:ext cx="407196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2571744"/>
            <a:ext cx="3714776" cy="152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 cstate="email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4357694"/>
            <a:ext cx="3714776" cy="17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مستطيل 16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1" y="1503350"/>
            <a:ext cx="7429551" cy="33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857364"/>
            <a:ext cx="5988050" cy="6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2714620"/>
            <a:ext cx="2571768" cy="289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2714620"/>
            <a:ext cx="3749447" cy="289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0244" y="1487475"/>
            <a:ext cx="3301624" cy="44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988529"/>
            <a:ext cx="1500197" cy="36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2560951"/>
            <a:ext cx="8001056" cy="151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22324" y="4214818"/>
            <a:ext cx="2385406" cy="87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85918" y="5214950"/>
            <a:ext cx="2624139" cy="8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488" y="4207241"/>
            <a:ext cx="2866653" cy="86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929322" y="4204806"/>
            <a:ext cx="2749478" cy="86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895869" y="5214950"/>
            <a:ext cx="2462213" cy="56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000" dir="5400000" sy="-100000" algn="bl" rotWithShape="0"/>
          </a:effectLst>
        </p:spPr>
      </p:pic>
      <p:sp>
        <p:nvSpPr>
          <p:cNvPr id="18" name="مستطيل 17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2928934"/>
            <a:ext cx="5205517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4122149" cy="3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2285992"/>
            <a:ext cx="6858048" cy="57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28" y="2928934"/>
            <a:ext cx="949528" cy="47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4122149" cy="3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285992"/>
            <a:ext cx="6858048" cy="57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1571612"/>
            <a:ext cx="4145983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857487" y="1643050"/>
            <a:ext cx="1071571" cy="27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488" y="3657603"/>
            <a:ext cx="1143008" cy="29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مستطيل مستدير الزوايا 17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4122149" cy="3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285992"/>
            <a:ext cx="6858048" cy="57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480" y="3000372"/>
            <a:ext cx="521497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000372"/>
            <a:ext cx="1208946" cy="47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8935" y="2276468"/>
            <a:ext cx="6193329" cy="29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3681" y="2000240"/>
            <a:ext cx="4178319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570175"/>
            <a:ext cx="4714908" cy="364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04549" y="3143248"/>
            <a:ext cx="3553731" cy="2046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31640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75" y="2000240"/>
            <a:ext cx="4167425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2503482"/>
            <a:ext cx="6562161" cy="63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1472" y="3404559"/>
            <a:ext cx="7786742" cy="81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75" y="2000240"/>
            <a:ext cx="4167425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285993"/>
            <a:ext cx="821537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643182"/>
            <a:ext cx="4714908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86380" y="3089279"/>
            <a:ext cx="3571900" cy="2054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000240"/>
            <a:ext cx="1952635" cy="509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4842" y="2571744"/>
            <a:ext cx="6324612" cy="6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214686"/>
            <a:ext cx="5715040" cy="55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857628"/>
            <a:ext cx="564360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000240"/>
            <a:ext cx="1952635" cy="509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214686"/>
            <a:ext cx="4286280" cy="47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857628"/>
            <a:ext cx="60722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4842" y="2571744"/>
            <a:ext cx="6324612" cy="6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ستطيل مستدير الزوايا 17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370275" y="2212475"/>
            <a:ext cx="6059113" cy="995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95" y="3429000"/>
            <a:ext cx="3700972" cy="400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398850" y="4212740"/>
            <a:ext cx="6019811" cy="100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428596" y="5426182"/>
            <a:ext cx="2345041" cy="36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مستدير الزوايا 13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6" y="2336666"/>
            <a:ext cx="6824678" cy="44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7" y="2000240"/>
            <a:ext cx="2286015" cy="34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2786058"/>
            <a:ext cx="8001056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6" y="2357430"/>
            <a:ext cx="6824678" cy="44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7" y="2000240"/>
            <a:ext cx="2286015" cy="34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2786058"/>
            <a:ext cx="7358114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مستدير الزوايا 13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54" y="5891228"/>
            <a:ext cx="984418" cy="252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393" y="1504937"/>
            <a:ext cx="3072161" cy="26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1785926"/>
            <a:ext cx="1285884" cy="34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143116"/>
            <a:ext cx="6286544" cy="28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85786" y="3340852"/>
            <a:ext cx="1833867" cy="1240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495697" y="3353785"/>
            <a:ext cx="1848260" cy="12273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396036" y="3336090"/>
            <a:ext cx="1856899" cy="12426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85787" y="4752984"/>
            <a:ext cx="1825228" cy="1247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498042" y="4748219"/>
            <a:ext cx="1833867" cy="1249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427000" y="4714884"/>
            <a:ext cx="1859776" cy="1264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142976" y="4572008"/>
            <a:ext cx="1211590" cy="274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792" y="4511470"/>
            <a:ext cx="502026" cy="274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6929454" y="4500570"/>
            <a:ext cx="1040510" cy="297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5929330"/>
            <a:ext cx="866623" cy="263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3929058" y="5887259"/>
            <a:ext cx="802118" cy="274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500306"/>
            <a:ext cx="3143272" cy="357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928934"/>
            <a:ext cx="7215238" cy="352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30" name="مخطط انسيابي: تحضير 4">
              <a:hlinkClick r:id="rId1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1" name="سهم مسنن إلى اليمين 5">
              <a:hlinkClick r:id="" action="ppaction://hlinkshowjump?jump=previousslide"/>
              <a:hlinkHover r:id="" action="ppaction://noaction" highlightClick="1">
                <a:snd r:embed="rId2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2" name="سهم مسنن إلى اليمين 6">
              <a:hlinkClick r:id="" action="ppaction://hlinkshowjump?jump=nextslide"/>
              <a:hlinkHover r:id="" action="ppaction://noaction" highlightClick="1">
                <a:snd r:embed="rId2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33" name="خماسي 32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58913"/>
            <a:ext cx="3302669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2" y="1928802"/>
            <a:ext cx="7143768" cy="6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2886077"/>
            <a:ext cx="5786478" cy="118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4429132"/>
            <a:ext cx="578647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58913"/>
            <a:ext cx="3302669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2" y="1928802"/>
            <a:ext cx="7143768" cy="6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2857496"/>
            <a:ext cx="5786478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4429132"/>
            <a:ext cx="5786478" cy="1282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76375"/>
            <a:ext cx="3602853" cy="42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259817"/>
            <a:ext cx="1311282" cy="38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01632" y="2974974"/>
            <a:ext cx="7199392" cy="216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58913"/>
            <a:ext cx="3302669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2" y="1928802"/>
            <a:ext cx="7143768" cy="6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2857496"/>
            <a:ext cx="5786478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4429132"/>
            <a:ext cx="5786478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58913"/>
            <a:ext cx="3302669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2" y="1928802"/>
            <a:ext cx="7143768" cy="69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1428728" y="2857496"/>
            <a:ext cx="5786478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519043"/>
            <a:ext cx="4357718" cy="33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2006592"/>
            <a:ext cx="6286544" cy="104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3430589"/>
            <a:ext cx="7000045" cy="85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857364"/>
            <a:ext cx="642942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519043"/>
            <a:ext cx="4357718" cy="33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2357430"/>
            <a:ext cx="4357718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072066" y="3266195"/>
            <a:ext cx="3647101" cy="191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5755" y="1487475"/>
            <a:ext cx="4267683" cy="36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7" y="2071678"/>
            <a:ext cx="6166749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643314"/>
            <a:ext cx="7000924" cy="454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5755" y="1487475"/>
            <a:ext cx="4267683" cy="36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99" y="1785926"/>
            <a:ext cx="7322373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722" y="2214554"/>
            <a:ext cx="3824476" cy="64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1571604" y="3000372"/>
            <a:ext cx="5500726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3537" y="1428736"/>
            <a:ext cx="1579571" cy="475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74718" y="2000240"/>
            <a:ext cx="7411992" cy="636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1659" y="2786058"/>
            <a:ext cx="7085051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929066"/>
            <a:ext cx="428628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4572008"/>
            <a:ext cx="528641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5143512"/>
            <a:ext cx="5286412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5572140"/>
            <a:ext cx="214314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554" y="5572140"/>
            <a:ext cx="2214578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563537" y="1428736"/>
            <a:ext cx="1579571" cy="47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2071678"/>
            <a:ext cx="7137381" cy="107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429000"/>
            <a:ext cx="7137381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rcRect/>
          <a:stretch>
            <a:fillRect/>
          </a:stretch>
        </p:blipFill>
        <p:spPr bwMode="auto">
          <a:xfrm>
            <a:off x="1838327" y="5314273"/>
            <a:ext cx="4876813" cy="54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3537" y="1428736"/>
            <a:ext cx="1579571" cy="475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2000240"/>
            <a:ext cx="8000849" cy="3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85" y="2357430"/>
            <a:ext cx="7039001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85" y="3143248"/>
            <a:ext cx="703900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85" y="4214818"/>
            <a:ext cx="703900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585" y="5286388"/>
            <a:ext cx="703900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ستطيل 17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63537" y="1428736"/>
            <a:ext cx="1579571" cy="475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2000240"/>
            <a:ext cx="8000849" cy="36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2428868"/>
            <a:ext cx="707236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3214686"/>
            <a:ext cx="707236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4214818"/>
            <a:ext cx="7072362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24" y="5286388"/>
            <a:ext cx="707236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مستطيل 17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5936" y="1500174"/>
            <a:ext cx="3848874" cy="35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4219" y="2009768"/>
            <a:ext cx="7902557" cy="108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039" y="1785927"/>
            <a:ext cx="2127259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2643182"/>
            <a:ext cx="7984942" cy="42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3267076"/>
            <a:ext cx="7984942" cy="87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5595420" cy="29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20" y="1714488"/>
            <a:ext cx="850112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5092" y="2928934"/>
            <a:ext cx="444978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5714" y="3643314"/>
            <a:ext cx="2008370" cy="1374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8914" y="3657562"/>
            <a:ext cx="2014584" cy="137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72192" y="3657562"/>
            <a:ext cx="2014584" cy="137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85714" y="4915532"/>
            <a:ext cx="2014584" cy="137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343234" y="4915532"/>
            <a:ext cx="2014584" cy="137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6272192" y="4915532"/>
            <a:ext cx="2014584" cy="137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1" cstate="email">
            <a:grayscl/>
          </a:blip>
          <a:srcRect/>
          <a:stretch>
            <a:fillRect/>
          </a:stretch>
        </p:blipFill>
        <p:spPr bwMode="auto">
          <a:xfrm>
            <a:off x="1757583" y="3714752"/>
            <a:ext cx="5243309" cy="113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2" cstate="email">
            <a:grayscl/>
          </a:blip>
          <a:srcRect/>
          <a:stretch>
            <a:fillRect/>
          </a:stretch>
        </p:blipFill>
        <p:spPr bwMode="auto">
          <a:xfrm>
            <a:off x="1122744" y="5000636"/>
            <a:ext cx="6825290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ستطيل 20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1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1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9" name="خماسي 28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3026" y="1453767"/>
            <a:ext cx="3298842" cy="3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69" y="1785926"/>
            <a:ext cx="8562611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2214554"/>
            <a:ext cx="664373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email">
            <a:grayscl/>
          </a:blip>
          <a:stretch>
            <a:fillRect/>
          </a:stretch>
        </p:blipFill>
        <p:spPr bwMode="auto">
          <a:xfrm>
            <a:off x="1357290" y="4572008"/>
            <a:ext cx="6357982" cy="1498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85725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357158" y="1928802"/>
            <a:ext cx="8429684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85725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email">
            <a:grayscl/>
          </a:blip>
          <a:srcRect/>
          <a:stretch>
            <a:fillRect/>
          </a:stretch>
        </p:blipFill>
        <p:spPr bwMode="auto">
          <a:xfrm>
            <a:off x="357158" y="1928802"/>
            <a:ext cx="8429684" cy="415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67"/>
          <a:stretch>
            <a:fillRect/>
          </a:stretch>
        </p:blipFill>
        <p:spPr bwMode="auto">
          <a:xfrm>
            <a:off x="373156" y="1428736"/>
            <a:ext cx="8485124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810" y="1871432"/>
            <a:ext cx="553060" cy="2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35507" y="1714488"/>
            <a:ext cx="1636295" cy="3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318410" y="1785926"/>
            <a:ext cx="1136634" cy="2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75622" y="1785926"/>
            <a:ext cx="1479912" cy="30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2754" y="1714488"/>
            <a:ext cx="1724022" cy="35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143116"/>
            <a:ext cx="5476092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0" cstate="email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9615" y="2143116"/>
            <a:ext cx="2948665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ستطيل 1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71612"/>
            <a:ext cx="2140290" cy="37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293235"/>
            <a:ext cx="2000264" cy="34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61967" y="3071810"/>
            <a:ext cx="7967685" cy="160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634" y="1500174"/>
            <a:ext cx="7656390" cy="37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2058979"/>
            <a:ext cx="6480035" cy="369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2857496"/>
            <a:ext cx="8358214" cy="164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4634" y="1500174"/>
            <a:ext cx="7656390" cy="37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857364"/>
            <a:ext cx="342902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285992"/>
            <a:ext cx="5214974" cy="159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5214974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143512"/>
            <a:ext cx="5214974" cy="100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446729" y="2857496"/>
            <a:ext cx="3482989" cy="2992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81126"/>
            <a:ext cx="857256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2643206" cy="38007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20" y="1785926"/>
            <a:ext cx="1357290" cy="38007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1785926"/>
            <a:ext cx="1785950" cy="38007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1785926"/>
            <a:ext cx="1571636" cy="38007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785926"/>
            <a:ext cx="928694" cy="38007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13" cstate="email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7158" y="2285992"/>
            <a:ext cx="8358246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مستطيل 16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</a:blip>
          <a:srcRect/>
          <a:stretch>
            <a:fillRect/>
          </a:stretch>
        </p:blipFill>
        <p:spPr bwMode="auto">
          <a:xfrm>
            <a:off x="2285984" y="1000108"/>
            <a:ext cx="5072098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514" y="1970079"/>
            <a:ext cx="8373328" cy="38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484431"/>
            <a:ext cx="1357322" cy="301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44634" y="1500174"/>
            <a:ext cx="7656390" cy="37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522362"/>
            <a:ext cx="79296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030246"/>
            <a:ext cx="3786214" cy="232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086" y="2673056"/>
            <a:ext cx="3643338" cy="268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93825"/>
            <a:ext cx="2073657" cy="3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4342" y="1857364"/>
            <a:ext cx="656367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2786058"/>
            <a:ext cx="7098784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3811594"/>
            <a:ext cx="2571768" cy="831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493825"/>
            <a:ext cx="2073657" cy="36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4342" y="1857364"/>
            <a:ext cx="6563674" cy="71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59" y="5715016"/>
            <a:ext cx="5686439" cy="5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4214842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2571744"/>
            <a:ext cx="4214842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26" y="1500174"/>
            <a:ext cx="1658844" cy="28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28860" y="2000240"/>
            <a:ext cx="4046149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493825"/>
            <a:ext cx="2238448" cy="29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8027" y="1785926"/>
            <a:ext cx="4388287" cy="65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2435041"/>
            <a:ext cx="4379935" cy="1851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28596" y="4357694"/>
            <a:ext cx="4357718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72066" y="928670"/>
            <a:ext cx="3462354" cy="5238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57224" y="5708103"/>
            <a:ext cx="3786214" cy="45720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1" y="1500174"/>
            <a:ext cx="4214841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928670"/>
            <a:ext cx="4214841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1000108"/>
            <a:ext cx="4857784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4546" y="928670"/>
            <a:ext cx="5072098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5936" y="1500174"/>
            <a:ext cx="3848874" cy="35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4219" y="2009768"/>
            <a:ext cx="7902557" cy="108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015190" y="3257833"/>
            <a:ext cx="6557205" cy="231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3275856" y="116632"/>
            <a:ext cx="2815193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oadway" pitchFamily="82" charset="0"/>
                <a:cs typeface="AL-Hotham" pitchFamily="2" charset="-78"/>
              </a:rPr>
              <a:t>4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oper Black" pitchFamily="18" charset="0"/>
                <a:cs typeface="AL-Hotham" pitchFamily="2" charset="-78"/>
              </a:rPr>
              <a:t>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oper Black" pitchFamily="18" charset="0"/>
              <a:cs typeface="AL-Hotham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331640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19477" y="116632"/>
            <a:ext cx="2671572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4 The body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57712</TotalTime>
  <Words>483</Words>
  <Application>Microsoft Office PowerPoint</Application>
  <PresentationFormat>عرض على الشاشة (3:4)‏</PresentationFormat>
  <Paragraphs>289</Paragraphs>
  <Slides>54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55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4420</cp:revision>
  <dcterms:created xsi:type="dcterms:W3CDTF">2011-07-24T20:30:27Z</dcterms:created>
  <dcterms:modified xsi:type="dcterms:W3CDTF">2015-11-10T21:21:38Z</dcterms:modified>
</cp:coreProperties>
</file>