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675BD-7B84-4B02-96E8-443C6F6CFF25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5608-6B68-4D6C-920F-A1B62948E41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857387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softEdge rad="31750"/>
          </a:effectLst>
        </p:spPr>
        <p:txBody>
          <a:bodyPr>
            <a:prstTxWarp prst="textTriangle">
              <a:avLst>
                <a:gd name="adj" fmla="val 45656"/>
              </a:avLst>
            </a:prstTxWarp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{ اللافقاريات </a:t>
            </a:r>
            <a:r>
              <a:rPr lang="ar-SA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الحبلية</a:t>
            </a:r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}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مدرس المادة </a:t>
            </a:r>
          </a:p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مشبب </a:t>
            </a:r>
            <a:r>
              <a:rPr lang="ar-SA" sz="3600" b="1" spc="3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الشهراني</a:t>
            </a:r>
            <a:endParaRPr lang="ar-SA" sz="3600" b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Naskh Extensions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الامير</a:t>
            </a:r>
            <a:r>
              <a:rPr lang="ar-SA" b="1" i="1" spc="300" dirty="0" smtClean="0">
                <a:solidFill>
                  <a:srgbClr val="FFFF00"/>
                </a:solidFill>
              </a:rPr>
              <a:t>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FFFF0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عبدالعزيز</a:t>
            </a:r>
            <a:endParaRPr lang="ar-SA" b="1" i="1" spc="300" dirty="0">
              <a:solidFill>
                <a:srgbClr val="FFFF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b="1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4000" b="1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{ </a:t>
            </a:r>
            <a:r>
              <a:rPr lang="ar-SA" sz="4000" b="1" spc="3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اللافقاريات </a:t>
            </a:r>
            <a:r>
              <a:rPr lang="ar-SA" sz="4000" b="1" spc="3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الحبلية</a:t>
            </a:r>
            <a:r>
              <a:rPr lang="ar-SA" sz="4000" b="1" spc="3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}</a:t>
            </a:r>
            <a:r>
              <a:rPr lang="en-US" b="1" spc="3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3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3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000108"/>
            <a:ext cx="8858312" cy="557216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صفات اللافقاريات </a:t>
            </a:r>
            <a:r>
              <a:rPr lang="ar-SA" sz="2800" b="1" i="1" spc="300" dirty="0" err="1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الحبلية</a:t>
            </a: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حيوانات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ثانوية الفم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أشهرالأمثلة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السهيم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(حيوان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بحري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مدفون في الرمل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الحبليات لها أربع صفات </a:t>
            </a:r>
            <a:r>
              <a:rPr lang="ar-SA" sz="2800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هي :</a:t>
            </a:r>
            <a:endParaRPr lang="en-US" sz="2800" i="1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حبل عصبي ظهري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أنبوبي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حبل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ظهري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جيوب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بلعومية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ذيل خلف شرجي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وقد تكّون بعض أشكال الغدة الدرقية </a:t>
            </a:r>
            <a:r>
              <a:rPr lang="ar-SA" sz="2800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شعبة الحبليات</a:t>
            </a:r>
            <a:r>
              <a:rPr lang="ar-SA" sz="2800" i="1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: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تنقسم إلى :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شعيبة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حبليات الرأس </a:t>
            </a:r>
            <a:endParaRPr lang="ar-SA" sz="2800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                                 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اللافقاريات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الحبلية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ليس لها عمود فقري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شعيبة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حبليات الذيل        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شعيبة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الفقاريات                 لها عمود فقري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قوس كبير أيسر 3"/>
          <p:cNvSpPr/>
          <p:nvPr/>
        </p:nvSpPr>
        <p:spPr>
          <a:xfrm>
            <a:off x="5643570" y="4786322"/>
            <a:ext cx="500066" cy="71438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6" name="رابط كسهم مستقيم 5"/>
          <p:cNvCxnSpPr/>
          <p:nvPr/>
        </p:nvCxnSpPr>
        <p:spPr>
          <a:xfrm rot="10800000">
            <a:off x="5643570" y="635795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2576486" cy="278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الحبل الظهري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تركيب مرن يشبه </a:t>
            </a:r>
            <a:r>
              <a:rPr lang="ar-SA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العصاء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يمتد على طول جسم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الحبليات تحت</a:t>
            </a:r>
            <a:endParaRPr lang="ar-SA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العصبي الظهري , يمكّن الجسم من الانثناء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والقيام بحركات</a:t>
            </a:r>
            <a:endParaRPr lang="ar-SA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جانبية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يتحول الحبل الظهري في الفقاريات إلى عمود فقري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الذيل خلف الشرجي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تركيب في الحبليات يستخدم أساسا في الحركة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في الحبليات يقع خلف الجهاز الهضمي وفتحة الشرج أما في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غير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الحبليات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يحتوي الذيل على جزء من الجهاز الهضمي وتوجد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نهايتة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فتحة الشرج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858312" cy="642942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ar-SA" b="1" spc="300" dirty="0">
                <a:solidFill>
                  <a:srgbClr val="FFC000"/>
                </a:solidFill>
              </a:rPr>
              <a:t>*الحبل العصبي الظهري الأنبوبي </a:t>
            </a:r>
            <a:r>
              <a:rPr lang="ar-SA" b="1" spc="300" dirty="0" smtClean="0">
                <a:solidFill>
                  <a:srgbClr val="FFC000"/>
                </a:solidFill>
              </a:rPr>
              <a:t>*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b="1" i="1" dirty="0" smtClean="0">
                <a:solidFill>
                  <a:schemeClr val="bg1"/>
                </a:solidFill>
              </a:rPr>
              <a:t>ـ </a:t>
            </a:r>
            <a:r>
              <a:rPr lang="ar-SA" i="1" dirty="0" smtClean="0">
                <a:solidFill>
                  <a:schemeClr val="bg1"/>
                </a:solidFill>
              </a:rPr>
              <a:t>في </a:t>
            </a:r>
            <a:r>
              <a:rPr lang="ar-SA" i="1" dirty="0">
                <a:solidFill>
                  <a:schemeClr val="bg1"/>
                </a:solidFill>
              </a:rPr>
              <a:t>الحبليات عبارة عن حبل مجوف في الجهة الظهرية فوق الجهاز الهضمي ( منه يتكون </a:t>
            </a:r>
            <a:r>
              <a:rPr lang="ar-SA" i="1" dirty="0" smtClean="0">
                <a:solidFill>
                  <a:schemeClr val="bg1"/>
                </a:solidFill>
              </a:rPr>
              <a:t>الدماغ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والحبل </a:t>
            </a:r>
            <a:r>
              <a:rPr lang="ar-SA" i="1" dirty="0" err="1">
                <a:solidFill>
                  <a:schemeClr val="bg1"/>
                </a:solidFill>
              </a:rPr>
              <a:t>الشوكي</a:t>
            </a:r>
            <a:r>
              <a:rPr lang="ar-SA" i="1" dirty="0">
                <a:solidFill>
                  <a:schemeClr val="bg1"/>
                </a:solidFill>
              </a:rPr>
              <a:t>)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b="1" i="1" dirty="0">
                <a:solidFill>
                  <a:schemeClr val="bg1"/>
                </a:solidFill>
              </a:rPr>
              <a:t>ـ</a:t>
            </a:r>
            <a:r>
              <a:rPr lang="ar-SA" i="1" dirty="0">
                <a:solidFill>
                  <a:schemeClr val="bg1"/>
                </a:solidFill>
              </a:rPr>
              <a:t> في غير الحبليات عبارة عن حبل مصمت في الجهة </a:t>
            </a:r>
            <a:r>
              <a:rPr lang="ar-SA" i="1" dirty="0" err="1">
                <a:solidFill>
                  <a:schemeClr val="bg1"/>
                </a:solidFill>
              </a:rPr>
              <a:t>البطنية</a:t>
            </a:r>
            <a:r>
              <a:rPr lang="ar-SA" i="1" dirty="0">
                <a:solidFill>
                  <a:schemeClr val="bg1"/>
                </a:solidFill>
              </a:rPr>
              <a:t> أسفل الجهاز الهضمي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ar-SA" b="1" spc="300" dirty="0">
                <a:solidFill>
                  <a:srgbClr val="FFC000"/>
                </a:solidFill>
              </a:rPr>
              <a:t>* الجيوب ( الأكياس ) </a:t>
            </a:r>
            <a:r>
              <a:rPr lang="ar-SA" b="1" spc="300" dirty="0" err="1">
                <a:solidFill>
                  <a:srgbClr val="FFC000"/>
                </a:solidFill>
              </a:rPr>
              <a:t>البلعومية</a:t>
            </a:r>
            <a:r>
              <a:rPr lang="ar-SA" b="1" spc="300" dirty="0">
                <a:solidFill>
                  <a:srgbClr val="FFC000"/>
                </a:solidFill>
              </a:rPr>
              <a:t> </a:t>
            </a:r>
            <a:r>
              <a:rPr lang="ar-SA" b="1" spc="300" dirty="0" smtClean="0">
                <a:solidFill>
                  <a:srgbClr val="FFC000"/>
                </a:solidFill>
              </a:rPr>
              <a:t>*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هي تركيب في أجنة الحبليات متصل بأنبوب عضلي يبطن تجويف الفم والبلعوم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1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الحبليات المائية تحتوي على شقوق تفتح للخارج مكونة خياشيم لتبادل الغازات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2</a:t>
            </a:r>
            <a:r>
              <a:rPr lang="ar-SA" i="1" dirty="0" smtClean="0">
                <a:solidFill>
                  <a:schemeClr val="bg1"/>
                </a:solidFill>
              </a:rPr>
              <a:t>ـ  </a:t>
            </a:r>
            <a:r>
              <a:rPr lang="ar-SA" i="1" dirty="0">
                <a:solidFill>
                  <a:schemeClr val="bg1"/>
                </a:solidFill>
              </a:rPr>
              <a:t>حبليات اليابسة لا تحتوي على شقوق وتكّون تراكيب أخرى مثل لوزتي الحلق والغدة </a:t>
            </a:r>
            <a:r>
              <a:rPr lang="ar-SA" i="1" dirty="0" err="1">
                <a:solidFill>
                  <a:schemeClr val="bg1"/>
                </a:solidFill>
              </a:rPr>
              <a:t>الزعترية</a:t>
            </a:r>
            <a:r>
              <a:rPr lang="ar-SA" i="1" dirty="0">
                <a:solidFill>
                  <a:schemeClr val="bg1"/>
                </a:solidFill>
              </a:rPr>
              <a:t> .</a:t>
            </a:r>
            <a:endParaRPr lang="en-US" i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ar-SA" b="1" spc="300" dirty="0">
                <a:solidFill>
                  <a:srgbClr val="FFC000"/>
                </a:solidFill>
              </a:rPr>
              <a:t>* الغدة الدرقية الأولى </a:t>
            </a:r>
            <a:r>
              <a:rPr lang="ar-SA" b="1" spc="300" dirty="0" smtClean="0">
                <a:solidFill>
                  <a:srgbClr val="FFC000"/>
                </a:solidFill>
              </a:rPr>
              <a:t>*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b="1" i="1" dirty="0">
                <a:solidFill>
                  <a:schemeClr val="bg1"/>
                </a:solidFill>
              </a:rPr>
              <a:t>ـ</a:t>
            </a:r>
            <a:r>
              <a:rPr lang="ar-SA" i="1" dirty="0">
                <a:solidFill>
                  <a:schemeClr val="bg1"/>
                </a:solidFill>
              </a:rPr>
              <a:t> الغدة الدرقية تركيب ينظم </a:t>
            </a:r>
            <a:r>
              <a:rPr lang="ar-SA" i="1" dirty="0" err="1">
                <a:solidFill>
                  <a:schemeClr val="bg1"/>
                </a:solidFill>
              </a:rPr>
              <a:t>الأيض</a:t>
            </a:r>
            <a:r>
              <a:rPr lang="ar-SA" i="1" dirty="0">
                <a:solidFill>
                  <a:schemeClr val="bg1"/>
                </a:solidFill>
              </a:rPr>
              <a:t> والنمو والتكوين الجنيني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1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في الفقاريات </a:t>
            </a:r>
            <a:r>
              <a:rPr lang="ar-SA" i="1" dirty="0" err="1">
                <a:solidFill>
                  <a:schemeClr val="bg1"/>
                </a:solidFill>
              </a:rPr>
              <a:t>الحبلية</a:t>
            </a:r>
            <a:r>
              <a:rPr lang="ar-SA" i="1" dirty="0">
                <a:solidFill>
                  <a:schemeClr val="bg1"/>
                </a:solidFill>
              </a:rPr>
              <a:t> توجد غدة درقية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2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إما في اللافقاريات </a:t>
            </a:r>
            <a:r>
              <a:rPr lang="ar-SA" i="1" dirty="0" err="1">
                <a:solidFill>
                  <a:schemeClr val="bg1"/>
                </a:solidFill>
              </a:rPr>
              <a:t>الحبلية</a:t>
            </a:r>
            <a:r>
              <a:rPr lang="ar-SA" i="1" dirty="0">
                <a:solidFill>
                  <a:schemeClr val="bg1"/>
                </a:solidFill>
              </a:rPr>
              <a:t> توجد ( قناة داخلية) </a:t>
            </a:r>
            <a:r>
              <a:rPr lang="ar-SA" i="1" dirty="0" err="1">
                <a:solidFill>
                  <a:schemeClr val="bg1"/>
                </a:solidFill>
              </a:rPr>
              <a:t>تفزز</a:t>
            </a:r>
            <a:r>
              <a:rPr lang="ar-SA" i="1" dirty="0">
                <a:solidFill>
                  <a:schemeClr val="bg1"/>
                </a:solidFill>
              </a:rPr>
              <a:t> بروتينات شبيهه بإفرازات الغدة الدرقية.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b="1" i="1" dirty="0" smtClean="0">
                <a:solidFill>
                  <a:schemeClr val="bg1"/>
                </a:solidFill>
              </a:rPr>
              <a:t>ـ ملاحظة </a:t>
            </a:r>
            <a:r>
              <a:rPr lang="ar-SA" b="1" i="1" dirty="0">
                <a:solidFill>
                  <a:schemeClr val="bg1"/>
                </a:solidFill>
              </a:rPr>
              <a:t>:</a:t>
            </a:r>
            <a:r>
              <a:rPr lang="ar-SA" i="1" dirty="0">
                <a:solidFill>
                  <a:schemeClr val="bg1"/>
                </a:solidFill>
              </a:rPr>
              <a:t> يدخل اليود في تركيب </a:t>
            </a:r>
            <a:r>
              <a:rPr lang="ar-SA" i="1" dirty="0" err="1">
                <a:solidFill>
                  <a:schemeClr val="bg1"/>
                </a:solidFill>
              </a:rPr>
              <a:t>هرمونات</a:t>
            </a:r>
            <a:r>
              <a:rPr lang="ar-SA" i="1" dirty="0">
                <a:solidFill>
                  <a:schemeClr val="bg1"/>
                </a:solidFill>
              </a:rPr>
              <a:t> الغدة الدرقية لذلك يضاف إلى ملح الطعام . 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ويوجد </a:t>
            </a:r>
            <a:r>
              <a:rPr lang="ar-SA" i="1" dirty="0">
                <a:solidFill>
                  <a:schemeClr val="bg1"/>
                </a:solidFill>
              </a:rPr>
              <a:t>في المأكولات البحرية </a:t>
            </a:r>
            <a:r>
              <a:rPr lang="ar-SA" i="1" dirty="0" err="1">
                <a:solidFill>
                  <a:schemeClr val="bg1"/>
                </a:solidFill>
              </a:rPr>
              <a:t>والأجبان</a:t>
            </a:r>
            <a:r>
              <a:rPr lang="ar-SA" i="1" dirty="0">
                <a:solidFill>
                  <a:schemeClr val="bg1"/>
                </a:solidFill>
              </a:rPr>
              <a:t> . 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3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تنوع اللافقاريات </a:t>
            </a:r>
            <a:r>
              <a:rPr lang="ar-SA" sz="3600" b="1" i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الحبلية</a:t>
            </a:r>
            <a:r>
              <a:rPr lang="ar-SA" sz="3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}</a:t>
            </a:r>
            <a:r>
              <a:rPr lang="en-US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14546" y="857232"/>
            <a:ext cx="6715172" cy="58579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SA" dirty="0">
                <a:solidFill>
                  <a:schemeClr val="bg1"/>
                </a:solidFill>
              </a:rPr>
              <a:t>جميعها بحرية مثل ( حيوان </a:t>
            </a:r>
            <a:r>
              <a:rPr lang="ar-SA" dirty="0" err="1">
                <a:solidFill>
                  <a:schemeClr val="bg1"/>
                </a:solidFill>
              </a:rPr>
              <a:t>السهيم</a:t>
            </a:r>
            <a:r>
              <a:rPr lang="ar-SA" dirty="0">
                <a:solidFill>
                  <a:schemeClr val="bg1"/>
                </a:solidFill>
              </a:rPr>
              <a:t> الذي ينتمي إلى </a:t>
            </a:r>
            <a:r>
              <a:rPr lang="ar-SA" dirty="0" smtClean="0">
                <a:solidFill>
                  <a:schemeClr val="bg1"/>
                </a:solidFill>
              </a:rPr>
              <a:t>حبليات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</a:rPr>
              <a:t>الرأس </a:t>
            </a:r>
            <a:r>
              <a:rPr lang="ar-SA" dirty="0">
                <a:solidFill>
                  <a:schemeClr val="bg1"/>
                </a:solidFill>
              </a:rPr>
              <a:t>) </a:t>
            </a:r>
            <a:r>
              <a:rPr lang="ar-SA" dirty="0" err="1">
                <a:solidFill>
                  <a:schemeClr val="bg1"/>
                </a:solidFill>
              </a:rPr>
              <a:t>و</a:t>
            </a:r>
            <a:r>
              <a:rPr lang="ar-SA" dirty="0">
                <a:solidFill>
                  <a:schemeClr val="bg1"/>
                </a:solidFill>
              </a:rPr>
              <a:t>(</a:t>
            </a:r>
            <a:r>
              <a:rPr lang="ar-SA" dirty="0" err="1">
                <a:solidFill>
                  <a:schemeClr val="bg1"/>
                </a:solidFill>
              </a:rPr>
              <a:t>الكيسيات</a:t>
            </a:r>
            <a:r>
              <a:rPr lang="ar-SA" dirty="0">
                <a:solidFill>
                  <a:schemeClr val="bg1"/>
                </a:solidFill>
              </a:rPr>
              <a:t> التي تنتمي إلى حبليات الذيل ).</a:t>
            </a: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u="sng" spc="300" dirty="0">
                <a:solidFill>
                  <a:srgbClr val="FFFF00"/>
                </a:solidFill>
              </a:rPr>
              <a:t>* </a:t>
            </a:r>
            <a:r>
              <a:rPr lang="ar-SA" i="1" u="sng" spc="300" dirty="0" err="1">
                <a:solidFill>
                  <a:srgbClr val="FFFF00"/>
                </a:solidFill>
              </a:rPr>
              <a:t>السهيم</a:t>
            </a:r>
            <a:r>
              <a:rPr lang="ar-SA" i="1" u="sng" spc="300" dirty="0">
                <a:solidFill>
                  <a:srgbClr val="FFFF00"/>
                </a:solidFill>
              </a:rPr>
              <a:t> </a:t>
            </a:r>
            <a:r>
              <a:rPr lang="ar-SA" i="1" u="sng" spc="300" dirty="0" smtClean="0">
                <a:solidFill>
                  <a:srgbClr val="FFFF00"/>
                </a:solidFill>
              </a:rPr>
              <a:t>*</a:t>
            </a:r>
            <a:endParaRPr lang="en-US" i="1" u="sng" spc="3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1ـ حيوان صغير يشبه السمكة مدفون في رمل مياه البحر الضحلة 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2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له جلد رقيق شفاف من طبقة واحدة خالٍ من الألوان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3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يدخل الماء من الفم ويخرج من خلال الشقوق الخيشومية </a:t>
            </a:r>
            <a:r>
              <a:rPr lang="ar-SA" i="1" dirty="0" smtClean="0">
                <a:solidFill>
                  <a:schemeClr val="bg1"/>
                </a:solidFill>
              </a:rPr>
              <a:t>،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حيث </a:t>
            </a:r>
            <a:r>
              <a:rPr lang="ar-SA" i="1" dirty="0">
                <a:solidFill>
                  <a:schemeClr val="bg1"/>
                </a:solidFill>
              </a:rPr>
              <a:t>يٌحتجز الغذاء الموجود فيه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4ـ له قطع عضلية تمكّنه من السباحة بحركة جانبية </a:t>
            </a:r>
            <a:r>
              <a:rPr lang="ar-SA" i="1" dirty="0" smtClean="0">
                <a:solidFill>
                  <a:schemeClr val="bg1"/>
                </a:solidFill>
              </a:rPr>
              <a:t>كحركة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</a:rPr>
              <a:t>الأسماك </a:t>
            </a:r>
            <a:r>
              <a:rPr lang="ar-SA" i="1" dirty="0">
                <a:solidFill>
                  <a:schemeClr val="bg1"/>
                </a:solidFill>
              </a:rPr>
              <a:t>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5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ليس له رأس أو أعضاء حس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6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له مستقبلات للضوء </a:t>
            </a:r>
            <a:r>
              <a:rPr lang="ar-SA" i="1" dirty="0" err="1">
                <a:solidFill>
                  <a:schemeClr val="bg1"/>
                </a:solidFill>
              </a:rPr>
              <a:t>ولوامس</a:t>
            </a:r>
            <a:r>
              <a:rPr lang="ar-SA" i="1" dirty="0">
                <a:solidFill>
                  <a:schemeClr val="bg1"/>
                </a:solidFill>
              </a:rPr>
              <a:t> حسية قرب الفم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7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الجهاز العصبي يتكون من دماغ وأعصاب متفرعة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8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ليس له قلب حقيقي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</a:rPr>
              <a:t>9</a:t>
            </a:r>
            <a:r>
              <a:rPr lang="ar-SA" i="1" dirty="0" smtClean="0">
                <a:solidFill>
                  <a:schemeClr val="bg1"/>
                </a:solidFill>
              </a:rPr>
              <a:t>ـ </a:t>
            </a:r>
            <a:r>
              <a:rPr lang="ar-SA" i="1" dirty="0">
                <a:solidFill>
                  <a:schemeClr val="bg1"/>
                </a:solidFill>
              </a:rPr>
              <a:t>الجنس منفصل والتلقيح خارجي .</a:t>
            </a:r>
            <a:endParaRPr lang="en-US" i="1" dirty="0">
              <a:solidFill>
                <a:schemeClr val="bg1"/>
              </a:solidFill>
            </a:endParaRPr>
          </a:p>
          <a:p>
            <a:pPr>
              <a:buNone/>
            </a:pPr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36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28926" y="214290"/>
            <a:ext cx="6000792" cy="650085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</a:t>
            </a:r>
            <a:r>
              <a:rPr lang="ar-SA" b="1" i="1" spc="300" dirty="0" err="1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الكيسيات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</a:t>
            </a:r>
            <a:r>
              <a:rPr lang="ar-SA" b="1" i="1" spc="300" dirty="0" err="1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القميصيات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طبقة خارجية تشبه الكيس أو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القميص(سبب التسمية) 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حيوانات جالسة في المياه الضحلة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صفات اللافقاريات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الحبلية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وهي في مرحلة اليرقة 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يدخل الماء عبر السيفون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الشهيقي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بفعل حركة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الأهداب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يُحتجز الغذاء في شبكة مخاطية ومنه يتحرك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المعدة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.ثم يخرج الماء عبر السيفون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الزفيري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بعد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مرور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عبر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الفتحات الخيشومية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قلب يُحدث الدورة الدموية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جهاز عصبي ( يتكون من جزء رئيسي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معقد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وأعصاب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متشعبة )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الكيسيات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حيوانات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خنثى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والتلقيح خارجي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8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تسمى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بخاخات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الماء لأنها عند الإحساس بالخطر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تخرج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بقوة عبر السيفون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الزفيري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فتشوش على المفترس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28926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7562"/>
            <a:ext cx="2928926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553</Words>
  <Application>Microsoft Office PowerPoint</Application>
  <PresentationFormat>عرض على الشاشة (3:4)‏</PresentationFormat>
  <Paragraphs>76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  { اللافقاريات الحبلية }  </vt:lpstr>
      <vt:lpstr> { اللافقاريات الحبلية } </vt:lpstr>
      <vt:lpstr>الشريحة 3</vt:lpstr>
      <vt:lpstr>الشريحة 4</vt:lpstr>
      <vt:lpstr>{ تنوع اللافقاريات الحبلية } </vt:lpstr>
      <vt:lpstr>الشريحة 6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{ اللافقاريات الحبلية }   </dc:title>
  <dc:creator>User</dc:creator>
  <cp:lastModifiedBy>User</cp:lastModifiedBy>
  <cp:revision>7</cp:revision>
  <dcterms:created xsi:type="dcterms:W3CDTF">2011-02-10T09:19:50Z</dcterms:created>
  <dcterms:modified xsi:type="dcterms:W3CDTF">2011-02-10T12:26:17Z</dcterms:modified>
</cp:coreProperties>
</file>