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324" r:id="rId2"/>
    <p:sldId id="256" r:id="rId3"/>
    <p:sldId id="257" r:id="rId4"/>
    <p:sldId id="258" r:id="rId5"/>
    <p:sldId id="265" r:id="rId6"/>
    <p:sldId id="259" r:id="rId7"/>
    <p:sldId id="315" r:id="rId8"/>
    <p:sldId id="260" r:id="rId9"/>
    <p:sldId id="261" r:id="rId10"/>
    <p:sldId id="262" r:id="rId11"/>
    <p:sldId id="263" r:id="rId12"/>
    <p:sldId id="264" r:id="rId13"/>
    <p:sldId id="266" r:id="rId14"/>
    <p:sldId id="267" r:id="rId15"/>
    <p:sldId id="316" r:id="rId16"/>
    <p:sldId id="268" r:id="rId17"/>
    <p:sldId id="269" r:id="rId18"/>
    <p:sldId id="270" r:id="rId19"/>
    <p:sldId id="271" r:id="rId20"/>
    <p:sldId id="272" r:id="rId21"/>
    <p:sldId id="273" r:id="rId22"/>
    <p:sldId id="320" r:id="rId23"/>
    <p:sldId id="274" r:id="rId24"/>
    <p:sldId id="275" r:id="rId25"/>
    <p:sldId id="276" r:id="rId26"/>
    <p:sldId id="317" r:id="rId27"/>
    <p:sldId id="277" r:id="rId28"/>
    <p:sldId id="278" r:id="rId29"/>
    <p:sldId id="279" r:id="rId30"/>
    <p:sldId id="282" r:id="rId31"/>
    <p:sldId id="284" r:id="rId32"/>
    <p:sldId id="283" r:id="rId33"/>
    <p:sldId id="280" r:id="rId34"/>
    <p:sldId id="281" r:id="rId35"/>
    <p:sldId id="318" r:id="rId36"/>
    <p:sldId id="285" r:id="rId37"/>
    <p:sldId id="286" r:id="rId38"/>
    <p:sldId id="287" r:id="rId39"/>
    <p:sldId id="288" r:id="rId40"/>
    <p:sldId id="289" r:id="rId41"/>
    <p:sldId id="290" r:id="rId42"/>
    <p:sldId id="291" r:id="rId43"/>
    <p:sldId id="292" r:id="rId44"/>
    <p:sldId id="293" r:id="rId45"/>
    <p:sldId id="294" r:id="rId46"/>
    <p:sldId id="322" r:id="rId47"/>
    <p:sldId id="295" r:id="rId48"/>
    <p:sldId id="296" r:id="rId49"/>
    <p:sldId id="297" r:id="rId50"/>
    <p:sldId id="298" r:id="rId51"/>
    <p:sldId id="299" r:id="rId52"/>
    <p:sldId id="300" r:id="rId53"/>
    <p:sldId id="301" r:id="rId54"/>
    <p:sldId id="325" r:id="rId55"/>
    <p:sldId id="326" r:id="rId56"/>
    <p:sldId id="302" r:id="rId57"/>
    <p:sldId id="303" r:id="rId58"/>
    <p:sldId id="304" r:id="rId59"/>
    <p:sldId id="319" r:id="rId60"/>
    <p:sldId id="305" r:id="rId61"/>
    <p:sldId id="306" r:id="rId62"/>
    <p:sldId id="307" r:id="rId63"/>
    <p:sldId id="309" r:id="rId64"/>
    <p:sldId id="310" r:id="rId65"/>
    <p:sldId id="311" r:id="rId66"/>
    <p:sldId id="312" r:id="rId67"/>
    <p:sldId id="313" r:id="rId68"/>
    <p:sldId id="314" r:id="rId69"/>
    <p:sldId id="323" r:id="rId7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CC00"/>
    <a:srgbClr val="FF3300"/>
    <a:srgbClr val="00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AD3C8B-1D31-4D4A-A980-B76A82A7E687}" type="doc">
      <dgm:prSet loTypeId="urn:microsoft.com/office/officeart/2005/8/layout/orgChart1" loCatId="hierarchy" qsTypeId="urn:microsoft.com/office/officeart/2005/8/quickstyle/3d9" qsCatId="3D" csTypeId="urn:microsoft.com/office/officeart/2005/8/colors/accent0_2" csCatId="mainScheme" phldr="1"/>
      <dgm:spPr/>
      <dgm:t>
        <a:bodyPr/>
        <a:lstStyle/>
        <a:p>
          <a:pPr rtl="1"/>
          <a:endParaRPr lang="ar-SA"/>
        </a:p>
      </dgm:t>
    </dgm:pt>
    <dgm:pt modelId="{9899839D-0B45-42E8-AD0B-341F041F290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r>
            <a:rPr lang="ar-EG"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تصنيف الأهداف التربوية</a:t>
          </a:r>
          <a:endParaRPr lang="ar-SA" sz="3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8877F13C-2644-4E0E-9533-D05D88553F74}" type="parTrans" cxnId="{FBD4C485-ED58-4269-A00B-4231FA6FFDC1}">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62E62996-8DD0-4943-994A-33975B35CD9F}" type="sibTrans" cxnId="{FBD4C485-ED58-4269-A00B-4231FA6FFDC1}">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34428882-19A4-4E66-AECD-D182ECC1E426}">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r>
            <a:rPr lang="ar-EG"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المجال النفس حركي</a:t>
          </a:r>
          <a:endParaRPr lang="ar-SA" sz="3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3468F4BB-1E40-4AFD-8C79-01FC712F45F4}" type="parTrans" cxnId="{5AFFC0C3-3BA1-4E86-A6F9-E16A1D82C297}">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49591E23-C8B4-48ED-9912-BF0A5F534A4D}" type="sibTrans" cxnId="{5AFFC0C3-3BA1-4E86-A6F9-E16A1D82C297}">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6840D804-ADFE-4986-84B1-114AA66CBB8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r>
            <a:rPr lang="ar-EG"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المجال </a:t>
          </a:r>
          <a:r>
            <a:rPr lang="ar-EG" sz="36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الوجدني</a:t>
          </a:r>
          <a:endParaRPr lang="ar-SA" sz="3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426C81A3-1043-463D-BF2E-9F8DD8ECA47A}" type="parTrans" cxnId="{668FD40B-0595-4C96-80D4-B8944702D303}">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DE3DEA64-83F4-4153-83BC-57AAD6DC221F}" type="sibTrans" cxnId="{668FD40B-0595-4C96-80D4-B8944702D303}">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7306C56E-7F09-4D9B-BC95-B7C4133475D9}">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r>
            <a:rPr lang="ar-EG" sz="3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المجال المعرفي </a:t>
          </a:r>
          <a:endParaRPr lang="ar-SA" sz="3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D85FEFED-A441-4EF3-BD94-5323D6818643}" type="parTrans" cxnId="{50B1AA84-F121-4996-B14D-E8C61C614BE1}">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1DFD05C7-819D-4301-8B76-8105CF04EA89}" type="sibTrans" cxnId="{50B1AA84-F121-4996-B14D-E8C61C614BE1}">
      <dgm:prSe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rtl="1"/>
          <a:endParaRPr lang="ar-SA" sz="18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gm:t>
    </dgm:pt>
    <dgm:pt modelId="{887B1D54-2AB9-4A76-B211-BA0C34B279A2}" type="pres">
      <dgm:prSet presAssocID="{60AD3C8B-1D31-4D4A-A980-B76A82A7E687}" presName="hierChild1" presStyleCnt="0">
        <dgm:presLayoutVars>
          <dgm:orgChart val="1"/>
          <dgm:chPref val="1"/>
          <dgm:dir/>
          <dgm:animOne val="branch"/>
          <dgm:animLvl val="lvl"/>
          <dgm:resizeHandles/>
        </dgm:presLayoutVars>
      </dgm:prSet>
      <dgm:spPr/>
      <dgm:t>
        <a:bodyPr/>
        <a:lstStyle/>
        <a:p>
          <a:pPr rtl="1"/>
          <a:endParaRPr lang="ar-SA"/>
        </a:p>
      </dgm:t>
    </dgm:pt>
    <dgm:pt modelId="{82BDDB64-BEEE-452D-A707-1D0D4EE34EC9}" type="pres">
      <dgm:prSet presAssocID="{9899839D-0B45-42E8-AD0B-341F041F2903}" presName="hierRoot1" presStyleCnt="0">
        <dgm:presLayoutVars>
          <dgm:hierBranch val="init"/>
        </dgm:presLayoutVars>
      </dgm:prSet>
      <dgm:spPr/>
    </dgm:pt>
    <dgm:pt modelId="{307EE0CF-BEE7-4C9E-A5B7-F4069C51EEB9}" type="pres">
      <dgm:prSet presAssocID="{9899839D-0B45-42E8-AD0B-341F041F2903}" presName="rootComposite1" presStyleCnt="0"/>
      <dgm:spPr/>
    </dgm:pt>
    <dgm:pt modelId="{DF263124-8BF8-4FAF-AD55-DAAB46EAA3F0}" type="pres">
      <dgm:prSet presAssocID="{9899839D-0B45-42E8-AD0B-341F041F2903}" presName="rootText1" presStyleLbl="node0" presStyleIdx="0" presStyleCnt="1">
        <dgm:presLayoutVars>
          <dgm:chPref val="3"/>
        </dgm:presLayoutVars>
      </dgm:prSet>
      <dgm:spPr/>
      <dgm:t>
        <a:bodyPr/>
        <a:lstStyle/>
        <a:p>
          <a:pPr rtl="1"/>
          <a:endParaRPr lang="ar-SA"/>
        </a:p>
      </dgm:t>
    </dgm:pt>
    <dgm:pt modelId="{A4B9D982-C36F-49A3-8798-0E81E664204C}" type="pres">
      <dgm:prSet presAssocID="{9899839D-0B45-42E8-AD0B-341F041F2903}" presName="rootConnector1" presStyleLbl="node1" presStyleIdx="0" presStyleCnt="0"/>
      <dgm:spPr/>
      <dgm:t>
        <a:bodyPr/>
        <a:lstStyle/>
        <a:p>
          <a:pPr rtl="1"/>
          <a:endParaRPr lang="ar-SA"/>
        </a:p>
      </dgm:t>
    </dgm:pt>
    <dgm:pt modelId="{1E0E47D2-F2F6-4E87-B096-3A36DB198124}" type="pres">
      <dgm:prSet presAssocID="{9899839D-0B45-42E8-AD0B-341F041F2903}" presName="hierChild2" presStyleCnt="0"/>
      <dgm:spPr/>
    </dgm:pt>
    <dgm:pt modelId="{3A2EE97B-83A0-436F-85C4-FDB0A643A6EE}" type="pres">
      <dgm:prSet presAssocID="{3468F4BB-1E40-4AFD-8C79-01FC712F45F4}" presName="Name37" presStyleLbl="parChTrans1D2" presStyleIdx="0" presStyleCnt="3"/>
      <dgm:spPr/>
      <dgm:t>
        <a:bodyPr/>
        <a:lstStyle/>
        <a:p>
          <a:pPr rtl="1"/>
          <a:endParaRPr lang="ar-SA"/>
        </a:p>
      </dgm:t>
    </dgm:pt>
    <dgm:pt modelId="{551F4EEF-D76A-4FE5-9DBD-A5C5B17003DD}" type="pres">
      <dgm:prSet presAssocID="{34428882-19A4-4E66-AECD-D182ECC1E426}" presName="hierRoot2" presStyleCnt="0">
        <dgm:presLayoutVars>
          <dgm:hierBranch val="init"/>
        </dgm:presLayoutVars>
      </dgm:prSet>
      <dgm:spPr/>
    </dgm:pt>
    <dgm:pt modelId="{772CBA97-01F9-40B1-85E2-EBE9B1ADC1CC}" type="pres">
      <dgm:prSet presAssocID="{34428882-19A4-4E66-AECD-D182ECC1E426}" presName="rootComposite" presStyleCnt="0"/>
      <dgm:spPr/>
    </dgm:pt>
    <dgm:pt modelId="{528E7EB0-40C6-4C0E-A29A-AA7B892169D0}" type="pres">
      <dgm:prSet presAssocID="{34428882-19A4-4E66-AECD-D182ECC1E426}" presName="rootText" presStyleLbl="node2" presStyleIdx="0" presStyleCnt="3">
        <dgm:presLayoutVars>
          <dgm:chPref val="3"/>
        </dgm:presLayoutVars>
      </dgm:prSet>
      <dgm:spPr/>
      <dgm:t>
        <a:bodyPr/>
        <a:lstStyle/>
        <a:p>
          <a:pPr rtl="1"/>
          <a:endParaRPr lang="ar-SA"/>
        </a:p>
      </dgm:t>
    </dgm:pt>
    <dgm:pt modelId="{B9129A50-FA73-41FA-BDC3-F45C87192FCF}" type="pres">
      <dgm:prSet presAssocID="{34428882-19A4-4E66-AECD-D182ECC1E426}" presName="rootConnector" presStyleLbl="node2" presStyleIdx="0" presStyleCnt="3"/>
      <dgm:spPr/>
      <dgm:t>
        <a:bodyPr/>
        <a:lstStyle/>
        <a:p>
          <a:pPr rtl="1"/>
          <a:endParaRPr lang="ar-SA"/>
        </a:p>
      </dgm:t>
    </dgm:pt>
    <dgm:pt modelId="{F732F86A-D9DF-40C9-A3B0-D18B8AF26C59}" type="pres">
      <dgm:prSet presAssocID="{34428882-19A4-4E66-AECD-D182ECC1E426}" presName="hierChild4" presStyleCnt="0"/>
      <dgm:spPr/>
    </dgm:pt>
    <dgm:pt modelId="{76BC9E3E-3245-49A3-8648-F0DD5B27AE17}" type="pres">
      <dgm:prSet presAssocID="{34428882-19A4-4E66-AECD-D182ECC1E426}" presName="hierChild5" presStyleCnt="0"/>
      <dgm:spPr/>
    </dgm:pt>
    <dgm:pt modelId="{59F94F30-5D35-47CD-8058-5B8D34E8F678}" type="pres">
      <dgm:prSet presAssocID="{426C81A3-1043-463D-BF2E-9F8DD8ECA47A}" presName="Name37" presStyleLbl="parChTrans1D2" presStyleIdx="1" presStyleCnt="3"/>
      <dgm:spPr/>
      <dgm:t>
        <a:bodyPr/>
        <a:lstStyle/>
        <a:p>
          <a:pPr rtl="1"/>
          <a:endParaRPr lang="ar-SA"/>
        </a:p>
      </dgm:t>
    </dgm:pt>
    <dgm:pt modelId="{6D546759-717D-40E8-BEFE-86AC7A0998F3}" type="pres">
      <dgm:prSet presAssocID="{6840D804-ADFE-4986-84B1-114AA66CBB83}" presName="hierRoot2" presStyleCnt="0">
        <dgm:presLayoutVars>
          <dgm:hierBranch val="init"/>
        </dgm:presLayoutVars>
      </dgm:prSet>
      <dgm:spPr/>
    </dgm:pt>
    <dgm:pt modelId="{077E1383-FA47-460D-A056-5E7B26E4753A}" type="pres">
      <dgm:prSet presAssocID="{6840D804-ADFE-4986-84B1-114AA66CBB83}" presName="rootComposite" presStyleCnt="0"/>
      <dgm:spPr/>
    </dgm:pt>
    <dgm:pt modelId="{43CD4377-E999-4775-8144-8B894DACEB67}" type="pres">
      <dgm:prSet presAssocID="{6840D804-ADFE-4986-84B1-114AA66CBB83}" presName="rootText" presStyleLbl="node2" presStyleIdx="1" presStyleCnt="3">
        <dgm:presLayoutVars>
          <dgm:chPref val="3"/>
        </dgm:presLayoutVars>
      </dgm:prSet>
      <dgm:spPr/>
      <dgm:t>
        <a:bodyPr/>
        <a:lstStyle/>
        <a:p>
          <a:pPr rtl="1"/>
          <a:endParaRPr lang="ar-SA"/>
        </a:p>
      </dgm:t>
    </dgm:pt>
    <dgm:pt modelId="{3342D0CC-08B2-4B6F-BEB0-0FA4B3C790A5}" type="pres">
      <dgm:prSet presAssocID="{6840D804-ADFE-4986-84B1-114AA66CBB83}" presName="rootConnector" presStyleLbl="node2" presStyleIdx="1" presStyleCnt="3"/>
      <dgm:spPr/>
      <dgm:t>
        <a:bodyPr/>
        <a:lstStyle/>
        <a:p>
          <a:pPr rtl="1"/>
          <a:endParaRPr lang="ar-SA"/>
        </a:p>
      </dgm:t>
    </dgm:pt>
    <dgm:pt modelId="{B7DB0E97-ACB4-4017-94A0-FA6CABC84617}" type="pres">
      <dgm:prSet presAssocID="{6840D804-ADFE-4986-84B1-114AA66CBB83}" presName="hierChild4" presStyleCnt="0"/>
      <dgm:spPr/>
    </dgm:pt>
    <dgm:pt modelId="{8E7474D1-A8B0-4304-BCA7-B6A79111689B}" type="pres">
      <dgm:prSet presAssocID="{6840D804-ADFE-4986-84B1-114AA66CBB83}" presName="hierChild5" presStyleCnt="0"/>
      <dgm:spPr/>
    </dgm:pt>
    <dgm:pt modelId="{780ECCA5-E643-44B4-978C-DBAACB3A7F1D}" type="pres">
      <dgm:prSet presAssocID="{D85FEFED-A441-4EF3-BD94-5323D6818643}" presName="Name37" presStyleLbl="parChTrans1D2" presStyleIdx="2" presStyleCnt="3"/>
      <dgm:spPr/>
      <dgm:t>
        <a:bodyPr/>
        <a:lstStyle/>
        <a:p>
          <a:pPr rtl="1"/>
          <a:endParaRPr lang="ar-SA"/>
        </a:p>
      </dgm:t>
    </dgm:pt>
    <dgm:pt modelId="{94419FE2-563A-41E6-BD2F-BC4D2F4C1E20}" type="pres">
      <dgm:prSet presAssocID="{7306C56E-7F09-4D9B-BC95-B7C4133475D9}" presName="hierRoot2" presStyleCnt="0">
        <dgm:presLayoutVars>
          <dgm:hierBranch val="init"/>
        </dgm:presLayoutVars>
      </dgm:prSet>
      <dgm:spPr/>
    </dgm:pt>
    <dgm:pt modelId="{13428085-AA18-4266-81EA-5BF9AEA3F256}" type="pres">
      <dgm:prSet presAssocID="{7306C56E-7F09-4D9B-BC95-B7C4133475D9}" presName="rootComposite" presStyleCnt="0"/>
      <dgm:spPr/>
    </dgm:pt>
    <dgm:pt modelId="{66740DEB-4B7C-4329-A153-8AF9C6E1FE56}" type="pres">
      <dgm:prSet presAssocID="{7306C56E-7F09-4D9B-BC95-B7C4133475D9}" presName="rootText" presStyleLbl="node2" presStyleIdx="2" presStyleCnt="3">
        <dgm:presLayoutVars>
          <dgm:chPref val="3"/>
        </dgm:presLayoutVars>
      </dgm:prSet>
      <dgm:spPr/>
      <dgm:t>
        <a:bodyPr/>
        <a:lstStyle/>
        <a:p>
          <a:pPr rtl="1"/>
          <a:endParaRPr lang="ar-SA"/>
        </a:p>
      </dgm:t>
    </dgm:pt>
    <dgm:pt modelId="{3E7925A1-9A3A-45A1-ADFD-10828F8D963C}" type="pres">
      <dgm:prSet presAssocID="{7306C56E-7F09-4D9B-BC95-B7C4133475D9}" presName="rootConnector" presStyleLbl="node2" presStyleIdx="2" presStyleCnt="3"/>
      <dgm:spPr/>
      <dgm:t>
        <a:bodyPr/>
        <a:lstStyle/>
        <a:p>
          <a:pPr rtl="1"/>
          <a:endParaRPr lang="ar-SA"/>
        </a:p>
      </dgm:t>
    </dgm:pt>
    <dgm:pt modelId="{05900DB0-DF5D-4D64-A1CA-C0AD11ADC969}" type="pres">
      <dgm:prSet presAssocID="{7306C56E-7F09-4D9B-BC95-B7C4133475D9}" presName="hierChild4" presStyleCnt="0"/>
      <dgm:spPr/>
    </dgm:pt>
    <dgm:pt modelId="{4E9CE61C-9130-44DA-982B-A51177E8FB47}" type="pres">
      <dgm:prSet presAssocID="{7306C56E-7F09-4D9B-BC95-B7C4133475D9}" presName="hierChild5" presStyleCnt="0"/>
      <dgm:spPr/>
    </dgm:pt>
    <dgm:pt modelId="{D70FE775-F4BD-4B83-BA99-F327F41B6072}" type="pres">
      <dgm:prSet presAssocID="{9899839D-0B45-42E8-AD0B-341F041F2903}" presName="hierChild3" presStyleCnt="0"/>
      <dgm:spPr/>
    </dgm:pt>
  </dgm:ptLst>
  <dgm:cxnLst>
    <dgm:cxn modelId="{59216B1C-124A-469C-A752-D21A0AAF8F8B}" type="presOf" srcId="{34428882-19A4-4E66-AECD-D182ECC1E426}" destId="{B9129A50-FA73-41FA-BDC3-F45C87192FCF}" srcOrd="1" destOrd="0" presId="urn:microsoft.com/office/officeart/2005/8/layout/orgChart1"/>
    <dgm:cxn modelId="{CBECE3EE-B6D7-49A4-9EAC-B18547D50E10}" type="presOf" srcId="{426C81A3-1043-463D-BF2E-9F8DD8ECA47A}" destId="{59F94F30-5D35-47CD-8058-5B8D34E8F678}" srcOrd="0" destOrd="0" presId="urn:microsoft.com/office/officeart/2005/8/layout/orgChart1"/>
    <dgm:cxn modelId="{FBD4C485-ED58-4269-A00B-4231FA6FFDC1}" srcId="{60AD3C8B-1D31-4D4A-A980-B76A82A7E687}" destId="{9899839D-0B45-42E8-AD0B-341F041F2903}" srcOrd="0" destOrd="0" parTransId="{8877F13C-2644-4E0E-9533-D05D88553F74}" sibTransId="{62E62996-8DD0-4943-994A-33975B35CD9F}"/>
    <dgm:cxn modelId="{A3A2BC6A-B96F-491D-86BB-079BA42FADB7}" type="presOf" srcId="{60AD3C8B-1D31-4D4A-A980-B76A82A7E687}" destId="{887B1D54-2AB9-4A76-B211-BA0C34B279A2}" srcOrd="0" destOrd="0" presId="urn:microsoft.com/office/officeart/2005/8/layout/orgChart1"/>
    <dgm:cxn modelId="{161DAABA-8B6A-49F6-BF09-31DF1DF04371}" type="presOf" srcId="{9899839D-0B45-42E8-AD0B-341F041F2903}" destId="{DF263124-8BF8-4FAF-AD55-DAAB46EAA3F0}" srcOrd="0" destOrd="0" presId="urn:microsoft.com/office/officeart/2005/8/layout/orgChart1"/>
    <dgm:cxn modelId="{634DAD74-CE6D-4D58-A0A7-F41FA03F8A98}" type="presOf" srcId="{9899839D-0B45-42E8-AD0B-341F041F2903}" destId="{A4B9D982-C36F-49A3-8798-0E81E664204C}" srcOrd="1" destOrd="0" presId="urn:microsoft.com/office/officeart/2005/8/layout/orgChart1"/>
    <dgm:cxn modelId="{668FD40B-0595-4C96-80D4-B8944702D303}" srcId="{9899839D-0B45-42E8-AD0B-341F041F2903}" destId="{6840D804-ADFE-4986-84B1-114AA66CBB83}" srcOrd="1" destOrd="0" parTransId="{426C81A3-1043-463D-BF2E-9F8DD8ECA47A}" sibTransId="{DE3DEA64-83F4-4153-83BC-57AAD6DC221F}"/>
    <dgm:cxn modelId="{50B1AA84-F121-4996-B14D-E8C61C614BE1}" srcId="{9899839D-0B45-42E8-AD0B-341F041F2903}" destId="{7306C56E-7F09-4D9B-BC95-B7C4133475D9}" srcOrd="2" destOrd="0" parTransId="{D85FEFED-A441-4EF3-BD94-5323D6818643}" sibTransId="{1DFD05C7-819D-4301-8B76-8105CF04EA89}"/>
    <dgm:cxn modelId="{9BD6982E-B7C8-424C-A112-E2AB557AD1E4}" type="presOf" srcId="{D85FEFED-A441-4EF3-BD94-5323D6818643}" destId="{780ECCA5-E643-44B4-978C-DBAACB3A7F1D}" srcOrd="0" destOrd="0" presId="urn:microsoft.com/office/officeart/2005/8/layout/orgChart1"/>
    <dgm:cxn modelId="{5AFFC0C3-3BA1-4E86-A6F9-E16A1D82C297}" srcId="{9899839D-0B45-42E8-AD0B-341F041F2903}" destId="{34428882-19A4-4E66-AECD-D182ECC1E426}" srcOrd="0" destOrd="0" parTransId="{3468F4BB-1E40-4AFD-8C79-01FC712F45F4}" sibTransId="{49591E23-C8B4-48ED-9912-BF0A5F534A4D}"/>
    <dgm:cxn modelId="{51007C74-64AC-4063-923A-BE23EF28DD60}" type="presOf" srcId="{7306C56E-7F09-4D9B-BC95-B7C4133475D9}" destId="{66740DEB-4B7C-4329-A153-8AF9C6E1FE56}" srcOrd="0" destOrd="0" presId="urn:microsoft.com/office/officeart/2005/8/layout/orgChart1"/>
    <dgm:cxn modelId="{0696A10A-D259-42A0-8079-E84BFA85D4DB}" type="presOf" srcId="{6840D804-ADFE-4986-84B1-114AA66CBB83}" destId="{3342D0CC-08B2-4B6F-BEB0-0FA4B3C790A5}" srcOrd="1" destOrd="0" presId="urn:microsoft.com/office/officeart/2005/8/layout/orgChart1"/>
    <dgm:cxn modelId="{B30999E9-247A-46B7-A509-02A3774B1046}" type="presOf" srcId="{34428882-19A4-4E66-AECD-D182ECC1E426}" destId="{528E7EB0-40C6-4C0E-A29A-AA7B892169D0}" srcOrd="0" destOrd="0" presId="urn:microsoft.com/office/officeart/2005/8/layout/orgChart1"/>
    <dgm:cxn modelId="{7BB42173-1003-42CA-ACFE-80E6FDF25D3C}" type="presOf" srcId="{3468F4BB-1E40-4AFD-8C79-01FC712F45F4}" destId="{3A2EE97B-83A0-436F-85C4-FDB0A643A6EE}" srcOrd="0" destOrd="0" presId="urn:microsoft.com/office/officeart/2005/8/layout/orgChart1"/>
    <dgm:cxn modelId="{F16877D3-E6E1-4F7D-A75E-AA3EB9FEB48E}" type="presOf" srcId="{6840D804-ADFE-4986-84B1-114AA66CBB83}" destId="{43CD4377-E999-4775-8144-8B894DACEB67}" srcOrd="0" destOrd="0" presId="urn:microsoft.com/office/officeart/2005/8/layout/orgChart1"/>
    <dgm:cxn modelId="{3D833025-B024-4238-981A-DFDED0313A10}" type="presOf" srcId="{7306C56E-7F09-4D9B-BC95-B7C4133475D9}" destId="{3E7925A1-9A3A-45A1-ADFD-10828F8D963C}" srcOrd="1" destOrd="0" presId="urn:microsoft.com/office/officeart/2005/8/layout/orgChart1"/>
    <dgm:cxn modelId="{3C1F8C92-3265-454B-BBB3-B9FDA972C019}" type="presParOf" srcId="{887B1D54-2AB9-4A76-B211-BA0C34B279A2}" destId="{82BDDB64-BEEE-452D-A707-1D0D4EE34EC9}" srcOrd="0" destOrd="0" presId="urn:microsoft.com/office/officeart/2005/8/layout/orgChart1"/>
    <dgm:cxn modelId="{1E222020-5D7A-4FB2-85D8-EE7A279FB598}" type="presParOf" srcId="{82BDDB64-BEEE-452D-A707-1D0D4EE34EC9}" destId="{307EE0CF-BEE7-4C9E-A5B7-F4069C51EEB9}" srcOrd="0" destOrd="0" presId="urn:microsoft.com/office/officeart/2005/8/layout/orgChart1"/>
    <dgm:cxn modelId="{F54AF310-EE05-4B78-A61C-94210A40591B}" type="presParOf" srcId="{307EE0CF-BEE7-4C9E-A5B7-F4069C51EEB9}" destId="{DF263124-8BF8-4FAF-AD55-DAAB46EAA3F0}" srcOrd="0" destOrd="0" presId="urn:microsoft.com/office/officeart/2005/8/layout/orgChart1"/>
    <dgm:cxn modelId="{9ED684D9-81EE-4F6A-A109-5EB2FACA26AB}" type="presParOf" srcId="{307EE0CF-BEE7-4C9E-A5B7-F4069C51EEB9}" destId="{A4B9D982-C36F-49A3-8798-0E81E664204C}" srcOrd="1" destOrd="0" presId="urn:microsoft.com/office/officeart/2005/8/layout/orgChart1"/>
    <dgm:cxn modelId="{03984C40-D55C-4768-AF15-9F6B82558A37}" type="presParOf" srcId="{82BDDB64-BEEE-452D-A707-1D0D4EE34EC9}" destId="{1E0E47D2-F2F6-4E87-B096-3A36DB198124}" srcOrd="1" destOrd="0" presId="urn:microsoft.com/office/officeart/2005/8/layout/orgChart1"/>
    <dgm:cxn modelId="{561DF8A4-FDD8-40A4-91D3-3D5C4922556B}" type="presParOf" srcId="{1E0E47D2-F2F6-4E87-B096-3A36DB198124}" destId="{3A2EE97B-83A0-436F-85C4-FDB0A643A6EE}" srcOrd="0" destOrd="0" presId="urn:microsoft.com/office/officeart/2005/8/layout/orgChart1"/>
    <dgm:cxn modelId="{D146E20A-77EC-43C4-A665-C96176D993CE}" type="presParOf" srcId="{1E0E47D2-F2F6-4E87-B096-3A36DB198124}" destId="{551F4EEF-D76A-4FE5-9DBD-A5C5B17003DD}" srcOrd="1" destOrd="0" presId="urn:microsoft.com/office/officeart/2005/8/layout/orgChart1"/>
    <dgm:cxn modelId="{B8CE4B88-2675-4A2A-9DEC-1E3D031024F1}" type="presParOf" srcId="{551F4EEF-D76A-4FE5-9DBD-A5C5B17003DD}" destId="{772CBA97-01F9-40B1-85E2-EBE9B1ADC1CC}" srcOrd="0" destOrd="0" presId="urn:microsoft.com/office/officeart/2005/8/layout/orgChart1"/>
    <dgm:cxn modelId="{10BC4FAE-67D2-4C40-8725-5591E3C37C86}" type="presParOf" srcId="{772CBA97-01F9-40B1-85E2-EBE9B1ADC1CC}" destId="{528E7EB0-40C6-4C0E-A29A-AA7B892169D0}" srcOrd="0" destOrd="0" presId="urn:microsoft.com/office/officeart/2005/8/layout/orgChart1"/>
    <dgm:cxn modelId="{F47B5860-4631-4E78-BD4F-90A0E4CBAF0E}" type="presParOf" srcId="{772CBA97-01F9-40B1-85E2-EBE9B1ADC1CC}" destId="{B9129A50-FA73-41FA-BDC3-F45C87192FCF}" srcOrd="1" destOrd="0" presId="urn:microsoft.com/office/officeart/2005/8/layout/orgChart1"/>
    <dgm:cxn modelId="{CA4728D8-12C9-472E-B089-60E27C3266E9}" type="presParOf" srcId="{551F4EEF-D76A-4FE5-9DBD-A5C5B17003DD}" destId="{F732F86A-D9DF-40C9-A3B0-D18B8AF26C59}" srcOrd="1" destOrd="0" presId="urn:microsoft.com/office/officeart/2005/8/layout/orgChart1"/>
    <dgm:cxn modelId="{9F7C2A76-B77B-4B04-94D6-26941E507449}" type="presParOf" srcId="{551F4EEF-D76A-4FE5-9DBD-A5C5B17003DD}" destId="{76BC9E3E-3245-49A3-8648-F0DD5B27AE17}" srcOrd="2" destOrd="0" presId="urn:microsoft.com/office/officeart/2005/8/layout/orgChart1"/>
    <dgm:cxn modelId="{D3021C9C-2D34-40F4-9B9E-27AF4BE9A5D1}" type="presParOf" srcId="{1E0E47D2-F2F6-4E87-B096-3A36DB198124}" destId="{59F94F30-5D35-47CD-8058-5B8D34E8F678}" srcOrd="2" destOrd="0" presId="urn:microsoft.com/office/officeart/2005/8/layout/orgChart1"/>
    <dgm:cxn modelId="{332C490E-843F-4B90-B229-F78AA7FD91C1}" type="presParOf" srcId="{1E0E47D2-F2F6-4E87-B096-3A36DB198124}" destId="{6D546759-717D-40E8-BEFE-86AC7A0998F3}" srcOrd="3" destOrd="0" presId="urn:microsoft.com/office/officeart/2005/8/layout/orgChart1"/>
    <dgm:cxn modelId="{F9185A68-4B17-4A6F-A66A-CF71C3FD2F58}" type="presParOf" srcId="{6D546759-717D-40E8-BEFE-86AC7A0998F3}" destId="{077E1383-FA47-460D-A056-5E7B26E4753A}" srcOrd="0" destOrd="0" presId="urn:microsoft.com/office/officeart/2005/8/layout/orgChart1"/>
    <dgm:cxn modelId="{8CCC3D02-7316-455A-A51C-BC81B6BD422A}" type="presParOf" srcId="{077E1383-FA47-460D-A056-5E7B26E4753A}" destId="{43CD4377-E999-4775-8144-8B894DACEB67}" srcOrd="0" destOrd="0" presId="urn:microsoft.com/office/officeart/2005/8/layout/orgChart1"/>
    <dgm:cxn modelId="{24C3EFC7-778B-451B-B1FF-8E660F4D310E}" type="presParOf" srcId="{077E1383-FA47-460D-A056-5E7B26E4753A}" destId="{3342D0CC-08B2-4B6F-BEB0-0FA4B3C790A5}" srcOrd="1" destOrd="0" presId="urn:microsoft.com/office/officeart/2005/8/layout/orgChart1"/>
    <dgm:cxn modelId="{631A6C80-3747-439B-8005-2F9759EB5F1A}" type="presParOf" srcId="{6D546759-717D-40E8-BEFE-86AC7A0998F3}" destId="{B7DB0E97-ACB4-4017-94A0-FA6CABC84617}" srcOrd="1" destOrd="0" presId="urn:microsoft.com/office/officeart/2005/8/layout/orgChart1"/>
    <dgm:cxn modelId="{5990A3D4-D5E6-4AD0-824E-9AA9CA9364B8}" type="presParOf" srcId="{6D546759-717D-40E8-BEFE-86AC7A0998F3}" destId="{8E7474D1-A8B0-4304-BCA7-B6A79111689B}" srcOrd="2" destOrd="0" presId="urn:microsoft.com/office/officeart/2005/8/layout/orgChart1"/>
    <dgm:cxn modelId="{8D153FFC-1BA9-4093-8141-71D8001E1ED6}" type="presParOf" srcId="{1E0E47D2-F2F6-4E87-B096-3A36DB198124}" destId="{780ECCA5-E643-44B4-978C-DBAACB3A7F1D}" srcOrd="4" destOrd="0" presId="urn:microsoft.com/office/officeart/2005/8/layout/orgChart1"/>
    <dgm:cxn modelId="{D3E4B2D0-2E28-471F-B376-FD3549CD854D}" type="presParOf" srcId="{1E0E47D2-F2F6-4E87-B096-3A36DB198124}" destId="{94419FE2-563A-41E6-BD2F-BC4D2F4C1E20}" srcOrd="5" destOrd="0" presId="urn:microsoft.com/office/officeart/2005/8/layout/orgChart1"/>
    <dgm:cxn modelId="{7670022D-B8F5-4259-B803-BA64B8FCADF8}" type="presParOf" srcId="{94419FE2-563A-41E6-BD2F-BC4D2F4C1E20}" destId="{13428085-AA18-4266-81EA-5BF9AEA3F256}" srcOrd="0" destOrd="0" presId="urn:microsoft.com/office/officeart/2005/8/layout/orgChart1"/>
    <dgm:cxn modelId="{D0FD32AD-C417-4B47-95B1-EE6DFB41C1A1}" type="presParOf" srcId="{13428085-AA18-4266-81EA-5BF9AEA3F256}" destId="{66740DEB-4B7C-4329-A153-8AF9C6E1FE56}" srcOrd="0" destOrd="0" presId="urn:microsoft.com/office/officeart/2005/8/layout/orgChart1"/>
    <dgm:cxn modelId="{DA5B5CA6-03ED-4EEC-B11E-AD3CA180F761}" type="presParOf" srcId="{13428085-AA18-4266-81EA-5BF9AEA3F256}" destId="{3E7925A1-9A3A-45A1-ADFD-10828F8D963C}" srcOrd="1" destOrd="0" presId="urn:microsoft.com/office/officeart/2005/8/layout/orgChart1"/>
    <dgm:cxn modelId="{DABF160B-7A8F-4E09-88A9-F16A2E6A813F}" type="presParOf" srcId="{94419FE2-563A-41E6-BD2F-BC4D2F4C1E20}" destId="{05900DB0-DF5D-4D64-A1CA-C0AD11ADC969}" srcOrd="1" destOrd="0" presId="urn:microsoft.com/office/officeart/2005/8/layout/orgChart1"/>
    <dgm:cxn modelId="{17F48C5A-FBE1-442E-BCA6-CB8EC19B6A28}" type="presParOf" srcId="{94419FE2-563A-41E6-BD2F-BC4D2F4C1E20}" destId="{4E9CE61C-9130-44DA-982B-A51177E8FB47}" srcOrd="2" destOrd="0" presId="urn:microsoft.com/office/officeart/2005/8/layout/orgChart1"/>
    <dgm:cxn modelId="{8B3C7791-D488-40B8-8C18-13CDE9C58EC9}" type="presParOf" srcId="{82BDDB64-BEEE-452D-A707-1D0D4EE34EC9}" destId="{D70FE775-F4BD-4B83-BA99-F327F41B6072}"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8D5BAD-1E7A-430C-971A-6BCF80BA3166}" type="doc">
      <dgm:prSet loTypeId="urn:microsoft.com/office/officeart/2005/8/layout/venn3" loCatId="relationship" qsTypeId="urn:microsoft.com/office/officeart/2005/8/quickstyle/3d2" qsCatId="3D" csTypeId="urn:microsoft.com/office/officeart/2005/8/colors/colorful2" csCatId="colorful" phldr="1"/>
      <dgm:spPr/>
      <dgm:t>
        <a:bodyPr/>
        <a:lstStyle/>
        <a:p>
          <a:pPr rtl="1"/>
          <a:endParaRPr lang="ar-SA"/>
        </a:p>
      </dgm:t>
    </dgm:pt>
    <dgm:pt modelId="{302AF76B-D556-4862-A056-C6D1B8DDCBCB}">
      <dgm:prSet phldrT="[نص]"/>
      <dgm:spPr/>
      <dgm:t>
        <a:bodyPr/>
        <a:lstStyle/>
        <a:p>
          <a:pPr rtl="1"/>
          <a:r>
            <a:rPr lang="ar-SA" b="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التقويم</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8193515-3A86-45C6-BD0C-2214EACF5132}" type="parTrans" cxnId="{B9F41479-5F6C-4641-8873-A6B458102E9A}">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ACA83F6-B4F8-4B4D-9DC4-0F09AE54899C}" type="sibTrans" cxnId="{B9F41479-5F6C-4641-8873-A6B458102E9A}">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C9BA1A0B-47E9-4B9B-A7EB-E21FED719A37}">
      <dgm:prSet phldrT="[نص]"/>
      <dgm:spPr/>
      <dgm:t>
        <a:bodyPr/>
        <a:lstStyle/>
        <a:p>
          <a:pPr rtl="1"/>
          <a:r>
            <a:rPr lang="ar-SY"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التطبيق</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A3AB77D6-2C3F-4173-856F-53FCFA4AF754}" type="parTrans" cxnId="{F12D437A-70A7-48FE-9EDC-4FFF075DDC02}">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B3C7EACE-D01D-4750-984F-E3C024981899}" type="sibTrans" cxnId="{F12D437A-70A7-48FE-9EDC-4FFF075DDC02}">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7DDF082-2ADC-45B4-BC12-7D6AFB05AF5A}">
      <dgm:prSet phldrT="[نص]"/>
      <dgm:spPr/>
      <dgm:t>
        <a:bodyPr/>
        <a:lstStyle/>
        <a:p>
          <a:pPr rtl="1"/>
          <a:r>
            <a:rPr lang="ar-SA" b="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الفهم</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2FD2AFC-6714-4E7E-B9DA-6FC07814B264}" type="parTrans" cxnId="{1155502F-83AA-47B3-9E6B-1C13BEE6443B}">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89561AF-31C9-4F15-8FB6-EAB3788A9BDF}" type="sibTrans" cxnId="{1155502F-83AA-47B3-9E6B-1C13BEE6443B}">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FC79E5C-4F72-4950-9EEF-C425D46AF23C}">
      <dgm:prSet phldrT="[نص]"/>
      <dgm:spPr/>
      <dgm:t>
        <a:bodyPr/>
        <a:lstStyle/>
        <a:p>
          <a:pPr rtl="1"/>
          <a:r>
            <a:rPr lang="ar-SA" b="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المعرفة</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B600D0A3-C3B7-4C35-86A2-8921C524B9B3}" type="parTrans" cxnId="{A8FA1371-E0AC-468C-BCF5-71B3D9DB518D}">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F269D41-6D97-4BA5-99C6-6A08900D265E}" type="sibTrans" cxnId="{A8FA1371-E0AC-468C-BCF5-71B3D9DB518D}">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892B23AE-9D91-4FA5-949A-B5AB753EE565}">
      <dgm:prSet/>
      <dgm:spPr/>
      <dgm:t>
        <a:bodyPr/>
        <a:lstStyle/>
        <a:p>
          <a:pPr rtl="1"/>
          <a:r>
            <a:rPr lang="ar-SA" b="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التركيب</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7AEBE56-4624-46E3-996F-78C297FE1B25}" type="parTrans" cxnId="{32986D64-0C86-4B61-8F75-6F92BA57F0BA}">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6A0524F-A5D1-4B28-AA7D-6C8C54CDE321}" type="sibTrans" cxnId="{32986D64-0C86-4B61-8F75-6F92BA57F0BA}">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04D2B7F-23BA-44DC-922F-B044C15E4E0A}">
      <dgm:prSet/>
      <dgm:spPr/>
      <dgm:t>
        <a:bodyPr/>
        <a:lstStyle/>
        <a:p>
          <a:pPr rtl="1"/>
          <a:r>
            <a:rPr lang="ar-SA" b="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التحليل</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0B6D8AE-3F33-46FA-BDE0-446E9471F493}" type="parTrans" cxnId="{12B1CFB4-9727-486F-A297-28D63FFB77D0}">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6C81AD77-58CA-4EAC-A6F5-6ACC5A974A5A}" type="sibTrans" cxnId="{12B1CFB4-9727-486F-A297-28D63FFB77D0}">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32E1FB2-244B-43EA-B672-6AB72AF45D58}" type="pres">
      <dgm:prSet presAssocID="{1B8D5BAD-1E7A-430C-971A-6BCF80BA3166}" presName="Name0" presStyleCnt="0">
        <dgm:presLayoutVars>
          <dgm:dir/>
          <dgm:resizeHandles val="exact"/>
        </dgm:presLayoutVars>
      </dgm:prSet>
      <dgm:spPr/>
      <dgm:t>
        <a:bodyPr/>
        <a:lstStyle/>
        <a:p>
          <a:pPr rtl="1"/>
          <a:endParaRPr lang="ar-SA"/>
        </a:p>
      </dgm:t>
    </dgm:pt>
    <dgm:pt modelId="{CADE1621-6686-4EBC-8177-AC3312282AB7}" type="pres">
      <dgm:prSet presAssocID="{302AF76B-D556-4862-A056-C6D1B8DDCBCB}" presName="Name5" presStyleLbl="vennNode1" presStyleIdx="0" presStyleCnt="6">
        <dgm:presLayoutVars>
          <dgm:bulletEnabled val="1"/>
        </dgm:presLayoutVars>
      </dgm:prSet>
      <dgm:spPr/>
      <dgm:t>
        <a:bodyPr/>
        <a:lstStyle/>
        <a:p>
          <a:pPr rtl="1"/>
          <a:endParaRPr lang="ar-SA"/>
        </a:p>
      </dgm:t>
    </dgm:pt>
    <dgm:pt modelId="{074185B3-292C-4C1C-B7A1-044959E5BD7A}" type="pres">
      <dgm:prSet presAssocID="{2ACA83F6-B4F8-4B4D-9DC4-0F09AE54899C}" presName="space" presStyleCnt="0"/>
      <dgm:spPr/>
    </dgm:pt>
    <dgm:pt modelId="{7F01D3DC-0188-4E23-A4E6-3626A0BF9025}" type="pres">
      <dgm:prSet presAssocID="{892B23AE-9D91-4FA5-949A-B5AB753EE565}" presName="Name5" presStyleLbl="vennNode1" presStyleIdx="1" presStyleCnt="6">
        <dgm:presLayoutVars>
          <dgm:bulletEnabled val="1"/>
        </dgm:presLayoutVars>
      </dgm:prSet>
      <dgm:spPr/>
      <dgm:t>
        <a:bodyPr/>
        <a:lstStyle/>
        <a:p>
          <a:pPr rtl="1"/>
          <a:endParaRPr lang="ar-SA"/>
        </a:p>
      </dgm:t>
    </dgm:pt>
    <dgm:pt modelId="{7CBA70A8-94E8-4484-9ED4-1386709EBC7A}" type="pres">
      <dgm:prSet presAssocID="{F6A0524F-A5D1-4B28-AA7D-6C8C54CDE321}" presName="space" presStyleCnt="0"/>
      <dgm:spPr/>
    </dgm:pt>
    <dgm:pt modelId="{13D88AF5-6520-4061-B2C1-711FD24F3E66}" type="pres">
      <dgm:prSet presAssocID="{004D2B7F-23BA-44DC-922F-B044C15E4E0A}" presName="Name5" presStyleLbl="vennNode1" presStyleIdx="2" presStyleCnt="6" custLinFactNeighborY="12676">
        <dgm:presLayoutVars>
          <dgm:bulletEnabled val="1"/>
        </dgm:presLayoutVars>
      </dgm:prSet>
      <dgm:spPr/>
      <dgm:t>
        <a:bodyPr/>
        <a:lstStyle/>
        <a:p>
          <a:pPr rtl="1"/>
          <a:endParaRPr lang="ar-SA"/>
        </a:p>
      </dgm:t>
    </dgm:pt>
    <dgm:pt modelId="{DBB7DBBC-9FE3-49EE-BD61-686F0571DA92}" type="pres">
      <dgm:prSet presAssocID="{6C81AD77-58CA-4EAC-A6F5-6ACC5A974A5A}" presName="space" presStyleCnt="0"/>
      <dgm:spPr/>
    </dgm:pt>
    <dgm:pt modelId="{1F9E5FE6-581D-4DA2-A5D6-5B8346FE7017}" type="pres">
      <dgm:prSet presAssocID="{C9BA1A0B-47E9-4B9B-A7EB-E21FED719A37}" presName="Name5" presStyleLbl="vennNode1" presStyleIdx="3" presStyleCnt="6" custLinFactNeighborY="14867">
        <dgm:presLayoutVars>
          <dgm:bulletEnabled val="1"/>
        </dgm:presLayoutVars>
      </dgm:prSet>
      <dgm:spPr/>
      <dgm:t>
        <a:bodyPr/>
        <a:lstStyle/>
        <a:p>
          <a:pPr rtl="1"/>
          <a:endParaRPr lang="ar-SA"/>
        </a:p>
      </dgm:t>
    </dgm:pt>
    <dgm:pt modelId="{88C2BEE8-804F-4C29-82D6-A979E4EF6E2C}" type="pres">
      <dgm:prSet presAssocID="{B3C7EACE-D01D-4750-984F-E3C024981899}" presName="space" presStyleCnt="0"/>
      <dgm:spPr/>
    </dgm:pt>
    <dgm:pt modelId="{9029AE1A-AA4B-440A-888A-C39914B4B23F}" type="pres">
      <dgm:prSet presAssocID="{47DDF082-2ADC-45B4-BC12-7D6AFB05AF5A}" presName="Name5" presStyleLbl="vennNode1" presStyleIdx="4" presStyleCnt="6">
        <dgm:presLayoutVars>
          <dgm:bulletEnabled val="1"/>
        </dgm:presLayoutVars>
      </dgm:prSet>
      <dgm:spPr/>
      <dgm:t>
        <a:bodyPr/>
        <a:lstStyle/>
        <a:p>
          <a:pPr rtl="1"/>
          <a:endParaRPr lang="ar-SA"/>
        </a:p>
      </dgm:t>
    </dgm:pt>
    <dgm:pt modelId="{42B7F0B5-50A2-42EA-B6D2-DF228691A398}" type="pres">
      <dgm:prSet presAssocID="{289561AF-31C9-4F15-8FB6-EAB3788A9BDF}" presName="space" presStyleCnt="0"/>
      <dgm:spPr/>
    </dgm:pt>
    <dgm:pt modelId="{2F02FB44-8F96-44AC-B8E0-9872F9083B1E}" type="pres">
      <dgm:prSet presAssocID="{4FC79E5C-4F72-4950-9EEF-C425D46AF23C}" presName="Name5" presStyleLbl="vennNode1" presStyleIdx="5" presStyleCnt="6">
        <dgm:presLayoutVars>
          <dgm:bulletEnabled val="1"/>
        </dgm:presLayoutVars>
      </dgm:prSet>
      <dgm:spPr/>
      <dgm:t>
        <a:bodyPr/>
        <a:lstStyle/>
        <a:p>
          <a:pPr rtl="1"/>
          <a:endParaRPr lang="ar-SA"/>
        </a:p>
      </dgm:t>
    </dgm:pt>
  </dgm:ptLst>
  <dgm:cxnLst>
    <dgm:cxn modelId="{C65CD809-9849-48AE-B752-36014E07534E}" type="presOf" srcId="{1B8D5BAD-1E7A-430C-971A-6BCF80BA3166}" destId="{D32E1FB2-244B-43EA-B672-6AB72AF45D58}" srcOrd="0" destOrd="0" presId="urn:microsoft.com/office/officeart/2005/8/layout/venn3"/>
    <dgm:cxn modelId="{14020435-7684-4519-B059-1EF52C3FFE0F}" type="presOf" srcId="{4FC79E5C-4F72-4950-9EEF-C425D46AF23C}" destId="{2F02FB44-8F96-44AC-B8E0-9872F9083B1E}" srcOrd="0" destOrd="0" presId="urn:microsoft.com/office/officeart/2005/8/layout/venn3"/>
    <dgm:cxn modelId="{12B1CFB4-9727-486F-A297-28D63FFB77D0}" srcId="{1B8D5BAD-1E7A-430C-971A-6BCF80BA3166}" destId="{004D2B7F-23BA-44DC-922F-B044C15E4E0A}" srcOrd="2" destOrd="0" parTransId="{D0B6D8AE-3F33-46FA-BDE0-446E9471F493}" sibTransId="{6C81AD77-58CA-4EAC-A6F5-6ACC5A974A5A}"/>
    <dgm:cxn modelId="{A8FA1371-E0AC-468C-BCF5-71B3D9DB518D}" srcId="{1B8D5BAD-1E7A-430C-971A-6BCF80BA3166}" destId="{4FC79E5C-4F72-4950-9EEF-C425D46AF23C}" srcOrd="5" destOrd="0" parTransId="{B600D0A3-C3B7-4C35-86A2-8921C524B9B3}" sibTransId="{DF269D41-6D97-4BA5-99C6-6A08900D265E}"/>
    <dgm:cxn modelId="{56D431BB-D82A-413A-B8D8-2DAF13AEB2E8}" type="presOf" srcId="{302AF76B-D556-4862-A056-C6D1B8DDCBCB}" destId="{CADE1621-6686-4EBC-8177-AC3312282AB7}" srcOrd="0" destOrd="0" presId="urn:microsoft.com/office/officeart/2005/8/layout/venn3"/>
    <dgm:cxn modelId="{B9F41479-5F6C-4641-8873-A6B458102E9A}" srcId="{1B8D5BAD-1E7A-430C-971A-6BCF80BA3166}" destId="{302AF76B-D556-4862-A056-C6D1B8DDCBCB}" srcOrd="0" destOrd="0" parTransId="{08193515-3A86-45C6-BD0C-2214EACF5132}" sibTransId="{2ACA83F6-B4F8-4B4D-9DC4-0F09AE54899C}"/>
    <dgm:cxn modelId="{F12D437A-70A7-48FE-9EDC-4FFF075DDC02}" srcId="{1B8D5BAD-1E7A-430C-971A-6BCF80BA3166}" destId="{C9BA1A0B-47E9-4B9B-A7EB-E21FED719A37}" srcOrd="3" destOrd="0" parTransId="{A3AB77D6-2C3F-4173-856F-53FCFA4AF754}" sibTransId="{B3C7EACE-D01D-4750-984F-E3C024981899}"/>
    <dgm:cxn modelId="{1155502F-83AA-47B3-9E6B-1C13BEE6443B}" srcId="{1B8D5BAD-1E7A-430C-971A-6BCF80BA3166}" destId="{47DDF082-2ADC-45B4-BC12-7D6AFB05AF5A}" srcOrd="4" destOrd="0" parTransId="{02FD2AFC-6714-4E7E-B9DA-6FC07814B264}" sibTransId="{289561AF-31C9-4F15-8FB6-EAB3788A9BDF}"/>
    <dgm:cxn modelId="{F0BFADF5-58BC-4045-9305-82E74F113010}" type="presOf" srcId="{47DDF082-2ADC-45B4-BC12-7D6AFB05AF5A}" destId="{9029AE1A-AA4B-440A-888A-C39914B4B23F}" srcOrd="0" destOrd="0" presId="urn:microsoft.com/office/officeart/2005/8/layout/venn3"/>
    <dgm:cxn modelId="{32986D64-0C86-4B61-8F75-6F92BA57F0BA}" srcId="{1B8D5BAD-1E7A-430C-971A-6BCF80BA3166}" destId="{892B23AE-9D91-4FA5-949A-B5AB753EE565}" srcOrd="1" destOrd="0" parTransId="{27AEBE56-4624-46E3-996F-78C297FE1B25}" sibTransId="{F6A0524F-A5D1-4B28-AA7D-6C8C54CDE321}"/>
    <dgm:cxn modelId="{1AC4408E-4321-47D0-974A-DFC4F88F5523}" type="presOf" srcId="{C9BA1A0B-47E9-4B9B-A7EB-E21FED719A37}" destId="{1F9E5FE6-581D-4DA2-A5D6-5B8346FE7017}" srcOrd="0" destOrd="0" presId="urn:microsoft.com/office/officeart/2005/8/layout/venn3"/>
    <dgm:cxn modelId="{53B04705-8800-4DF2-AEF1-51A61CAF9EFF}" type="presOf" srcId="{004D2B7F-23BA-44DC-922F-B044C15E4E0A}" destId="{13D88AF5-6520-4061-B2C1-711FD24F3E66}" srcOrd="0" destOrd="0" presId="urn:microsoft.com/office/officeart/2005/8/layout/venn3"/>
    <dgm:cxn modelId="{A94AA17F-8644-4AFB-A37D-9AB6548F3BD8}" type="presOf" srcId="{892B23AE-9D91-4FA5-949A-B5AB753EE565}" destId="{7F01D3DC-0188-4E23-A4E6-3626A0BF9025}" srcOrd="0" destOrd="0" presId="urn:microsoft.com/office/officeart/2005/8/layout/venn3"/>
    <dgm:cxn modelId="{EDBBF5D8-7BFA-4313-BE55-F43B69947762}" type="presParOf" srcId="{D32E1FB2-244B-43EA-B672-6AB72AF45D58}" destId="{CADE1621-6686-4EBC-8177-AC3312282AB7}" srcOrd="0" destOrd="0" presId="urn:microsoft.com/office/officeart/2005/8/layout/venn3"/>
    <dgm:cxn modelId="{4047A5B3-EFFD-4E60-A56F-E8F671A4A9A3}" type="presParOf" srcId="{D32E1FB2-244B-43EA-B672-6AB72AF45D58}" destId="{074185B3-292C-4C1C-B7A1-044959E5BD7A}" srcOrd="1" destOrd="0" presId="urn:microsoft.com/office/officeart/2005/8/layout/venn3"/>
    <dgm:cxn modelId="{773FE35F-B0CC-40B9-BB31-634DF619565F}" type="presParOf" srcId="{D32E1FB2-244B-43EA-B672-6AB72AF45D58}" destId="{7F01D3DC-0188-4E23-A4E6-3626A0BF9025}" srcOrd="2" destOrd="0" presId="urn:microsoft.com/office/officeart/2005/8/layout/venn3"/>
    <dgm:cxn modelId="{43B29705-1030-4807-A692-E3953E2C4751}" type="presParOf" srcId="{D32E1FB2-244B-43EA-B672-6AB72AF45D58}" destId="{7CBA70A8-94E8-4484-9ED4-1386709EBC7A}" srcOrd="3" destOrd="0" presId="urn:microsoft.com/office/officeart/2005/8/layout/venn3"/>
    <dgm:cxn modelId="{2033B72C-06C8-49DC-8D17-042A21385C29}" type="presParOf" srcId="{D32E1FB2-244B-43EA-B672-6AB72AF45D58}" destId="{13D88AF5-6520-4061-B2C1-711FD24F3E66}" srcOrd="4" destOrd="0" presId="urn:microsoft.com/office/officeart/2005/8/layout/venn3"/>
    <dgm:cxn modelId="{ED3B7DE1-FE54-4513-91D0-659F84F022CC}" type="presParOf" srcId="{D32E1FB2-244B-43EA-B672-6AB72AF45D58}" destId="{DBB7DBBC-9FE3-49EE-BD61-686F0571DA92}" srcOrd="5" destOrd="0" presId="urn:microsoft.com/office/officeart/2005/8/layout/venn3"/>
    <dgm:cxn modelId="{18252047-B113-4B11-A4A1-E14FDD401BBA}" type="presParOf" srcId="{D32E1FB2-244B-43EA-B672-6AB72AF45D58}" destId="{1F9E5FE6-581D-4DA2-A5D6-5B8346FE7017}" srcOrd="6" destOrd="0" presId="urn:microsoft.com/office/officeart/2005/8/layout/venn3"/>
    <dgm:cxn modelId="{E5D83B09-F773-4398-97FD-603C293420DB}" type="presParOf" srcId="{D32E1FB2-244B-43EA-B672-6AB72AF45D58}" destId="{88C2BEE8-804F-4C29-82D6-A979E4EF6E2C}" srcOrd="7" destOrd="0" presId="urn:microsoft.com/office/officeart/2005/8/layout/venn3"/>
    <dgm:cxn modelId="{FBC08C05-0304-44A6-8238-C086B14AE69C}" type="presParOf" srcId="{D32E1FB2-244B-43EA-B672-6AB72AF45D58}" destId="{9029AE1A-AA4B-440A-888A-C39914B4B23F}" srcOrd="8" destOrd="0" presId="urn:microsoft.com/office/officeart/2005/8/layout/venn3"/>
    <dgm:cxn modelId="{1A433BF5-40E7-4AC1-A39F-2BE016D632B9}" type="presParOf" srcId="{D32E1FB2-244B-43EA-B672-6AB72AF45D58}" destId="{42B7F0B5-50A2-42EA-B6D2-DF228691A398}" srcOrd="9" destOrd="0" presId="urn:microsoft.com/office/officeart/2005/8/layout/venn3"/>
    <dgm:cxn modelId="{2AE16C18-229D-4208-93C6-9F742DEEFF4F}" type="presParOf" srcId="{D32E1FB2-244B-43EA-B672-6AB72AF45D58}" destId="{2F02FB44-8F96-44AC-B8E0-9872F9083B1E}" srcOrd="10" destOrd="0" presId="urn:microsoft.com/office/officeart/2005/8/layout/ven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D21DCC-A793-4FD2-AF05-C5CB165F28FF}" type="doc">
      <dgm:prSet loTypeId="urn:microsoft.com/office/officeart/2005/8/layout/chevron1" loCatId="process" qsTypeId="urn:microsoft.com/office/officeart/2005/8/quickstyle/simple2" qsCatId="simple" csTypeId="urn:microsoft.com/office/officeart/2005/8/colors/accent1_1" csCatId="accent1" phldr="1"/>
      <dgm:spPr/>
    </dgm:pt>
    <dgm:pt modelId="{FF363C37-2909-42BD-9C0B-DED1C38CB8B5}">
      <dgm:prSet phldrT="[نص]"/>
      <dgm:spPr/>
      <dgm:t>
        <a:bodyPr/>
        <a:lstStyle/>
        <a:p>
          <a:pPr rtl="1"/>
          <a:r>
            <a:rPr lang="ar-SA" dirty="0" smtClean="0"/>
            <a:t>التفسير</a:t>
          </a:r>
          <a:endParaRPr lang="ar-SA" dirty="0"/>
        </a:p>
      </dgm:t>
    </dgm:pt>
    <dgm:pt modelId="{25D09EC2-070D-4DF4-9D22-B6D51544E516}" type="parTrans" cxnId="{00E84EC7-CE02-4E59-B881-B8922D61D729}">
      <dgm:prSet/>
      <dgm:spPr/>
      <dgm:t>
        <a:bodyPr/>
        <a:lstStyle/>
        <a:p>
          <a:pPr rtl="1"/>
          <a:endParaRPr lang="ar-SA"/>
        </a:p>
      </dgm:t>
    </dgm:pt>
    <dgm:pt modelId="{7FDFF119-2E62-479D-9BC3-276D601E740A}" type="sibTrans" cxnId="{00E84EC7-CE02-4E59-B881-B8922D61D729}">
      <dgm:prSet/>
      <dgm:spPr/>
      <dgm:t>
        <a:bodyPr/>
        <a:lstStyle/>
        <a:p>
          <a:pPr rtl="1"/>
          <a:endParaRPr lang="ar-SA"/>
        </a:p>
      </dgm:t>
    </dgm:pt>
    <dgm:pt modelId="{C45576E6-8549-4938-9910-ADEB18028D5E}">
      <dgm:prSet phldrT="[نص]"/>
      <dgm:spPr/>
      <dgm:t>
        <a:bodyPr/>
        <a:lstStyle/>
        <a:p>
          <a:pPr rtl="1"/>
          <a:endParaRPr lang="ar-SA" dirty="0"/>
        </a:p>
      </dgm:t>
    </dgm:pt>
    <dgm:pt modelId="{2FC0F510-A617-44C6-88DA-72684DDA2AF5}" type="parTrans" cxnId="{0C4B436D-C139-42C9-BE2A-36B41D0CDCAC}">
      <dgm:prSet/>
      <dgm:spPr/>
      <dgm:t>
        <a:bodyPr/>
        <a:lstStyle/>
        <a:p>
          <a:pPr rtl="1"/>
          <a:endParaRPr lang="ar-SA"/>
        </a:p>
      </dgm:t>
    </dgm:pt>
    <dgm:pt modelId="{822AB1B4-B0EC-4DF1-A418-0BAD8151F216}" type="sibTrans" cxnId="{0C4B436D-C139-42C9-BE2A-36B41D0CDCAC}">
      <dgm:prSet/>
      <dgm:spPr/>
      <dgm:t>
        <a:bodyPr/>
        <a:lstStyle/>
        <a:p>
          <a:pPr rtl="1"/>
          <a:endParaRPr lang="ar-SA"/>
        </a:p>
      </dgm:t>
    </dgm:pt>
    <dgm:pt modelId="{D88F0543-942B-4E40-9137-C3E7723607FE}">
      <dgm:prSet/>
      <dgm:spPr/>
      <dgm:t>
        <a:bodyPr/>
        <a:lstStyle/>
        <a:p>
          <a:pPr rtl="1"/>
          <a:r>
            <a:rPr lang="ar-SA" dirty="0" smtClean="0"/>
            <a:t>الترجمة</a:t>
          </a:r>
          <a:endParaRPr lang="ar-SA" dirty="0"/>
        </a:p>
      </dgm:t>
    </dgm:pt>
    <dgm:pt modelId="{ABA6F8E1-F525-44AB-A15B-313699B11F36}" type="parTrans" cxnId="{8BFC69FA-13BC-42DF-A1CC-D0579C0AFB44}">
      <dgm:prSet/>
      <dgm:spPr/>
      <dgm:t>
        <a:bodyPr/>
        <a:lstStyle/>
        <a:p>
          <a:pPr rtl="1"/>
          <a:endParaRPr lang="ar-SA"/>
        </a:p>
      </dgm:t>
    </dgm:pt>
    <dgm:pt modelId="{9A4D2AC9-5A2A-40AF-91E2-BA398D52A87C}" type="sibTrans" cxnId="{8BFC69FA-13BC-42DF-A1CC-D0579C0AFB44}">
      <dgm:prSet/>
      <dgm:spPr/>
      <dgm:t>
        <a:bodyPr/>
        <a:lstStyle/>
        <a:p>
          <a:pPr rtl="1"/>
          <a:endParaRPr lang="ar-SA"/>
        </a:p>
      </dgm:t>
    </dgm:pt>
    <dgm:pt modelId="{67236333-58A5-4EA1-B6A1-54537C24E1AC}">
      <dgm:prSet/>
      <dgm:spPr/>
      <dgm:t>
        <a:bodyPr/>
        <a:lstStyle/>
        <a:p>
          <a:pPr rtl="1"/>
          <a:r>
            <a:rPr lang="ar-SA" dirty="0" smtClean="0"/>
            <a:t>الاستنتاج</a:t>
          </a:r>
          <a:endParaRPr lang="ar-SA" dirty="0"/>
        </a:p>
      </dgm:t>
    </dgm:pt>
    <dgm:pt modelId="{F979101B-F84A-42F4-A3E9-BEA9DDAF9514}" type="parTrans" cxnId="{FCDC0096-5D3F-4056-8159-E0B41C494277}">
      <dgm:prSet/>
      <dgm:spPr/>
      <dgm:t>
        <a:bodyPr/>
        <a:lstStyle/>
        <a:p>
          <a:pPr rtl="1"/>
          <a:endParaRPr lang="ar-SA"/>
        </a:p>
      </dgm:t>
    </dgm:pt>
    <dgm:pt modelId="{586A5091-85AF-4B4F-A3E3-6022DB09EE19}" type="sibTrans" cxnId="{FCDC0096-5D3F-4056-8159-E0B41C494277}">
      <dgm:prSet/>
      <dgm:spPr/>
      <dgm:t>
        <a:bodyPr/>
        <a:lstStyle/>
        <a:p>
          <a:pPr rtl="1"/>
          <a:endParaRPr lang="ar-SA"/>
        </a:p>
      </dgm:t>
    </dgm:pt>
    <dgm:pt modelId="{98BDE0C2-A2C6-4FB9-A33D-0B70E1675379}" type="pres">
      <dgm:prSet presAssocID="{98D21DCC-A793-4FD2-AF05-C5CB165F28FF}" presName="Name0" presStyleCnt="0">
        <dgm:presLayoutVars>
          <dgm:dir val="rev"/>
          <dgm:animLvl val="lvl"/>
          <dgm:resizeHandles val="exact"/>
        </dgm:presLayoutVars>
      </dgm:prSet>
      <dgm:spPr/>
    </dgm:pt>
    <dgm:pt modelId="{EFC3381F-0E40-4A46-B1EF-3651D08CABB1}" type="pres">
      <dgm:prSet presAssocID="{FF363C37-2909-42BD-9C0B-DED1C38CB8B5}" presName="parTxOnly" presStyleLbl="node1" presStyleIdx="0" presStyleCnt="4">
        <dgm:presLayoutVars>
          <dgm:chMax val="0"/>
          <dgm:chPref val="0"/>
          <dgm:bulletEnabled val="1"/>
        </dgm:presLayoutVars>
      </dgm:prSet>
      <dgm:spPr/>
      <dgm:t>
        <a:bodyPr/>
        <a:lstStyle/>
        <a:p>
          <a:pPr rtl="1"/>
          <a:endParaRPr lang="ar-SA"/>
        </a:p>
      </dgm:t>
    </dgm:pt>
    <dgm:pt modelId="{B4C21A17-C131-41DA-B7A1-EADAD24EB963}" type="pres">
      <dgm:prSet presAssocID="{7FDFF119-2E62-479D-9BC3-276D601E740A}" presName="parTxOnlySpace" presStyleCnt="0"/>
      <dgm:spPr/>
    </dgm:pt>
    <dgm:pt modelId="{08270506-1CDD-4C2F-A632-74B40281A62D}" type="pres">
      <dgm:prSet presAssocID="{D88F0543-942B-4E40-9137-C3E7723607FE}" presName="parTxOnly" presStyleLbl="node1" presStyleIdx="1" presStyleCnt="4">
        <dgm:presLayoutVars>
          <dgm:chMax val="0"/>
          <dgm:chPref val="0"/>
          <dgm:bulletEnabled val="1"/>
        </dgm:presLayoutVars>
      </dgm:prSet>
      <dgm:spPr/>
      <dgm:t>
        <a:bodyPr/>
        <a:lstStyle/>
        <a:p>
          <a:pPr rtl="1"/>
          <a:endParaRPr lang="ar-SA"/>
        </a:p>
      </dgm:t>
    </dgm:pt>
    <dgm:pt modelId="{0CD1CCBB-01F1-4741-88A5-73C3FFDB3C03}" type="pres">
      <dgm:prSet presAssocID="{9A4D2AC9-5A2A-40AF-91E2-BA398D52A87C}" presName="parTxOnlySpace" presStyleCnt="0"/>
      <dgm:spPr/>
    </dgm:pt>
    <dgm:pt modelId="{47A47DA1-3C8F-468C-ADA2-27424307732A}" type="pres">
      <dgm:prSet presAssocID="{67236333-58A5-4EA1-B6A1-54537C24E1AC}" presName="parTxOnly" presStyleLbl="node1" presStyleIdx="2" presStyleCnt="4">
        <dgm:presLayoutVars>
          <dgm:chMax val="0"/>
          <dgm:chPref val="0"/>
          <dgm:bulletEnabled val="1"/>
        </dgm:presLayoutVars>
      </dgm:prSet>
      <dgm:spPr/>
      <dgm:t>
        <a:bodyPr/>
        <a:lstStyle/>
        <a:p>
          <a:pPr rtl="1"/>
          <a:endParaRPr lang="ar-SA"/>
        </a:p>
      </dgm:t>
    </dgm:pt>
    <dgm:pt modelId="{5090DF0C-F916-47C9-8AAE-8420A357D11B}" type="pres">
      <dgm:prSet presAssocID="{586A5091-85AF-4B4F-A3E3-6022DB09EE19}" presName="parTxOnlySpace" presStyleCnt="0"/>
      <dgm:spPr/>
    </dgm:pt>
    <dgm:pt modelId="{FCE666FE-6175-4700-8623-E20B427EB77D}" type="pres">
      <dgm:prSet presAssocID="{C45576E6-8549-4938-9910-ADEB18028D5E}" presName="parTxOnly" presStyleLbl="node1" presStyleIdx="3" presStyleCnt="4" custScaleX="8325">
        <dgm:presLayoutVars>
          <dgm:chMax val="0"/>
          <dgm:chPref val="0"/>
          <dgm:bulletEnabled val="1"/>
        </dgm:presLayoutVars>
      </dgm:prSet>
      <dgm:spPr/>
      <dgm:t>
        <a:bodyPr/>
        <a:lstStyle/>
        <a:p>
          <a:pPr rtl="1"/>
          <a:endParaRPr lang="ar-SA"/>
        </a:p>
      </dgm:t>
    </dgm:pt>
  </dgm:ptLst>
  <dgm:cxnLst>
    <dgm:cxn modelId="{E302E6F7-EC2A-480A-823D-579620C49B0B}" type="presOf" srcId="{FF363C37-2909-42BD-9C0B-DED1C38CB8B5}" destId="{EFC3381F-0E40-4A46-B1EF-3651D08CABB1}" srcOrd="0" destOrd="0" presId="urn:microsoft.com/office/officeart/2005/8/layout/chevron1"/>
    <dgm:cxn modelId="{0E44DFFD-0267-4842-8D7E-121863BF722B}" type="presOf" srcId="{98D21DCC-A793-4FD2-AF05-C5CB165F28FF}" destId="{98BDE0C2-A2C6-4FB9-A33D-0B70E1675379}" srcOrd="0" destOrd="0" presId="urn:microsoft.com/office/officeart/2005/8/layout/chevron1"/>
    <dgm:cxn modelId="{758B2597-C4CB-4EEA-BA26-90038705A137}" type="presOf" srcId="{67236333-58A5-4EA1-B6A1-54537C24E1AC}" destId="{47A47DA1-3C8F-468C-ADA2-27424307732A}" srcOrd="0" destOrd="0" presId="urn:microsoft.com/office/officeart/2005/8/layout/chevron1"/>
    <dgm:cxn modelId="{DC37DE69-1AEA-4B52-91F0-6A0193A124B2}" type="presOf" srcId="{D88F0543-942B-4E40-9137-C3E7723607FE}" destId="{08270506-1CDD-4C2F-A632-74B40281A62D}" srcOrd="0" destOrd="0" presId="urn:microsoft.com/office/officeart/2005/8/layout/chevron1"/>
    <dgm:cxn modelId="{8BFC69FA-13BC-42DF-A1CC-D0579C0AFB44}" srcId="{98D21DCC-A793-4FD2-AF05-C5CB165F28FF}" destId="{D88F0543-942B-4E40-9137-C3E7723607FE}" srcOrd="1" destOrd="0" parTransId="{ABA6F8E1-F525-44AB-A15B-313699B11F36}" sibTransId="{9A4D2AC9-5A2A-40AF-91E2-BA398D52A87C}"/>
    <dgm:cxn modelId="{FCDC0096-5D3F-4056-8159-E0B41C494277}" srcId="{98D21DCC-A793-4FD2-AF05-C5CB165F28FF}" destId="{67236333-58A5-4EA1-B6A1-54537C24E1AC}" srcOrd="2" destOrd="0" parTransId="{F979101B-F84A-42F4-A3E9-BEA9DDAF9514}" sibTransId="{586A5091-85AF-4B4F-A3E3-6022DB09EE19}"/>
    <dgm:cxn modelId="{00E84EC7-CE02-4E59-B881-B8922D61D729}" srcId="{98D21DCC-A793-4FD2-AF05-C5CB165F28FF}" destId="{FF363C37-2909-42BD-9C0B-DED1C38CB8B5}" srcOrd="0" destOrd="0" parTransId="{25D09EC2-070D-4DF4-9D22-B6D51544E516}" sibTransId="{7FDFF119-2E62-479D-9BC3-276D601E740A}"/>
    <dgm:cxn modelId="{219B1609-1BEF-4C65-A83A-496FE7AACCF8}" type="presOf" srcId="{C45576E6-8549-4938-9910-ADEB18028D5E}" destId="{FCE666FE-6175-4700-8623-E20B427EB77D}" srcOrd="0" destOrd="0" presId="urn:microsoft.com/office/officeart/2005/8/layout/chevron1"/>
    <dgm:cxn modelId="{0C4B436D-C139-42C9-BE2A-36B41D0CDCAC}" srcId="{98D21DCC-A793-4FD2-AF05-C5CB165F28FF}" destId="{C45576E6-8549-4938-9910-ADEB18028D5E}" srcOrd="3" destOrd="0" parTransId="{2FC0F510-A617-44C6-88DA-72684DDA2AF5}" sibTransId="{822AB1B4-B0EC-4DF1-A418-0BAD8151F216}"/>
    <dgm:cxn modelId="{22844F29-F7FC-44D2-A271-038AEAE343C6}" type="presParOf" srcId="{98BDE0C2-A2C6-4FB9-A33D-0B70E1675379}" destId="{EFC3381F-0E40-4A46-B1EF-3651D08CABB1}" srcOrd="0" destOrd="0" presId="urn:microsoft.com/office/officeart/2005/8/layout/chevron1"/>
    <dgm:cxn modelId="{453A3E67-037D-480C-BFF6-979ABE5D625B}" type="presParOf" srcId="{98BDE0C2-A2C6-4FB9-A33D-0B70E1675379}" destId="{B4C21A17-C131-41DA-B7A1-EADAD24EB963}" srcOrd="1" destOrd="0" presId="urn:microsoft.com/office/officeart/2005/8/layout/chevron1"/>
    <dgm:cxn modelId="{917D347D-46E8-4204-8B84-D55846FACB6C}" type="presParOf" srcId="{98BDE0C2-A2C6-4FB9-A33D-0B70E1675379}" destId="{08270506-1CDD-4C2F-A632-74B40281A62D}" srcOrd="2" destOrd="0" presId="urn:microsoft.com/office/officeart/2005/8/layout/chevron1"/>
    <dgm:cxn modelId="{EA8CCF2C-9AE4-4C9D-A3B3-FEF2BF884C3F}" type="presParOf" srcId="{98BDE0C2-A2C6-4FB9-A33D-0B70E1675379}" destId="{0CD1CCBB-01F1-4741-88A5-73C3FFDB3C03}" srcOrd="3" destOrd="0" presId="urn:microsoft.com/office/officeart/2005/8/layout/chevron1"/>
    <dgm:cxn modelId="{4B5B370D-549E-4FE9-B5FF-A49DF0022090}" type="presParOf" srcId="{98BDE0C2-A2C6-4FB9-A33D-0B70E1675379}" destId="{47A47DA1-3C8F-468C-ADA2-27424307732A}" srcOrd="4" destOrd="0" presId="urn:microsoft.com/office/officeart/2005/8/layout/chevron1"/>
    <dgm:cxn modelId="{A3F0B3E2-ED86-4044-90B9-4288AC4391C2}" type="presParOf" srcId="{98BDE0C2-A2C6-4FB9-A33D-0B70E1675379}" destId="{5090DF0C-F916-47C9-8AAE-8420A357D11B}" srcOrd="5" destOrd="0" presId="urn:microsoft.com/office/officeart/2005/8/layout/chevron1"/>
    <dgm:cxn modelId="{0B5562E4-1CF8-4274-927C-43B49BA735E3}" type="presParOf" srcId="{98BDE0C2-A2C6-4FB9-A33D-0B70E1675379}" destId="{FCE666FE-6175-4700-8623-E20B427EB77D}" srcOrd="6" destOrd="0" presId="urn:microsoft.com/office/officeart/2005/8/layout/chevron1"/>
  </dgm:cxnLst>
  <dgm:bg>
    <a:solidFill>
      <a:srgbClr val="00B0F0"/>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572238-FE63-4CC7-8342-60AADBCBD1DC}" type="doc">
      <dgm:prSet loTypeId="urn:microsoft.com/office/officeart/2005/8/layout/vProcess5" loCatId="process" qsTypeId="urn:microsoft.com/office/officeart/2005/8/quickstyle/3d5" qsCatId="3D" csTypeId="urn:microsoft.com/office/officeart/2005/8/colors/colorful1" csCatId="colorful" phldr="1"/>
      <dgm:spPr/>
      <dgm:t>
        <a:bodyPr/>
        <a:lstStyle/>
        <a:p>
          <a:pPr rtl="1"/>
          <a:endParaRPr lang="ar-SA"/>
        </a:p>
      </dgm:t>
    </dgm:pt>
    <dgm:pt modelId="{36163A42-7ACC-47D2-ACCE-777305EC525C}">
      <dgm:prSet phldrT="[نص]"/>
      <dgm:spPr/>
      <dgm:t>
        <a:bodyPr/>
        <a:lstStyle/>
        <a:p>
          <a:pPr rtl="1"/>
          <a:r>
            <a:rPr lang="ar-EG"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الاستقبال </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A935560-F93A-4DAD-8527-93123AEF3D41}" type="parTrans" cxnId="{4688EA10-8D52-4107-8260-131069D23A41}">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B8764C64-C427-4605-B582-8EB05EBF9478}" type="sibTrans" cxnId="{4688EA10-8D52-4107-8260-131069D23A41}">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C7021ED-21A8-4790-A127-BAFFF0E5C381}">
      <dgm:prSet phldrT="[نص]"/>
      <dgm:spPr/>
      <dgm:t>
        <a:bodyPr/>
        <a:lstStyle/>
        <a:p>
          <a:pPr rtl="1"/>
          <a:r>
            <a:rPr lang="ar-EG"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الاستجابة</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7A516B4-421F-4CC8-8C52-B62A9D228C65}" type="parTrans" cxnId="{69777B62-1CFB-4390-A2F2-E092A219335D}">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BA6162B-85C6-4DA6-9AD5-34A23C7B9428}" type="sibTrans" cxnId="{69777B62-1CFB-4390-A2F2-E092A219335D}">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761E9EE-2367-4D76-A1C3-F35D84A26EE8}">
      <dgm:prSet phldrT="[نص]"/>
      <dgm:spPr/>
      <dgm:t>
        <a:bodyPr/>
        <a:lstStyle/>
        <a:p>
          <a:pPr rtl="1"/>
          <a:r>
            <a:rPr lang="ar-EG"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تكوين القيم </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F0FE115-4FFF-4F7F-B40D-72E5297A807C}" type="parTrans" cxnId="{C5CAB951-5624-4F17-A9BC-ACB870B40FAA}">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A27C8861-A8BE-46BB-A4EE-829377DBA064}" type="sibTrans" cxnId="{C5CAB951-5624-4F17-A9BC-ACB870B40FAA}">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20D1222-718B-42E5-8CCA-737D35B1C854}">
      <dgm:prSet/>
      <dgm:spPr/>
      <dgm:t>
        <a:bodyPr/>
        <a:lstStyle/>
        <a:p>
          <a:pPr rtl="1"/>
          <a:r>
            <a:rPr lang="ar-EG" b="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a:t>
          </a:r>
          <a:r>
            <a:rPr lang="ar-SY" b="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نظيم</a:t>
          </a:r>
          <a:r>
            <a:rPr lang="ar-EG"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القيمي </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7FB2DAB-1E96-4D64-A5BA-B74CFD4C9D15}" type="parTrans" cxnId="{032C3CC8-68EF-4176-9B59-6DFAA67C612C}">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D0B3F1A-CB52-424A-A96B-AF26A550FE87}" type="sibTrans" cxnId="{032C3CC8-68EF-4176-9B59-6DFAA67C612C}">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ED3707B-5D05-4984-AE76-9D34D0B1B86B}">
      <dgm:prSet/>
      <dgm:spPr/>
      <dgm:t>
        <a:bodyPr/>
        <a:lstStyle/>
        <a:p>
          <a:pPr rtl="1"/>
          <a:r>
            <a:rPr lang="ar-EG"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التخصيص بالقيمة</a:t>
          </a:r>
          <a:endParaRPr lang="ar-SA"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3E49828-370C-4DDB-A7D7-49A2F336407A}" type="parTrans" cxnId="{02614A79-B673-4AFA-8CE6-49851F442417}">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4D23D0F-F009-418E-9BD1-57516C11ED78}" type="sibTrans" cxnId="{02614A79-B673-4AFA-8CE6-49851F442417}">
      <dgm:prSet/>
      <dgm:spPr/>
      <dgm:t>
        <a:bodyPr/>
        <a:lstStyle/>
        <a:p>
          <a:pPr rtl="1"/>
          <a:endParaRPr lang="ar-SA"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852AF98-5218-4C3F-8A76-9E1AFA471FE8}" type="pres">
      <dgm:prSet presAssocID="{27572238-FE63-4CC7-8342-60AADBCBD1DC}" presName="outerComposite" presStyleCnt="0">
        <dgm:presLayoutVars>
          <dgm:chMax val="5"/>
          <dgm:dir/>
          <dgm:resizeHandles val="exact"/>
        </dgm:presLayoutVars>
      </dgm:prSet>
      <dgm:spPr/>
      <dgm:t>
        <a:bodyPr/>
        <a:lstStyle/>
        <a:p>
          <a:pPr rtl="1"/>
          <a:endParaRPr lang="ar-SA"/>
        </a:p>
      </dgm:t>
    </dgm:pt>
    <dgm:pt modelId="{6A1D75F8-657C-40B2-AB29-368E2BFA06A6}" type="pres">
      <dgm:prSet presAssocID="{27572238-FE63-4CC7-8342-60AADBCBD1DC}" presName="dummyMaxCanvas" presStyleCnt="0">
        <dgm:presLayoutVars/>
      </dgm:prSet>
      <dgm:spPr/>
    </dgm:pt>
    <dgm:pt modelId="{DECD96EF-BD80-4A09-803B-7BC710BFA429}" type="pres">
      <dgm:prSet presAssocID="{27572238-FE63-4CC7-8342-60AADBCBD1DC}" presName="FiveNodes_1" presStyleLbl="node1" presStyleIdx="0" presStyleCnt="5">
        <dgm:presLayoutVars>
          <dgm:bulletEnabled val="1"/>
        </dgm:presLayoutVars>
      </dgm:prSet>
      <dgm:spPr/>
      <dgm:t>
        <a:bodyPr/>
        <a:lstStyle/>
        <a:p>
          <a:pPr rtl="1"/>
          <a:endParaRPr lang="ar-SA"/>
        </a:p>
      </dgm:t>
    </dgm:pt>
    <dgm:pt modelId="{5CDD043C-118E-4BB8-98E9-B8BB928CAAD0}" type="pres">
      <dgm:prSet presAssocID="{27572238-FE63-4CC7-8342-60AADBCBD1DC}" presName="FiveNodes_2" presStyleLbl="node1" presStyleIdx="1" presStyleCnt="5">
        <dgm:presLayoutVars>
          <dgm:bulletEnabled val="1"/>
        </dgm:presLayoutVars>
      </dgm:prSet>
      <dgm:spPr/>
      <dgm:t>
        <a:bodyPr/>
        <a:lstStyle/>
        <a:p>
          <a:pPr rtl="1"/>
          <a:endParaRPr lang="ar-SA"/>
        </a:p>
      </dgm:t>
    </dgm:pt>
    <dgm:pt modelId="{3F2AA660-9F51-454A-B83B-F19345FF95CE}" type="pres">
      <dgm:prSet presAssocID="{27572238-FE63-4CC7-8342-60AADBCBD1DC}" presName="FiveNodes_3" presStyleLbl="node1" presStyleIdx="2" presStyleCnt="5">
        <dgm:presLayoutVars>
          <dgm:bulletEnabled val="1"/>
        </dgm:presLayoutVars>
      </dgm:prSet>
      <dgm:spPr/>
      <dgm:t>
        <a:bodyPr/>
        <a:lstStyle/>
        <a:p>
          <a:pPr rtl="1"/>
          <a:endParaRPr lang="ar-SA"/>
        </a:p>
      </dgm:t>
    </dgm:pt>
    <dgm:pt modelId="{A01D876D-2C1B-4ACF-A085-0280AD67E68B}" type="pres">
      <dgm:prSet presAssocID="{27572238-FE63-4CC7-8342-60AADBCBD1DC}" presName="FiveNodes_4" presStyleLbl="node1" presStyleIdx="3" presStyleCnt="5">
        <dgm:presLayoutVars>
          <dgm:bulletEnabled val="1"/>
        </dgm:presLayoutVars>
      </dgm:prSet>
      <dgm:spPr/>
      <dgm:t>
        <a:bodyPr/>
        <a:lstStyle/>
        <a:p>
          <a:pPr rtl="1"/>
          <a:endParaRPr lang="ar-SA"/>
        </a:p>
      </dgm:t>
    </dgm:pt>
    <dgm:pt modelId="{A786FC86-47D1-40BE-9B2E-81A65AE151DB}" type="pres">
      <dgm:prSet presAssocID="{27572238-FE63-4CC7-8342-60AADBCBD1DC}" presName="FiveNodes_5" presStyleLbl="node1" presStyleIdx="4" presStyleCnt="5">
        <dgm:presLayoutVars>
          <dgm:bulletEnabled val="1"/>
        </dgm:presLayoutVars>
      </dgm:prSet>
      <dgm:spPr/>
      <dgm:t>
        <a:bodyPr/>
        <a:lstStyle/>
        <a:p>
          <a:pPr rtl="1"/>
          <a:endParaRPr lang="ar-SA"/>
        </a:p>
      </dgm:t>
    </dgm:pt>
    <dgm:pt modelId="{CD90C3F1-6634-40EA-896F-CEEE380592E7}" type="pres">
      <dgm:prSet presAssocID="{27572238-FE63-4CC7-8342-60AADBCBD1DC}" presName="FiveConn_1-2" presStyleLbl="fgAccFollowNode1" presStyleIdx="0" presStyleCnt="4">
        <dgm:presLayoutVars>
          <dgm:bulletEnabled val="1"/>
        </dgm:presLayoutVars>
      </dgm:prSet>
      <dgm:spPr/>
      <dgm:t>
        <a:bodyPr/>
        <a:lstStyle/>
        <a:p>
          <a:pPr rtl="1"/>
          <a:endParaRPr lang="ar-SA"/>
        </a:p>
      </dgm:t>
    </dgm:pt>
    <dgm:pt modelId="{D5EC1B17-CA3F-45EE-AF52-EB953600A56C}" type="pres">
      <dgm:prSet presAssocID="{27572238-FE63-4CC7-8342-60AADBCBD1DC}" presName="FiveConn_2-3" presStyleLbl="fgAccFollowNode1" presStyleIdx="1" presStyleCnt="4">
        <dgm:presLayoutVars>
          <dgm:bulletEnabled val="1"/>
        </dgm:presLayoutVars>
      </dgm:prSet>
      <dgm:spPr/>
      <dgm:t>
        <a:bodyPr/>
        <a:lstStyle/>
        <a:p>
          <a:pPr rtl="1"/>
          <a:endParaRPr lang="ar-SA"/>
        </a:p>
      </dgm:t>
    </dgm:pt>
    <dgm:pt modelId="{582C6CA1-9721-4EE6-A2DC-F2CFDBD3A1D6}" type="pres">
      <dgm:prSet presAssocID="{27572238-FE63-4CC7-8342-60AADBCBD1DC}" presName="FiveConn_3-4" presStyleLbl="fgAccFollowNode1" presStyleIdx="2" presStyleCnt="4">
        <dgm:presLayoutVars>
          <dgm:bulletEnabled val="1"/>
        </dgm:presLayoutVars>
      </dgm:prSet>
      <dgm:spPr/>
      <dgm:t>
        <a:bodyPr/>
        <a:lstStyle/>
        <a:p>
          <a:pPr rtl="1"/>
          <a:endParaRPr lang="ar-SA"/>
        </a:p>
      </dgm:t>
    </dgm:pt>
    <dgm:pt modelId="{23E50D71-7A60-42BD-BA9D-155DE4A3F13D}" type="pres">
      <dgm:prSet presAssocID="{27572238-FE63-4CC7-8342-60AADBCBD1DC}" presName="FiveConn_4-5" presStyleLbl="fgAccFollowNode1" presStyleIdx="3" presStyleCnt="4">
        <dgm:presLayoutVars>
          <dgm:bulletEnabled val="1"/>
        </dgm:presLayoutVars>
      </dgm:prSet>
      <dgm:spPr/>
      <dgm:t>
        <a:bodyPr/>
        <a:lstStyle/>
        <a:p>
          <a:pPr rtl="1"/>
          <a:endParaRPr lang="ar-SA"/>
        </a:p>
      </dgm:t>
    </dgm:pt>
    <dgm:pt modelId="{C0050A57-B3CE-404B-A168-9132FBA59FE9}" type="pres">
      <dgm:prSet presAssocID="{27572238-FE63-4CC7-8342-60AADBCBD1DC}" presName="FiveNodes_1_text" presStyleLbl="node1" presStyleIdx="4" presStyleCnt="5">
        <dgm:presLayoutVars>
          <dgm:bulletEnabled val="1"/>
        </dgm:presLayoutVars>
      </dgm:prSet>
      <dgm:spPr/>
      <dgm:t>
        <a:bodyPr/>
        <a:lstStyle/>
        <a:p>
          <a:pPr rtl="1"/>
          <a:endParaRPr lang="ar-SA"/>
        </a:p>
      </dgm:t>
    </dgm:pt>
    <dgm:pt modelId="{9254367B-AF87-416E-8599-23094FE9B725}" type="pres">
      <dgm:prSet presAssocID="{27572238-FE63-4CC7-8342-60AADBCBD1DC}" presName="FiveNodes_2_text" presStyleLbl="node1" presStyleIdx="4" presStyleCnt="5">
        <dgm:presLayoutVars>
          <dgm:bulletEnabled val="1"/>
        </dgm:presLayoutVars>
      </dgm:prSet>
      <dgm:spPr/>
      <dgm:t>
        <a:bodyPr/>
        <a:lstStyle/>
        <a:p>
          <a:pPr rtl="1"/>
          <a:endParaRPr lang="ar-SA"/>
        </a:p>
      </dgm:t>
    </dgm:pt>
    <dgm:pt modelId="{7805ACC2-DF77-46FA-9EB5-A828C5AA2F8A}" type="pres">
      <dgm:prSet presAssocID="{27572238-FE63-4CC7-8342-60AADBCBD1DC}" presName="FiveNodes_3_text" presStyleLbl="node1" presStyleIdx="4" presStyleCnt="5">
        <dgm:presLayoutVars>
          <dgm:bulletEnabled val="1"/>
        </dgm:presLayoutVars>
      </dgm:prSet>
      <dgm:spPr/>
      <dgm:t>
        <a:bodyPr/>
        <a:lstStyle/>
        <a:p>
          <a:pPr rtl="1"/>
          <a:endParaRPr lang="ar-SA"/>
        </a:p>
      </dgm:t>
    </dgm:pt>
    <dgm:pt modelId="{7A91ED97-2A65-4D60-9CEE-C41D50132570}" type="pres">
      <dgm:prSet presAssocID="{27572238-FE63-4CC7-8342-60AADBCBD1DC}" presName="FiveNodes_4_text" presStyleLbl="node1" presStyleIdx="4" presStyleCnt="5">
        <dgm:presLayoutVars>
          <dgm:bulletEnabled val="1"/>
        </dgm:presLayoutVars>
      </dgm:prSet>
      <dgm:spPr/>
      <dgm:t>
        <a:bodyPr/>
        <a:lstStyle/>
        <a:p>
          <a:pPr rtl="1"/>
          <a:endParaRPr lang="ar-SA"/>
        </a:p>
      </dgm:t>
    </dgm:pt>
    <dgm:pt modelId="{53EFFFC3-6559-4A79-8C28-0FFC61D031BC}" type="pres">
      <dgm:prSet presAssocID="{27572238-FE63-4CC7-8342-60AADBCBD1DC}" presName="FiveNodes_5_text" presStyleLbl="node1" presStyleIdx="4" presStyleCnt="5">
        <dgm:presLayoutVars>
          <dgm:bulletEnabled val="1"/>
        </dgm:presLayoutVars>
      </dgm:prSet>
      <dgm:spPr/>
      <dgm:t>
        <a:bodyPr/>
        <a:lstStyle/>
        <a:p>
          <a:pPr rtl="1"/>
          <a:endParaRPr lang="ar-SA"/>
        </a:p>
      </dgm:t>
    </dgm:pt>
  </dgm:ptLst>
  <dgm:cxnLst>
    <dgm:cxn modelId="{032C3CC8-68EF-4176-9B59-6DFAA67C612C}" srcId="{27572238-FE63-4CC7-8342-60AADBCBD1DC}" destId="{420D1222-718B-42E5-8CCA-737D35B1C854}" srcOrd="3" destOrd="0" parTransId="{E7FB2DAB-1E96-4D64-A5BA-B74CFD4C9D15}" sibTransId="{ED0B3F1A-CB52-424A-A96B-AF26A550FE87}"/>
    <dgm:cxn modelId="{18C415E6-C8D2-453C-82AA-18CA44948D4D}" type="presOf" srcId="{A27C8861-A8BE-46BB-A4EE-829377DBA064}" destId="{582C6CA1-9721-4EE6-A2DC-F2CFDBD3A1D6}" srcOrd="0" destOrd="0" presId="urn:microsoft.com/office/officeart/2005/8/layout/vProcess5"/>
    <dgm:cxn modelId="{ADFEB8B0-240C-4137-AD42-406F35A075A2}" type="presOf" srcId="{36163A42-7ACC-47D2-ACCE-777305EC525C}" destId="{DECD96EF-BD80-4A09-803B-7BC710BFA429}" srcOrd="0" destOrd="0" presId="urn:microsoft.com/office/officeart/2005/8/layout/vProcess5"/>
    <dgm:cxn modelId="{B0978C2E-749F-4A32-B64A-58ABF9D56743}" type="presOf" srcId="{4761E9EE-2367-4D76-A1C3-F35D84A26EE8}" destId="{7805ACC2-DF77-46FA-9EB5-A828C5AA2F8A}" srcOrd="1" destOrd="0" presId="urn:microsoft.com/office/officeart/2005/8/layout/vProcess5"/>
    <dgm:cxn modelId="{7B74CF78-A673-460F-8028-15DC09F13C08}" type="presOf" srcId="{420D1222-718B-42E5-8CCA-737D35B1C854}" destId="{A01D876D-2C1B-4ACF-A085-0280AD67E68B}" srcOrd="0" destOrd="0" presId="urn:microsoft.com/office/officeart/2005/8/layout/vProcess5"/>
    <dgm:cxn modelId="{02614A79-B673-4AFA-8CE6-49851F442417}" srcId="{27572238-FE63-4CC7-8342-60AADBCBD1DC}" destId="{FED3707B-5D05-4984-AE76-9D34D0B1B86B}" srcOrd="4" destOrd="0" parTransId="{03E49828-370C-4DDB-A7D7-49A2F336407A}" sibTransId="{F4D23D0F-F009-418E-9BD1-57516C11ED78}"/>
    <dgm:cxn modelId="{84DC8007-2BCF-4910-BEE7-DAC48229FB9A}" type="presOf" srcId="{27572238-FE63-4CC7-8342-60AADBCBD1DC}" destId="{4852AF98-5218-4C3F-8A76-9E1AFA471FE8}" srcOrd="0" destOrd="0" presId="urn:microsoft.com/office/officeart/2005/8/layout/vProcess5"/>
    <dgm:cxn modelId="{4688EA10-8D52-4107-8260-131069D23A41}" srcId="{27572238-FE63-4CC7-8342-60AADBCBD1DC}" destId="{36163A42-7ACC-47D2-ACCE-777305EC525C}" srcOrd="0" destOrd="0" parTransId="{FA935560-F93A-4DAD-8527-93123AEF3D41}" sibTransId="{B8764C64-C427-4605-B582-8EB05EBF9478}"/>
    <dgm:cxn modelId="{FB078717-B50F-48FC-BDB1-53D5B583EC01}" type="presOf" srcId="{36163A42-7ACC-47D2-ACCE-777305EC525C}" destId="{C0050A57-B3CE-404B-A168-9132FBA59FE9}" srcOrd="1" destOrd="0" presId="urn:microsoft.com/office/officeart/2005/8/layout/vProcess5"/>
    <dgm:cxn modelId="{BC6D3E30-7510-4119-B95A-ACDC061B84C4}" type="presOf" srcId="{420D1222-718B-42E5-8CCA-737D35B1C854}" destId="{7A91ED97-2A65-4D60-9CEE-C41D50132570}" srcOrd="1" destOrd="0" presId="urn:microsoft.com/office/officeart/2005/8/layout/vProcess5"/>
    <dgm:cxn modelId="{9BBC2D40-825F-403A-BCB3-BB744501FC9E}" type="presOf" srcId="{DC7021ED-21A8-4790-A127-BAFFF0E5C381}" destId="{9254367B-AF87-416E-8599-23094FE9B725}" srcOrd="1" destOrd="0" presId="urn:microsoft.com/office/officeart/2005/8/layout/vProcess5"/>
    <dgm:cxn modelId="{69777B62-1CFB-4390-A2F2-E092A219335D}" srcId="{27572238-FE63-4CC7-8342-60AADBCBD1DC}" destId="{DC7021ED-21A8-4790-A127-BAFFF0E5C381}" srcOrd="1" destOrd="0" parTransId="{27A516B4-421F-4CC8-8C52-B62A9D228C65}" sibTransId="{1BA6162B-85C6-4DA6-9AD5-34A23C7B9428}"/>
    <dgm:cxn modelId="{32CE149B-9700-4390-9ABC-D63FCF0E3DBB}" type="presOf" srcId="{DC7021ED-21A8-4790-A127-BAFFF0E5C381}" destId="{5CDD043C-118E-4BB8-98E9-B8BB928CAAD0}" srcOrd="0" destOrd="0" presId="urn:microsoft.com/office/officeart/2005/8/layout/vProcess5"/>
    <dgm:cxn modelId="{4F1502D0-C8BB-4E3D-B216-1FBEBE3CEE64}" type="presOf" srcId="{B8764C64-C427-4605-B582-8EB05EBF9478}" destId="{CD90C3F1-6634-40EA-896F-CEEE380592E7}" srcOrd="0" destOrd="0" presId="urn:microsoft.com/office/officeart/2005/8/layout/vProcess5"/>
    <dgm:cxn modelId="{E5213A43-E434-4E78-814A-858713A49883}" type="presOf" srcId="{1BA6162B-85C6-4DA6-9AD5-34A23C7B9428}" destId="{D5EC1B17-CA3F-45EE-AF52-EB953600A56C}" srcOrd="0" destOrd="0" presId="urn:microsoft.com/office/officeart/2005/8/layout/vProcess5"/>
    <dgm:cxn modelId="{C5CAB951-5624-4F17-A9BC-ACB870B40FAA}" srcId="{27572238-FE63-4CC7-8342-60AADBCBD1DC}" destId="{4761E9EE-2367-4D76-A1C3-F35D84A26EE8}" srcOrd="2" destOrd="0" parTransId="{DF0FE115-4FFF-4F7F-B40D-72E5297A807C}" sibTransId="{A27C8861-A8BE-46BB-A4EE-829377DBA064}"/>
    <dgm:cxn modelId="{4CE36F5E-A17A-4665-8199-258BDD673503}" type="presOf" srcId="{4761E9EE-2367-4D76-A1C3-F35D84A26EE8}" destId="{3F2AA660-9F51-454A-B83B-F19345FF95CE}" srcOrd="0" destOrd="0" presId="urn:microsoft.com/office/officeart/2005/8/layout/vProcess5"/>
    <dgm:cxn modelId="{ADD3B684-80A1-418D-9241-B8D52EC6651C}" type="presOf" srcId="{FED3707B-5D05-4984-AE76-9D34D0B1B86B}" destId="{A786FC86-47D1-40BE-9B2E-81A65AE151DB}" srcOrd="0" destOrd="0" presId="urn:microsoft.com/office/officeart/2005/8/layout/vProcess5"/>
    <dgm:cxn modelId="{BC522FCE-099C-4F8B-8FF6-F7337F4280CB}" type="presOf" srcId="{ED0B3F1A-CB52-424A-A96B-AF26A550FE87}" destId="{23E50D71-7A60-42BD-BA9D-155DE4A3F13D}" srcOrd="0" destOrd="0" presId="urn:microsoft.com/office/officeart/2005/8/layout/vProcess5"/>
    <dgm:cxn modelId="{80BF5BCC-F048-4C83-A026-3B41B31B1CE4}" type="presOf" srcId="{FED3707B-5D05-4984-AE76-9D34D0B1B86B}" destId="{53EFFFC3-6559-4A79-8C28-0FFC61D031BC}" srcOrd="1" destOrd="0" presId="urn:microsoft.com/office/officeart/2005/8/layout/vProcess5"/>
    <dgm:cxn modelId="{923892B7-49FF-45EA-A7D5-258D0CF5A556}" type="presParOf" srcId="{4852AF98-5218-4C3F-8A76-9E1AFA471FE8}" destId="{6A1D75F8-657C-40B2-AB29-368E2BFA06A6}" srcOrd="0" destOrd="0" presId="urn:microsoft.com/office/officeart/2005/8/layout/vProcess5"/>
    <dgm:cxn modelId="{9359DBE4-F2FF-4795-ADD9-B651AB1C9A08}" type="presParOf" srcId="{4852AF98-5218-4C3F-8A76-9E1AFA471FE8}" destId="{DECD96EF-BD80-4A09-803B-7BC710BFA429}" srcOrd="1" destOrd="0" presId="urn:microsoft.com/office/officeart/2005/8/layout/vProcess5"/>
    <dgm:cxn modelId="{0345272B-DF86-4CEC-9B65-8E2B3938D4EA}" type="presParOf" srcId="{4852AF98-5218-4C3F-8A76-9E1AFA471FE8}" destId="{5CDD043C-118E-4BB8-98E9-B8BB928CAAD0}" srcOrd="2" destOrd="0" presId="urn:microsoft.com/office/officeart/2005/8/layout/vProcess5"/>
    <dgm:cxn modelId="{1DA69E5A-09F0-4F2A-8DB9-7D801B1BD644}" type="presParOf" srcId="{4852AF98-5218-4C3F-8A76-9E1AFA471FE8}" destId="{3F2AA660-9F51-454A-B83B-F19345FF95CE}" srcOrd="3" destOrd="0" presId="urn:microsoft.com/office/officeart/2005/8/layout/vProcess5"/>
    <dgm:cxn modelId="{056F1F46-3CB4-41F0-B76F-B985B18B88DE}" type="presParOf" srcId="{4852AF98-5218-4C3F-8A76-9E1AFA471FE8}" destId="{A01D876D-2C1B-4ACF-A085-0280AD67E68B}" srcOrd="4" destOrd="0" presId="urn:microsoft.com/office/officeart/2005/8/layout/vProcess5"/>
    <dgm:cxn modelId="{132B5D96-2A2E-4912-A500-57DDF04BD9F7}" type="presParOf" srcId="{4852AF98-5218-4C3F-8A76-9E1AFA471FE8}" destId="{A786FC86-47D1-40BE-9B2E-81A65AE151DB}" srcOrd="5" destOrd="0" presId="urn:microsoft.com/office/officeart/2005/8/layout/vProcess5"/>
    <dgm:cxn modelId="{5DB1B809-900F-43B3-8F78-4061AC625BD3}" type="presParOf" srcId="{4852AF98-5218-4C3F-8A76-9E1AFA471FE8}" destId="{CD90C3F1-6634-40EA-896F-CEEE380592E7}" srcOrd="6" destOrd="0" presId="urn:microsoft.com/office/officeart/2005/8/layout/vProcess5"/>
    <dgm:cxn modelId="{BFBC49E2-668B-4B40-8137-1D0BA18D9FDD}" type="presParOf" srcId="{4852AF98-5218-4C3F-8A76-9E1AFA471FE8}" destId="{D5EC1B17-CA3F-45EE-AF52-EB953600A56C}" srcOrd="7" destOrd="0" presId="urn:microsoft.com/office/officeart/2005/8/layout/vProcess5"/>
    <dgm:cxn modelId="{7F4BF64A-FB21-4F5B-9695-C313AC8EACE0}" type="presParOf" srcId="{4852AF98-5218-4C3F-8A76-9E1AFA471FE8}" destId="{582C6CA1-9721-4EE6-A2DC-F2CFDBD3A1D6}" srcOrd="8" destOrd="0" presId="urn:microsoft.com/office/officeart/2005/8/layout/vProcess5"/>
    <dgm:cxn modelId="{7A325A57-5279-4961-BD7A-41496F805C7C}" type="presParOf" srcId="{4852AF98-5218-4C3F-8A76-9E1AFA471FE8}" destId="{23E50D71-7A60-42BD-BA9D-155DE4A3F13D}" srcOrd="9" destOrd="0" presId="urn:microsoft.com/office/officeart/2005/8/layout/vProcess5"/>
    <dgm:cxn modelId="{C3877087-6E71-4B16-A18C-32855B5110C0}" type="presParOf" srcId="{4852AF98-5218-4C3F-8A76-9E1AFA471FE8}" destId="{C0050A57-B3CE-404B-A168-9132FBA59FE9}" srcOrd="10" destOrd="0" presId="urn:microsoft.com/office/officeart/2005/8/layout/vProcess5"/>
    <dgm:cxn modelId="{AFF47141-3D79-4112-8F5D-0F222965FA24}" type="presParOf" srcId="{4852AF98-5218-4C3F-8A76-9E1AFA471FE8}" destId="{9254367B-AF87-416E-8599-23094FE9B725}" srcOrd="11" destOrd="0" presId="urn:microsoft.com/office/officeart/2005/8/layout/vProcess5"/>
    <dgm:cxn modelId="{7FCC86F5-F284-4628-B346-ADCB88C9C20B}" type="presParOf" srcId="{4852AF98-5218-4C3F-8A76-9E1AFA471FE8}" destId="{7805ACC2-DF77-46FA-9EB5-A828C5AA2F8A}" srcOrd="12" destOrd="0" presId="urn:microsoft.com/office/officeart/2005/8/layout/vProcess5"/>
    <dgm:cxn modelId="{6B68270F-088C-4985-ADE3-2423B92F8B6E}" type="presParOf" srcId="{4852AF98-5218-4C3F-8A76-9E1AFA471FE8}" destId="{7A91ED97-2A65-4D60-9CEE-C41D50132570}" srcOrd="13" destOrd="0" presId="urn:microsoft.com/office/officeart/2005/8/layout/vProcess5"/>
    <dgm:cxn modelId="{8048F720-DEE8-492B-8FF5-A96DE19419B3}" type="presParOf" srcId="{4852AF98-5218-4C3F-8A76-9E1AFA471FE8}" destId="{53EFFFC3-6559-4A79-8C28-0FFC61D031BC}" srcOrd="14" destOrd="0" presId="urn:microsoft.com/office/officeart/2005/8/layout/vProcess5"/>
  </dgm:cxnLst>
  <dgm:bg>
    <a:solidFill>
      <a:srgbClr val="FFC000"/>
    </a:solidFill>
    <a:effectLst>
      <a:glow rad="63500">
        <a:schemeClr val="accent1">
          <a:satMod val="175000"/>
          <a:alpha val="40000"/>
        </a:schemeClr>
      </a:glow>
    </a:effect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906ECC-AC57-4FCB-AC7C-B83EB104D030}" type="doc">
      <dgm:prSet loTypeId="urn:microsoft.com/office/officeart/2005/8/layout/list1" loCatId="list" qsTypeId="urn:microsoft.com/office/officeart/2005/8/quickstyle/3d3" qsCatId="3D" csTypeId="urn:microsoft.com/office/officeart/2005/8/colors/accent1_2" csCatId="accent1" phldr="1"/>
      <dgm:spPr/>
      <dgm:t>
        <a:bodyPr/>
        <a:lstStyle/>
        <a:p>
          <a:pPr rtl="1"/>
          <a:endParaRPr lang="ar-SA"/>
        </a:p>
      </dgm:t>
    </dgm:pt>
    <dgm:pt modelId="{FCCE4CF5-FBDA-4D51-9FD6-0C6FCB23C574}">
      <dgm:prSet phldrT="[نص]" custT="1"/>
      <dgm:spPr/>
      <dgm:t>
        <a:bodyPr/>
        <a:lstStyle/>
        <a:p>
          <a:pPr rtl="1"/>
          <a:r>
            <a:rPr lang="ar-EG" sz="2100" b="1" dirty="0" smtClean="0"/>
            <a:t>5- الاستجابة المعقدة(الظاهرة</a:t>
          </a:r>
          <a:r>
            <a:rPr lang="ar-EG" sz="2100" b="1" dirty="0" err="1" smtClean="0"/>
            <a:t>)</a:t>
          </a:r>
          <a:r>
            <a:rPr lang="en-US" sz="1800" b="1" dirty="0" smtClean="0"/>
            <a:t>Complex, overt Response </a:t>
          </a:r>
          <a:endParaRPr lang="ar-SA" sz="2100" b="1" dirty="0"/>
        </a:p>
      </dgm:t>
    </dgm:pt>
    <dgm:pt modelId="{E14A3E56-BD3A-4537-8C25-BAD21B0792F2}" type="parTrans" cxnId="{90EA124E-2541-4CB1-ACEF-946607905516}">
      <dgm:prSet/>
      <dgm:spPr/>
      <dgm:t>
        <a:bodyPr/>
        <a:lstStyle/>
        <a:p>
          <a:pPr rtl="1"/>
          <a:endParaRPr lang="ar-SA" sz="2800" b="1"/>
        </a:p>
      </dgm:t>
    </dgm:pt>
    <dgm:pt modelId="{BF092C1E-2607-4764-9AE8-84D10EE20D21}" type="sibTrans" cxnId="{90EA124E-2541-4CB1-ACEF-946607905516}">
      <dgm:prSet/>
      <dgm:spPr/>
      <dgm:t>
        <a:bodyPr/>
        <a:lstStyle/>
        <a:p>
          <a:pPr rtl="1"/>
          <a:endParaRPr lang="ar-SA" sz="2800" b="1"/>
        </a:p>
      </dgm:t>
    </dgm:pt>
    <dgm:pt modelId="{ED8EEF8C-691F-492B-AE33-A3FF7BDA4085}">
      <dgm:prSet phldrT="[نص]" custT="1"/>
      <dgm:spPr/>
      <dgm:t>
        <a:bodyPr/>
        <a:lstStyle/>
        <a:p>
          <a:pPr rtl="1"/>
          <a:r>
            <a:rPr lang="ar-EG" sz="2400" b="1" dirty="0" smtClean="0"/>
            <a:t>6- التكيف:</a:t>
          </a:r>
          <a:r>
            <a:rPr lang="en-US" sz="2400" b="1" dirty="0" smtClean="0"/>
            <a:t>Adaptation </a:t>
          </a:r>
          <a:endParaRPr lang="ar-SA" sz="2400" b="1" dirty="0"/>
        </a:p>
      </dgm:t>
    </dgm:pt>
    <dgm:pt modelId="{1919D42F-2384-4A52-B565-6867F80A75A1}" type="parTrans" cxnId="{4847D5E2-DADB-4E48-A68A-03AC968606C3}">
      <dgm:prSet/>
      <dgm:spPr/>
      <dgm:t>
        <a:bodyPr/>
        <a:lstStyle/>
        <a:p>
          <a:pPr rtl="1"/>
          <a:endParaRPr lang="ar-SA" sz="2800" b="1"/>
        </a:p>
      </dgm:t>
    </dgm:pt>
    <dgm:pt modelId="{5E512320-057A-44DB-84CB-2AF2143E7C33}" type="sibTrans" cxnId="{4847D5E2-DADB-4E48-A68A-03AC968606C3}">
      <dgm:prSet/>
      <dgm:spPr/>
      <dgm:t>
        <a:bodyPr/>
        <a:lstStyle/>
        <a:p>
          <a:pPr rtl="1"/>
          <a:endParaRPr lang="ar-SA" sz="2800" b="1"/>
        </a:p>
      </dgm:t>
    </dgm:pt>
    <dgm:pt modelId="{AB7D2A03-B331-45D6-8BCA-FB449FA2210E}">
      <dgm:prSet phldrT="[نص]" custT="1"/>
      <dgm:spPr/>
      <dgm:t>
        <a:bodyPr/>
        <a:lstStyle/>
        <a:p>
          <a:pPr rtl="1"/>
          <a:r>
            <a:rPr lang="ar-EG" sz="2400" b="1" dirty="0" smtClean="0"/>
            <a:t>7- الإبداع(الابتكار</a:t>
          </a:r>
          <a:r>
            <a:rPr lang="ar-EG" sz="2400" b="1" dirty="0" err="1" smtClean="0"/>
            <a:t>):</a:t>
          </a:r>
          <a:r>
            <a:rPr lang="en-US" sz="2400" b="1" dirty="0" smtClean="0"/>
            <a:t> Origination </a:t>
          </a:r>
          <a:endParaRPr lang="ar-SA" sz="2400" b="1" dirty="0"/>
        </a:p>
      </dgm:t>
    </dgm:pt>
    <dgm:pt modelId="{DFA794B9-431B-4541-812E-63571AD446AC}" type="parTrans" cxnId="{198290B1-3E78-43F9-9CFC-3AAF03EC7248}">
      <dgm:prSet/>
      <dgm:spPr/>
      <dgm:t>
        <a:bodyPr/>
        <a:lstStyle/>
        <a:p>
          <a:pPr rtl="1"/>
          <a:endParaRPr lang="ar-SA" sz="2800" b="1"/>
        </a:p>
      </dgm:t>
    </dgm:pt>
    <dgm:pt modelId="{E013834F-C53D-403A-98E6-5775DC759344}" type="sibTrans" cxnId="{198290B1-3E78-43F9-9CFC-3AAF03EC7248}">
      <dgm:prSet/>
      <dgm:spPr/>
      <dgm:t>
        <a:bodyPr/>
        <a:lstStyle/>
        <a:p>
          <a:pPr rtl="1"/>
          <a:endParaRPr lang="ar-SA" sz="2800" b="1"/>
        </a:p>
      </dgm:t>
    </dgm:pt>
    <dgm:pt modelId="{4D2F3A51-92BF-45CA-82CF-6440AB10366B}">
      <dgm:prSet custT="1"/>
      <dgm:spPr/>
      <dgm:t>
        <a:bodyPr/>
        <a:lstStyle/>
        <a:p>
          <a:pPr rtl="1"/>
          <a:r>
            <a:rPr lang="ar-SA" sz="2400" b="1" dirty="0" err="1" smtClean="0"/>
            <a:t>2.</a:t>
          </a:r>
          <a:r>
            <a:rPr lang="ar-SA" sz="2400" b="1" dirty="0" smtClean="0"/>
            <a:t> التهيؤ(الميل</a:t>
          </a:r>
          <a:r>
            <a:rPr lang="ar-SA" sz="2400" b="1" dirty="0" err="1" smtClean="0"/>
            <a:t>):</a:t>
          </a:r>
          <a:r>
            <a:rPr lang="ar-SA" sz="2400" b="1" dirty="0" smtClean="0"/>
            <a:t>  </a:t>
          </a:r>
          <a:r>
            <a:rPr lang="en-US" sz="2400" b="1" dirty="0" smtClean="0"/>
            <a:t>Set </a:t>
          </a:r>
          <a:endParaRPr lang="ar-SA" sz="2400" b="1" dirty="0"/>
        </a:p>
      </dgm:t>
    </dgm:pt>
    <dgm:pt modelId="{F762A099-A857-49C5-AF4E-394C326467A2}" type="parTrans" cxnId="{8CFB8EBF-8E4F-4377-8374-083E17595A2D}">
      <dgm:prSet/>
      <dgm:spPr/>
      <dgm:t>
        <a:bodyPr/>
        <a:lstStyle/>
        <a:p>
          <a:pPr rtl="1"/>
          <a:endParaRPr lang="ar-SA" sz="2800" b="1"/>
        </a:p>
      </dgm:t>
    </dgm:pt>
    <dgm:pt modelId="{9386CDBF-77BF-4C48-8749-3535709EDECA}" type="sibTrans" cxnId="{8CFB8EBF-8E4F-4377-8374-083E17595A2D}">
      <dgm:prSet/>
      <dgm:spPr/>
      <dgm:t>
        <a:bodyPr/>
        <a:lstStyle/>
        <a:p>
          <a:pPr rtl="1"/>
          <a:endParaRPr lang="ar-SA" sz="2800" b="1"/>
        </a:p>
      </dgm:t>
    </dgm:pt>
    <dgm:pt modelId="{3EB37527-99A4-496E-8A5F-0AB84AB030D6}">
      <dgm:prSet custT="1"/>
      <dgm:spPr/>
      <dgm:t>
        <a:bodyPr/>
        <a:lstStyle/>
        <a:p>
          <a:pPr rtl="1"/>
          <a:r>
            <a:rPr lang="ar-EG" sz="2400" b="1" dirty="0" err="1" smtClean="0"/>
            <a:t>1.</a:t>
          </a:r>
          <a:r>
            <a:rPr lang="ar-EG" sz="2400" b="1" dirty="0" smtClean="0"/>
            <a:t> الإدراك </a:t>
          </a:r>
          <a:r>
            <a:rPr lang="ar-EG" sz="2400" b="1" dirty="0" err="1" smtClean="0"/>
            <a:t>الحسي </a:t>
          </a:r>
          <a:r>
            <a:rPr lang="ar-EG" sz="2400" b="1" dirty="0" smtClean="0"/>
            <a:t>(الملاحظة</a:t>
          </a:r>
          <a:r>
            <a:rPr lang="ar-EG" sz="2400" b="1" dirty="0" err="1" smtClean="0"/>
            <a:t>):</a:t>
          </a:r>
          <a:r>
            <a:rPr lang="ar-EG" sz="2400" b="1" dirty="0" smtClean="0"/>
            <a:t> </a:t>
          </a:r>
          <a:r>
            <a:rPr lang="en-US" sz="2400" b="1" dirty="0" smtClean="0"/>
            <a:t>perception</a:t>
          </a:r>
          <a:endParaRPr lang="ar-SA" sz="2400" b="1" dirty="0"/>
        </a:p>
      </dgm:t>
    </dgm:pt>
    <dgm:pt modelId="{20038463-581A-4843-8F1B-96F721B18E7B}" type="parTrans" cxnId="{55ECD699-7DA4-4A22-9084-87F421AD7A4D}">
      <dgm:prSet/>
      <dgm:spPr/>
      <dgm:t>
        <a:bodyPr/>
        <a:lstStyle/>
        <a:p>
          <a:pPr rtl="1"/>
          <a:endParaRPr lang="ar-SA" sz="2800" b="1"/>
        </a:p>
      </dgm:t>
    </dgm:pt>
    <dgm:pt modelId="{9F0A8445-1F2C-4952-8F6F-7465DA7068DC}" type="sibTrans" cxnId="{55ECD699-7DA4-4A22-9084-87F421AD7A4D}">
      <dgm:prSet/>
      <dgm:spPr/>
      <dgm:t>
        <a:bodyPr/>
        <a:lstStyle/>
        <a:p>
          <a:pPr rtl="1"/>
          <a:endParaRPr lang="ar-SA" sz="2800" b="1"/>
        </a:p>
      </dgm:t>
    </dgm:pt>
    <dgm:pt modelId="{85589DB4-1F66-40C3-BF0D-881ED312A84B}">
      <dgm:prSet custT="1"/>
      <dgm:spPr/>
      <dgm:t>
        <a:bodyPr/>
        <a:lstStyle/>
        <a:p>
          <a:pPr rtl="1"/>
          <a:r>
            <a:rPr lang="ar-EG" sz="2400" b="1" dirty="0" err="1" smtClean="0"/>
            <a:t>3.</a:t>
          </a:r>
          <a:r>
            <a:rPr lang="ar-EG" sz="2400" b="1" dirty="0" smtClean="0"/>
            <a:t> الاستجابة </a:t>
          </a:r>
          <a:r>
            <a:rPr lang="ar-EG" sz="2400" b="1" dirty="0" err="1" smtClean="0"/>
            <a:t>الموجهة:</a:t>
          </a:r>
          <a:r>
            <a:rPr lang="ar-EG" sz="2400" b="1" dirty="0" smtClean="0"/>
            <a:t>   </a:t>
          </a:r>
          <a:r>
            <a:rPr lang="en-US" sz="2400" b="1" dirty="0" smtClean="0"/>
            <a:t>Guided Response</a:t>
          </a:r>
          <a:endParaRPr lang="ar-SA" sz="2400" b="1" dirty="0"/>
        </a:p>
      </dgm:t>
    </dgm:pt>
    <dgm:pt modelId="{3979194C-3D53-408C-B0CF-83E7281E31AC}" type="parTrans" cxnId="{9A6E73A8-3B5D-4756-8106-00EDE7C54599}">
      <dgm:prSet/>
      <dgm:spPr/>
      <dgm:t>
        <a:bodyPr/>
        <a:lstStyle/>
        <a:p>
          <a:pPr rtl="1"/>
          <a:endParaRPr lang="ar-SA" sz="2800" b="1"/>
        </a:p>
      </dgm:t>
    </dgm:pt>
    <dgm:pt modelId="{0E135722-D0E1-4995-9E30-C9EF198FD635}" type="sibTrans" cxnId="{9A6E73A8-3B5D-4756-8106-00EDE7C54599}">
      <dgm:prSet/>
      <dgm:spPr/>
      <dgm:t>
        <a:bodyPr/>
        <a:lstStyle/>
        <a:p>
          <a:pPr rtl="1"/>
          <a:endParaRPr lang="ar-SA" sz="2800" b="1"/>
        </a:p>
      </dgm:t>
    </dgm:pt>
    <dgm:pt modelId="{CCECCF38-9312-41EB-81BF-D18874E1F4B0}">
      <dgm:prSet custT="1"/>
      <dgm:spPr/>
      <dgm:t>
        <a:bodyPr/>
        <a:lstStyle/>
        <a:p>
          <a:pPr rtl="1"/>
          <a:r>
            <a:rPr lang="ar-EG" sz="2200" b="1" dirty="0" smtClean="0"/>
            <a:t>4- الاستجابة الميكانيكية:</a:t>
          </a:r>
          <a:r>
            <a:rPr lang="en-US" sz="2200" b="1" dirty="0" smtClean="0"/>
            <a:t>Mechanism Response </a:t>
          </a:r>
          <a:endParaRPr lang="ar-SA" sz="2200" b="1" dirty="0"/>
        </a:p>
      </dgm:t>
    </dgm:pt>
    <dgm:pt modelId="{4666B812-76A7-4EAF-B8A0-B3E319E0B70C}" type="parTrans" cxnId="{05D03F85-D322-411E-AADE-7FFD22C83F72}">
      <dgm:prSet/>
      <dgm:spPr/>
      <dgm:t>
        <a:bodyPr/>
        <a:lstStyle/>
        <a:p>
          <a:pPr rtl="1"/>
          <a:endParaRPr lang="ar-SA" sz="2800" b="1"/>
        </a:p>
      </dgm:t>
    </dgm:pt>
    <dgm:pt modelId="{40AB90F7-5A55-4E74-9045-91FFEB86CD0B}" type="sibTrans" cxnId="{05D03F85-D322-411E-AADE-7FFD22C83F72}">
      <dgm:prSet/>
      <dgm:spPr/>
      <dgm:t>
        <a:bodyPr/>
        <a:lstStyle/>
        <a:p>
          <a:pPr rtl="1"/>
          <a:endParaRPr lang="ar-SA" sz="2800" b="1"/>
        </a:p>
      </dgm:t>
    </dgm:pt>
    <dgm:pt modelId="{6A0F2ADA-68FE-413E-A424-526B615EB6DD}" type="pres">
      <dgm:prSet presAssocID="{77906ECC-AC57-4FCB-AC7C-B83EB104D030}" presName="linear" presStyleCnt="0">
        <dgm:presLayoutVars>
          <dgm:dir val="rev"/>
          <dgm:animLvl val="lvl"/>
          <dgm:resizeHandles val="exact"/>
        </dgm:presLayoutVars>
      </dgm:prSet>
      <dgm:spPr/>
      <dgm:t>
        <a:bodyPr/>
        <a:lstStyle/>
        <a:p>
          <a:pPr rtl="1"/>
          <a:endParaRPr lang="ar-SA"/>
        </a:p>
      </dgm:t>
    </dgm:pt>
    <dgm:pt modelId="{018CCB2F-B784-4F03-81F5-489A70787EB2}" type="pres">
      <dgm:prSet presAssocID="{3EB37527-99A4-496E-8A5F-0AB84AB030D6}" presName="parentLin" presStyleCnt="0"/>
      <dgm:spPr/>
    </dgm:pt>
    <dgm:pt modelId="{9D473011-D4A4-4A12-BC3B-E4132B26D911}" type="pres">
      <dgm:prSet presAssocID="{3EB37527-99A4-496E-8A5F-0AB84AB030D6}" presName="parentLeftMargin" presStyleLbl="node1" presStyleIdx="0" presStyleCnt="7"/>
      <dgm:spPr/>
      <dgm:t>
        <a:bodyPr/>
        <a:lstStyle/>
        <a:p>
          <a:pPr rtl="1"/>
          <a:endParaRPr lang="ar-SA"/>
        </a:p>
      </dgm:t>
    </dgm:pt>
    <dgm:pt modelId="{EDC598E4-0101-4C82-B943-E781B6667F32}" type="pres">
      <dgm:prSet presAssocID="{3EB37527-99A4-496E-8A5F-0AB84AB030D6}" presName="parentText" presStyleLbl="node1" presStyleIdx="0" presStyleCnt="7" custScaleX="114556">
        <dgm:presLayoutVars>
          <dgm:chMax val="0"/>
          <dgm:bulletEnabled val="1"/>
        </dgm:presLayoutVars>
      </dgm:prSet>
      <dgm:spPr/>
      <dgm:t>
        <a:bodyPr/>
        <a:lstStyle/>
        <a:p>
          <a:pPr rtl="1"/>
          <a:endParaRPr lang="ar-SA"/>
        </a:p>
      </dgm:t>
    </dgm:pt>
    <dgm:pt modelId="{E781F4F5-E4D8-4EB2-8856-1992A9B39E00}" type="pres">
      <dgm:prSet presAssocID="{3EB37527-99A4-496E-8A5F-0AB84AB030D6}" presName="negativeSpace" presStyleCnt="0"/>
      <dgm:spPr/>
    </dgm:pt>
    <dgm:pt modelId="{5DB231EB-B76B-4F38-853F-9CB5AF586D96}" type="pres">
      <dgm:prSet presAssocID="{3EB37527-99A4-496E-8A5F-0AB84AB030D6}" presName="childText" presStyleLbl="conFgAcc1" presStyleIdx="0" presStyleCnt="7">
        <dgm:presLayoutVars>
          <dgm:bulletEnabled val="1"/>
        </dgm:presLayoutVars>
      </dgm:prSet>
      <dgm:spPr/>
    </dgm:pt>
    <dgm:pt modelId="{37FAED36-14D9-413E-B8E6-81DF5B771FF8}" type="pres">
      <dgm:prSet presAssocID="{9F0A8445-1F2C-4952-8F6F-7465DA7068DC}" presName="spaceBetweenRectangles" presStyleCnt="0"/>
      <dgm:spPr/>
    </dgm:pt>
    <dgm:pt modelId="{B9219C8F-54A5-4493-80E6-83D7A701202D}" type="pres">
      <dgm:prSet presAssocID="{4D2F3A51-92BF-45CA-82CF-6440AB10366B}" presName="parentLin" presStyleCnt="0"/>
      <dgm:spPr/>
    </dgm:pt>
    <dgm:pt modelId="{775DC30F-3DD8-407E-8606-AE499A475F03}" type="pres">
      <dgm:prSet presAssocID="{4D2F3A51-92BF-45CA-82CF-6440AB10366B}" presName="parentLeftMargin" presStyleLbl="node1" presStyleIdx="0" presStyleCnt="7"/>
      <dgm:spPr/>
      <dgm:t>
        <a:bodyPr/>
        <a:lstStyle/>
        <a:p>
          <a:pPr rtl="1"/>
          <a:endParaRPr lang="ar-SA"/>
        </a:p>
      </dgm:t>
    </dgm:pt>
    <dgm:pt modelId="{041113AE-D167-485F-A0F1-F5FDC2432E65}" type="pres">
      <dgm:prSet presAssocID="{4D2F3A51-92BF-45CA-82CF-6440AB10366B}" presName="parentText" presStyleLbl="node1" presStyleIdx="1" presStyleCnt="7" custScaleX="114556">
        <dgm:presLayoutVars>
          <dgm:chMax val="0"/>
          <dgm:bulletEnabled val="1"/>
        </dgm:presLayoutVars>
      </dgm:prSet>
      <dgm:spPr/>
      <dgm:t>
        <a:bodyPr/>
        <a:lstStyle/>
        <a:p>
          <a:pPr rtl="1"/>
          <a:endParaRPr lang="ar-SA"/>
        </a:p>
      </dgm:t>
    </dgm:pt>
    <dgm:pt modelId="{C70F1413-D1B3-4DC1-8199-F50BF47700B7}" type="pres">
      <dgm:prSet presAssocID="{4D2F3A51-92BF-45CA-82CF-6440AB10366B}" presName="negativeSpace" presStyleCnt="0"/>
      <dgm:spPr/>
    </dgm:pt>
    <dgm:pt modelId="{39B25980-6EEC-44D1-9B44-509E51515C56}" type="pres">
      <dgm:prSet presAssocID="{4D2F3A51-92BF-45CA-82CF-6440AB10366B}" presName="childText" presStyleLbl="conFgAcc1" presStyleIdx="1" presStyleCnt="7">
        <dgm:presLayoutVars>
          <dgm:bulletEnabled val="1"/>
        </dgm:presLayoutVars>
      </dgm:prSet>
      <dgm:spPr/>
    </dgm:pt>
    <dgm:pt modelId="{A3EC78F9-8E60-4692-BEC0-B22813220A47}" type="pres">
      <dgm:prSet presAssocID="{9386CDBF-77BF-4C48-8749-3535709EDECA}" presName="spaceBetweenRectangles" presStyleCnt="0"/>
      <dgm:spPr/>
    </dgm:pt>
    <dgm:pt modelId="{F5FD41EC-9298-41D7-98E2-857EF0BFE269}" type="pres">
      <dgm:prSet presAssocID="{85589DB4-1F66-40C3-BF0D-881ED312A84B}" presName="parentLin" presStyleCnt="0"/>
      <dgm:spPr/>
    </dgm:pt>
    <dgm:pt modelId="{54EECA2A-3AB6-4B6E-A996-AE353F7915F0}" type="pres">
      <dgm:prSet presAssocID="{85589DB4-1F66-40C3-BF0D-881ED312A84B}" presName="parentLeftMargin" presStyleLbl="node1" presStyleIdx="1" presStyleCnt="7"/>
      <dgm:spPr/>
      <dgm:t>
        <a:bodyPr/>
        <a:lstStyle/>
        <a:p>
          <a:pPr rtl="1"/>
          <a:endParaRPr lang="ar-SA"/>
        </a:p>
      </dgm:t>
    </dgm:pt>
    <dgm:pt modelId="{D1A31042-F2E3-4343-B035-690536745C51}" type="pres">
      <dgm:prSet presAssocID="{85589DB4-1F66-40C3-BF0D-881ED312A84B}" presName="parentText" presStyleLbl="node1" presStyleIdx="2" presStyleCnt="7" custScaleX="114556">
        <dgm:presLayoutVars>
          <dgm:chMax val="0"/>
          <dgm:bulletEnabled val="1"/>
        </dgm:presLayoutVars>
      </dgm:prSet>
      <dgm:spPr/>
      <dgm:t>
        <a:bodyPr/>
        <a:lstStyle/>
        <a:p>
          <a:pPr rtl="1"/>
          <a:endParaRPr lang="ar-SA"/>
        </a:p>
      </dgm:t>
    </dgm:pt>
    <dgm:pt modelId="{BAFB7E8A-C2EB-4BE3-A5F6-76A68B35234F}" type="pres">
      <dgm:prSet presAssocID="{85589DB4-1F66-40C3-BF0D-881ED312A84B}" presName="negativeSpace" presStyleCnt="0"/>
      <dgm:spPr/>
    </dgm:pt>
    <dgm:pt modelId="{E8748799-EE7A-4A06-8F6A-789576869A03}" type="pres">
      <dgm:prSet presAssocID="{85589DB4-1F66-40C3-BF0D-881ED312A84B}" presName="childText" presStyleLbl="conFgAcc1" presStyleIdx="2" presStyleCnt="7">
        <dgm:presLayoutVars>
          <dgm:bulletEnabled val="1"/>
        </dgm:presLayoutVars>
      </dgm:prSet>
      <dgm:spPr/>
    </dgm:pt>
    <dgm:pt modelId="{DEB25D71-1598-494D-A308-3CC9BC811D4D}" type="pres">
      <dgm:prSet presAssocID="{0E135722-D0E1-4995-9E30-C9EF198FD635}" presName="spaceBetweenRectangles" presStyleCnt="0"/>
      <dgm:spPr/>
    </dgm:pt>
    <dgm:pt modelId="{B5EFF8AB-9442-47AD-86F7-035949C51ACD}" type="pres">
      <dgm:prSet presAssocID="{CCECCF38-9312-41EB-81BF-D18874E1F4B0}" presName="parentLin" presStyleCnt="0"/>
      <dgm:spPr/>
    </dgm:pt>
    <dgm:pt modelId="{D7650248-8664-4216-8D54-091E744BD3A6}" type="pres">
      <dgm:prSet presAssocID="{CCECCF38-9312-41EB-81BF-D18874E1F4B0}" presName="parentLeftMargin" presStyleLbl="node1" presStyleIdx="2" presStyleCnt="7"/>
      <dgm:spPr/>
      <dgm:t>
        <a:bodyPr/>
        <a:lstStyle/>
        <a:p>
          <a:pPr rtl="1"/>
          <a:endParaRPr lang="ar-SA"/>
        </a:p>
      </dgm:t>
    </dgm:pt>
    <dgm:pt modelId="{0BBA1E99-6B24-45DF-AF71-D4F79B128A0C}" type="pres">
      <dgm:prSet presAssocID="{CCECCF38-9312-41EB-81BF-D18874E1F4B0}" presName="parentText" presStyleLbl="node1" presStyleIdx="3" presStyleCnt="7" custScaleX="114556">
        <dgm:presLayoutVars>
          <dgm:chMax val="0"/>
          <dgm:bulletEnabled val="1"/>
        </dgm:presLayoutVars>
      </dgm:prSet>
      <dgm:spPr/>
      <dgm:t>
        <a:bodyPr/>
        <a:lstStyle/>
        <a:p>
          <a:pPr rtl="1"/>
          <a:endParaRPr lang="ar-SA"/>
        </a:p>
      </dgm:t>
    </dgm:pt>
    <dgm:pt modelId="{94437665-D00B-458F-9AFA-EA98862C27DF}" type="pres">
      <dgm:prSet presAssocID="{CCECCF38-9312-41EB-81BF-D18874E1F4B0}" presName="negativeSpace" presStyleCnt="0"/>
      <dgm:spPr/>
    </dgm:pt>
    <dgm:pt modelId="{E5A9EA74-BCA8-4832-8AEF-66E525B8BA53}" type="pres">
      <dgm:prSet presAssocID="{CCECCF38-9312-41EB-81BF-D18874E1F4B0}" presName="childText" presStyleLbl="conFgAcc1" presStyleIdx="3" presStyleCnt="7">
        <dgm:presLayoutVars>
          <dgm:bulletEnabled val="1"/>
        </dgm:presLayoutVars>
      </dgm:prSet>
      <dgm:spPr/>
    </dgm:pt>
    <dgm:pt modelId="{96CC7121-6D90-4762-B82E-449398FA2A95}" type="pres">
      <dgm:prSet presAssocID="{40AB90F7-5A55-4E74-9045-91FFEB86CD0B}" presName="spaceBetweenRectangles" presStyleCnt="0"/>
      <dgm:spPr/>
    </dgm:pt>
    <dgm:pt modelId="{08542FC2-4CFD-4393-A02B-8ED58D988D2C}" type="pres">
      <dgm:prSet presAssocID="{FCCE4CF5-FBDA-4D51-9FD6-0C6FCB23C574}" presName="parentLin" presStyleCnt="0"/>
      <dgm:spPr/>
    </dgm:pt>
    <dgm:pt modelId="{42B39BCF-B70B-485C-9219-55353A492836}" type="pres">
      <dgm:prSet presAssocID="{FCCE4CF5-FBDA-4D51-9FD6-0C6FCB23C574}" presName="parentLeftMargin" presStyleLbl="node1" presStyleIdx="3" presStyleCnt="7"/>
      <dgm:spPr/>
      <dgm:t>
        <a:bodyPr/>
        <a:lstStyle/>
        <a:p>
          <a:pPr rtl="1"/>
          <a:endParaRPr lang="ar-SA"/>
        </a:p>
      </dgm:t>
    </dgm:pt>
    <dgm:pt modelId="{FC4A30DD-3DD4-49A3-B614-FEF8AAED24F6}" type="pres">
      <dgm:prSet presAssocID="{FCCE4CF5-FBDA-4D51-9FD6-0C6FCB23C574}" presName="parentText" presStyleLbl="node1" presStyleIdx="4" presStyleCnt="7" custScaleX="114556">
        <dgm:presLayoutVars>
          <dgm:chMax val="0"/>
          <dgm:bulletEnabled val="1"/>
        </dgm:presLayoutVars>
      </dgm:prSet>
      <dgm:spPr/>
      <dgm:t>
        <a:bodyPr/>
        <a:lstStyle/>
        <a:p>
          <a:pPr rtl="1"/>
          <a:endParaRPr lang="ar-SA"/>
        </a:p>
      </dgm:t>
    </dgm:pt>
    <dgm:pt modelId="{BB0AA7EB-19B3-43BA-BA27-C19BB77A6D04}" type="pres">
      <dgm:prSet presAssocID="{FCCE4CF5-FBDA-4D51-9FD6-0C6FCB23C574}" presName="negativeSpace" presStyleCnt="0"/>
      <dgm:spPr/>
    </dgm:pt>
    <dgm:pt modelId="{07921D47-F619-4A46-A1E4-E34099A1F6DC}" type="pres">
      <dgm:prSet presAssocID="{FCCE4CF5-FBDA-4D51-9FD6-0C6FCB23C574}" presName="childText" presStyleLbl="conFgAcc1" presStyleIdx="4" presStyleCnt="7">
        <dgm:presLayoutVars>
          <dgm:bulletEnabled val="1"/>
        </dgm:presLayoutVars>
      </dgm:prSet>
      <dgm:spPr/>
    </dgm:pt>
    <dgm:pt modelId="{0845190A-A539-4DDF-BDA1-CF8430F6898A}" type="pres">
      <dgm:prSet presAssocID="{BF092C1E-2607-4764-9AE8-84D10EE20D21}" presName="spaceBetweenRectangles" presStyleCnt="0"/>
      <dgm:spPr/>
    </dgm:pt>
    <dgm:pt modelId="{1495E4A8-387D-4774-995F-D55C82CDB524}" type="pres">
      <dgm:prSet presAssocID="{ED8EEF8C-691F-492B-AE33-A3FF7BDA4085}" presName="parentLin" presStyleCnt="0"/>
      <dgm:spPr/>
    </dgm:pt>
    <dgm:pt modelId="{6FBDCFB1-4FB2-4710-9E47-61227751B049}" type="pres">
      <dgm:prSet presAssocID="{ED8EEF8C-691F-492B-AE33-A3FF7BDA4085}" presName="parentLeftMargin" presStyleLbl="node1" presStyleIdx="4" presStyleCnt="7"/>
      <dgm:spPr/>
      <dgm:t>
        <a:bodyPr/>
        <a:lstStyle/>
        <a:p>
          <a:pPr rtl="1"/>
          <a:endParaRPr lang="ar-SA"/>
        </a:p>
      </dgm:t>
    </dgm:pt>
    <dgm:pt modelId="{9BDC9A8C-CC03-4C14-9219-EAD68FFE4530}" type="pres">
      <dgm:prSet presAssocID="{ED8EEF8C-691F-492B-AE33-A3FF7BDA4085}" presName="parentText" presStyleLbl="node1" presStyleIdx="5" presStyleCnt="7" custScaleX="114556">
        <dgm:presLayoutVars>
          <dgm:chMax val="0"/>
          <dgm:bulletEnabled val="1"/>
        </dgm:presLayoutVars>
      </dgm:prSet>
      <dgm:spPr/>
      <dgm:t>
        <a:bodyPr/>
        <a:lstStyle/>
        <a:p>
          <a:pPr rtl="1"/>
          <a:endParaRPr lang="ar-SA"/>
        </a:p>
      </dgm:t>
    </dgm:pt>
    <dgm:pt modelId="{116989B0-C5BA-4EE6-839F-A126939FBE89}" type="pres">
      <dgm:prSet presAssocID="{ED8EEF8C-691F-492B-AE33-A3FF7BDA4085}" presName="negativeSpace" presStyleCnt="0"/>
      <dgm:spPr/>
    </dgm:pt>
    <dgm:pt modelId="{F1B87973-3734-4F86-819A-D9C6932882F9}" type="pres">
      <dgm:prSet presAssocID="{ED8EEF8C-691F-492B-AE33-A3FF7BDA4085}" presName="childText" presStyleLbl="conFgAcc1" presStyleIdx="5" presStyleCnt="7">
        <dgm:presLayoutVars>
          <dgm:bulletEnabled val="1"/>
        </dgm:presLayoutVars>
      </dgm:prSet>
      <dgm:spPr/>
    </dgm:pt>
    <dgm:pt modelId="{D1D107C5-51B4-4ECD-B694-0B49376752FF}" type="pres">
      <dgm:prSet presAssocID="{5E512320-057A-44DB-84CB-2AF2143E7C33}" presName="spaceBetweenRectangles" presStyleCnt="0"/>
      <dgm:spPr/>
    </dgm:pt>
    <dgm:pt modelId="{17F200E2-B124-47BC-AE23-060CBB1E4417}" type="pres">
      <dgm:prSet presAssocID="{AB7D2A03-B331-45D6-8BCA-FB449FA2210E}" presName="parentLin" presStyleCnt="0"/>
      <dgm:spPr/>
    </dgm:pt>
    <dgm:pt modelId="{93FE935A-31C9-4D61-ABB2-5AC94CFFE7E4}" type="pres">
      <dgm:prSet presAssocID="{AB7D2A03-B331-45D6-8BCA-FB449FA2210E}" presName="parentLeftMargin" presStyleLbl="node1" presStyleIdx="5" presStyleCnt="7"/>
      <dgm:spPr/>
      <dgm:t>
        <a:bodyPr/>
        <a:lstStyle/>
        <a:p>
          <a:pPr rtl="1"/>
          <a:endParaRPr lang="ar-SA"/>
        </a:p>
      </dgm:t>
    </dgm:pt>
    <dgm:pt modelId="{382A7AEA-6516-46E9-983E-1EB4C84744AA}" type="pres">
      <dgm:prSet presAssocID="{AB7D2A03-B331-45D6-8BCA-FB449FA2210E}" presName="parentText" presStyleLbl="node1" presStyleIdx="6" presStyleCnt="7" custScaleX="114556">
        <dgm:presLayoutVars>
          <dgm:chMax val="0"/>
          <dgm:bulletEnabled val="1"/>
        </dgm:presLayoutVars>
      </dgm:prSet>
      <dgm:spPr/>
      <dgm:t>
        <a:bodyPr/>
        <a:lstStyle/>
        <a:p>
          <a:pPr rtl="1"/>
          <a:endParaRPr lang="ar-SA"/>
        </a:p>
      </dgm:t>
    </dgm:pt>
    <dgm:pt modelId="{E3BE004D-5114-465D-822D-1C3FEC447D21}" type="pres">
      <dgm:prSet presAssocID="{AB7D2A03-B331-45D6-8BCA-FB449FA2210E}" presName="negativeSpace" presStyleCnt="0"/>
      <dgm:spPr/>
    </dgm:pt>
    <dgm:pt modelId="{CB92D94D-703D-4142-AFED-AD54FC9D1BE0}" type="pres">
      <dgm:prSet presAssocID="{AB7D2A03-B331-45D6-8BCA-FB449FA2210E}" presName="childText" presStyleLbl="conFgAcc1" presStyleIdx="6" presStyleCnt="7">
        <dgm:presLayoutVars>
          <dgm:bulletEnabled val="1"/>
        </dgm:presLayoutVars>
      </dgm:prSet>
      <dgm:spPr/>
    </dgm:pt>
  </dgm:ptLst>
  <dgm:cxnLst>
    <dgm:cxn modelId="{198290B1-3E78-43F9-9CFC-3AAF03EC7248}" srcId="{77906ECC-AC57-4FCB-AC7C-B83EB104D030}" destId="{AB7D2A03-B331-45D6-8BCA-FB449FA2210E}" srcOrd="6" destOrd="0" parTransId="{DFA794B9-431B-4541-812E-63571AD446AC}" sibTransId="{E013834F-C53D-403A-98E6-5775DC759344}"/>
    <dgm:cxn modelId="{8FB49004-68EB-457D-B50C-F25230A71663}" type="presOf" srcId="{ED8EEF8C-691F-492B-AE33-A3FF7BDA4085}" destId="{6FBDCFB1-4FB2-4710-9E47-61227751B049}" srcOrd="0" destOrd="0" presId="urn:microsoft.com/office/officeart/2005/8/layout/list1"/>
    <dgm:cxn modelId="{4847D5E2-DADB-4E48-A68A-03AC968606C3}" srcId="{77906ECC-AC57-4FCB-AC7C-B83EB104D030}" destId="{ED8EEF8C-691F-492B-AE33-A3FF7BDA4085}" srcOrd="5" destOrd="0" parTransId="{1919D42F-2384-4A52-B565-6867F80A75A1}" sibTransId="{5E512320-057A-44DB-84CB-2AF2143E7C33}"/>
    <dgm:cxn modelId="{8CFB8EBF-8E4F-4377-8374-083E17595A2D}" srcId="{77906ECC-AC57-4FCB-AC7C-B83EB104D030}" destId="{4D2F3A51-92BF-45CA-82CF-6440AB10366B}" srcOrd="1" destOrd="0" parTransId="{F762A099-A857-49C5-AF4E-394C326467A2}" sibTransId="{9386CDBF-77BF-4C48-8749-3535709EDECA}"/>
    <dgm:cxn modelId="{B6D6A553-ECE7-423B-8260-F099F77D29E0}" type="presOf" srcId="{ED8EEF8C-691F-492B-AE33-A3FF7BDA4085}" destId="{9BDC9A8C-CC03-4C14-9219-EAD68FFE4530}" srcOrd="1" destOrd="0" presId="urn:microsoft.com/office/officeart/2005/8/layout/list1"/>
    <dgm:cxn modelId="{60DEEC44-16EA-4DDA-A516-93F5491C8FBE}" type="presOf" srcId="{AB7D2A03-B331-45D6-8BCA-FB449FA2210E}" destId="{93FE935A-31C9-4D61-ABB2-5AC94CFFE7E4}" srcOrd="0" destOrd="0" presId="urn:microsoft.com/office/officeart/2005/8/layout/list1"/>
    <dgm:cxn modelId="{264ED614-7AED-4D68-8ED5-FA35D95A4751}" type="presOf" srcId="{AB7D2A03-B331-45D6-8BCA-FB449FA2210E}" destId="{382A7AEA-6516-46E9-983E-1EB4C84744AA}" srcOrd="1" destOrd="0" presId="urn:microsoft.com/office/officeart/2005/8/layout/list1"/>
    <dgm:cxn modelId="{B017CE7D-05DA-47AF-B58A-0D72F14AC2EA}" type="presOf" srcId="{3EB37527-99A4-496E-8A5F-0AB84AB030D6}" destId="{9D473011-D4A4-4A12-BC3B-E4132B26D911}" srcOrd="0" destOrd="0" presId="urn:microsoft.com/office/officeart/2005/8/layout/list1"/>
    <dgm:cxn modelId="{90EA124E-2541-4CB1-ACEF-946607905516}" srcId="{77906ECC-AC57-4FCB-AC7C-B83EB104D030}" destId="{FCCE4CF5-FBDA-4D51-9FD6-0C6FCB23C574}" srcOrd="4" destOrd="0" parTransId="{E14A3E56-BD3A-4537-8C25-BAD21B0792F2}" sibTransId="{BF092C1E-2607-4764-9AE8-84D10EE20D21}"/>
    <dgm:cxn modelId="{F7AAA976-21E1-4CAC-B166-6DCB556F638E}" type="presOf" srcId="{CCECCF38-9312-41EB-81BF-D18874E1F4B0}" destId="{0BBA1E99-6B24-45DF-AF71-D4F79B128A0C}" srcOrd="1" destOrd="0" presId="urn:microsoft.com/office/officeart/2005/8/layout/list1"/>
    <dgm:cxn modelId="{4C28B73E-B010-470D-9075-99A6F4013577}" type="presOf" srcId="{85589DB4-1F66-40C3-BF0D-881ED312A84B}" destId="{54EECA2A-3AB6-4B6E-A996-AE353F7915F0}" srcOrd="0" destOrd="0" presId="urn:microsoft.com/office/officeart/2005/8/layout/list1"/>
    <dgm:cxn modelId="{0FF327A5-9D04-4F92-ACEB-61D0F8CC6A24}" type="presOf" srcId="{CCECCF38-9312-41EB-81BF-D18874E1F4B0}" destId="{D7650248-8664-4216-8D54-091E744BD3A6}" srcOrd="0" destOrd="0" presId="urn:microsoft.com/office/officeart/2005/8/layout/list1"/>
    <dgm:cxn modelId="{E22EE10A-A198-44C8-AA49-4FB0A1B1F6E6}" type="presOf" srcId="{FCCE4CF5-FBDA-4D51-9FD6-0C6FCB23C574}" destId="{FC4A30DD-3DD4-49A3-B614-FEF8AAED24F6}" srcOrd="1" destOrd="0" presId="urn:microsoft.com/office/officeart/2005/8/layout/list1"/>
    <dgm:cxn modelId="{4E659D4D-2147-4F78-980F-1A0C9DF362F0}" type="presOf" srcId="{FCCE4CF5-FBDA-4D51-9FD6-0C6FCB23C574}" destId="{42B39BCF-B70B-485C-9219-55353A492836}" srcOrd="0" destOrd="0" presId="urn:microsoft.com/office/officeart/2005/8/layout/list1"/>
    <dgm:cxn modelId="{55ECD699-7DA4-4A22-9084-87F421AD7A4D}" srcId="{77906ECC-AC57-4FCB-AC7C-B83EB104D030}" destId="{3EB37527-99A4-496E-8A5F-0AB84AB030D6}" srcOrd="0" destOrd="0" parTransId="{20038463-581A-4843-8F1B-96F721B18E7B}" sibTransId="{9F0A8445-1F2C-4952-8F6F-7465DA7068DC}"/>
    <dgm:cxn modelId="{89027F66-4D28-4B00-A4D7-BE5CD5D40F93}" type="presOf" srcId="{3EB37527-99A4-496E-8A5F-0AB84AB030D6}" destId="{EDC598E4-0101-4C82-B943-E781B6667F32}" srcOrd="1" destOrd="0" presId="urn:microsoft.com/office/officeart/2005/8/layout/list1"/>
    <dgm:cxn modelId="{4BF27E30-F648-4C70-B3BD-6A850EF96593}" type="presOf" srcId="{85589DB4-1F66-40C3-BF0D-881ED312A84B}" destId="{D1A31042-F2E3-4343-B035-690536745C51}" srcOrd="1" destOrd="0" presId="urn:microsoft.com/office/officeart/2005/8/layout/list1"/>
    <dgm:cxn modelId="{EEA624AA-B0C6-404C-A3EA-CB94100BEF6E}" type="presOf" srcId="{4D2F3A51-92BF-45CA-82CF-6440AB10366B}" destId="{775DC30F-3DD8-407E-8606-AE499A475F03}" srcOrd="0" destOrd="0" presId="urn:microsoft.com/office/officeart/2005/8/layout/list1"/>
    <dgm:cxn modelId="{05D03F85-D322-411E-AADE-7FFD22C83F72}" srcId="{77906ECC-AC57-4FCB-AC7C-B83EB104D030}" destId="{CCECCF38-9312-41EB-81BF-D18874E1F4B0}" srcOrd="3" destOrd="0" parTransId="{4666B812-76A7-4EAF-B8A0-B3E319E0B70C}" sibTransId="{40AB90F7-5A55-4E74-9045-91FFEB86CD0B}"/>
    <dgm:cxn modelId="{A1F7591F-9A20-4742-B416-09A532605623}" type="presOf" srcId="{4D2F3A51-92BF-45CA-82CF-6440AB10366B}" destId="{041113AE-D167-485F-A0F1-F5FDC2432E65}" srcOrd="1" destOrd="0" presId="urn:microsoft.com/office/officeart/2005/8/layout/list1"/>
    <dgm:cxn modelId="{B9903783-1AB3-4513-BB21-B6A92827E690}" type="presOf" srcId="{77906ECC-AC57-4FCB-AC7C-B83EB104D030}" destId="{6A0F2ADA-68FE-413E-A424-526B615EB6DD}" srcOrd="0" destOrd="0" presId="urn:microsoft.com/office/officeart/2005/8/layout/list1"/>
    <dgm:cxn modelId="{9A6E73A8-3B5D-4756-8106-00EDE7C54599}" srcId="{77906ECC-AC57-4FCB-AC7C-B83EB104D030}" destId="{85589DB4-1F66-40C3-BF0D-881ED312A84B}" srcOrd="2" destOrd="0" parTransId="{3979194C-3D53-408C-B0CF-83E7281E31AC}" sibTransId="{0E135722-D0E1-4995-9E30-C9EF198FD635}"/>
    <dgm:cxn modelId="{B9BA1D6F-B923-48E8-B70F-F652BBD07D0F}" type="presParOf" srcId="{6A0F2ADA-68FE-413E-A424-526B615EB6DD}" destId="{018CCB2F-B784-4F03-81F5-489A70787EB2}" srcOrd="0" destOrd="0" presId="urn:microsoft.com/office/officeart/2005/8/layout/list1"/>
    <dgm:cxn modelId="{A2293FCE-8AAA-4750-84B9-CAAA0404498F}" type="presParOf" srcId="{018CCB2F-B784-4F03-81F5-489A70787EB2}" destId="{9D473011-D4A4-4A12-BC3B-E4132B26D911}" srcOrd="0" destOrd="0" presId="urn:microsoft.com/office/officeart/2005/8/layout/list1"/>
    <dgm:cxn modelId="{1FAAA247-0729-4D17-AFEC-540E58541380}" type="presParOf" srcId="{018CCB2F-B784-4F03-81F5-489A70787EB2}" destId="{EDC598E4-0101-4C82-B943-E781B6667F32}" srcOrd="1" destOrd="0" presId="urn:microsoft.com/office/officeart/2005/8/layout/list1"/>
    <dgm:cxn modelId="{58AF9E74-F4A2-4B7D-BF4C-D13C9A749083}" type="presParOf" srcId="{6A0F2ADA-68FE-413E-A424-526B615EB6DD}" destId="{E781F4F5-E4D8-4EB2-8856-1992A9B39E00}" srcOrd="1" destOrd="0" presId="urn:microsoft.com/office/officeart/2005/8/layout/list1"/>
    <dgm:cxn modelId="{583CF55C-41F3-4765-A97C-BDB8D599CBDD}" type="presParOf" srcId="{6A0F2ADA-68FE-413E-A424-526B615EB6DD}" destId="{5DB231EB-B76B-4F38-853F-9CB5AF586D96}" srcOrd="2" destOrd="0" presId="urn:microsoft.com/office/officeart/2005/8/layout/list1"/>
    <dgm:cxn modelId="{BBD096D4-DF0C-4CB0-AD91-D0834699FF93}" type="presParOf" srcId="{6A0F2ADA-68FE-413E-A424-526B615EB6DD}" destId="{37FAED36-14D9-413E-B8E6-81DF5B771FF8}" srcOrd="3" destOrd="0" presId="urn:microsoft.com/office/officeart/2005/8/layout/list1"/>
    <dgm:cxn modelId="{ECBAAD3C-859C-41E9-9A40-5132C444C09F}" type="presParOf" srcId="{6A0F2ADA-68FE-413E-A424-526B615EB6DD}" destId="{B9219C8F-54A5-4493-80E6-83D7A701202D}" srcOrd="4" destOrd="0" presId="urn:microsoft.com/office/officeart/2005/8/layout/list1"/>
    <dgm:cxn modelId="{2A0C95BE-2061-4E58-9C44-379E65825054}" type="presParOf" srcId="{B9219C8F-54A5-4493-80E6-83D7A701202D}" destId="{775DC30F-3DD8-407E-8606-AE499A475F03}" srcOrd="0" destOrd="0" presId="urn:microsoft.com/office/officeart/2005/8/layout/list1"/>
    <dgm:cxn modelId="{216CD781-C886-4615-9EF4-2FB2FFE71E6E}" type="presParOf" srcId="{B9219C8F-54A5-4493-80E6-83D7A701202D}" destId="{041113AE-D167-485F-A0F1-F5FDC2432E65}" srcOrd="1" destOrd="0" presId="urn:microsoft.com/office/officeart/2005/8/layout/list1"/>
    <dgm:cxn modelId="{E0A4AE7B-5433-4D5E-852D-FDBDDCA7624D}" type="presParOf" srcId="{6A0F2ADA-68FE-413E-A424-526B615EB6DD}" destId="{C70F1413-D1B3-4DC1-8199-F50BF47700B7}" srcOrd="5" destOrd="0" presId="urn:microsoft.com/office/officeart/2005/8/layout/list1"/>
    <dgm:cxn modelId="{5C2A5962-1189-43E9-9720-3950CBF929D6}" type="presParOf" srcId="{6A0F2ADA-68FE-413E-A424-526B615EB6DD}" destId="{39B25980-6EEC-44D1-9B44-509E51515C56}" srcOrd="6" destOrd="0" presId="urn:microsoft.com/office/officeart/2005/8/layout/list1"/>
    <dgm:cxn modelId="{4C0BEDA6-A9C9-4ADD-9853-8016DA6D2FA6}" type="presParOf" srcId="{6A0F2ADA-68FE-413E-A424-526B615EB6DD}" destId="{A3EC78F9-8E60-4692-BEC0-B22813220A47}" srcOrd="7" destOrd="0" presId="urn:microsoft.com/office/officeart/2005/8/layout/list1"/>
    <dgm:cxn modelId="{0AFDB269-B49C-40B0-8E53-67120092795A}" type="presParOf" srcId="{6A0F2ADA-68FE-413E-A424-526B615EB6DD}" destId="{F5FD41EC-9298-41D7-98E2-857EF0BFE269}" srcOrd="8" destOrd="0" presId="urn:microsoft.com/office/officeart/2005/8/layout/list1"/>
    <dgm:cxn modelId="{D200B161-A5B8-497B-B637-298063EBDD5D}" type="presParOf" srcId="{F5FD41EC-9298-41D7-98E2-857EF0BFE269}" destId="{54EECA2A-3AB6-4B6E-A996-AE353F7915F0}" srcOrd="0" destOrd="0" presId="urn:microsoft.com/office/officeart/2005/8/layout/list1"/>
    <dgm:cxn modelId="{C8C2B992-5998-4DEB-BFB0-A81243002614}" type="presParOf" srcId="{F5FD41EC-9298-41D7-98E2-857EF0BFE269}" destId="{D1A31042-F2E3-4343-B035-690536745C51}" srcOrd="1" destOrd="0" presId="urn:microsoft.com/office/officeart/2005/8/layout/list1"/>
    <dgm:cxn modelId="{D47C145C-47B4-4A9B-A799-FC7C55ABDC57}" type="presParOf" srcId="{6A0F2ADA-68FE-413E-A424-526B615EB6DD}" destId="{BAFB7E8A-C2EB-4BE3-A5F6-76A68B35234F}" srcOrd="9" destOrd="0" presId="urn:microsoft.com/office/officeart/2005/8/layout/list1"/>
    <dgm:cxn modelId="{5BEEB47F-780D-4A18-B31A-9B968C34D0B3}" type="presParOf" srcId="{6A0F2ADA-68FE-413E-A424-526B615EB6DD}" destId="{E8748799-EE7A-4A06-8F6A-789576869A03}" srcOrd="10" destOrd="0" presId="urn:microsoft.com/office/officeart/2005/8/layout/list1"/>
    <dgm:cxn modelId="{CB3F8E79-24D4-4F53-9AF6-192095AA45E9}" type="presParOf" srcId="{6A0F2ADA-68FE-413E-A424-526B615EB6DD}" destId="{DEB25D71-1598-494D-A308-3CC9BC811D4D}" srcOrd="11" destOrd="0" presId="urn:microsoft.com/office/officeart/2005/8/layout/list1"/>
    <dgm:cxn modelId="{E759D7EF-4DFE-45F9-BF33-C6E04614F70B}" type="presParOf" srcId="{6A0F2ADA-68FE-413E-A424-526B615EB6DD}" destId="{B5EFF8AB-9442-47AD-86F7-035949C51ACD}" srcOrd="12" destOrd="0" presId="urn:microsoft.com/office/officeart/2005/8/layout/list1"/>
    <dgm:cxn modelId="{C01D1108-D40A-4737-B895-4D3E3C0BCA46}" type="presParOf" srcId="{B5EFF8AB-9442-47AD-86F7-035949C51ACD}" destId="{D7650248-8664-4216-8D54-091E744BD3A6}" srcOrd="0" destOrd="0" presId="urn:microsoft.com/office/officeart/2005/8/layout/list1"/>
    <dgm:cxn modelId="{5A4C0143-247F-4424-BB97-3890AC887E22}" type="presParOf" srcId="{B5EFF8AB-9442-47AD-86F7-035949C51ACD}" destId="{0BBA1E99-6B24-45DF-AF71-D4F79B128A0C}" srcOrd="1" destOrd="0" presId="urn:microsoft.com/office/officeart/2005/8/layout/list1"/>
    <dgm:cxn modelId="{72D68CE4-06A4-4272-9A3F-CCC49193E95E}" type="presParOf" srcId="{6A0F2ADA-68FE-413E-A424-526B615EB6DD}" destId="{94437665-D00B-458F-9AFA-EA98862C27DF}" srcOrd="13" destOrd="0" presId="urn:microsoft.com/office/officeart/2005/8/layout/list1"/>
    <dgm:cxn modelId="{884CBF83-584D-4346-A0FF-CE8848FDE4D3}" type="presParOf" srcId="{6A0F2ADA-68FE-413E-A424-526B615EB6DD}" destId="{E5A9EA74-BCA8-4832-8AEF-66E525B8BA53}" srcOrd="14" destOrd="0" presId="urn:microsoft.com/office/officeart/2005/8/layout/list1"/>
    <dgm:cxn modelId="{8B9BFB07-154F-4232-AD17-ACE667A10E42}" type="presParOf" srcId="{6A0F2ADA-68FE-413E-A424-526B615EB6DD}" destId="{96CC7121-6D90-4762-B82E-449398FA2A95}" srcOrd="15" destOrd="0" presId="urn:microsoft.com/office/officeart/2005/8/layout/list1"/>
    <dgm:cxn modelId="{DA4B130A-1897-4B1F-A980-B6ED4321546D}" type="presParOf" srcId="{6A0F2ADA-68FE-413E-A424-526B615EB6DD}" destId="{08542FC2-4CFD-4393-A02B-8ED58D988D2C}" srcOrd="16" destOrd="0" presId="urn:microsoft.com/office/officeart/2005/8/layout/list1"/>
    <dgm:cxn modelId="{AA84C601-BB9C-487B-A81F-3B2F440ABE0E}" type="presParOf" srcId="{08542FC2-4CFD-4393-A02B-8ED58D988D2C}" destId="{42B39BCF-B70B-485C-9219-55353A492836}" srcOrd="0" destOrd="0" presId="urn:microsoft.com/office/officeart/2005/8/layout/list1"/>
    <dgm:cxn modelId="{D0E5751D-CCE7-432F-BA39-FF47558F73F5}" type="presParOf" srcId="{08542FC2-4CFD-4393-A02B-8ED58D988D2C}" destId="{FC4A30DD-3DD4-49A3-B614-FEF8AAED24F6}" srcOrd="1" destOrd="0" presId="urn:microsoft.com/office/officeart/2005/8/layout/list1"/>
    <dgm:cxn modelId="{C90FD338-D9B6-48EF-B3D2-3F21FF689DE9}" type="presParOf" srcId="{6A0F2ADA-68FE-413E-A424-526B615EB6DD}" destId="{BB0AA7EB-19B3-43BA-BA27-C19BB77A6D04}" srcOrd="17" destOrd="0" presId="urn:microsoft.com/office/officeart/2005/8/layout/list1"/>
    <dgm:cxn modelId="{04DCB30C-4075-403C-87FA-1677BD933439}" type="presParOf" srcId="{6A0F2ADA-68FE-413E-A424-526B615EB6DD}" destId="{07921D47-F619-4A46-A1E4-E34099A1F6DC}" srcOrd="18" destOrd="0" presId="urn:microsoft.com/office/officeart/2005/8/layout/list1"/>
    <dgm:cxn modelId="{1C672A6B-6B65-425F-8E87-93FC86B4190E}" type="presParOf" srcId="{6A0F2ADA-68FE-413E-A424-526B615EB6DD}" destId="{0845190A-A539-4DDF-BDA1-CF8430F6898A}" srcOrd="19" destOrd="0" presId="urn:microsoft.com/office/officeart/2005/8/layout/list1"/>
    <dgm:cxn modelId="{4C316E47-03AE-4D4D-A668-13695730EA61}" type="presParOf" srcId="{6A0F2ADA-68FE-413E-A424-526B615EB6DD}" destId="{1495E4A8-387D-4774-995F-D55C82CDB524}" srcOrd="20" destOrd="0" presId="urn:microsoft.com/office/officeart/2005/8/layout/list1"/>
    <dgm:cxn modelId="{2A288DC7-2920-4619-9220-6F9FF167C72F}" type="presParOf" srcId="{1495E4A8-387D-4774-995F-D55C82CDB524}" destId="{6FBDCFB1-4FB2-4710-9E47-61227751B049}" srcOrd="0" destOrd="0" presId="urn:microsoft.com/office/officeart/2005/8/layout/list1"/>
    <dgm:cxn modelId="{D492D55A-44D2-4297-B4B7-018F765A5CDB}" type="presParOf" srcId="{1495E4A8-387D-4774-995F-D55C82CDB524}" destId="{9BDC9A8C-CC03-4C14-9219-EAD68FFE4530}" srcOrd="1" destOrd="0" presId="urn:microsoft.com/office/officeart/2005/8/layout/list1"/>
    <dgm:cxn modelId="{B189646E-FE13-47C2-B946-981A87251AF5}" type="presParOf" srcId="{6A0F2ADA-68FE-413E-A424-526B615EB6DD}" destId="{116989B0-C5BA-4EE6-839F-A126939FBE89}" srcOrd="21" destOrd="0" presId="urn:microsoft.com/office/officeart/2005/8/layout/list1"/>
    <dgm:cxn modelId="{E875A6C7-8241-484B-B29B-E504C19F0389}" type="presParOf" srcId="{6A0F2ADA-68FE-413E-A424-526B615EB6DD}" destId="{F1B87973-3734-4F86-819A-D9C6932882F9}" srcOrd="22" destOrd="0" presId="urn:microsoft.com/office/officeart/2005/8/layout/list1"/>
    <dgm:cxn modelId="{2021F7BC-0CCC-41EC-9E32-29A989C754E2}" type="presParOf" srcId="{6A0F2ADA-68FE-413E-A424-526B615EB6DD}" destId="{D1D107C5-51B4-4ECD-B694-0B49376752FF}" srcOrd="23" destOrd="0" presId="urn:microsoft.com/office/officeart/2005/8/layout/list1"/>
    <dgm:cxn modelId="{78B73596-E2EE-4D51-990C-2CABB175736B}" type="presParOf" srcId="{6A0F2ADA-68FE-413E-A424-526B615EB6DD}" destId="{17F200E2-B124-47BC-AE23-060CBB1E4417}" srcOrd="24" destOrd="0" presId="urn:microsoft.com/office/officeart/2005/8/layout/list1"/>
    <dgm:cxn modelId="{F05351D8-3C48-4DBF-BC74-74D170971F46}" type="presParOf" srcId="{17F200E2-B124-47BC-AE23-060CBB1E4417}" destId="{93FE935A-31C9-4D61-ABB2-5AC94CFFE7E4}" srcOrd="0" destOrd="0" presId="urn:microsoft.com/office/officeart/2005/8/layout/list1"/>
    <dgm:cxn modelId="{1533A558-8862-496B-97F5-48933E6D1E17}" type="presParOf" srcId="{17F200E2-B124-47BC-AE23-060CBB1E4417}" destId="{382A7AEA-6516-46E9-983E-1EB4C84744AA}" srcOrd="1" destOrd="0" presId="urn:microsoft.com/office/officeart/2005/8/layout/list1"/>
    <dgm:cxn modelId="{61598994-4338-4072-8A18-49C98D591C8C}" type="presParOf" srcId="{6A0F2ADA-68FE-413E-A424-526B615EB6DD}" destId="{E3BE004D-5114-465D-822D-1C3FEC447D21}" srcOrd="25" destOrd="0" presId="urn:microsoft.com/office/officeart/2005/8/layout/list1"/>
    <dgm:cxn modelId="{7931479D-472B-4F34-BCB5-249E4EE015E8}" type="presParOf" srcId="{6A0F2ADA-68FE-413E-A424-526B615EB6DD}" destId="{CB92D94D-703D-4142-AFED-AD54FC9D1BE0}" srcOrd="26" destOrd="0" presId="urn:microsoft.com/office/officeart/2005/8/layout/list1"/>
  </dgm:cxnLst>
  <dgm:bg>
    <a:solidFill>
      <a:srgbClr val="00B0F0"/>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0ECCA5-E643-44B4-978C-DBAACB3A7F1D}">
      <dsp:nvSpPr>
        <dsp:cNvPr id="0" name=""/>
        <dsp:cNvSpPr/>
      </dsp:nvSpPr>
      <dsp:spPr>
        <a:xfrm>
          <a:off x="4343400" y="3062137"/>
          <a:ext cx="3072987" cy="533328"/>
        </a:xfrm>
        <a:custGeom>
          <a:avLst/>
          <a:gdLst/>
          <a:ahLst/>
          <a:cxnLst/>
          <a:rect l="0" t="0" r="0" b="0"/>
          <a:pathLst>
            <a:path>
              <a:moveTo>
                <a:pt x="0" y="0"/>
              </a:moveTo>
              <a:lnTo>
                <a:pt x="0" y="266664"/>
              </a:lnTo>
              <a:lnTo>
                <a:pt x="3072987" y="266664"/>
              </a:lnTo>
              <a:lnTo>
                <a:pt x="3072987" y="533328"/>
              </a:lnTo>
            </a:path>
          </a:pathLst>
        </a:custGeom>
        <a:noFill/>
        <a:ln w="12700" cap="flat" cmpd="sng" algn="ctr">
          <a:solidFill>
            <a:schemeClr val="dk2">
              <a:shade val="60000"/>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59F94F30-5D35-47CD-8058-5B8D34E8F678}">
      <dsp:nvSpPr>
        <dsp:cNvPr id="0" name=""/>
        <dsp:cNvSpPr/>
      </dsp:nvSpPr>
      <dsp:spPr>
        <a:xfrm>
          <a:off x="4297680" y="3062137"/>
          <a:ext cx="91440" cy="533328"/>
        </a:xfrm>
        <a:custGeom>
          <a:avLst/>
          <a:gdLst/>
          <a:ahLst/>
          <a:cxnLst/>
          <a:rect l="0" t="0" r="0" b="0"/>
          <a:pathLst>
            <a:path>
              <a:moveTo>
                <a:pt x="45720" y="0"/>
              </a:moveTo>
              <a:lnTo>
                <a:pt x="45720" y="533328"/>
              </a:lnTo>
            </a:path>
          </a:pathLst>
        </a:custGeom>
        <a:noFill/>
        <a:ln w="12700" cap="flat" cmpd="sng" algn="ctr">
          <a:solidFill>
            <a:schemeClr val="dk2">
              <a:shade val="60000"/>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3A2EE97B-83A0-436F-85C4-FDB0A643A6EE}">
      <dsp:nvSpPr>
        <dsp:cNvPr id="0" name=""/>
        <dsp:cNvSpPr/>
      </dsp:nvSpPr>
      <dsp:spPr>
        <a:xfrm>
          <a:off x="1270412" y="3062137"/>
          <a:ext cx="3072987" cy="533328"/>
        </a:xfrm>
        <a:custGeom>
          <a:avLst/>
          <a:gdLst/>
          <a:ahLst/>
          <a:cxnLst/>
          <a:rect l="0" t="0" r="0" b="0"/>
          <a:pathLst>
            <a:path>
              <a:moveTo>
                <a:pt x="3072987" y="0"/>
              </a:moveTo>
              <a:lnTo>
                <a:pt x="3072987" y="266664"/>
              </a:lnTo>
              <a:lnTo>
                <a:pt x="0" y="266664"/>
              </a:lnTo>
              <a:lnTo>
                <a:pt x="0" y="533328"/>
              </a:lnTo>
            </a:path>
          </a:pathLst>
        </a:custGeom>
        <a:noFill/>
        <a:ln w="12700" cap="flat" cmpd="sng" algn="ctr">
          <a:solidFill>
            <a:schemeClr val="dk2">
              <a:shade val="60000"/>
              <a:hueOff val="0"/>
              <a:satOff val="0"/>
              <a:lumOff val="0"/>
              <a:alphaOff val="0"/>
            </a:schemeClr>
          </a:solidFill>
          <a:prstDash val="solid"/>
        </a:ln>
        <a:effectLst/>
        <a:sp3d z="-227350" prstMaterial="matte"/>
      </dsp:spPr>
      <dsp:style>
        <a:lnRef idx="2">
          <a:scrgbClr r="0" g="0" b="0"/>
        </a:lnRef>
        <a:fillRef idx="0">
          <a:scrgbClr r="0" g="0" b="0"/>
        </a:fillRef>
        <a:effectRef idx="0">
          <a:scrgbClr r="0" g="0" b="0"/>
        </a:effectRef>
        <a:fontRef idx="minor"/>
      </dsp:style>
    </dsp:sp>
    <dsp:sp modelId="{DF263124-8BF8-4FAF-AD55-DAAB46EAA3F0}">
      <dsp:nvSpPr>
        <dsp:cNvPr id="0" name=""/>
        <dsp:cNvSpPr/>
      </dsp:nvSpPr>
      <dsp:spPr>
        <a:xfrm>
          <a:off x="3073570" y="1792307"/>
          <a:ext cx="2539658" cy="1269829"/>
        </a:xfrm>
        <a:prstGeom prst="rect">
          <a:avLst/>
        </a:prstGeom>
        <a:solidFill>
          <a:schemeClr val="lt1">
            <a:hueOff val="0"/>
            <a:satOff val="0"/>
            <a:lumOff val="0"/>
            <a:alphaOff val="0"/>
          </a:schemeClr>
        </a:solidFill>
        <a:ln>
          <a:noFill/>
        </a:ln>
        <a:effectLst>
          <a:outerShdw blurRad="38100" dist="25400" dir="5400000" algn="t" rotWithShape="0">
            <a:srgbClr val="000000">
              <a:alpha val="50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defTabSz="1600200" rtl="1">
            <a:lnSpc>
              <a:spcPct val="90000"/>
            </a:lnSpc>
            <a:spcBef>
              <a:spcPct val="0"/>
            </a:spcBef>
            <a:spcAft>
              <a:spcPct val="35000"/>
            </a:spcAft>
          </a:pPr>
          <a:r>
            <a:rPr lang="ar-EG" sz="3600" b="1" kern="1200"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تصنيف الأهداف التربوية</a:t>
          </a:r>
          <a:endParaRPr lang="ar-SA" sz="3600" b="1" kern="1200"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sp:txBody>
      <dsp:txXfrm>
        <a:off x="3073570" y="1792307"/>
        <a:ext cx="2539658" cy="1269829"/>
      </dsp:txXfrm>
    </dsp:sp>
    <dsp:sp modelId="{528E7EB0-40C6-4C0E-A29A-AA7B892169D0}">
      <dsp:nvSpPr>
        <dsp:cNvPr id="0" name=""/>
        <dsp:cNvSpPr/>
      </dsp:nvSpPr>
      <dsp:spPr>
        <a:xfrm>
          <a:off x="583" y="3595465"/>
          <a:ext cx="2539658" cy="1269829"/>
        </a:xfrm>
        <a:prstGeom prst="rect">
          <a:avLst/>
        </a:prstGeom>
        <a:solidFill>
          <a:schemeClr val="lt1">
            <a:hueOff val="0"/>
            <a:satOff val="0"/>
            <a:lumOff val="0"/>
            <a:alphaOff val="0"/>
          </a:schemeClr>
        </a:solidFill>
        <a:ln>
          <a:noFill/>
        </a:ln>
        <a:effectLst>
          <a:outerShdw blurRad="38100" dist="25400" dir="5400000" algn="t" rotWithShape="0">
            <a:srgbClr val="000000">
              <a:alpha val="50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defTabSz="1600200" rtl="1">
            <a:lnSpc>
              <a:spcPct val="90000"/>
            </a:lnSpc>
            <a:spcBef>
              <a:spcPct val="0"/>
            </a:spcBef>
            <a:spcAft>
              <a:spcPct val="35000"/>
            </a:spcAft>
          </a:pPr>
          <a:r>
            <a:rPr lang="ar-EG" sz="3600" b="1" kern="1200"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المجال النفس حركي</a:t>
          </a:r>
          <a:endParaRPr lang="ar-SA" sz="3600" b="1" kern="1200"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sp:txBody>
      <dsp:txXfrm>
        <a:off x="583" y="3595465"/>
        <a:ext cx="2539658" cy="1269829"/>
      </dsp:txXfrm>
    </dsp:sp>
    <dsp:sp modelId="{43CD4377-E999-4775-8144-8B894DACEB67}">
      <dsp:nvSpPr>
        <dsp:cNvPr id="0" name=""/>
        <dsp:cNvSpPr/>
      </dsp:nvSpPr>
      <dsp:spPr>
        <a:xfrm>
          <a:off x="3073570" y="3595465"/>
          <a:ext cx="2539658" cy="1269829"/>
        </a:xfrm>
        <a:prstGeom prst="rect">
          <a:avLst/>
        </a:prstGeom>
        <a:solidFill>
          <a:schemeClr val="lt1">
            <a:hueOff val="0"/>
            <a:satOff val="0"/>
            <a:lumOff val="0"/>
            <a:alphaOff val="0"/>
          </a:schemeClr>
        </a:solidFill>
        <a:ln>
          <a:noFill/>
        </a:ln>
        <a:effectLst>
          <a:outerShdw blurRad="38100" dist="25400" dir="5400000" algn="t" rotWithShape="0">
            <a:srgbClr val="000000">
              <a:alpha val="50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defTabSz="1600200" rtl="1">
            <a:lnSpc>
              <a:spcPct val="90000"/>
            </a:lnSpc>
            <a:spcBef>
              <a:spcPct val="0"/>
            </a:spcBef>
            <a:spcAft>
              <a:spcPct val="35000"/>
            </a:spcAft>
          </a:pPr>
          <a:r>
            <a:rPr lang="ar-EG" sz="3600" b="1" kern="1200"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المجال </a:t>
          </a:r>
          <a:r>
            <a:rPr lang="ar-EG" sz="3600" b="1" kern="1200"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الوجدني</a:t>
          </a:r>
          <a:endParaRPr lang="ar-SA" sz="3600" b="1" kern="1200"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sp:txBody>
      <dsp:txXfrm>
        <a:off x="3073570" y="3595465"/>
        <a:ext cx="2539658" cy="1269829"/>
      </dsp:txXfrm>
    </dsp:sp>
    <dsp:sp modelId="{66740DEB-4B7C-4329-A153-8AF9C6E1FE56}">
      <dsp:nvSpPr>
        <dsp:cNvPr id="0" name=""/>
        <dsp:cNvSpPr/>
      </dsp:nvSpPr>
      <dsp:spPr>
        <a:xfrm>
          <a:off x="6146557" y="3595465"/>
          <a:ext cx="2539658" cy="1269829"/>
        </a:xfrm>
        <a:prstGeom prst="rect">
          <a:avLst/>
        </a:prstGeom>
        <a:solidFill>
          <a:schemeClr val="lt1">
            <a:hueOff val="0"/>
            <a:satOff val="0"/>
            <a:lumOff val="0"/>
            <a:alphaOff val="0"/>
          </a:schemeClr>
        </a:solidFill>
        <a:ln>
          <a:noFill/>
        </a:ln>
        <a:effectLst>
          <a:outerShdw blurRad="38100" dist="25400" dir="5400000" algn="t" rotWithShape="0">
            <a:srgbClr val="000000">
              <a:alpha val="50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defTabSz="1600200" rtl="1">
            <a:lnSpc>
              <a:spcPct val="90000"/>
            </a:lnSpc>
            <a:spcBef>
              <a:spcPct val="0"/>
            </a:spcBef>
            <a:spcAft>
              <a:spcPct val="35000"/>
            </a:spcAft>
          </a:pPr>
          <a:r>
            <a:rPr lang="ar-EG" sz="3600" b="1" kern="1200"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المجال المعرفي </a:t>
          </a:r>
          <a:endParaRPr lang="ar-SA" sz="3600" b="1" kern="1200"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dsp:txBody>
      <dsp:txXfrm>
        <a:off x="6146557" y="3595465"/>
        <a:ext cx="2539658" cy="126982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DE1621-6686-4EBC-8177-AC3312282AB7}">
      <dsp:nvSpPr>
        <dsp:cNvPr id="0" name=""/>
        <dsp:cNvSpPr/>
      </dsp:nvSpPr>
      <dsp:spPr>
        <a:xfrm>
          <a:off x="1028" y="273836"/>
          <a:ext cx="1684575" cy="1684575"/>
        </a:xfrm>
        <a:prstGeom prst="ellipse">
          <a:avLst/>
        </a:prstGeom>
        <a:blipFill rotWithShape="0">
          <a:blip xmlns:r="http://schemas.openxmlformats.org/officeDocument/2006/relationships" r:embed="rId1">
            <a:duotone>
              <a:schemeClr val="accent2">
                <a:alpha val="50000"/>
                <a:hueOff val="0"/>
                <a:satOff val="0"/>
                <a:lumOff val="0"/>
                <a:alphaOff val="0"/>
                <a:shade val="22000"/>
                <a:satMod val="160000"/>
              </a:schemeClr>
              <a:schemeClr val="accent2">
                <a:alpha val="50000"/>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2708" tIns="39370" rIns="92708" bIns="39370" numCol="1" spcCol="1270" anchor="ctr" anchorCtr="0">
          <a:noAutofit/>
        </a:bodyPr>
        <a:lstStyle/>
        <a:p>
          <a:pPr lvl="0" algn="ctr" defTabSz="1377950" rtl="1">
            <a:lnSpc>
              <a:spcPct val="90000"/>
            </a:lnSpc>
            <a:spcBef>
              <a:spcPct val="0"/>
            </a:spcBef>
            <a:spcAft>
              <a:spcPct val="35000"/>
            </a:spcAft>
          </a:pPr>
          <a:r>
            <a:rPr lang="ar-SA" sz="3100" b="0" kern="120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التقويم</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028" y="273836"/>
        <a:ext cx="1684575" cy="1684575"/>
      </dsp:txXfrm>
    </dsp:sp>
    <dsp:sp modelId="{7F01D3DC-0188-4E23-A4E6-3626A0BF9025}">
      <dsp:nvSpPr>
        <dsp:cNvPr id="0" name=""/>
        <dsp:cNvSpPr/>
      </dsp:nvSpPr>
      <dsp:spPr>
        <a:xfrm>
          <a:off x="1348689" y="273836"/>
          <a:ext cx="1684575" cy="1684575"/>
        </a:xfrm>
        <a:prstGeom prst="ellipse">
          <a:avLst/>
        </a:prstGeom>
        <a:blipFill rotWithShape="0">
          <a:blip xmlns:r="http://schemas.openxmlformats.org/officeDocument/2006/relationships" r:embed="rId1">
            <a:duotone>
              <a:schemeClr val="accent2">
                <a:alpha val="50000"/>
                <a:hueOff val="381558"/>
                <a:satOff val="-8706"/>
                <a:lumOff val="3216"/>
                <a:alphaOff val="0"/>
                <a:shade val="22000"/>
                <a:satMod val="160000"/>
              </a:schemeClr>
              <a:schemeClr val="accent2">
                <a:alpha val="50000"/>
                <a:hueOff val="381558"/>
                <a:satOff val="-8706"/>
                <a:lumOff val="3216"/>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2708" tIns="39370" rIns="92708" bIns="39370" numCol="1" spcCol="1270" anchor="ctr" anchorCtr="0">
          <a:noAutofit/>
        </a:bodyPr>
        <a:lstStyle/>
        <a:p>
          <a:pPr lvl="0" algn="ctr" defTabSz="1377950" rtl="1">
            <a:lnSpc>
              <a:spcPct val="90000"/>
            </a:lnSpc>
            <a:spcBef>
              <a:spcPct val="0"/>
            </a:spcBef>
            <a:spcAft>
              <a:spcPct val="35000"/>
            </a:spcAft>
          </a:pPr>
          <a:r>
            <a:rPr lang="ar-SA" sz="3100" b="0" kern="120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التركيب</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348689" y="273836"/>
        <a:ext cx="1684575" cy="1684575"/>
      </dsp:txXfrm>
    </dsp:sp>
    <dsp:sp modelId="{13D88AF5-6520-4061-B2C1-711FD24F3E66}">
      <dsp:nvSpPr>
        <dsp:cNvPr id="0" name=""/>
        <dsp:cNvSpPr/>
      </dsp:nvSpPr>
      <dsp:spPr>
        <a:xfrm>
          <a:off x="2696349" y="487372"/>
          <a:ext cx="1684575" cy="1684575"/>
        </a:xfrm>
        <a:prstGeom prst="ellipse">
          <a:avLst/>
        </a:prstGeom>
        <a:blipFill rotWithShape="0">
          <a:blip xmlns:r="http://schemas.openxmlformats.org/officeDocument/2006/relationships" r:embed="rId1">
            <a:duotone>
              <a:schemeClr val="accent2">
                <a:alpha val="50000"/>
                <a:hueOff val="763116"/>
                <a:satOff val="-17411"/>
                <a:lumOff val="6432"/>
                <a:alphaOff val="0"/>
                <a:shade val="22000"/>
                <a:satMod val="160000"/>
              </a:schemeClr>
              <a:schemeClr val="accent2">
                <a:alpha val="50000"/>
                <a:hueOff val="763116"/>
                <a:satOff val="-17411"/>
                <a:lumOff val="6432"/>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2708" tIns="39370" rIns="92708" bIns="39370" numCol="1" spcCol="1270" anchor="ctr" anchorCtr="0">
          <a:noAutofit/>
        </a:bodyPr>
        <a:lstStyle/>
        <a:p>
          <a:pPr lvl="0" algn="ctr" defTabSz="1377950" rtl="1">
            <a:lnSpc>
              <a:spcPct val="90000"/>
            </a:lnSpc>
            <a:spcBef>
              <a:spcPct val="0"/>
            </a:spcBef>
            <a:spcAft>
              <a:spcPct val="35000"/>
            </a:spcAft>
          </a:pPr>
          <a:r>
            <a:rPr lang="ar-SA" sz="3100" b="0" kern="120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التحليل</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2696349" y="487372"/>
        <a:ext cx="1684575" cy="1684575"/>
      </dsp:txXfrm>
    </dsp:sp>
    <dsp:sp modelId="{1F9E5FE6-581D-4DA2-A5D6-5B8346FE7017}">
      <dsp:nvSpPr>
        <dsp:cNvPr id="0" name=""/>
        <dsp:cNvSpPr/>
      </dsp:nvSpPr>
      <dsp:spPr>
        <a:xfrm>
          <a:off x="4044010" y="524281"/>
          <a:ext cx="1684575" cy="1684575"/>
        </a:xfrm>
        <a:prstGeom prst="ellipse">
          <a:avLst/>
        </a:prstGeom>
        <a:blipFill rotWithShape="0">
          <a:blip xmlns:r="http://schemas.openxmlformats.org/officeDocument/2006/relationships" r:embed="rId1">
            <a:duotone>
              <a:schemeClr val="accent2">
                <a:alpha val="50000"/>
                <a:hueOff val="1144674"/>
                <a:satOff val="-26117"/>
                <a:lumOff val="9647"/>
                <a:alphaOff val="0"/>
                <a:shade val="22000"/>
                <a:satMod val="160000"/>
              </a:schemeClr>
              <a:schemeClr val="accent2">
                <a:alpha val="50000"/>
                <a:hueOff val="1144674"/>
                <a:satOff val="-26117"/>
                <a:lumOff val="9647"/>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2708" tIns="39370" rIns="92708" bIns="39370" numCol="1" spcCol="1270" anchor="ctr" anchorCtr="0">
          <a:noAutofit/>
        </a:bodyPr>
        <a:lstStyle/>
        <a:p>
          <a:pPr lvl="0" algn="ctr" defTabSz="1377950" rtl="1">
            <a:lnSpc>
              <a:spcPct val="90000"/>
            </a:lnSpc>
            <a:spcBef>
              <a:spcPct val="0"/>
            </a:spcBef>
            <a:spcAft>
              <a:spcPct val="35000"/>
            </a:spcAft>
          </a:pPr>
          <a:r>
            <a:rPr lang="ar-SY" sz="31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التطبيق</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4044010" y="524281"/>
        <a:ext cx="1684575" cy="1684575"/>
      </dsp:txXfrm>
    </dsp:sp>
    <dsp:sp modelId="{9029AE1A-AA4B-440A-888A-C39914B4B23F}">
      <dsp:nvSpPr>
        <dsp:cNvPr id="0" name=""/>
        <dsp:cNvSpPr/>
      </dsp:nvSpPr>
      <dsp:spPr>
        <a:xfrm>
          <a:off x="5391671" y="273836"/>
          <a:ext cx="1684575" cy="1684575"/>
        </a:xfrm>
        <a:prstGeom prst="ellipse">
          <a:avLst/>
        </a:prstGeom>
        <a:blipFill rotWithShape="0">
          <a:blip xmlns:r="http://schemas.openxmlformats.org/officeDocument/2006/relationships" r:embed="rId1">
            <a:duotone>
              <a:schemeClr val="accent2">
                <a:alpha val="50000"/>
                <a:hueOff val="1526232"/>
                <a:satOff val="-34822"/>
                <a:lumOff val="12863"/>
                <a:alphaOff val="0"/>
                <a:shade val="22000"/>
                <a:satMod val="160000"/>
              </a:schemeClr>
              <a:schemeClr val="accent2">
                <a:alpha val="50000"/>
                <a:hueOff val="1526232"/>
                <a:satOff val="-34822"/>
                <a:lumOff val="12863"/>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2708" tIns="39370" rIns="92708" bIns="39370" numCol="1" spcCol="1270" anchor="ctr" anchorCtr="0">
          <a:noAutofit/>
        </a:bodyPr>
        <a:lstStyle/>
        <a:p>
          <a:pPr lvl="0" algn="ctr" defTabSz="1377950" rtl="1">
            <a:lnSpc>
              <a:spcPct val="90000"/>
            </a:lnSpc>
            <a:spcBef>
              <a:spcPct val="0"/>
            </a:spcBef>
            <a:spcAft>
              <a:spcPct val="35000"/>
            </a:spcAft>
          </a:pPr>
          <a:r>
            <a:rPr lang="ar-SA" sz="3100" b="0" kern="120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الفهم</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5391671" y="273836"/>
        <a:ext cx="1684575" cy="1684575"/>
      </dsp:txXfrm>
    </dsp:sp>
    <dsp:sp modelId="{2F02FB44-8F96-44AC-B8E0-9872F9083B1E}">
      <dsp:nvSpPr>
        <dsp:cNvPr id="0" name=""/>
        <dsp:cNvSpPr/>
      </dsp:nvSpPr>
      <dsp:spPr>
        <a:xfrm>
          <a:off x="6739331" y="273836"/>
          <a:ext cx="1684575" cy="1684575"/>
        </a:xfrm>
        <a:prstGeom prst="ellipse">
          <a:avLst/>
        </a:prstGeom>
        <a:blipFill rotWithShape="0">
          <a:blip xmlns:r="http://schemas.openxmlformats.org/officeDocument/2006/relationships" r:embed="rId1">
            <a:duotone>
              <a:schemeClr val="accent2">
                <a:alpha val="50000"/>
                <a:hueOff val="1907790"/>
                <a:satOff val="-43528"/>
                <a:lumOff val="16079"/>
                <a:alphaOff val="0"/>
                <a:shade val="22000"/>
                <a:satMod val="160000"/>
              </a:schemeClr>
              <a:schemeClr val="accent2">
                <a:alpha val="50000"/>
                <a:hueOff val="1907790"/>
                <a:satOff val="-43528"/>
                <a:lumOff val="16079"/>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2708" tIns="39370" rIns="92708" bIns="39370" numCol="1" spcCol="1270" anchor="ctr" anchorCtr="0">
          <a:noAutofit/>
        </a:bodyPr>
        <a:lstStyle/>
        <a:p>
          <a:pPr lvl="0" algn="ctr" defTabSz="1377950" rtl="1">
            <a:lnSpc>
              <a:spcPct val="90000"/>
            </a:lnSpc>
            <a:spcBef>
              <a:spcPct val="0"/>
            </a:spcBef>
            <a:spcAft>
              <a:spcPct val="35000"/>
            </a:spcAft>
          </a:pPr>
          <a:r>
            <a:rPr lang="ar-SA" sz="3100" b="0" kern="120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المعرفة</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6739331" y="273836"/>
        <a:ext cx="1684575" cy="168457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C3381F-0E40-4A46-B1EF-3651D08CABB1}">
      <dsp:nvSpPr>
        <dsp:cNvPr id="0" name=""/>
        <dsp:cNvSpPr/>
      </dsp:nvSpPr>
      <dsp:spPr>
        <a:xfrm rot="10800000">
          <a:off x="5646749" y="144729"/>
          <a:ext cx="3135653" cy="1254261"/>
        </a:xfrm>
        <a:prstGeom prst="chevr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008" tIns="60008" rIns="180023" bIns="60008" numCol="1" spcCol="1270" anchor="ctr" anchorCtr="0">
          <a:noAutofit/>
        </a:bodyPr>
        <a:lstStyle/>
        <a:p>
          <a:pPr lvl="0" algn="ctr" defTabSz="2000250" rtl="1">
            <a:lnSpc>
              <a:spcPct val="90000"/>
            </a:lnSpc>
            <a:spcBef>
              <a:spcPct val="0"/>
            </a:spcBef>
            <a:spcAft>
              <a:spcPct val="35000"/>
            </a:spcAft>
          </a:pPr>
          <a:r>
            <a:rPr lang="ar-SA" sz="4500" kern="1200" dirty="0" smtClean="0"/>
            <a:t>التفسير</a:t>
          </a:r>
          <a:endParaRPr lang="ar-SA" sz="4500" kern="1200" dirty="0"/>
        </a:p>
      </dsp:txBody>
      <dsp:txXfrm rot="10800000">
        <a:off x="5646749" y="144729"/>
        <a:ext cx="3135653" cy="1254261"/>
      </dsp:txXfrm>
    </dsp:sp>
    <dsp:sp modelId="{08270506-1CDD-4C2F-A632-74B40281A62D}">
      <dsp:nvSpPr>
        <dsp:cNvPr id="0" name=""/>
        <dsp:cNvSpPr/>
      </dsp:nvSpPr>
      <dsp:spPr>
        <a:xfrm rot="10800000">
          <a:off x="2824661" y="144729"/>
          <a:ext cx="3135653" cy="1254261"/>
        </a:xfrm>
        <a:prstGeom prst="chevr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008" tIns="60008" rIns="180023" bIns="60008" numCol="1" spcCol="1270" anchor="ctr" anchorCtr="0">
          <a:noAutofit/>
        </a:bodyPr>
        <a:lstStyle/>
        <a:p>
          <a:pPr lvl="0" algn="ctr" defTabSz="2000250" rtl="1">
            <a:lnSpc>
              <a:spcPct val="90000"/>
            </a:lnSpc>
            <a:spcBef>
              <a:spcPct val="0"/>
            </a:spcBef>
            <a:spcAft>
              <a:spcPct val="35000"/>
            </a:spcAft>
          </a:pPr>
          <a:r>
            <a:rPr lang="ar-SA" sz="4500" kern="1200" dirty="0" smtClean="0"/>
            <a:t>الترجمة</a:t>
          </a:r>
          <a:endParaRPr lang="ar-SA" sz="4500" kern="1200" dirty="0"/>
        </a:p>
      </dsp:txBody>
      <dsp:txXfrm rot="10800000">
        <a:off x="2824661" y="144729"/>
        <a:ext cx="3135653" cy="1254261"/>
      </dsp:txXfrm>
    </dsp:sp>
    <dsp:sp modelId="{47A47DA1-3C8F-468C-ADA2-27424307732A}">
      <dsp:nvSpPr>
        <dsp:cNvPr id="0" name=""/>
        <dsp:cNvSpPr/>
      </dsp:nvSpPr>
      <dsp:spPr>
        <a:xfrm rot="10800000">
          <a:off x="2573" y="144729"/>
          <a:ext cx="3135653" cy="1254261"/>
        </a:xfrm>
        <a:prstGeom prst="chevr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008" tIns="60008" rIns="180023" bIns="60008" numCol="1" spcCol="1270" anchor="ctr" anchorCtr="0">
          <a:noAutofit/>
        </a:bodyPr>
        <a:lstStyle/>
        <a:p>
          <a:pPr lvl="0" algn="ctr" defTabSz="2000250" rtl="1">
            <a:lnSpc>
              <a:spcPct val="90000"/>
            </a:lnSpc>
            <a:spcBef>
              <a:spcPct val="0"/>
            </a:spcBef>
            <a:spcAft>
              <a:spcPct val="35000"/>
            </a:spcAft>
          </a:pPr>
          <a:r>
            <a:rPr lang="ar-SA" sz="4500" kern="1200" dirty="0" smtClean="0"/>
            <a:t>الاستنتاج</a:t>
          </a:r>
          <a:endParaRPr lang="ar-SA" sz="4500" kern="1200" dirty="0"/>
        </a:p>
      </dsp:txBody>
      <dsp:txXfrm rot="10800000">
        <a:off x="2573" y="144729"/>
        <a:ext cx="3135653" cy="1254261"/>
      </dsp:txXfrm>
    </dsp:sp>
    <dsp:sp modelId="{FCE666FE-6175-4700-8623-E20B427EB77D}">
      <dsp:nvSpPr>
        <dsp:cNvPr id="0" name=""/>
        <dsp:cNvSpPr/>
      </dsp:nvSpPr>
      <dsp:spPr>
        <a:xfrm rot="10800000">
          <a:off x="55095" y="144729"/>
          <a:ext cx="261043" cy="1254261"/>
        </a:xfrm>
        <a:prstGeom prst="chevron">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008" tIns="60008" rIns="180023" bIns="60008" numCol="1" spcCol="1270" anchor="ctr" anchorCtr="0">
          <a:noAutofit/>
        </a:bodyPr>
        <a:lstStyle/>
        <a:p>
          <a:pPr lvl="0" algn="ctr" defTabSz="2000250" rtl="1">
            <a:lnSpc>
              <a:spcPct val="90000"/>
            </a:lnSpc>
            <a:spcBef>
              <a:spcPct val="0"/>
            </a:spcBef>
            <a:spcAft>
              <a:spcPct val="35000"/>
            </a:spcAft>
          </a:pPr>
          <a:endParaRPr lang="ar-SA" sz="4500" kern="1200" dirty="0"/>
        </a:p>
      </dsp:txBody>
      <dsp:txXfrm rot="10800000">
        <a:off x="55095" y="144729"/>
        <a:ext cx="261043" cy="125426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ECD96EF-BD80-4A09-803B-7BC710BFA429}">
      <dsp:nvSpPr>
        <dsp:cNvPr id="0" name=""/>
        <dsp:cNvSpPr/>
      </dsp:nvSpPr>
      <dsp:spPr>
        <a:xfrm>
          <a:off x="0" y="0"/>
          <a:ext cx="5940703" cy="692872"/>
        </a:xfrm>
        <a:prstGeom prst="roundRect">
          <a:avLst>
            <a:gd name="adj" fmla="val 10000"/>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الاستقبال </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0" y="0"/>
        <a:ext cx="5152561" cy="692872"/>
      </dsp:txXfrm>
    </dsp:sp>
    <dsp:sp modelId="{5CDD043C-118E-4BB8-98E9-B8BB928CAAD0}">
      <dsp:nvSpPr>
        <dsp:cNvPr id="0" name=""/>
        <dsp:cNvSpPr/>
      </dsp:nvSpPr>
      <dsp:spPr>
        <a:xfrm>
          <a:off x="443624" y="789104"/>
          <a:ext cx="5940703" cy="692872"/>
        </a:xfrm>
        <a:prstGeom prst="roundRect">
          <a:avLst>
            <a:gd name="adj" fmla="val 10000"/>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الاستجابة</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443624" y="789104"/>
        <a:ext cx="5046712" cy="692872"/>
      </dsp:txXfrm>
    </dsp:sp>
    <dsp:sp modelId="{3F2AA660-9F51-454A-B83B-F19345FF95CE}">
      <dsp:nvSpPr>
        <dsp:cNvPr id="0" name=""/>
        <dsp:cNvSpPr/>
      </dsp:nvSpPr>
      <dsp:spPr>
        <a:xfrm>
          <a:off x="887248" y="1578209"/>
          <a:ext cx="5940703" cy="692872"/>
        </a:xfrm>
        <a:prstGeom prst="roundRect">
          <a:avLst>
            <a:gd name="adj" fmla="val 10000"/>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تكوين القيم </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887248" y="1578209"/>
        <a:ext cx="5046712" cy="692872"/>
      </dsp:txXfrm>
    </dsp:sp>
    <dsp:sp modelId="{A01D876D-2C1B-4ACF-A085-0280AD67E68B}">
      <dsp:nvSpPr>
        <dsp:cNvPr id="0" name=""/>
        <dsp:cNvSpPr/>
      </dsp:nvSpPr>
      <dsp:spPr>
        <a:xfrm>
          <a:off x="1330871" y="2367313"/>
          <a:ext cx="5940703" cy="692872"/>
        </a:xfrm>
        <a:prstGeom prst="roundRect">
          <a:avLst>
            <a:gd name="adj" fmla="val 10000"/>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0" kern="120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a:t>
          </a:r>
          <a:r>
            <a:rPr lang="ar-SY" sz="3100" b="0" kern="120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نظيم</a:t>
          </a:r>
          <a:r>
            <a:rPr lang="ar-EG" sz="31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القيمي </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330871" y="2367313"/>
        <a:ext cx="5046712" cy="692872"/>
      </dsp:txXfrm>
    </dsp:sp>
    <dsp:sp modelId="{A786FC86-47D1-40BE-9B2E-81A65AE151DB}">
      <dsp:nvSpPr>
        <dsp:cNvPr id="0" name=""/>
        <dsp:cNvSpPr/>
      </dsp:nvSpPr>
      <dsp:spPr>
        <a:xfrm>
          <a:off x="1774496" y="3156418"/>
          <a:ext cx="5940703" cy="692872"/>
        </a:xfrm>
        <a:prstGeom prst="roundRect">
          <a:avLst>
            <a:gd name="adj" fmla="val 10000"/>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EG" sz="31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التخصيص بالقيمة</a:t>
          </a:r>
          <a:endParaRPr lang="ar-SA" sz="31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774496" y="3156418"/>
        <a:ext cx="5046712" cy="692872"/>
      </dsp:txXfrm>
    </dsp:sp>
    <dsp:sp modelId="{CD90C3F1-6634-40EA-896F-CEEE380592E7}">
      <dsp:nvSpPr>
        <dsp:cNvPr id="0" name=""/>
        <dsp:cNvSpPr/>
      </dsp:nvSpPr>
      <dsp:spPr>
        <a:xfrm>
          <a:off x="5490336" y="506181"/>
          <a:ext cx="450367" cy="450367"/>
        </a:xfrm>
        <a:prstGeom prst="downArrow">
          <a:avLst>
            <a:gd name="adj1" fmla="val 55000"/>
            <a:gd name="adj2" fmla="val 45000"/>
          </a:avLst>
        </a:prstGeom>
        <a:solidFill>
          <a:schemeClr val="accent2">
            <a:tint val="40000"/>
            <a:alpha val="90000"/>
            <a:hueOff val="0"/>
            <a:satOff val="0"/>
            <a:lumOff val="0"/>
            <a:alphaOff val="0"/>
          </a:schemeClr>
        </a:solidFill>
        <a:ln>
          <a:noFill/>
        </a:ln>
        <a:effectLst/>
        <a:sp3d z="57150" extrusionH="63500" contourW="12700" prstMaterial="matte">
          <a:contourClr>
            <a:schemeClr val="dk1">
              <a:tint val="20000"/>
            </a:schemeClr>
          </a:contourClr>
        </a:sp3d>
      </dsp:spPr>
      <dsp:style>
        <a:lnRef idx="0">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endParaRPr lang="ar-SA" sz="2100" b="0"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5490336" y="506181"/>
        <a:ext cx="450367" cy="450367"/>
      </dsp:txXfrm>
    </dsp:sp>
    <dsp:sp modelId="{D5EC1B17-CA3F-45EE-AF52-EB953600A56C}">
      <dsp:nvSpPr>
        <dsp:cNvPr id="0" name=""/>
        <dsp:cNvSpPr/>
      </dsp:nvSpPr>
      <dsp:spPr>
        <a:xfrm>
          <a:off x="5933960" y="1295286"/>
          <a:ext cx="450367" cy="450367"/>
        </a:xfrm>
        <a:prstGeom prst="downArrow">
          <a:avLst>
            <a:gd name="adj1" fmla="val 55000"/>
            <a:gd name="adj2" fmla="val 45000"/>
          </a:avLst>
        </a:prstGeom>
        <a:solidFill>
          <a:schemeClr val="accent3">
            <a:tint val="40000"/>
            <a:alpha val="90000"/>
            <a:hueOff val="0"/>
            <a:satOff val="0"/>
            <a:lumOff val="0"/>
            <a:alphaOff val="0"/>
          </a:schemeClr>
        </a:solidFill>
        <a:ln>
          <a:noFill/>
        </a:ln>
        <a:effectLst/>
        <a:sp3d z="57150" extrusionH="63500" contourW="12700" prstMaterial="matte">
          <a:contourClr>
            <a:schemeClr val="dk1">
              <a:tint val="20000"/>
            </a:schemeClr>
          </a:contourClr>
        </a:sp3d>
      </dsp:spPr>
      <dsp:style>
        <a:lnRef idx="0">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endParaRPr lang="ar-SA" sz="2100" b="0"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5933960" y="1295286"/>
        <a:ext cx="450367" cy="450367"/>
      </dsp:txXfrm>
    </dsp:sp>
    <dsp:sp modelId="{582C6CA1-9721-4EE6-A2DC-F2CFDBD3A1D6}">
      <dsp:nvSpPr>
        <dsp:cNvPr id="0" name=""/>
        <dsp:cNvSpPr/>
      </dsp:nvSpPr>
      <dsp:spPr>
        <a:xfrm>
          <a:off x="6377584" y="2072843"/>
          <a:ext cx="450367" cy="450367"/>
        </a:xfrm>
        <a:prstGeom prst="downArrow">
          <a:avLst>
            <a:gd name="adj1" fmla="val 55000"/>
            <a:gd name="adj2" fmla="val 45000"/>
          </a:avLst>
        </a:prstGeom>
        <a:solidFill>
          <a:schemeClr val="accent4">
            <a:tint val="40000"/>
            <a:alpha val="90000"/>
            <a:hueOff val="0"/>
            <a:satOff val="0"/>
            <a:lumOff val="0"/>
            <a:alphaOff val="0"/>
          </a:schemeClr>
        </a:solidFill>
        <a:ln>
          <a:noFill/>
        </a:ln>
        <a:effectLst/>
        <a:sp3d z="57150" extrusionH="63500" contourW="12700" prstMaterial="matte">
          <a:contourClr>
            <a:schemeClr val="dk1">
              <a:tint val="20000"/>
            </a:schemeClr>
          </a:contourClr>
        </a:sp3d>
      </dsp:spPr>
      <dsp:style>
        <a:lnRef idx="0">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endParaRPr lang="ar-SA" sz="2100" b="0"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6377584" y="2072843"/>
        <a:ext cx="450367" cy="450367"/>
      </dsp:txXfrm>
    </dsp:sp>
    <dsp:sp modelId="{23E50D71-7A60-42BD-BA9D-155DE4A3F13D}">
      <dsp:nvSpPr>
        <dsp:cNvPr id="0" name=""/>
        <dsp:cNvSpPr/>
      </dsp:nvSpPr>
      <dsp:spPr>
        <a:xfrm>
          <a:off x="6821208" y="2869646"/>
          <a:ext cx="450367" cy="450367"/>
        </a:xfrm>
        <a:prstGeom prst="downArrow">
          <a:avLst>
            <a:gd name="adj1" fmla="val 55000"/>
            <a:gd name="adj2" fmla="val 45000"/>
          </a:avLst>
        </a:prstGeom>
        <a:solidFill>
          <a:schemeClr val="accent5">
            <a:tint val="40000"/>
            <a:alpha val="90000"/>
            <a:hueOff val="0"/>
            <a:satOff val="0"/>
            <a:lumOff val="0"/>
            <a:alphaOff val="0"/>
          </a:schemeClr>
        </a:solidFill>
        <a:ln>
          <a:noFill/>
        </a:ln>
        <a:effectLst/>
        <a:sp3d z="57150" extrusionH="63500" contourW="12700" prstMaterial="matte">
          <a:contourClr>
            <a:schemeClr val="dk1">
              <a:tint val="20000"/>
            </a:schemeClr>
          </a:contourClr>
        </a:sp3d>
      </dsp:spPr>
      <dsp:style>
        <a:lnRef idx="0">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endParaRPr lang="ar-SA" sz="2100" b="0"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6821208" y="2869646"/>
        <a:ext cx="450367" cy="45036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DB231EB-B76B-4F38-853F-9CB5AF586D96}">
      <dsp:nvSpPr>
        <dsp:cNvPr id="0" name=""/>
        <dsp:cNvSpPr/>
      </dsp:nvSpPr>
      <dsp:spPr>
        <a:xfrm>
          <a:off x="0" y="442104"/>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DC598E4-0101-4C82-B943-E781B6667F32}">
      <dsp:nvSpPr>
        <dsp:cNvPr id="0" name=""/>
        <dsp:cNvSpPr/>
      </dsp:nvSpPr>
      <dsp:spPr>
        <a:xfrm>
          <a:off x="1046698" y="117383"/>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1066800" rtl="1">
            <a:lnSpc>
              <a:spcPct val="90000"/>
            </a:lnSpc>
            <a:spcBef>
              <a:spcPct val="0"/>
            </a:spcBef>
            <a:spcAft>
              <a:spcPct val="35000"/>
            </a:spcAft>
          </a:pPr>
          <a:r>
            <a:rPr lang="ar-EG" sz="2400" b="1" kern="1200" dirty="0" err="1" smtClean="0"/>
            <a:t>1.</a:t>
          </a:r>
          <a:r>
            <a:rPr lang="ar-EG" sz="2400" b="1" kern="1200" dirty="0" smtClean="0"/>
            <a:t> الإدراك </a:t>
          </a:r>
          <a:r>
            <a:rPr lang="ar-EG" sz="2400" b="1" kern="1200" dirty="0" err="1" smtClean="0"/>
            <a:t>الحسي </a:t>
          </a:r>
          <a:r>
            <a:rPr lang="ar-EG" sz="2400" b="1" kern="1200" dirty="0" smtClean="0"/>
            <a:t>(الملاحظة</a:t>
          </a:r>
          <a:r>
            <a:rPr lang="ar-EG" sz="2400" b="1" kern="1200" dirty="0" err="1" smtClean="0"/>
            <a:t>):</a:t>
          </a:r>
          <a:r>
            <a:rPr lang="ar-EG" sz="2400" b="1" kern="1200" dirty="0" smtClean="0"/>
            <a:t> </a:t>
          </a:r>
          <a:r>
            <a:rPr lang="en-US" sz="2400" b="1" kern="1200" dirty="0" smtClean="0"/>
            <a:t>perception</a:t>
          </a:r>
          <a:endParaRPr lang="ar-SA" sz="2400" b="1" kern="1200" dirty="0"/>
        </a:p>
      </dsp:txBody>
      <dsp:txXfrm>
        <a:off x="1046698" y="117383"/>
        <a:ext cx="5667073" cy="649440"/>
      </dsp:txXfrm>
    </dsp:sp>
    <dsp:sp modelId="{39B25980-6EEC-44D1-9B44-509E51515C56}">
      <dsp:nvSpPr>
        <dsp:cNvPr id="0" name=""/>
        <dsp:cNvSpPr/>
      </dsp:nvSpPr>
      <dsp:spPr>
        <a:xfrm>
          <a:off x="0" y="1440024"/>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041113AE-D167-485F-A0F1-F5FDC2432E65}">
      <dsp:nvSpPr>
        <dsp:cNvPr id="0" name=""/>
        <dsp:cNvSpPr/>
      </dsp:nvSpPr>
      <dsp:spPr>
        <a:xfrm>
          <a:off x="1046698" y="1115304"/>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1066800" rtl="1">
            <a:lnSpc>
              <a:spcPct val="90000"/>
            </a:lnSpc>
            <a:spcBef>
              <a:spcPct val="0"/>
            </a:spcBef>
            <a:spcAft>
              <a:spcPct val="35000"/>
            </a:spcAft>
          </a:pPr>
          <a:r>
            <a:rPr lang="ar-SA" sz="2400" b="1" kern="1200" dirty="0" err="1" smtClean="0"/>
            <a:t>2.</a:t>
          </a:r>
          <a:r>
            <a:rPr lang="ar-SA" sz="2400" b="1" kern="1200" dirty="0" smtClean="0"/>
            <a:t> التهيؤ(الميل</a:t>
          </a:r>
          <a:r>
            <a:rPr lang="ar-SA" sz="2400" b="1" kern="1200" dirty="0" err="1" smtClean="0"/>
            <a:t>):</a:t>
          </a:r>
          <a:r>
            <a:rPr lang="ar-SA" sz="2400" b="1" kern="1200" dirty="0" smtClean="0"/>
            <a:t>  </a:t>
          </a:r>
          <a:r>
            <a:rPr lang="en-US" sz="2400" b="1" kern="1200" dirty="0" smtClean="0"/>
            <a:t>Set </a:t>
          </a:r>
          <a:endParaRPr lang="ar-SA" sz="2400" b="1" kern="1200" dirty="0"/>
        </a:p>
      </dsp:txBody>
      <dsp:txXfrm>
        <a:off x="1046698" y="1115304"/>
        <a:ext cx="5667073" cy="649440"/>
      </dsp:txXfrm>
    </dsp:sp>
    <dsp:sp modelId="{E8748799-EE7A-4A06-8F6A-789576869A03}">
      <dsp:nvSpPr>
        <dsp:cNvPr id="0" name=""/>
        <dsp:cNvSpPr/>
      </dsp:nvSpPr>
      <dsp:spPr>
        <a:xfrm>
          <a:off x="0" y="2437944"/>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D1A31042-F2E3-4343-B035-690536745C51}">
      <dsp:nvSpPr>
        <dsp:cNvPr id="0" name=""/>
        <dsp:cNvSpPr/>
      </dsp:nvSpPr>
      <dsp:spPr>
        <a:xfrm>
          <a:off x="1046698" y="2113224"/>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1066800" rtl="1">
            <a:lnSpc>
              <a:spcPct val="90000"/>
            </a:lnSpc>
            <a:spcBef>
              <a:spcPct val="0"/>
            </a:spcBef>
            <a:spcAft>
              <a:spcPct val="35000"/>
            </a:spcAft>
          </a:pPr>
          <a:r>
            <a:rPr lang="ar-EG" sz="2400" b="1" kern="1200" dirty="0" err="1" smtClean="0"/>
            <a:t>3.</a:t>
          </a:r>
          <a:r>
            <a:rPr lang="ar-EG" sz="2400" b="1" kern="1200" dirty="0" smtClean="0"/>
            <a:t> الاستجابة </a:t>
          </a:r>
          <a:r>
            <a:rPr lang="ar-EG" sz="2400" b="1" kern="1200" dirty="0" err="1" smtClean="0"/>
            <a:t>الموجهة:</a:t>
          </a:r>
          <a:r>
            <a:rPr lang="ar-EG" sz="2400" b="1" kern="1200" dirty="0" smtClean="0"/>
            <a:t>   </a:t>
          </a:r>
          <a:r>
            <a:rPr lang="en-US" sz="2400" b="1" kern="1200" dirty="0" smtClean="0"/>
            <a:t>Guided Response</a:t>
          </a:r>
          <a:endParaRPr lang="ar-SA" sz="2400" b="1" kern="1200" dirty="0"/>
        </a:p>
      </dsp:txBody>
      <dsp:txXfrm>
        <a:off x="1046698" y="2113224"/>
        <a:ext cx="5667073" cy="649440"/>
      </dsp:txXfrm>
    </dsp:sp>
    <dsp:sp modelId="{E5A9EA74-BCA8-4832-8AEF-66E525B8BA53}">
      <dsp:nvSpPr>
        <dsp:cNvPr id="0" name=""/>
        <dsp:cNvSpPr/>
      </dsp:nvSpPr>
      <dsp:spPr>
        <a:xfrm>
          <a:off x="0" y="3435864"/>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0BBA1E99-6B24-45DF-AF71-D4F79B128A0C}">
      <dsp:nvSpPr>
        <dsp:cNvPr id="0" name=""/>
        <dsp:cNvSpPr/>
      </dsp:nvSpPr>
      <dsp:spPr>
        <a:xfrm>
          <a:off x="1046698" y="3111144"/>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977900" rtl="1">
            <a:lnSpc>
              <a:spcPct val="90000"/>
            </a:lnSpc>
            <a:spcBef>
              <a:spcPct val="0"/>
            </a:spcBef>
            <a:spcAft>
              <a:spcPct val="35000"/>
            </a:spcAft>
          </a:pPr>
          <a:r>
            <a:rPr lang="ar-EG" sz="2200" b="1" kern="1200" dirty="0" smtClean="0"/>
            <a:t>4- الاستجابة الميكانيكية:</a:t>
          </a:r>
          <a:r>
            <a:rPr lang="en-US" sz="2200" b="1" kern="1200" dirty="0" smtClean="0"/>
            <a:t>Mechanism Response </a:t>
          </a:r>
          <a:endParaRPr lang="ar-SA" sz="2200" b="1" kern="1200" dirty="0"/>
        </a:p>
      </dsp:txBody>
      <dsp:txXfrm>
        <a:off x="1046698" y="3111144"/>
        <a:ext cx="5667073" cy="649440"/>
      </dsp:txXfrm>
    </dsp:sp>
    <dsp:sp modelId="{07921D47-F619-4A46-A1E4-E34099A1F6DC}">
      <dsp:nvSpPr>
        <dsp:cNvPr id="0" name=""/>
        <dsp:cNvSpPr/>
      </dsp:nvSpPr>
      <dsp:spPr>
        <a:xfrm>
          <a:off x="0" y="4433784"/>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FC4A30DD-3DD4-49A3-B614-FEF8AAED24F6}">
      <dsp:nvSpPr>
        <dsp:cNvPr id="0" name=""/>
        <dsp:cNvSpPr/>
      </dsp:nvSpPr>
      <dsp:spPr>
        <a:xfrm>
          <a:off x="1046698" y="4109064"/>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933450" rtl="1">
            <a:lnSpc>
              <a:spcPct val="90000"/>
            </a:lnSpc>
            <a:spcBef>
              <a:spcPct val="0"/>
            </a:spcBef>
            <a:spcAft>
              <a:spcPct val="35000"/>
            </a:spcAft>
          </a:pPr>
          <a:r>
            <a:rPr lang="ar-EG" sz="2100" b="1" kern="1200" dirty="0" smtClean="0"/>
            <a:t>5- الاستجابة المعقدة(الظاهرة</a:t>
          </a:r>
          <a:r>
            <a:rPr lang="ar-EG" sz="2100" b="1" kern="1200" dirty="0" err="1" smtClean="0"/>
            <a:t>)</a:t>
          </a:r>
          <a:r>
            <a:rPr lang="en-US" sz="1800" b="1" kern="1200" dirty="0" smtClean="0"/>
            <a:t>Complex, overt Response </a:t>
          </a:r>
          <a:endParaRPr lang="ar-SA" sz="2100" b="1" kern="1200" dirty="0"/>
        </a:p>
      </dsp:txBody>
      <dsp:txXfrm>
        <a:off x="1046698" y="4109064"/>
        <a:ext cx="5667073" cy="649440"/>
      </dsp:txXfrm>
    </dsp:sp>
    <dsp:sp modelId="{F1B87973-3734-4F86-819A-D9C6932882F9}">
      <dsp:nvSpPr>
        <dsp:cNvPr id="0" name=""/>
        <dsp:cNvSpPr/>
      </dsp:nvSpPr>
      <dsp:spPr>
        <a:xfrm>
          <a:off x="0" y="5431704"/>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BDC9A8C-CC03-4C14-9219-EAD68FFE4530}">
      <dsp:nvSpPr>
        <dsp:cNvPr id="0" name=""/>
        <dsp:cNvSpPr/>
      </dsp:nvSpPr>
      <dsp:spPr>
        <a:xfrm>
          <a:off x="1046698" y="5106984"/>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1066800" rtl="1">
            <a:lnSpc>
              <a:spcPct val="90000"/>
            </a:lnSpc>
            <a:spcBef>
              <a:spcPct val="0"/>
            </a:spcBef>
            <a:spcAft>
              <a:spcPct val="35000"/>
            </a:spcAft>
          </a:pPr>
          <a:r>
            <a:rPr lang="ar-EG" sz="2400" b="1" kern="1200" dirty="0" smtClean="0"/>
            <a:t>6- التكيف:</a:t>
          </a:r>
          <a:r>
            <a:rPr lang="en-US" sz="2400" b="1" kern="1200" dirty="0" smtClean="0"/>
            <a:t>Adaptation </a:t>
          </a:r>
          <a:endParaRPr lang="ar-SA" sz="2400" b="1" kern="1200" dirty="0"/>
        </a:p>
      </dsp:txBody>
      <dsp:txXfrm>
        <a:off x="1046698" y="5106984"/>
        <a:ext cx="5667073" cy="649440"/>
      </dsp:txXfrm>
    </dsp:sp>
    <dsp:sp modelId="{CB92D94D-703D-4142-AFED-AD54FC9D1BE0}">
      <dsp:nvSpPr>
        <dsp:cNvPr id="0" name=""/>
        <dsp:cNvSpPr/>
      </dsp:nvSpPr>
      <dsp:spPr>
        <a:xfrm>
          <a:off x="0" y="6429623"/>
          <a:ext cx="7067128" cy="554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382A7AEA-6516-46E9-983E-1EB4C84744AA}">
      <dsp:nvSpPr>
        <dsp:cNvPr id="0" name=""/>
        <dsp:cNvSpPr/>
      </dsp:nvSpPr>
      <dsp:spPr>
        <a:xfrm>
          <a:off x="1046698" y="6104904"/>
          <a:ext cx="5667073" cy="649440"/>
        </a:xfrm>
        <a:prstGeom prst="roundRect">
          <a:avLst/>
        </a:prstGeom>
        <a:solidFill>
          <a:schemeClr val="accent1">
            <a:hueOff val="0"/>
            <a:satOff val="0"/>
            <a:lumOff val="0"/>
            <a:alphaOff val="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6984" tIns="0" rIns="186984" bIns="0" numCol="1" spcCol="1270" anchor="ctr" anchorCtr="0">
          <a:noAutofit/>
        </a:bodyPr>
        <a:lstStyle/>
        <a:p>
          <a:pPr lvl="0" algn="r" defTabSz="1066800" rtl="1">
            <a:lnSpc>
              <a:spcPct val="90000"/>
            </a:lnSpc>
            <a:spcBef>
              <a:spcPct val="0"/>
            </a:spcBef>
            <a:spcAft>
              <a:spcPct val="35000"/>
            </a:spcAft>
          </a:pPr>
          <a:r>
            <a:rPr lang="ar-EG" sz="2400" b="1" kern="1200" dirty="0" smtClean="0"/>
            <a:t>7- الإبداع(الابتكار</a:t>
          </a:r>
          <a:r>
            <a:rPr lang="ar-EG" sz="2400" b="1" kern="1200" dirty="0" err="1" smtClean="0"/>
            <a:t>):</a:t>
          </a:r>
          <a:r>
            <a:rPr lang="en-US" sz="2400" b="1" kern="1200" dirty="0" smtClean="0"/>
            <a:t> Origination </a:t>
          </a:r>
          <a:endParaRPr lang="ar-SA" sz="2400" b="1" kern="1200" dirty="0"/>
        </a:p>
      </dsp:txBody>
      <dsp:txXfrm>
        <a:off x="1046698" y="6104904"/>
        <a:ext cx="5667073" cy="64944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E1C0288F-833C-476E-AD96-C1495011A4F9}" type="slidenum">
              <a:rPr lang="ar-SA" smtClean="0"/>
              <a:pPr/>
              <a:t>‹#›</a:t>
            </a:fld>
            <a:endParaRPr lang="ar-SA"/>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1C0288F-833C-476E-AD96-C1495011A4F9}"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1C0288F-833C-476E-AD96-C1495011A4F9}"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1C0288F-833C-476E-AD96-C1495011A4F9}" type="slidenum">
              <a:rPr lang="ar-SA" smtClean="0"/>
              <a:pPr/>
              <a:t>‹#›</a:t>
            </a:fld>
            <a:endParaRPr lang="ar-SA"/>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5" name="عنصر نائب للتذييل 4"/>
          <p:cNvSpPr>
            <a:spLocks noGrp="1"/>
          </p:cNvSpPr>
          <p:nvPr>
            <p:ph type="ftr" sz="quarter" idx="11"/>
          </p:nvPr>
        </p:nvSpPr>
        <p:spPr>
          <a:xfrm>
            <a:off x="800100" y="6172200"/>
            <a:ext cx="4000500" cy="457200"/>
          </a:xfrm>
        </p:spPr>
        <p:txBody>
          <a:bodyPr/>
          <a:lstStyle/>
          <a:p>
            <a:endParaRPr lang="ar-SA"/>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E1C0288F-833C-476E-AD96-C1495011A4F9}"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1C0288F-833C-476E-AD96-C1495011A4F9}" type="slidenum">
              <a:rPr lang="ar-SA" smtClean="0"/>
              <a:pPr/>
              <a:t>‹#›</a:t>
            </a:fld>
            <a:endParaRPr lang="ar-SA"/>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1C0288F-833C-476E-AD96-C1495011A4F9}" type="slidenum">
              <a:rPr lang="ar-SA" smtClean="0"/>
              <a:pPr/>
              <a:t>‹#›</a:t>
            </a:fld>
            <a:endParaRPr lang="ar-SA"/>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1C0288F-833C-476E-AD96-C1495011A4F9}"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1C0288F-833C-476E-AD96-C1495011A4F9}" type="slidenum">
              <a:rPr lang="ar-SA" smtClean="0"/>
              <a:pPr/>
              <a:t>‹#›</a:t>
            </a:fld>
            <a:endParaRPr lang="ar-S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1C0288F-833C-476E-AD96-C1495011A4F9}" type="slidenum">
              <a:rPr lang="ar-SA" smtClean="0"/>
              <a:pPr/>
              <a:t>‹#›</a:t>
            </a:fld>
            <a:endParaRPr lang="ar-SA"/>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8FF4791-4D4D-409B-8008-7B335B60377C}" type="datetimeFigureOut">
              <a:rPr lang="ar-SA" smtClean="0"/>
              <a:pPr/>
              <a:t>26/08/1439</a:t>
            </a:fld>
            <a:endParaRPr lang="ar-SA"/>
          </a:p>
        </p:txBody>
      </p:sp>
      <p:sp>
        <p:nvSpPr>
          <p:cNvPr id="6" name="عنصر نائب للتذييل 5"/>
          <p:cNvSpPr>
            <a:spLocks noGrp="1"/>
          </p:cNvSpPr>
          <p:nvPr>
            <p:ph type="ftr" sz="quarter" idx="11"/>
          </p:nvPr>
        </p:nvSpPr>
        <p:spPr>
          <a:xfrm>
            <a:off x="914400" y="6172200"/>
            <a:ext cx="3886200" cy="457200"/>
          </a:xfrm>
        </p:spPr>
        <p:txBody>
          <a:bodyPr/>
          <a:lstStyle/>
          <a:p>
            <a:endParaRPr lang="ar-SA"/>
          </a:p>
        </p:txBody>
      </p:sp>
      <p:sp>
        <p:nvSpPr>
          <p:cNvPr id="7" name="عنصر نائب لرقم الشريحة 6"/>
          <p:cNvSpPr>
            <a:spLocks noGrp="1"/>
          </p:cNvSpPr>
          <p:nvPr>
            <p:ph type="sldNum" sz="quarter" idx="12"/>
          </p:nvPr>
        </p:nvSpPr>
        <p:spPr>
          <a:xfrm>
            <a:off x="146304" y="6208776"/>
            <a:ext cx="457200" cy="457200"/>
          </a:xfrm>
        </p:spPr>
        <p:txBody>
          <a:bodyPr/>
          <a:lstStyle/>
          <a:p>
            <a:fld id="{E1C0288F-833C-476E-AD96-C1495011A4F9}" type="slidenum">
              <a:rPr lang="ar-SA" smtClean="0"/>
              <a:pPr/>
              <a:t>‹#›</a:t>
            </a:fld>
            <a:endParaRPr lang="ar-SA"/>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smtClean="0"/>
              <a:t>انقر فوق الرمز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8FF4791-4D4D-409B-8008-7B335B60377C}" type="datetimeFigureOut">
              <a:rPr lang="ar-SA" smtClean="0"/>
              <a:pPr/>
              <a:t>26/08/1439</a:t>
            </a:fld>
            <a:endParaRPr lang="ar-SA"/>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1C0288F-833C-476E-AD96-C1495011A4F9}" type="slidenum">
              <a:rPr lang="ar-SA" smtClean="0"/>
              <a:pPr/>
              <a:t>‹#›</a:t>
            </a:fld>
            <a:endParaRPr lang="ar-SA"/>
          </a:p>
        </p:txBody>
      </p:sp>
      <p:sp>
        <p:nvSpPr>
          <p:cNvPr id="10" name="مربع نص 9"/>
          <p:cNvSpPr txBox="1"/>
          <p:nvPr userDrawn="1"/>
        </p:nvSpPr>
        <p:spPr>
          <a:xfrm>
            <a:off x="-180528" y="107340"/>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
        <p:nvSpPr>
          <p:cNvPr id="11" name="مربع نص 10"/>
          <p:cNvSpPr txBox="1"/>
          <p:nvPr userDrawn="1"/>
        </p:nvSpPr>
        <p:spPr>
          <a:xfrm>
            <a:off x="8460432" y="107340"/>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
        <p:nvSpPr>
          <p:cNvPr id="12" name="مربع نص 11"/>
          <p:cNvSpPr txBox="1"/>
          <p:nvPr userDrawn="1"/>
        </p:nvSpPr>
        <p:spPr>
          <a:xfrm>
            <a:off x="-180528" y="6372036"/>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
        <p:nvSpPr>
          <p:cNvPr id="15" name="مربع نص 14"/>
          <p:cNvSpPr txBox="1"/>
          <p:nvPr userDrawn="1"/>
        </p:nvSpPr>
        <p:spPr>
          <a:xfrm>
            <a:off x="8460432" y="6372036"/>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dirty="0"/>
          </a:p>
        </p:txBody>
      </p:sp>
      <p:sp>
        <p:nvSpPr>
          <p:cNvPr id="3" name="عنوان 2"/>
          <p:cNvSpPr>
            <a:spLocks noGrp="1"/>
          </p:cNvSpPr>
          <p:nvPr>
            <p:ph type="ctrTitle"/>
          </p:nvPr>
        </p:nvSpPr>
        <p:spPr/>
        <p:txBody>
          <a:bodyPr/>
          <a:lstStyle/>
          <a:p>
            <a:r>
              <a:rPr lang="ar-SA" dirty="0" smtClean="0"/>
              <a:t>بسم الله الرحمن الرحيم</a:t>
            </a:r>
            <a:endParaRPr lang="ar-S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84"/>
            <a:ext cx="7772400" cy="1143000"/>
          </a:xfrm>
        </p:spPr>
        <p:txBody>
          <a:bodyPr>
            <a:normAutofit/>
          </a:bodyPr>
          <a:lstStyle/>
          <a:p>
            <a:pPr algn="r"/>
            <a:r>
              <a:rPr lang="ar-EG" sz="2800" b="1" dirty="0">
                <a:solidFill>
                  <a:srgbClr val="FF3300"/>
                </a:solidFill>
              </a:rPr>
              <a:t>3- تنمية الاهتمام بالتفاعل بين اللم والمجتمع والتكنولوجيا</a:t>
            </a:r>
            <a:r>
              <a:rPr lang="ar-EG" sz="2800" b="1" dirty="0" smtClean="0">
                <a:solidFill>
                  <a:srgbClr val="FF3300"/>
                </a:solidFill>
              </a:rPr>
              <a:t>:</a:t>
            </a:r>
            <a:endParaRPr lang="ar-SA" sz="2800" dirty="0">
              <a:solidFill>
                <a:srgbClr val="FF3300"/>
              </a:solidFill>
            </a:endParaRPr>
          </a:p>
        </p:txBody>
      </p:sp>
      <p:sp>
        <p:nvSpPr>
          <p:cNvPr id="3" name="عنصر نائب للمحتوى 2"/>
          <p:cNvSpPr>
            <a:spLocks noGrp="1"/>
          </p:cNvSpPr>
          <p:nvPr>
            <p:ph sz="quarter" idx="1"/>
          </p:nvPr>
        </p:nvSpPr>
        <p:spPr>
          <a:xfrm>
            <a:off x="277688" y="1124744"/>
            <a:ext cx="8686800" cy="5544616"/>
          </a:xfrm>
        </p:spPr>
        <p:txBody>
          <a:bodyPr>
            <a:normAutofit lnSpcReduction="10000"/>
          </a:bodyPr>
          <a:lstStyle/>
          <a:p>
            <a:pPr algn="just">
              <a:buNone/>
            </a:pPr>
            <a:r>
              <a:rPr lang="ar-EG" dirty="0">
                <a:latin typeface="Simplified Arabic" pitchFamily="18" charset="-78"/>
                <a:cs typeface="Simplified Arabic" pitchFamily="18" charset="-78"/>
              </a:rPr>
              <a:t>يعتبر الاهتمام بالتفاعل بين العلم والمجتمع والتكنولوجيا من الدعوات التي ظهرت </a:t>
            </a:r>
            <a:r>
              <a:rPr lang="ar-EG" dirty="0" smtClean="0">
                <a:latin typeface="Simplified Arabic" pitchFamily="18" charset="-78"/>
                <a:cs typeface="Simplified Arabic" pitchFamily="18" charset="-78"/>
              </a:rPr>
              <a:t>حيث </a:t>
            </a:r>
            <a:r>
              <a:rPr lang="ar-EG" dirty="0">
                <a:latin typeface="Simplified Arabic" pitchFamily="18" charset="-78"/>
                <a:cs typeface="Simplified Arabic" pitchFamily="18" charset="-78"/>
              </a:rPr>
              <a:t>وتنادي بالخروج بالنشاطات العملية للطلاب خارج نطاق المدرسة وتنمية الاستجابات نحو التعبير </a:t>
            </a:r>
            <a:r>
              <a:rPr lang="ar-EG" dirty="0" smtClean="0">
                <a:latin typeface="Simplified Arabic" pitchFamily="18" charset="-78"/>
                <a:cs typeface="Simplified Arabic" pitchFamily="18" charset="-78"/>
              </a:rPr>
              <a:t>ومواكبة </a:t>
            </a:r>
            <a:r>
              <a:rPr lang="ar-EG" dirty="0">
                <a:latin typeface="Simplified Arabic" pitchFamily="18" charset="-78"/>
                <a:cs typeface="Simplified Arabic" pitchFamily="18" charset="-78"/>
              </a:rPr>
              <a:t>التطور ومساعدتهم على إدراك واقع </a:t>
            </a:r>
            <a:r>
              <a:rPr lang="ar-EG" dirty="0" err="1">
                <a:latin typeface="Simplified Arabic" pitchFamily="18" charset="-78"/>
                <a:cs typeface="Simplified Arabic" pitchFamily="18" charset="-78"/>
              </a:rPr>
              <a:t>التغيرعلى</a:t>
            </a:r>
            <a:r>
              <a:rPr lang="ar-EG" dirty="0">
                <a:latin typeface="Simplified Arabic" pitchFamily="18" charset="-78"/>
                <a:cs typeface="Simplified Arabic" pitchFamily="18" charset="-78"/>
              </a:rPr>
              <a:t> حياتهم إن هذا التوجه للتربية </a:t>
            </a:r>
            <a:r>
              <a:rPr lang="ar-EG" dirty="0" smtClean="0">
                <a:latin typeface="Simplified Arabic" pitchFamily="18" charset="-78"/>
                <a:cs typeface="Simplified Arabic" pitchFamily="18" charset="-78"/>
              </a:rPr>
              <a:t>العلمية </a:t>
            </a:r>
            <a:r>
              <a:rPr lang="ar-EG" dirty="0">
                <a:latin typeface="Simplified Arabic" pitchFamily="18" charset="-78"/>
                <a:cs typeface="Simplified Arabic" pitchFamily="18" charset="-78"/>
              </a:rPr>
              <a:t>نحو الدمج بين العلم والمجتمع والتكنولوجيا يفرض على القائمين على تدريس العلوم تدريس المهارات العملية ذات المعنى ويؤكد على أهمية تدريس التطبيقات العملية والتكنولوجية بالإضافة للمعارف والعمليات العلمية" (النجدي،130.1999).</a:t>
            </a:r>
            <a:endParaRPr lang="en-US" dirty="0">
              <a:latin typeface="Simplified Arabic" pitchFamily="18" charset="-78"/>
              <a:cs typeface="Simplified Arabic" pitchFamily="18" charset="-78"/>
            </a:endParaRPr>
          </a:p>
          <a:p>
            <a:pPr algn="just">
              <a:buNone/>
            </a:pPr>
            <a:r>
              <a:rPr lang="ar-EG" dirty="0">
                <a:latin typeface="Simplified Arabic" pitchFamily="18" charset="-78"/>
                <a:cs typeface="Simplified Arabic" pitchFamily="18" charset="-78"/>
              </a:rPr>
              <a:t>والتغير العلمي والتكنولوجي السريع </a:t>
            </a:r>
            <a:r>
              <a:rPr lang="ar-EG" dirty="0" err="1" smtClean="0">
                <a:latin typeface="Simplified Arabic" pitchFamily="18" charset="-78"/>
                <a:cs typeface="Simplified Arabic" pitchFamily="18" charset="-78"/>
              </a:rPr>
              <a:t>والتط</a:t>
            </a:r>
            <a:r>
              <a:rPr lang="ar-SY" dirty="0" smtClean="0">
                <a:latin typeface="Simplified Arabic" pitchFamily="18" charset="-78"/>
                <a:cs typeface="Simplified Arabic" pitchFamily="18" charset="-78"/>
              </a:rPr>
              <a:t>ور</a:t>
            </a:r>
            <a:r>
              <a:rPr lang="ar-EG" dirty="0" smtClean="0">
                <a:latin typeface="Simplified Arabic" pitchFamily="18" charset="-78"/>
                <a:cs typeface="Simplified Arabic" pitchFamily="18" charset="-78"/>
              </a:rPr>
              <a:t> </a:t>
            </a:r>
            <a:r>
              <a:rPr lang="ar-EG" dirty="0">
                <a:latin typeface="Simplified Arabic" pitchFamily="18" charset="-78"/>
                <a:cs typeface="Simplified Arabic" pitchFamily="18" charset="-78"/>
              </a:rPr>
              <a:t>في مجال التربية يترك أثراً كبير على المجتمع لا يمكن إغفاله في تدريس العلم، </a:t>
            </a:r>
            <a:r>
              <a:rPr lang="ar-EG" dirty="0" smtClean="0">
                <a:latin typeface="Simplified Arabic" pitchFamily="18" charset="-78"/>
                <a:cs typeface="Simplified Arabic" pitchFamily="18" charset="-78"/>
              </a:rPr>
              <a:t>فهن</a:t>
            </a:r>
            <a:r>
              <a:rPr lang="ar-SY" dirty="0" smtClean="0">
                <a:latin typeface="Simplified Arabic" pitchFamily="18" charset="-78"/>
                <a:cs typeface="Simplified Arabic" pitchFamily="18" charset="-78"/>
              </a:rPr>
              <a:t>ا</a:t>
            </a:r>
            <a:r>
              <a:rPr lang="ar-EG" dirty="0" smtClean="0">
                <a:latin typeface="Simplified Arabic" pitchFamily="18" charset="-78"/>
                <a:cs typeface="Simplified Arabic" pitchFamily="18" charset="-78"/>
              </a:rPr>
              <a:t>ك </a:t>
            </a:r>
            <a:r>
              <a:rPr lang="ar-EG" dirty="0">
                <a:latin typeface="Simplified Arabic" pitchFamily="18" charset="-78"/>
                <a:cs typeface="Simplified Arabic" pitchFamily="18" charset="-78"/>
              </a:rPr>
              <a:t>الكثير من القضايا والمشكلات </a:t>
            </a:r>
            <a:r>
              <a:rPr lang="ar-EG" dirty="0" smtClean="0">
                <a:latin typeface="Simplified Arabic" pitchFamily="18" charset="-78"/>
                <a:cs typeface="Simplified Arabic" pitchFamily="18" charset="-78"/>
              </a:rPr>
              <a:t>الناتجة </a:t>
            </a:r>
            <a:r>
              <a:rPr lang="ar-EG" dirty="0">
                <a:latin typeface="Simplified Arabic" pitchFamily="18" charset="-78"/>
                <a:cs typeface="Simplified Arabic" pitchFamily="18" charset="-78"/>
              </a:rPr>
              <a:t>عن التفاعل بين </a:t>
            </a:r>
            <a:r>
              <a:rPr lang="ar-EG" dirty="0" smtClean="0">
                <a:latin typeface="Simplified Arabic" pitchFamily="18" charset="-78"/>
                <a:cs typeface="Simplified Arabic" pitchFamily="18" charset="-78"/>
              </a:rPr>
              <a:t>العلم والمجتمع </a:t>
            </a:r>
            <a:r>
              <a:rPr lang="ar-EG" dirty="0">
                <a:latin typeface="Simplified Arabic" pitchFamily="18" charset="-78"/>
                <a:cs typeface="Simplified Arabic" pitchFamily="18" charset="-78"/>
              </a:rPr>
              <a:t>والتكنولوجيا مثل الإخصاب المجهري وأطفال الأنابيب، </a:t>
            </a:r>
            <a:r>
              <a:rPr lang="ar-EG" dirty="0" smtClean="0">
                <a:latin typeface="Simplified Arabic" pitchFamily="18" charset="-78"/>
                <a:cs typeface="Simplified Arabic" pitchFamily="18" charset="-78"/>
              </a:rPr>
              <a:t>والاستنساخ </a:t>
            </a:r>
            <a:r>
              <a:rPr lang="ar-EG" dirty="0">
                <a:latin typeface="Simplified Arabic" pitchFamily="18" charset="-78"/>
                <a:cs typeface="Simplified Arabic" pitchFamily="18" charset="-78"/>
              </a:rPr>
              <a:t>والهندسة البشرية،  والتلوث البيئي والنفايات الإشعاعية والكيماوية الضارة وثقب الأوزون والاختزان الحراري والأمراض الخطرة.....الخ لذلك لابد من تدريب المعلمين على تدريس هذه الموضوعات بصورة متكاملة وتنمية قدراتهم لتدريب الطلبة </a:t>
            </a:r>
            <a:r>
              <a:rPr lang="ar-EG" dirty="0" smtClean="0">
                <a:latin typeface="Simplified Arabic" pitchFamily="18" charset="-78"/>
                <a:cs typeface="Simplified Arabic" pitchFamily="18" charset="-78"/>
              </a:rPr>
              <a:t>على</a:t>
            </a:r>
            <a:r>
              <a:rPr lang="ar-SY" dirty="0" smtClean="0">
                <a:latin typeface="Simplified Arabic" pitchFamily="18" charset="-78"/>
                <a:cs typeface="Simplified Arabic" pitchFamily="18" charset="-78"/>
              </a:rPr>
              <a:t> </a:t>
            </a:r>
            <a:r>
              <a:rPr lang="ar-EG" dirty="0" err="1" smtClean="0">
                <a:latin typeface="Simplified Arabic" pitchFamily="18" charset="-78"/>
                <a:cs typeface="Simplified Arabic" pitchFamily="18" charset="-78"/>
              </a:rPr>
              <a:t>دراسةهذه</a:t>
            </a:r>
            <a:r>
              <a:rPr lang="ar-EG" dirty="0" smtClean="0">
                <a:latin typeface="Simplified Arabic" pitchFamily="18" charset="-78"/>
                <a:cs typeface="Simplified Arabic" pitchFamily="18" charset="-78"/>
              </a:rPr>
              <a:t> </a:t>
            </a:r>
            <a:r>
              <a:rPr lang="ar-EG" dirty="0">
                <a:latin typeface="Simplified Arabic" pitchFamily="18" charset="-78"/>
                <a:cs typeface="Simplified Arabic" pitchFamily="18" charset="-78"/>
              </a:rPr>
              <a:t>المشكلات</a:t>
            </a:r>
            <a:r>
              <a:rPr lang="ar-EG" dirty="0" smtClean="0">
                <a:latin typeface="Simplified Arabic" pitchFamily="18" charset="-78"/>
                <a:cs typeface="Simplified Arabic" pitchFamily="18" charset="-78"/>
              </a:rPr>
              <a:t>.</a:t>
            </a:r>
            <a:endParaRPr lang="en-US"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84"/>
            <a:ext cx="8229600" cy="1143000"/>
          </a:xfrm>
        </p:spPr>
        <p:txBody>
          <a:bodyPr>
            <a:normAutofit/>
          </a:bodyPr>
          <a:lstStyle/>
          <a:p>
            <a:pPr lvl="0" algn="r"/>
            <a:r>
              <a:rPr lang="ar-SA" sz="3200" b="1" dirty="0" err="1" smtClean="0">
                <a:solidFill>
                  <a:srgbClr val="FF3300"/>
                </a:solidFill>
              </a:rPr>
              <a:t>4-</a:t>
            </a:r>
            <a:r>
              <a:rPr lang="ar-SA" sz="3200" b="1" dirty="0" smtClean="0">
                <a:solidFill>
                  <a:srgbClr val="FF3300"/>
                </a:solidFill>
              </a:rPr>
              <a:t> </a:t>
            </a:r>
            <a:r>
              <a:rPr lang="ar-EG" sz="3200" b="1" dirty="0" smtClean="0">
                <a:solidFill>
                  <a:srgbClr val="FF3300"/>
                </a:solidFill>
              </a:rPr>
              <a:t>الاهتمام </a:t>
            </a:r>
            <a:r>
              <a:rPr lang="ar-EG" sz="3200" b="1" dirty="0">
                <a:solidFill>
                  <a:srgbClr val="FF3300"/>
                </a:solidFill>
              </a:rPr>
              <a:t>بالتنور العلمي كهدف لتدريس العلوم</a:t>
            </a:r>
            <a:r>
              <a:rPr lang="ar-EG" sz="3200" b="1" dirty="0" smtClean="0">
                <a:solidFill>
                  <a:srgbClr val="FF3300"/>
                </a:solidFill>
              </a:rPr>
              <a:t>:</a:t>
            </a:r>
            <a:endParaRPr lang="ar-SA" sz="3200" dirty="0">
              <a:solidFill>
                <a:srgbClr val="FF3300"/>
              </a:solidFill>
            </a:endParaRPr>
          </a:p>
        </p:txBody>
      </p:sp>
      <p:sp>
        <p:nvSpPr>
          <p:cNvPr id="3" name="عنصر نائب للمحتوى 2"/>
          <p:cNvSpPr>
            <a:spLocks noGrp="1"/>
          </p:cNvSpPr>
          <p:nvPr>
            <p:ph sz="quarter" idx="1"/>
          </p:nvPr>
        </p:nvSpPr>
        <p:spPr>
          <a:xfrm>
            <a:off x="251520" y="1124744"/>
            <a:ext cx="8892480" cy="5733256"/>
          </a:xfrm>
        </p:spPr>
        <p:txBody>
          <a:bodyPr>
            <a:normAutofit/>
          </a:bodyPr>
          <a:lstStyle/>
          <a:p>
            <a:pPr algn="just"/>
            <a:r>
              <a:rPr lang="ar-EG" dirty="0">
                <a:latin typeface="Simplified Arabic" pitchFamily="18" charset="-78"/>
                <a:cs typeface="Simplified Arabic" pitchFamily="18" charset="-78"/>
              </a:rPr>
              <a:t>أصبح التنور العلمي هدفاً رئيسياً لتدريس العلوم والتربية العلمية في العالم حيث أصبحت عملية نوعية </a:t>
            </a:r>
            <a:r>
              <a:rPr lang="ar-EG" dirty="0" smtClean="0">
                <a:latin typeface="Simplified Arabic" pitchFamily="18" charset="-78"/>
                <a:cs typeface="Simplified Arabic" pitchFamily="18" charset="-78"/>
              </a:rPr>
              <a:t>المواطن العادي </a:t>
            </a:r>
            <a:r>
              <a:rPr lang="ar-EG" dirty="0">
                <a:latin typeface="Simplified Arabic" pitchFamily="18" charset="-78"/>
                <a:cs typeface="Simplified Arabic" pitchFamily="18" charset="-78"/>
              </a:rPr>
              <a:t>في أي دولة مهتمة بإعداده للمشاركة المثمرة في المجتمع، وحيث </a:t>
            </a:r>
            <a:r>
              <a:rPr lang="ar-SY" dirty="0" smtClean="0">
                <a:latin typeface="Simplified Arabic" pitchFamily="18" charset="-78"/>
                <a:cs typeface="Simplified Arabic" pitchFamily="18" charset="-78"/>
              </a:rPr>
              <a:t>أن </a:t>
            </a:r>
            <a:r>
              <a:rPr lang="ar-SY" dirty="0" err="1" smtClean="0">
                <a:latin typeface="Simplified Arabic" pitchFamily="18" charset="-78"/>
                <a:cs typeface="Simplified Arabic" pitchFamily="18" charset="-78"/>
              </a:rPr>
              <a:t>ال</a:t>
            </a:r>
            <a:r>
              <a:rPr lang="ar-EG" dirty="0" smtClean="0">
                <a:latin typeface="Simplified Arabic" pitchFamily="18" charset="-78"/>
                <a:cs typeface="Simplified Arabic" pitchFamily="18" charset="-78"/>
              </a:rPr>
              <a:t>علم </a:t>
            </a:r>
            <a:r>
              <a:rPr lang="ar-EG" dirty="0">
                <a:latin typeface="Simplified Arabic" pitchFamily="18" charset="-78"/>
                <a:cs typeface="Simplified Arabic" pitchFamily="18" charset="-78"/>
              </a:rPr>
              <a:t>أصبح جزءاً لا يتجزأ من النسج المتماسك للمجتمع الذي نسعى إليه فلا يمكن أن تكون هناك مواطنة جيدة في أي دولة دون دراسة وفهم لكل من العلم والتكنولوجيا والعلاقات المتبادلة معهم ومع المجتمع،  ومن صفات الفرد المتنور علمياً أن يكون لديه فهم واضح لطبيعة العلم ومكوناته </a:t>
            </a:r>
            <a:r>
              <a:rPr lang="ar-EG" dirty="0" smtClean="0">
                <a:latin typeface="Simplified Arabic" pitchFamily="18" charset="-78"/>
                <a:cs typeface="Simplified Arabic" pitchFamily="18" charset="-78"/>
              </a:rPr>
              <a:t>وأقسامه </a:t>
            </a:r>
            <a:r>
              <a:rPr lang="ar-EG" dirty="0">
                <a:latin typeface="Simplified Arabic" pitchFamily="18" charset="-78"/>
                <a:cs typeface="Simplified Arabic" pitchFamily="18" charset="-78"/>
              </a:rPr>
              <a:t>الفيزياء والكيمياء </a:t>
            </a:r>
            <a:r>
              <a:rPr lang="ar-EG" dirty="0" smtClean="0">
                <a:latin typeface="Simplified Arabic" pitchFamily="18" charset="-78"/>
                <a:cs typeface="Simplified Arabic" pitchFamily="18" charset="-78"/>
              </a:rPr>
              <a:t>والبيولوجي </a:t>
            </a:r>
            <a:r>
              <a:rPr lang="ar-EG" dirty="0">
                <a:latin typeface="Simplified Arabic" pitchFamily="18" charset="-78"/>
                <a:cs typeface="Simplified Arabic" pitchFamily="18" charset="-78"/>
              </a:rPr>
              <a:t>وجوانبه الاجتماعية،  وكذلك فهم لطبيعة الرياضيات،  والقدرة على حل المشكلات العلمية والرياضية التي تواجهه في حياته، كما لديه الدرة للتعامل مع الأجهزة والأدوات </a:t>
            </a:r>
            <a:r>
              <a:rPr lang="ar-EG" dirty="0" smtClean="0">
                <a:latin typeface="Simplified Arabic" pitchFamily="18" charset="-78"/>
                <a:cs typeface="Simplified Arabic" pitchFamily="18" charset="-78"/>
              </a:rPr>
              <a:t>التكنولوجية واستخدامها، </a:t>
            </a:r>
            <a:r>
              <a:rPr lang="ar-EG" dirty="0">
                <a:latin typeface="Simplified Arabic" pitchFamily="18" charset="-78"/>
                <a:cs typeface="Simplified Arabic" pitchFamily="18" charset="-78"/>
              </a:rPr>
              <a:t>ولديه الميول لتعلم هذه الأشياء وعنده إدراك واضح للعلاقة بين العلم والرياضيات والتكنولوجيا وتطورهم التاريخي ودورهم في الأنشطة البشرية وتطور المجتمعات لذلك لابد من إعداد معلم العلوم المتنور علمياً والاهتمام بتدريبه في ورش عمل خاصة حتى تكون لديه القدرة على إمداد تلاميذه بالخبرة والمهارات </a:t>
            </a:r>
            <a:r>
              <a:rPr lang="ar-EG" dirty="0" smtClean="0">
                <a:latin typeface="Simplified Arabic" pitchFamily="18" charset="-78"/>
                <a:cs typeface="Simplified Arabic" pitchFamily="18" charset="-78"/>
              </a:rPr>
              <a:t>المعرفية والتكنولوجية، </a:t>
            </a:r>
            <a:r>
              <a:rPr lang="ar-EG" dirty="0">
                <a:latin typeface="Simplified Arabic" pitchFamily="18" charset="-78"/>
                <a:cs typeface="Simplified Arabic" pitchFamily="18" charset="-78"/>
              </a:rPr>
              <a:t>ومساعدتهم في تنمية مهارات البحث والاستقصاء، وتكوين اتجاهات موجبة نحو العلم</a:t>
            </a:r>
            <a:r>
              <a:rPr lang="ar-EG" dirty="0" smtClean="0">
                <a:latin typeface="Simplified Arabic" pitchFamily="18" charset="-78"/>
                <a:cs typeface="Simplified Arabic" pitchFamily="18" charset="-78"/>
              </a:rPr>
              <a:t>.</a:t>
            </a:r>
            <a:endParaRPr lang="en-US"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b="1" dirty="0">
                <a:solidFill>
                  <a:srgbClr val="FF3300"/>
                </a:solidFill>
              </a:rPr>
              <a:t>5- تنمية القيم والاتجاهات والميول العلمية</a:t>
            </a:r>
            <a:r>
              <a:rPr lang="ar-EG" b="1" dirty="0" smtClean="0">
                <a:solidFill>
                  <a:srgbClr val="FF3300"/>
                </a:solidFill>
              </a:rPr>
              <a:t>:</a:t>
            </a:r>
            <a:endParaRPr lang="ar-SA" dirty="0">
              <a:solidFill>
                <a:srgbClr val="FF3300"/>
              </a:solidFill>
            </a:endParaRPr>
          </a:p>
        </p:txBody>
      </p:sp>
      <p:sp>
        <p:nvSpPr>
          <p:cNvPr id="3" name="عنصر نائب للمحتوى 2"/>
          <p:cNvSpPr>
            <a:spLocks noGrp="1"/>
          </p:cNvSpPr>
          <p:nvPr>
            <p:ph sz="quarter" idx="1"/>
          </p:nvPr>
        </p:nvSpPr>
        <p:spPr>
          <a:xfrm>
            <a:off x="395536" y="1447800"/>
            <a:ext cx="8291264" cy="5410200"/>
          </a:xfrm>
        </p:spPr>
        <p:txBody>
          <a:bodyPr>
            <a:normAutofit/>
          </a:bodyPr>
          <a:lstStyle/>
          <a:p>
            <a:pPr algn="just">
              <a:buNone/>
            </a:pPr>
            <a:r>
              <a:rPr lang="ar-EG" sz="2800" dirty="0" smtClean="0">
                <a:latin typeface="Simplified Arabic" pitchFamily="18" charset="-78"/>
                <a:cs typeface="Simplified Arabic" pitchFamily="18" charset="-78"/>
              </a:rPr>
              <a:t>يجب أن ينمي تدريس العلوم عند تلاميذ الإيمان بالعلم وأهميته في حل المشكلات وتأخذ الوظيفة الاجتماعية للعمل على عاتقها أن تجعل للأهداف معنى إنساني اجتماعي حيث تعتبر </a:t>
            </a:r>
            <a:r>
              <a:rPr lang="ar-EG" sz="2800" dirty="0" err="1" smtClean="0">
                <a:latin typeface="Simplified Arabic" pitchFamily="18" charset="-78"/>
                <a:cs typeface="Simplified Arabic" pitchFamily="18" charset="-78"/>
              </a:rPr>
              <a:t>الاتجهات</a:t>
            </a:r>
            <a:r>
              <a:rPr lang="ar-EG" sz="2800" dirty="0" smtClean="0">
                <a:latin typeface="Simplified Arabic" pitchFamily="18" charset="-78"/>
                <a:cs typeface="Simplified Arabic" pitchFamily="18" charset="-78"/>
              </a:rPr>
              <a:t> والميول محركات للسلوك،  ودوافع </a:t>
            </a:r>
            <a:r>
              <a:rPr lang="ar-EG" sz="2800" dirty="0" err="1" smtClean="0">
                <a:latin typeface="Simplified Arabic" pitchFamily="18" charset="-78"/>
                <a:cs typeface="Simplified Arabic" pitchFamily="18" charset="-78"/>
              </a:rPr>
              <a:t>دخلية</a:t>
            </a:r>
            <a:r>
              <a:rPr lang="ar-EG" sz="2800" dirty="0" smtClean="0">
                <a:latin typeface="Simplified Arabic" pitchFamily="18" charset="-78"/>
                <a:cs typeface="Simplified Arabic" pitchFamily="18" charset="-78"/>
              </a:rPr>
              <a:t> تدفع الإنسان للتقدم وتسانده في علميات التقصي والاستكشاف وتعديل سلوكه.</a:t>
            </a:r>
            <a:endParaRPr lang="en-US" sz="2800" dirty="0" smtClean="0">
              <a:latin typeface="Simplified Arabic" pitchFamily="18" charset="-78"/>
              <a:cs typeface="Simplified Arabic" pitchFamily="18" charset="-78"/>
            </a:endParaRPr>
          </a:p>
          <a:p>
            <a:pPr algn="just">
              <a:buNone/>
            </a:pPr>
            <a:r>
              <a:rPr lang="ar-EG" sz="2800" dirty="0" smtClean="0">
                <a:latin typeface="Simplified Arabic" pitchFamily="18" charset="-78"/>
                <a:cs typeface="Simplified Arabic" pitchFamily="18" charset="-78"/>
              </a:rPr>
              <a:t>ومعلم العلوم له الدور الرئيس  في التغيير نحو الأفضل فهو مسئول عن محاولة تفسير وتوضيح وإظهار أهمية المعرفة وتنمية الاهتمام </a:t>
            </a:r>
            <a:r>
              <a:rPr lang="ar-EG" sz="2800" dirty="0" err="1" smtClean="0">
                <a:latin typeface="Simplified Arabic" pitchFamily="18" charset="-78"/>
                <a:cs typeface="Simplified Arabic" pitchFamily="18" charset="-78"/>
              </a:rPr>
              <a:t>بها</a:t>
            </a:r>
            <a:r>
              <a:rPr lang="ar-EG" sz="2800" dirty="0" smtClean="0">
                <a:latin typeface="Simplified Arabic" pitchFamily="18" charset="-78"/>
                <a:cs typeface="Simplified Arabic" pitchFamily="18" charset="-78"/>
              </a:rPr>
              <a:t> من قبل التلاميذ وبطريقة شيقة،  حيث ان الميول </a:t>
            </a:r>
            <a:r>
              <a:rPr lang="ar-EG" sz="2800" dirty="0" err="1" smtClean="0">
                <a:latin typeface="Simplified Arabic" pitchFamily="18" charset="-78"/>
                <a:cs typeface="Simplified Arabic" pitchFamily="18" charset="-78"/>
              </a:rPr>
              <a:t>والاتجهات</a:t>
            </a:r>
            <a:r>
              <a:rPr lang="ar-EG" sz="2800" dirty="0" smtClean="0">
                <a:latin typeface="Simplified Arabic" pitchFamily="18" charset="-78"/>
                <a:cs typeface="Simplified Arabic" pitchFamily="18" charset="-78"/>
              </a:rPr>
              <a:t> لها أهمية كبيرة في اكتساب الخبرات العلمية، ويجب إعطاء الفرصة اللازمة للتلاميذ يعبروا عن اهتماماتهم واتجاهاتهم.</a:t>
            </a:r>
            <a:endParaRPr lang="en-US" sz="2800" dirty="0" smtClean="0">
              <a:latin typeface="Simplified Arabic" pitchFamily="18" charset="-78"/>
              <a:cs typeface="Simplified Arabic" pitchFamily="18" charset="-78"/>
            </a:endParaRPr>
          </a:p>
          <a:p>
            <a:pPr algn="just">
              <a:buNone/>
            </a:pPr>
            <a:endParaRPr lang="ar-SA" sz="2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EG" sz="3200" b="1" dirty="0" smtClean="0">
                <a:solidFill>
                  <a:srgbClr val="FF3300"/>
                </a:solidFill>
              </a:rPr>
              <a:t>6- تنمية مهارات التعلم الذاتي والمستمر في مجال العلوم:</a:t>
            </a:r>
            <a:endParaRPr lang="ar-SA" sz="3200" dirty="0">
              <a:solidFill>
                <a:srgbClr val="FF3300"/>
              </a:solidFill>
            </a:endParaRPr>
          </a:p>
        </p:txBody>
      </p:sp>
      <p:sp>
        <p:nvSpPr>
          <p:cNvPr id="3" name="عنصر نائب للمحتوى 2"/>
          <p:cNvSpPr>
            <a:spLocks noGrp="1"/>
          </p:cNvSpPr>
          <p:nvPr>
            <p:ph sz="quarter" idx="1"/>
          </p:nvPr>
        </p:nvSpPr>
        <p:spPr>
          <a:xfrm>
            <a:off x="251520" y="1447800"/>
            <a:ext cx="8435280" cy="5221560"/>
          </a:xfrm>
        </p:spPr>
        <p:txBody>
          <a:bodyPr>
            <a:normAutofit/>
          </a:bodyPr>
          <a:lstStyle/>
          <a:p>
            <a:pPr>
              <a:buNone/>
            </a:pPr>
            <a:r>
              <a:rPr lang="ar-EG" sz="3200" dirty="0" smtClean="0">
                <a:latin typeface="Simplified Arabic" pitchFamily="18" charset="-78"/>
                <a:cs typeface="Simplified Arabic" pitchFamily="18" charset="-78"/>
              </a:rPr>
              <a:t>يهدف تدريس العلوم إلى تنمية مهارات التعلم الذاتي لمسايرة الثورة العلمية التكنولوجية التي أفرزها التقدم والتطور العلمي والتربوي، ولأن التطور كمي وكيفي ويتسم بالتعقد والسرعة فإن هناك تجدد سريع في الخبرات الإنسانية العلمية، وأي تعلم ناظمي مهما كانت مدته غير كاف لإعداد الأفراد إعداداً يناسب التغير الدائم والسريع للحياة فلا سبيل غير تدريب الطلاب على التعلم الذاتي والمستمر كهدف أساسي لعملية تدريس العلوم.  </a:t>
            </a:r>
            <a:endParaRPr lang="en-US" sz="3200" dirty="0" smtClean="0">
              <a:latin typeface="Simplified Arabic" pitchFamily="18" charset="-78"/>
              <a:cs typeface="Simplified Arabic" pitchFamily="18" charset="-78"/>
            </a:endParaRPr>
          </a:p>
          <a:p>
            <a:pPr>
              <a:buNone/>
            </a:pPr>
            <a:r>
              <a:rPr lang="ar-EG" sz="3200" dirty="0" smtClean="0">
                <a:latin typeface="Simplified Arabic" pitchFamily="18" charset="-78"/>
                <a:cs typeface="Simplified Arabic" pitchFamily="18" charset="-78"/>
              </a:rPr>
              <a:t>وذلك بتهيئة الفرص لتدريبهم على استخدام مصادر التعلم المختلفة وتدريبهم على مهارة جمع المعلومات وتفسيرها وتقنيتها والاستفادة منها وعمليات التقصي والبحث والاكتشاف.  </a:t>
            </a:r>
            <a:endParaRPr lang="en-US" sz="3200" dirty="0" smtClean="0">
              <a:latin typeface="Simplified Arabic" pitchFamily="18" charset="-78"/>
              <a:cs typeface="Simplified Arabic" pitchFamily="18" charset="-78"/>
            </a:endParaRPr>
          </a:p>
          <a:p>
            <a:pPr>
              <a:buNone/>
            </a:pPr>
            <a:endParaRPr lang="ar-SA" sz="32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97768"/>
            <a:ext cx="8229600" cy="1143000"/>
          </a:xfrm>
        </p:spPr>
        <p:txBody>
          <a:bodyPr>
            <a:normAutofit fontScale="90000"/>
          </a:bodyPr>
          <a:lstStyle/>
          <a:p>
            <a:pPr algn="ctr"/>
            <a:r>
              <a:rPr lang="ar-EG" b="1" u="sng" dirty="0" smtClean="0">
                <a:solidFill>
                  <a:srgbClr val="FF0000"/>
                </a:solidFill>
              </a:rPr>
              <a:t>أهداف تدريس العلوم في مرحلة التعليم الأساسي</a:t>
            </a:r>
            <a:endParaRPr lang="ar-SA" b="1" u="sng" dirty="0">
              <a:solidFill>
                <a:srgbClr val="FF0000"/>
              </a:solidFill>
            </a:endParaRPr>
          </a:p>
        </p:txBody>
      </p:sp>
      <p:sp>
        <p:nvSpPr>
          <p:cNvPr id="3" name="عنصر نائب للمحتوى 2"/>
          <p:cNvSpPr>
            <a:spLocks noGrp="1"/>
          </p:cNvSpPr>
          <p:nvPr>
            <p:ph sz="quarter" idx="1"/>
          </p:nvPr>
        </p:nvSpPr>
        <p:spPr>
          <a:xfrm>
            <a:off x="251520" y="1340768"/>
            <a:ext cx="8568952" cy="5976664"/>
          </a:xfrm>
        </p:spPr>
        <p:txBody>
          <a:bodyPr>
            <a:normAutofit/>
          </a:bodyPr>
          <a:lstStyle/>
          <a:p>
            <a:pPr marL="514350" lvl="0" indent="-514350" algn="just">
              <a:buFont typeface="+mj-lt"/>
              <a:buAutoNum type="arabicPeriod"/>
            </a:pPr>
            <a:r>
              <a:rPr lang="ar-EG" dirty="0" smtClean="0">
                <a:latin typeface="Simplified Arabic" pitchFamily="18" charset="-78"/>
                <a:cs typeface="Simplified Arabic" pitchFamily="18" charset="-78"/>
              </a:rPr>
              <a:t>مساعدة التلاميذ على تنمية المفاهيم والمبادئ والتعميمات التي تساعدهم في فهم وحل </a:t>
            </a:r>
            <a:r>
              <a:rPr lang="ar-EG" dirty="0" err="1" smtClean="0">
                <a:latin typeface="Simplified Arabic" pitchFamily="18" charset="-78"/>
                <a:cs typeface="Simplified Arabic" pitchFamily="18" charset="-78"/>
              </a:rPr>
              <a:t>المشكلات.</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514350" lvl="0" indent="-514350" algn="just">
              <a:buFont typeface="+mj-lt"/>
              <a:buAutoNum type="arabicPeriod"/>
            </a:pPr>
            <a:r>
              <a:rPr lang="ar-EG" dirty="0" smtClean="0">
                <a:latin typeface="Simplified Arabic" pitchFamily="18" charset="-78"/>
                <a:cs typeface="Simplified Arabic" pitchFamily="18" charset="-78"/>
              </a:rPr>
              <a:t>مساعدة تلاميذ على غرس الاتجاهات العلمية مثل العقلية الفاحصة الناقدة ومثل الاستعداد للبحث عنا لدلائل الموثوق </a:t>
            </a:r>
            <a:r>
              <a:rPr lang="ar-EG" dirty="0" err="1" smtClean="0">
                <a:latin typeface="Simplified Arabic" pitchFamily="18" charset="-78"/>
                <a:cs typeface="Simplified Arabic" pitchFamily="18" charset="-78"/>
              </a:rPr>
              <a:t>بها</a:t>
            </a:r>
            <a:r>
              <a:rPr lang="ar-EG" dirty="0" smtClean="0">
                <a:latin typeface="Simplified Arabic" pitchFamily="18" charset="-78"/>
                <a:cs typeface="Simplified Arabic" pitchFamily="18" charset="-78"/>
              </a:rPr>
              <a:t> والتصرف في </a:t>
            </a:r>
            <a:r>
              <a:rPr lang="ar-EG" dirty="0" err="1" smtClean="0">
                <a:latin typeface="Simplified Arabic" pitchFamily="18" charset="-78"/>
                <a:cs typeface="Simplified Arabic" pitchFamily="18" charset="-78"/>
              </a:rPr>
              <a:t>ضوئها.</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514350" lvl="0" indent="-514350" algn="just">
              <a:buFont typeface="+mj-lt"/>
              <a:buAutoNum type="arabicPeriod"/>
            </a:pPr>
            <a:r>
              <a:rPr lang="ar-EG" dirty="0" smtClean="0">
                <a:latin typeface="Simplified Arabic" pitchFamily="18" charset="-78"/>
                <a:cs typeface="Simplified Arabic" pitchFamily="18" charset="-78"/>
              </a:rPr>
              <a:t>مساعد التلاميذ على كسب وتنمية الوسائل العلمية للعمل لما </a:t>
            </a:r>
            <a:r>
              <a:rPr lang="ar-EG" dirty="0" err="1" smtClean="0">
                <a:latin typeface="Simplified Arabic" pitchFamily="18" charset="-78"/>
                <a:cs typeface="Simplified Arabic" pitchFamily="18" charset="-78"/>
              </a:rPr>
              <a:t>يشتمل</a:t>
            </a:r>
            <a:r>
              <a:rPr lang="ar-EG" dirty="0" smtClean="0">
                <a:latin typeface="Simplified Arabic" pitchFamily="18" charset="-78"/>
                <a:cs typeface="Simplified Arabic" pitchFamily="18" charset="-78"/>
              </a:rPr>
              <a:t> عليه من التخطيط الذكي والملاحظة بعناية والوصول إلى استنتاجات </a:t>
            </a:r>
            <a:r>
              <a:rPr lang="ar-EG" dirty="0" err="1" smtClean="0">
                <a:latin typeface="Simplified Arabic" pitchFamily="18" charset="-78"/>
                <a:cs typeface="Simplified Arabic" pitchFamily="18" charset="-78"/>
              </a:rPr>
              <a:t>صحيحة.</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514350" lvl="0" indent="-514350" algn="just">
              <a:buFont typeface="+mj-lt"/>
              <a:buAutoNum type="arabicPeriod"/>
            </a:pPr>
            <a:r>
              <a:rPr lang="ar-EG" dirty="0" smtClean="0">
                <a:latin typeface="Simplified Arabic" pitchFamily="18" charset="-78"/>
                <a:cs typeface="Simplified Arabic" pitchFamily="18" charset="-78"/>
              </a:rPr>
              <a:t>مساعدة التلاميذ على البحث والتنقيب عن ميول جديدة تؤدي بهم إلى الرضا والراحة </a:t>
            </a:r>
            <a:r>
              <a:rPr lang="ar-EG" dirty="0" err="1" smtClean="0">
                <a:latin typeface="Simplified Arabic" pitchFamily="18" charset="-78"/>
                <a:cs typeface="Simplified Arabic" pitchFamily="18" charset="-78"/>
              </a:rPr>
              <a:t>النفسية .</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514350" lvl="0" indent="-514350" algn="just">
              <a:buFont typeface="+mj-lt"/>
              <a:buAutoNum type="arabicPeriod"/>
            </a:pPr>
            <a:r>
              <a:rPr lang="ar-EG" dirty="0" smtClean="0">
                <a:latin typeface="Simplified Arabic" pitchFamily="18" charset="-78"/>
                <a:cs typeface="Simplified Arabic" pitchFamily="18" charset="-78"/>
              </a:rPr>
              <a:t>مساعدة الطلاب على كسب المهارات والتكتيك اللازم للحصول على معلومات أكثر وأوسع مثل قراءة محتوى العلوم بفهم والملاحظة الدقيقة لما يقع من </a:t>
            </a:r>
            <a:r>
              <a:rPr lang="ar-EG" dirty="0" err="1" smtClean="0">
                <a:latin typeface="Simplified Arabic" pitchFamily="18" charset="-78"/>
                <a:cs typeface="Simplified Arabic" pitchFamily="18" charset="-78"/>
              </a:rPr>
              <a:t>احداث.</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514350" lvl="0" indent="-514350" algn="just">
              <a:buFont typeface="+mj-lt"/>
              <a:buAutoNum type="arabicPeriod"/>
            </a:pPr>
            <a:r>
              <a:rPr lang="ar-EG" dirty="0" smtClean="0">
                <a:latin typeface="Simplified Arabic" pitchFamily="18" charset="-78"/>
                <a:cs typeface="Simplified Arabic" pitchFamily="18" charset="-78"/>
              </a:rPr>
              <a:t>مساعدة الأطفال على تنمية الاتجاهات الاجتماعية </a:t>
            </a:r>
            <a:r>
              <a:rPr lang="ar-EG" dirty="0" err="1" smtClean="0">
                <a:latin typeface="Simplified Arabic" pitchFamily="18" charset="-78"/>
                <a:cs typeface="Simplified Arabic" pitchFamily="18" charset="-78"/>
              </a:rPr>
              <a:t>وتقديرها.</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lstStyle/>
          <a:p>
            <a:r>
              <a:rPr lang="ar-EG" b="1" dirty="0" smtClean="0"/>
              <a:t> الأهداف الخاصة</a:t>
            </a:r>
            <a:endParaRPr lang="ar-SA" dirty="0"/>
          </a:p>
        </p:txBody>
      </p:sp>
      <p:sp>
        <p:nvSpPr>
          <p:cNvPr id="4" name="شكل بيضاوي 3"/>
          <p:cNvSpPr/>
          <p:nvPr/>
        </p:nvSpPr>
        <p:spPr>
          <a:xfrm>
            <a:off x="7380312" y="260648"/>
            <a:ext cx="1368152"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t>ثانيا</a:t>
            </a:r>
            <a:endParaRPr lang="ar-SA" sz="3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413792"/>
            <a:ext cx="7772400" cy="1143000"/>
          </a:xfrm>
        </p:spPr>
        <p:txBody>
          <a:bodyPr>
            <a:normAutofit/>
          </a:bodyPr>
          <a:lstStyle/>
          <a:p>
            <a:pPr algn="ctr"/>
            <a:r>
              <a:rPr lang="ar-EG" b="1" dirty="0" smtClean="0">
                <a:solidFill>
                  <a:srgbClr val="FF3300"/>
                </a:solidFill>
              </a:rPr>
              <a:t>ثانياً:   الأهداف </a:t>
            </a:r>
            <a:r>
              <a:rPr lang="ar-EG" b="1" dirty="0" err="1" smtClean="0">
                <a:solidFill>
                  <a:srgbClr val="FF3300"/>
                </a:solidFill>
              </a:rPr>
              <a:t>الخاصة:</a:t>
            </a:r>
            <a:r>
              <a:rPr lang="ar-EG" b="1" dirty="0" smtClean="0">
                <a:solidFill>
                  <a:srgbClr val="FF3300"/>
                </a:solidFill>
              </a:rPr>
              <a:t>   </a:t>
            </a:r>
            <a:r>
              <a:rPr lang="en-US" b="1" dirty="0" smtClean="0">
                <a:solidFill>
                  <a:srgbClr val="FF3300"/>
                </a:solidFill>
              </a:rPr>
              <a:t>Aims </a:t>
            </a:r>
            <a:endParaRPr lang="ar-SA" dirty="0">
              <a:solidFill>
                <a:srgbClr val="FF3300"/>
              </a:solidFill>
            </a:endParaRPr>
          </a:p>
        </p:txBody>
      </p:sp>
      <p:sp>
        <p:nvSpPr>
          <p:cNvPr id="3" name="عنصر نائب للمحتوى 2"/>
          <p:cNvSpPr>
            <a:spLocks noGrp="1"/>
          </p:cNvSpPr>
          <p:nvPr>
            <p:ph sz="quarter" idx="1"/>
          </p:nvPr>
        </p:nvSpPr>
        <p:spPr>
          <a:xfrm>
            <a:off x="457200" y="2104256"/>
            <a:ext cx="8229600" cy="3773016"/>
          </a:xfrm>
        </p:spPr>
        <p:txBody>
          <a:bodyPr>
            <a:normAutofit/>
          </a:bodyPr>
          <a:lstStyle/>
          <a:p>
            <a:pPr algn="just"/>
            <a:r>
              <a:rPr lang="ar-EG" sz="4000" dirty="0" smtClean="0">
                <a:latin typeface="Simplified Arabic" pitchFamily="18" charset="-78"/>
                <a:cs typeface="Simplified Arabic" pitchFamily="18" charset="-78"/>
              </a:rPr>
              <a:t>هي أهداف محددة آتية توضع على المستوى التنفيذي للعملية التعليمية يقوم بتحديها المعلم وتسمى الاهداف السلوكية ؛ فهي محددة واضحة يمكن قياسها وملاحظتها خلال فترة زمنية محددة،</a:t>
            </a:r>
            <a:endParaRPr lang="ar-SA" sz="40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116632"/>
            <a:ext cx="7772400" cy="1143000"/>
          </a:xfrm>
        </p:spPr>
        <p:txBody>
          <a:bodyPr/>
          <a:lstStyle/>
          <a:p>
            <a:pPr algn="r"/>
            <a:r>
              <a:rPr lang="ar-EG" b="1" dirty="0" smtClean="0">
                <a:solidFill>
                  <a:srgbClr val="FF3300"/>
                </a:solidFill>
              </a:rPr>
              <a:t>وتوصف الأهداف الخاصة بأنها</a:t>
            </a:r>
            <a:endParaRPr lang="ar-SA" b="1" dirty="0">
              <a:solidFill>
                <a:srgbClr val="FF3300"/>
              </a:solidFill>
            </a:endParaRPr>
          </a:p>
        </p:txBody>
      </p:sp>
      <p:sp>
        <p:nvSpPr>
          <p:cNvPr id="3" name="عنصر نائب للمحتوى 2"/>
          <p:cNvSpPr>
            <a:spLocks noGrp="1"/>
          </p:cNvSpPr>
          <p:nvPr>
            <p:ph sz="quarter" idx="1"/>
          </p:nvPr>
        </p:nvSpPr>
        <p:spPr>
          <a:xfrm>
            <a:off x="385192" y="1447800"/>
            <a:ext cx="8507288" cy="5005536"/>
          </a:xfrm>
        </p:spPr>
        <p:txBody>
          <a:bodyPr>
            <a:normAutofit/>
          </a:bodyPr>
          <a:lstStyle/>
          <a:p>
            <a:pPr marL="514350" lvl="0" indent="-514350" algn="just">
              <a:buFont typeface="+mj-lt"/>
              <a:buAutoNum type="arabicPeriod"/>
            </a:pPr>
            <a:r>
              <a:rPr lang="ar-EG" sz="3600" dirty="0" err="1" smtClean="0">
                <a:latin typeface="Simplified Arabic" pitchFamily="18" charset="-78"/>
                <a:cs typeface="Simplified Arabic" pitchFamily="18" charset="-78"/>
              </a:rPr>
              <a:t>نتاجات</a:t>
            </a:r>
            <a:r>
              <a:rPr lang="ar-EG" sz="3600" dirty="0" smtClean="0">
                <a:latin typeface="Simplified Arabic" pitchFamily="18" charset="-78"/>
                <a:cs typeface="Simplified Arabic" pitchFamily="18" charset="-78"/>
              </a:rPr>
              <a:t> تعليمية محددة واضحة ترتبط بالتخطيط والتنفيذ اللازمين لتدريس موضوع علمي معين.  </a:t>
            </a:r>
            <a:endParaRPr lang="en-US" sz="3600" dirty="0" smtClean="0">
              <a:latin typeface="Simplified Arabic" pitchFamily="18" charset="-78"/>
              <a:cs typeface="Simplified Arabic" pitchFamily="18" charset="-78"/>
            </a:endParaRPr>
          </a:p>
          <a:p>
            <a:pPr marL="514350" lvl="0" indent="-514350" algn="just">
              <a:buFont typeface="+mj-lt"/>
              <a:buAutoNum type="arabicPeriod"/>
            </a:pPr>
            <a:r>
              <a:rPr lang="ar-EG" sz="3600" dirty="0" smtClean="0">
                <a:latin typeface="Simplified Arabic" pitchFamily="18" charset="-78"/>
                <a:cs typeface="Simplified Arabic" pitchFamily="18" charset="-78"/>
              </a:rPr>
              <a:t>آنية قريبة المدى يحتاج تحقيقها لفترة زمنية محـددة نسبياً  (حصة أو حصتين دراسيتين) .  </a:t>
            </a:r>
            <a:endParaRPr lang="en-US" sz="3600" dirty="0" smtClean="0">
              <a:latin typeface="Simplified Arabic" pitchFamily="18" charset="-78"/>
              <a:cs typeface="Simplified Arabic" pitchFamily="18" charset="-78"/>
            </a:endParaRPr>
          </a:p>
          <a:p>
            <a:pPr marL="514350" lvl="0" indent="-514350" algn="just">
              <a:buFont typeface="+mj-lt"/>
              <a:buAutoNum type="arabicPeriod"/>
            </a:pPr>
            <a:r>
              <a:rPr lang="ar-EG" sz="3600" dirty="0" smtClean="0">
                <a:latin typeface="Simplified Arabic" pitchFamily="18" charset="-78"/>
                <a:cs typeface="Simplified Arabic" pitchFamily="18" charset="-78"/>
              </a:rPr>
              <a:t>قابلة للقياس والملاحظة بحيث يمكن للمعلم التأكد من تحققها في الحصة الدراسية.  </a:t>
            </a:r>
            <a:endParaRPr lang="en-US" sz="3600" dirty="0" smtClean="0">
              <a:latin typeface="Simplified Arabic" pitchFamily="18" charset="-78"/>
              <a:cs typeface="Simplified Arabic" pitchFamily="18" charset="-78"/>
            </a:endParaRPr>
          </a:p>
          <a:p>
            <a:pPr marL="514350" lvl="0" indent="-514350" algn="just">
              <a:buFont typeface="+mj-lt"/>
              <a:buAutoNum type="arabicPeriod"/>
            </a:pPr>
            <a:r>
              <a:rPr lang="ar-EG" sz="3600" dirty="0" smtClean="0">
                <a:latin typeface="Simplified Arabic" pitchFamily="18" charset="-78"/>
                <a:cs typeface="Simplified Arabic" pitchFamily="18" charset="-78"/>
              </a:rPr>
              <a:t>أهداف فرعية لتحقيق الأهداف العامة لتدريس العلوم حيث تعتبر أهداف صغرى لتحقيق الأهداف الكبرى. </a:t>
            </a:r>
            <a:endParaRPr lang="en-US" sz="36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EG" b="1" dirty="0" smtClean="0">
                <a:solidFill>
                  <a:srgbClr val="FF3300"/>
                </a:solidFill>
              </a:rPr>
              <a:t>ومن أمثلة الأهداف </a:t>
            </a:r>
            <a:r>
              <a:rPr lang="ar-EG" b="1" dirty="0" err="1" smtClean="0">
                <a:solidFill>
                  <a:srgbClr val="FF3300"/>
                </a:solidFill>
              </a:rPr>
              <a:t>الخاصة:</a:t>
            </a:r>
            <a:r>
              <a:rPr lang="ar-EG" b="1" dirty="0" smtClean="0">
                <a:solidFill>
                  <a:srgbClr val="FF3300"/>
                </a:solidFill>
              </a:rPr>
              <a:t>   </a:t>
            </a:r>
            <a:endParaRPr lang="ar-SA" dirty="0">
              <a:solidFill>
                <a:srgbClr val="FF3300"/>
              </a:solidFill>
            </a:endParaRPr>
          </a:p>
        </p:txBody>
      </p:sp>
      <p:sp>
        <p:nvSpPr>
          <p:cNvPr id="3" name="عنصر نائب للمحتوى 2"/>
          <p:cNvSpPr>
            <a:spLocks noGrp="1"/>
          </p:cNvSpPr>
          <p:nvPr>
            <p:ph sz="quarter" idx="1"/>
          </p:nvPr>
        </p:nvSpPr>
        <p:spPr/>
        <p:txBody>
          <a:bodyPr>
            <a:normAutofit/>
          </a:bodyPr>
          <a:lstStyle/>
          <a:p>
            <a:pPr lvl="0">
              <a:buFont typeface="Wingdings" pitchFamily="2" charset="2"/>
              <a:buChar char="q"/>
            </a:pPr>
            <a:r>
              <a:rPr lang="ar-EG" sz="3200" dirty="0" smtClean="0">
                <a:latin typeface="Simplified Arabic" pitchFamily="18" charset="-78"/>
                <a:cs typeface="Simplified Arabic" pitchFamily="18" charset="-78"/>
              </a:rPr>
              <a:t>يقارن الطالب بين الأنزيم والهرمون في جسم الإنسان.  </a:t>
            </a:r>
            <a:endParaRPr lang="en-US" sz="3200" dirty="0" smtClean="0">
              <a:latin typeface="Simplified Arabic" pitchFamily="18" charset="-78"/>
              <a:cs typeface="Simplified Arabic" pitchFamily="18" charset="-78"/>
            </a:endParaRPr>
          </a:p>
          <a:p>
            <a:pPr lvl="0">
              <a:buFont typeface="Wingdings" pitchFamily="2" charset="2"/>
              <a:buChar char="q"/>
            </a:pPr>
            <a:r>
              <a:rPr lang="ar-EG" sz="3200" dirty="0" smtClean="0">
                <a:latin typeface="Simplified Arabic" pitchFamily="18" charset="-78"/>
                <a:cs typeface="Simplified Arabic" pitchFamily="18" charset="-78"/>
              </a:rPr>
              <a:t>يشرح الطالب عملية تكاثر الخلايا الجنسية </a:t>
            </a:r>
            <a:r>
              <a:rPr lang="ar-EG" sz="3200" dirty="0" err="1" smtClean="0">
                <a:latin typeface="Simplified Arabic" pitchFamily="18" charset="-78"/>
                <a:cs typeface="Simplified Arabic" pitchFamily="18" charset="-78"/>
              </a:rPr>
              <a:t>واللاجنسية</a:t>
            </a:r>
            <a:r>
              <a:rPr lang="ar-EG" sz="3200" dirty="0" smtClean="0">
                <a:latin typeface="Simplified Arabic" pitchFamily="18" charset="-78"/>
                <a:cs typeface="Simplified Arabic" pitchFamily="18" charset="-78"/>
              </a:rPr>
              <a:t>.  </a:t>
            </a:r>
            <a:endParaRPr lang="ar-SA" sz="3200" dirty="0" smtClean="0">
              <a:latin typeface="Simplified Arabic" pitchFamily="18" charset="-78"/>
              <a:cs typeface="Simplified Arabic" pitchFamily="18" charset="-78"/>
            </a:endParaRPr>
          </a:p>
          <a:p>
            <a:pPr>
              <a:buFont typeface="Wingdings" pitchFamily="2" charset="2"/>
              <a:buChar char="q"/>
            </a:pPr>
            <a:r>
              <a:rPr lang="ar-EG" sz="3200" dirty="0" smtClean="0">
                <a:latin typeface="Simplified Arabic" pitchFamily="18" charset="-78"/>
                <a:cs typeface="Simplified Arabic" pitchFamily="18" charset="-78"/>
              </a:rPr>
              <a:t>يرسم الطالب قلب الإنسان بدقة وإتقان.  </a:t>
            </a:r>
            <a:endParaRPr lang="en-US" sz="3200" dirty="0" smtClean="0">
              <a:latin typeface="Simplified Arabic" pitchFamily="18" charset="-78"/>
              <a:cs typeface="Simplified Arabic" pitchFamily="18" charset="-78"/>
            </a:endParaRPr>
          </a:p>
          <a:p>
            <a:pPr lvl="0">
              <a:buNone/>
            </a:pPr>
            <a:endParaRPr lang="en-US" sz="3200" dirty="0" smtClean="0">
              <a:latin typeface="Simplified Arabic" pitchFamily="18" charset="-78"/>
              <a:cs typeface="Simplified Arabic" pitchFamily="18" charset="-78"/>
            </a:endParaRPr>
          </a:p>
          <a:p>
            <a:pPr>
              <a:buFont typeface="Wingdings" pitchFamily="2" charset="2"/>
              <a:buChar char="q"/>
            </a:pPr>
            <a:endParaRPr lang="ar-SA" sz="3200" dirty="0">
              <a:latin typeface="Simplified Arabic" pitchFamily="18" charset="-78"/>
              <a:cs typeface="Simplified Arabic" pitchFamily="18" charset="-78"/>
            </a:endParaRPr>
          </a:p>
        </p:txBody>
      </p:sp>
      <p:pic>
        <p:nvPicPr>
          <p:cNvPr id="6" name="صورة 5" descr="imagesCAK2PB21.jpg"/>
          <p:cNvPicPr>
            <a:picLocks noChangeAspect="1"/>
          </p:cNvPicPr>
          <p:nvPr/>
        </p:nvPicPr>
        <p:blipFill>
          <a:blip r:embed="rId2" cstate="print"/>
          <a:srcRect t="13041" r="39920" b="16400"/>
          <a:stretch>
            <a:fillRect/>
          </a:stretch>
        </p:blipFill>
        <p:spPr>
          <a:xfrm>
            <a:off x="5292080" y="3717032"/>
            <a:ext cx="2079675" cy="21602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صورة 6" descr="imagesCABF4QVP.jpg"/>
          <p:cNvPicPr>
            <a:picLocks noChangeAspect="1"/>
          </p:cNvPicPr>
          <p:nvPr/>
        </p:nvPicPr>
        <p:blipFill>
          <a:blip r:embed="rId3" cstate="print"/>
          <a:stretch>
            <a:fillRect/>
          </a:stretch>
        </p:blipFill>
        <p:spPr>
          <a:xfrm>
            <a:off x="1899690" y="3573016"/>
            <a:ext cx="2600302" cy="22402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43408"/>
            <a:ext cx="8229600" cy="1143000"/>
          </a:xfrm>
        </p:spPr>
        <p:txBody>
          <a:bodyPr>
            <a:normAutofit/>
          </a:bodyPr>
          <a:lstStyle/>
          <a:p>
            <a:pPr algn="ctr"/>
            <a:r>
              <a:rPr lang="ar-EG" b="1" dirty="0" smtClean="0">
                <a:solidFill>
                  <a:srgbClr val="FF3300"/>
                </a:solidFill>
              </a:rPr>
              <a:t>أهمية تحديد </a:t>
            </a:r>
            <a:r>
              <a:rPr lang="ar-EG" b="1" dirty="0" err="1" smtClean="0">
                <a:solidFill>
                  <a:srgbClr val="FF3300"/>
                </a:solidFill>
              </a:rPr>
              <a:t>الأهداف:</a:t>
            </a:r>
            <a:r>
              <a:rPr lang="ar-EG" b="1" dirty="0" smtClean="0">
                <a:solidFill>
                  <a:srgbClr val="FF3300"/>
                </a:solidFill>
              </a:rPr>
              <a:t>   </a:t>
            </a:r>
            <a:endParaRPr lang="ar-SA" dirty="0">
              <a:solidFill>
                <a:srgbClr val="FF3300"/>
              </a:solidFill>
            </a:endParaRPr>
          </a:p>
        </p:txBody>
      </p:sp>
      <p:sp>
        <p:nvSpPr>
          <p:cNvPr id="3" name="عنصر نائب للمحتوى 2"/>
          <p:cNvSpPr>
            <a:spLocks noGrp="1"/>
          </p:cNvSpPr>
          <p:nvPr>
            <p:ph sz="quarter" idx="1"/>
          </p:nvPr>
        </p:nvSpPr>
        <p:spPr>
          <a:xfrm>
            <a:off x="323528" y="980728"/>
            <a:ext cx="8568952" cy="5976664"/>
          </a:xfrm>
        </p:spPr>
        <p:txBody>
          <a:bodyPr>
            <a:normAutofit/>
          </a:bodyPr>
          <a:lstStyle/>
          <a:p>
            <a:pPr algn="just">
              <a:buNone/>
            </a:pPr>
            <a:r>
              <a:rPr lang="en-US" sz="2800" dirty="0" smtClean="0"/>
              <a:t>    </a:t>
            </a:r>
            <a:r>
              <a:rPr lang="ar-EG" sz="2800" dirty="0" smtClean="0"/>
              <a:t>يعتبر التدريس فعالاً إذا كان يحقق الأهداف التي يرجى تحقيقها،  لذا</a:t>
            </a:r>
            <a:r>
              <a:rPr lang="en-US" sz="2800" dirty="0" smtClean="0"/>
              <a:t> </a:t>
            </a:r>
            <a:r>
              <a:rPr lang="ar-EG" sz="2800" dirty="0" smtClean="0"/>
              <a:t>يجب على معلم العلوم أن يكون مدركاً لأهداف تدريس العلوم وغاياته ولديه الخبرة الكافية لتحديد الأهداف تحديداً واضحاً وكافياً،  وتفيد عملية تحديد الأهداف معلم العلوم فيما </a:t>
            </a:r>
            <a:r>
              <a:rPr lang="ar-EG" sz="2800" dirty="0" err="1" smtClean="0"/>
              <a:t>يلي:</a:t>
            </a:r>
            <a:r>
              <a:rPr lang="ar-EG" sz="2800" dirty="0" smtClean="0"/>
              <a:t>   </a:t>
            </a:r>
            <a:endParaRPr lang="en-US" sz="2800" dirty="0" smtClean="0"/>
          </a:p>
          <a:p>
            <a:pPr lvl="0" algn="just">
              <a:buFont typeface="Wingdings" pitchFamily="2" charset="2"/>
              <a:buChar char="§"/>
            </a:pPr>
            <a:r>
              <a:rPr lang="ar-EG" sz="2800" dirty="0" smtClean="0"/>
              <a:t>يصبح المعلم أكثر دقة وتحديداً في تناول المعلومات،  وتنفيذ الأنشطة العلمية.  </a:t>
            </a:r>
            <a:endParaRPr lang="en-US" sz="2800" dirty="0" smtClean="0"/>
          </a:p>
          <a:p>
            <a:pPr lvl="0" algn="just">
              <a:buFont typeface="Wingdings" pitchFamily="2" charset="2"/>
              <a:buChar char="§"/>
            </a:pPr>
            <a:r>
              <a:rPr lang="ar-EG" sz="2800" dirty="0" smtClean="0"/>
              <a:t>تساعد المعلم في تحديد طريقة التدريس الملائمة،  والوسائل التعليمية المناسبة للدرس.</a:t>
            </a:r>
            <a:endParaRPr lang="en-US" sz="2800" dirty="0" smtClean="0"/>
          </a:p>
          <a:p>
            <a:pPr lvl="0" algn="just">
              <a:buFont typeface="Wingdings" pitchFamily="2" charset="2"/>
              <a:buChar char="§"/>
            </a:pPr>
            <a:r>
              <a:rPr lang="ar-EG" sz="2800" dirty="0" smtClean="0"/>
              <a:t>تزود المعلم بمحك لتقويم أداء الطلاب في ضوئه،  عن طريق تحديد نسبة الإتقان التي يجب الوصول إليها،  وتساعده أيضاً في بناء الاختبارات وأدوات القياس اللازمة لقياس أداء التلاميذ – تساعد في مشاركة الطلبة في التخطيط والتنفيذ للأنشطة مما يكفل تفاعلهم بنجاح أثناء الدارس.  </a:t>
            </a:r>
            <a:endParaRPr lang="en-US" sz="2800" dirty="0" smtClean="0"/>
          </a:p>
          <a:p>
            <a:pPr algn="just"/>
            <a:endParaRPr lang="ar-SA"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noAutofit/>
          </a:bodyPr>
          <a:lstStyle/>
          <a:p>
            <a:r>
              <a:rPr lang="ar-EG" sz="3600" b="1" dirty="0">
                <a:latin typeface="Andalus" pitchFamily="18" charset="-78"/>
                <a:cs typeface="Andalus" pitchFamily="18" charset="-78"/>
              </a:rPr>
              <a:t>الأهداف العامة</a:t>
            </a:r>
            <a:endParaRPr lang="en-US" sz="3600" dirty="0">
              <a:latin typeface="Andalus" pitchFamily="18" charset="-78"/>
              <a:cs typeface="Andalus" pitchFamily="18" charset="-78"/>
            </a:endParaRPr>
          </a:p>
          <a:p>
            <a:r>
              <a:rPr lang="ar-EG" sz="3600" b="1" dirty="0">
                <a:latin typeface="Andalus" pitchFamily="18" charset="-78"/>
                <a:cs typeface="Andalus" pitchFamily="18" charset="-78"/>
              </a:rPr>
              <a:t>الأهداف الخاصة</a:t>
            </a:r>
            <a:endParaRPr lang="en-US" sz="3600" dirty="0">
              <a:latin typeface="Andalus" pitchFamily="18" charset="-78"/>
              <a:cs typeface="Andalus" pitchFamily="18" charset="-78"/>
            </a:endParaRPr>
          </a:p>
          <a:p>
            <a:r>
              <a:rPr lang="ar-EG" sz="3600" b="1" dirty="0">
                <a:latin typeface="Andalus" pitchFamily="18" charset="-78"/>
                <a:cs typeface="Andalus" pitchFamily="18" charset="-78"/>
              </a:rPr>
              <a:t>تصنيف الأهداف</a:t>
            </a:r>
            <a:endParaRPr lang="en-US" sz="3600" dirty="0">
              <a:latin typeface="Andalus" pitchFamily="18" charset="-78"/>
              <a:cs typeface="Andalus" pitchFamily="18" charset="-78"/>
            </a:endParaRPr>
          </a:p>
          <a:p>
            <a:endParaRPr lang="ar-SA" sz="3600" dirty="0">
              <a:latin typeface="Andalus" pitchFamily="18" charset="-78"/>
              <a:cs typeface="Andalus" pitchFamily="18" charset="-78"/>
            </a:endParaRPr>
          </a:p>
        </p:txBody>
      </p:sp>
      <p:sp>
        <p:nvSpPr>
          <p:cNvPr id="2" name="عنوان 1"/>
          <p:cNvSpPr>
            <a:spLocks noGrp="1"/>
          </p:cNvSpPr>
          <p:nvPr>
            <p:ph type="ctrTitle"/>
          </p:nvPr>
        </p:nvSpPr>
        <p:spPr/>
        <p:txBody>
          <a:bodyPr>
            <a:normAutofit/>
          </a:bodyPr>
          <a:lstStyle/>
          <a:p>
            <a:r>
              <a:rPr lang="ar-EG" b="1" dirty="0"/>
              <a:t>أهداف تدريس </a:t>
            </a:r>
            <a:r>
              <a:rPr lang="ar-EG" b="1" dirty="0" smtClean="0"/>
              <a:t>العلوم</a:t>
            </a:r>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99392"/>
            <a:ext cx="8229600" cy="1143000"/>
          </a:xfrm>
        </p:spPr>
        <p:txBody>
          <a:bodyPr>
            <a:normAutofit/>
          </a:bodyPr>
          <a:lstStyle/>
          <a:p>
            <a:r>
              <a:rPr lang="ar-EG" b="1" u="sng" dirty="0" smtClean="0">
                <a:solidFill>
                  <a:srgbClr val="FF3300"/>
                </a:solidFill>
              </a:rPr>
              <a:t>معايير الأهداف في تدريس العلوم:   </a:t>
            </a:r>
            <a:endParaRPr lang="ar-SA" u="sng" dirty="0">
              <a:solidFill>
                <a:srgbClr val="FF3300"/>
              </a:solidFill>
            </a:endParaRPr>
          </a:p>
        </p:txBody>
      </p:sp>
      <p:sp>
        <p:nvSpPr>
          <p:cNvPr id="3" name="عنصر نائب للمحتوى 2"/>
          <p:cNvSpPr>
            <a:spLocks noGrp="1"/>
          </p:cNvSpPr>
          <p:nvPr>
            <p:ph sz="quarter" idx="1"/>
          </p:nvPr>
        </p:nvSpPr>
        <p:spPr>
          <a:xfrm>
            <a:off x="205680" y="1124744"/>
            <a:ext cx="8686800" cy="5400600"/>
          </a:xfrm>
        </p:spPr>
        <p:txBody>
          <a:bodyPr>
            <a:noAutofit/>
          </a:bodyPr>
          <a:lstStyle/>
          <a:p>
            <a:pPr marL="514350" lvl="0" indent="-514350" algn="just">
              <a:buFont typeface="+mj-lt"/>
              <a:buAutoNum type="arabicPeriod"/>
            </a:pPr>
            <a:r>
              <a:rPr lang="ar-EG" sz="2800" dirty="0" smtClean="0"/>
              <a:t>أن تستمد الأهداف العامة من فلسفة التربية أو </a:t>
            </a:r>
            <a:r>
              <a:rPr lang="ar-EG" sz="2800" dirty="0" err="1" smtClean="0"/>
              <a:t>مرتكزاتها</a:t>
            </a:r>
            <a:r>
              <a:rPr lang="ar-EG" sz="2800" dirty="0" smtClean="0"/>
              <a:t> الأساسية وقد حددت الخطة الأولى للمناهج الفلسطينية مرتكزات عامة يمكن لتدريس العلوم أن يستند إليها.  </a:t>
            </a:r>
            <a:endParaRPr lang="en-US" sz="2800" dirty="0" smtClean="0"/>
          </a:p>
          <a:p>
            <a:pPr marL="514350" lvl="0" indent="-514350" algn="just">
              <a:buFont typeface="+mj-lt"/>
              <a:buAutoNum type="arabicPeriod"/>
            </a:pPr>
            <a:r>
              <a:rPr lang="ar-EG" sz="2800" dirty="0" smtClean="0"/>
              <a:t>أن تختار الأهداف في ضوء مجموعة من العوامل منها المتعلمين ومستوياتهم وحاجاتهم الإنمائية وما يرتبط </a:t>
            </a:r>
            <a:r>
              <a:rPr lang="ar-EG" sz="2800" dirty="0" err="1" smtClean="0"/>
              <a:t>بها</a:t>
            </a:r>
            <a:r>
              <a:rPr lang="ar-EG" sz="2800" dirty="0" smtClean="0"/>
              <a:t> من نشاطات تعليمية وخبرات تكون مناسبة لمستوياتهم وميولهم ونضجهم وخبراتهم الحاضرة،  وأن ترتبط بحاجات المجتمع المتغيرة،  والإمكانيات المتوفرة لعلمية التعليم.  </a:t>
            </a:r>
            <a:endParaRPr lang="en-US" sz="2800" dirty="0" smtClean="0"/>
          </a:p>
          <a:p>
            <a:pPr marL="514350" lvl="0" indent="-514350" algn="just">
              <a:buFont typeface="+mj-lt"/>
              <a:buAutoNum type="arabicPeriod"/>
            </a:pPr>
            <a:r>
              <a:rPr lang="ar-EG" sz="2800" dirty="0" smtClean="0"/>
              <a:t>أن تبني الأهداف على </a:t>
            </a:r>
            <a:r>
              <a:rPr lang="ar-EG" sz="2800" dirty="0" err="1" smtClean="0"/>
              <a:t>أسسس</a:t>
            </a:r>
            <a:r>
              <a:rPr lang="ar-EG" sz="2800" dirty="0" smtClean="0"/>
              <a:t> معرفية نفسية تربوية سليمة وعلى مبادئ علم انفس وطبيعة عملية </a:t>
            </a:r>
            <a:r>
              <a:rPr lang="ar-EG" sz="2800" dirty="0" err="1" smtClean="0"/>
              <a:t>التعلم.</a:t>
            </a:r>
            <a:r>
              <a:rPr lang="ar-EG" sz="2800" dirty="0" smtClean="0"/>
              <a:t>   </a:t>
            </a:r>
            <a:endParaRPr lang="en-US" sz="2800" dirty="0" smtClean="0"/>
          </a:p>
          <a:p>
            <a:pPr marL="514350" lvl="0" indent="-514350" algn="just">
              <a:buFont typeface="+mj-lt"/>
              <a:buAutoNum type="arabicPeriod"/>
            </a:pPr>
            <a:r>
              <a:rPr lang="ar-EG" sz="2800" dirty="0" smtClean="0"/>
              <a:t>وهذا يعني أن تكون الأهداف متمشية مع نظريات التعلم </a:t>
            </a:r>
            <a:r>
              <a:rPr lang="ar-EG" sz="2800" dirty="0" err="1" smtClean="0"/>
              <a:t>الحديثة.</a:t>
            </a:r>
            <a:r>
              <a:rPr lang="ar-EG" sz="2800" dirty="0" smtClean="0"/>
              <a:t>  </a:t>
            </a:r>
            <a:endParaRPr lang="en-US" sz="2800" dirty="0" smtClean="0"/>
          </a:p>
          <a:p>
            <a:pPr marL="514350" lvl="0" indent="-514350" algn="just">
              <a:buFont typeface="+mj-lt"/>
              <a:buAutoNum type="arabicPeriod"/>
            </a:pPr>
            <a:r>
              <a:rPr lang="ar-EG" sz="2800" dirty="0" smtClean="0"/>
              <a:t>أن تنسجم أهداف تدريس العلوم مع أهداف المرحلة </a:t>
            </a:r>
            <a:r>
              <a:rPr lang="ar-EG" sz="2800" dirty="0" err="1" smtClean="0"/>
              <a:t>التعليمية.</a:t>
            </a:r>
            <a:r>
              <a:rPr lang="ar-EG" sz="2800" dirty="0" smtClean="0"/>
              <a:t>  </a:t>
            </a:r>
            <a:endParaRPr lang="en-US" sz="28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74848" y="576064"/>
            <a:ext cx="8229600" cy="6597352"/>
          </a:xfrm>
        </p:spPr>
        <p:txBody>
          <a:bodyPr>
            <a:normAutofit/>
          </a:bodyPr>
          <a:lstStyle/>
          <a:p>
            <a:pPr marL="514350" lvl="0" indent="-514350" algn="just">
              <a:buFont typeface="+mj-lt"/>
              <a:buAutoNum type="arabicPeriod" startAt="6"/>
            </a:pPr>
            <a:r>
              <a:rPr lang="ar-EG" sz="2800" dirty="0" smtClean="0">
                <a:latin typeface="Simplified Arabic" pitchFamily="18" charset="-78"/>
                <a:cs typeface="Simplified Arabic" pitchFamily="18" charset="-78"/>
              </a:rPr>
              <a:t>أن تكون واقعية وممكنة التحقيق،  بمعنى أن تكون الأهداف قابلة للتحقيق في ظروف المدرسة </a:t>
            </a:r>
            <a:r>
              <a:rPr lang="ar-EG" sz="2800" dirty="0" err="1" smtClean="0">
                <a:latin typeface="Simplified Arabic" pitchFamily="18" charset="-78"/>
                <a:cs typeface="Simplified Arabic" pitchFamily="18" charset="-78"/>
              </a:rPr>
              <a:t>وإمكانياتها.</a:t>
            </a:r>
            <a:r>
              <a:rPr lang="ar-EG"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marL="514350" lvl="0" indent="-514350" algn="just">
              <a:buFont typeface="+mj-lt"/>
              <a:buAutoNum type="arabicPeriod" startAt="6"/>
            </a:pPr>
            <a:r>
              <a:rPr lang="ar-EG" sz="2800" dirty="0" smtClean="0">
                <a:latin typeface="Simplified Arabic" pitchFamily="18" charset="-78"/>
                <a:cs typeface="Simplified Arabic" pitchFamily="18" charset="-78"/>
              </a:rPr>
              <a:t>أن تكون الأهداف شاملة لجوانب الخبرة وجميعها،  والتي تشمل المعرفة العلمية بأشكالها المختلفة والتفكير العلمي والمهارات العلمية والاتجاهات والميول والقيم العلمية والتنور العلمي والثقافة </a:t>
            </a:r>
            <a:r>
              <a:rPr lang="ar-EG" sz="2800" dirty="0" err="1" smtClean="0">
                <a:latin typeface="Simplified Arabic" pitchFamily="18" charset="-78"/>
                <a:cs typeface="Simplified Arabic" pitchFamily="18" charset="-78"/>
              </a:rPr>
              <a:t>العلمية.</a:t>
            </a:r>
            <a:r>
              <a:rPr lang="ar-EG"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marL="514350" lvl="0" indent="-514350" algn="just">
              <a:buFont typeface="+mj-lt"/>
              <a:buAutoNum type="arabicPeriod" startAt="6"/>
            </a:pPr>
            <a:r>
              <a:rPr lang="ar-EG" sz="2800" dirty="0" smtClean="0">
                <a:latin typeface="Simplified Arabic" pitchFamily="18" charset="-78"/>
                <a:cs typeface="Simplified Arabic" pitchFamily="18" charset="-78"/>
              </a:rPr>
              <a:t>أن تكون تشاركيه أي أن تتعدد الجهات المحددة لها في حدود الإمكان مثل المعلمين والمشرفين وخبراء </a:t>
            </a:r>
            <a:r>
              <a:rPr lang="ar-SY" sz="2800" dirty="0" err="1" smtClean="0">
                <a:latin typeface="Simplified Arabic" pitchFamily="18" charset="-78"/>
                <a:cs typeface="Simplified Arabic" pitchFamily="18" charset="-78"/>
              </a:rPr>
              <a:t>ال</a:t>
            </a:r>
            <a:r>
              <a:rPr lang="ar-EG" sz="2800" dirty="0" smtClean="0">
                <a:latin typeface="Simplified Arabic" pitchFamily="18" charset="-78"/>
                <a:cs typeface="Simplified Arabic" pitchFamily="18" charset="-78"/>
              </a:rPr>
              <a:t>مناهج  بما ييسر فهمها للجميع الاقتناع </a:t>
            </a:r>
            <a:r>
              <a:rPr lang="ar-EG" sz="2800" dirty="0" err="1" smtClean="0">
                <a:latin typeface="Simplified Arabic" pitchFamily="18" charset="-78"/>
                <a:cs typeface="Simplified Arabic" pitchFamily="18" charset="-78"/>
              </a:rPr>
              <a:t>بها</a:t>
            </a:r>
            <a:r>
              <a:rPr lang="ar-EG"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marL="514350" lvl="0" indent="-514350" algn="just">
              <a:buFont typeface="+mj-lt"/>
              <a:buAutoNum type="arabicPeriod" startAt="6"/>
            </a:pPr>
            <a:r>
              <a:rPr lang="ar-EG" sz="2800" dirty="0" smtClean="0">
                <a:latin typeface="Simplified Arabic" pitchFamily="18" charset="-78"/>
                <a:cs typeface="Simplified Arabic" pitchFamily="18" charset="-78"/>
              </a:rPr>
              <a:t>أن تكون الأهداف قيمة وظيفية بالنسبة للطلبة،  أي ذات معنى وفائدة ترتبط بإتمام الطلبة وحاجاتهم اليومية ومشكلاتهم.  </a:t>
            </a:r>
            <a:endParaRPr lang="en-US" sz="2800" dirty="0" smtClean="0">
              <a:latin typeface="Simplified Arabic" pitchFamily="18" charset="-78"/>
              <a:cs typeface="Simplified Arabic" pitchFamily="18" charset="-78"/>
            </a:endParaRPr>
          </a:p>
          <a:p>
            <a:pPr marL="514350" lvl="0" indent="-514350" algn="just">
              <a:buFont typeface="+mj-lt"/>
              <a:buAutoNum type="arabicPeriod" startAt="6"/>
            </a:pPr>
            <a:r>
              <a:rPr lang="ar-EG" sz="2800" dirty="0" smtClean="0">
                <a:latin typeface="Simplified Arabic" pitchFamily="18" charset="-78"/>
                <a:cs typeface="Simplified Arabic" pitchFamily="18" charset="-78"/>
              </a:rPr>
              <a:t>يفضل أن تكون الأهداف ممكنة الصياغة في صورة أهداف سلوكية قابلة للقياس والملاحظة كي تتوافر لنا مؤشرات ودلالات عن مدى تحقيقنا لهذه الأهداف.  </a:t>
            </a:r>
            <a:endParaRPr lang="en-US" sz="2800"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lstStyle/>
          <a:p>
            <a:r>
              <a:rPr lang="ar-EG" b="1" dirty="0" smtClean="0">
                <a:solidFill>
                  <a:schemeClr val="bg1"/>
                </a:solidFill>
                <a:effectLst>
                  <a:outerShdw blurRad="38100" dist="38100" dir="2700000" algn="tl">
                    <a:srgbClr val="000000">
                      <a:alpha val="43137"/>
                    </a:srgbClr>
                  </a:outerShdw>
                </a:effectLst>
              </a:rPr>
              <a:t>الأهداف السلوكية</a:t>
            </a:r>
            <a:endParaRPr lang="ar-SA" dirty="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4624"/>
            <a:ext cx="7772400" cy="1143000"/>
          </a:xfrm>
        </p:spPr>
        <p:txBody>
          <a:bodyPr>
            <a:normAutofit/>
          </a:bodyPr>
          <a:lstStyle/>
          <a:p>
            <a:pPr algn="ctr"/>
            <a:r>
              <a:rPr lang="ar-EG" b="1" dirty="0" smtClean="0">
                <a:solidFill>
                  <a:srgbClr val="FF3300"/>
                </a:solidFill>
                <a:effectLst>
                  <a:outerShdw blurRad="38100" dist="38100" dir="2700000" algn="tl">
                    <a:srgbClr val="000000">
                      <a:alpha val="43137"/>
                    </a:srgbClr>
                  </a:outerShdw>
                </a:effectLst>
              </a:rPr>
              <a:t>الأهداف </a:t>
            </a:r>
            <a:r>
              <a:rPr lang="ar-EG" b="1" dirty="0" err="1" smtClean="0">
                <a:solidFill>
                  <a:srgbClr val="FF3300"/>
                </a:solidFill>
                <a:effectLst>
                  <a:outerShdw blurRad="38100" dist="38100" dir="2700000" algn="tl">
                    <a:srgbClr val="000000">
                      <a:alpha val="43137"/>
                    </a:srgbClr>
                  </a:outerShdw>
                </a:effectLst>
              </a:rPr>
              <a:t>السلوكية:</a:t>
            </a:r>
            <a:r>
              <a:rPr lang="ar-EG" b="1" dirty="0" smtClean="0">
                <a:solidFill>
                  <a:srgbClr val="FF3300"/>
                </a:solidFill>
                <a:effectLst>
                  <a:outerShdw blurRad="38100" dist="38100" dir="2700000" algn="tl">
                    <a:srgbClr val="000000">
                      <a:alpha val="43137"/>
                    </a:srgbClr>
                  </a:outerShdw>
                </a:effectLst>
              </a:rPr>
              <a:t>  </a:t>
            </a:r>
            <a:endParaRPr lang="ar-SA" dirty="0">
              <a:solidFill>
                <a:srgbClr val="FF3300"/>
              </a:solidFill>
              <a:effectLst>
                <a:outerShdw blurRad="38100" dist="38100" dir="2700000" algn="tl">
                  <a:srgbClr val="000000">
                    <a:alpha val="43137"/>
                  </a:srgbClr>
                </a:outerShdw>
              </a:effectLst>
            </a:endParaRPr>
          </a:p>
        </p:txBody>
      </p:sp>
      <p:sp>
        <p:nvSpPr>
          <p:cNvPr id="3" name="عنصر نائب للمحتوى 2"/>
          <p:cNvSpPr>
            <a:spLocks noGrp="1"/>
          </p:cNvSpPr>
          <p:nvPr>
            <p:ph sz="quarter" idx="1"/>
          </p:nvPr>
        </p:nvSpPr>
        <p:spPr/>
        <p:txBody>
          <a:bodyPr>
            <a:normAutofit/>
          </a:bodyPr>
          <a:lstStyle/>
          <a:p>
            <a:pPr algn="just">
              <a:buNone/>
            </a:pPr>
            <a:r>
              <a:rPr lang="ar-EG" sz="3600" dirty="0" smtClean="0">
                <a:latin typeface="Simplified Arabic" pitchFamily="18" charset="-78"/>
                <a:cs typeface="Simplified Arabic" pitchFamily="18" charset="-78"/>
              </a:rPr>
              <a:t>هي </a:t>
            </a:r>
            <a:r>
              <a:rPr lang="ar-EG" sz="3600" dirty="0" err="1" smtClean="0">
                <a:latin typeface="Simplified Arabic" pitchFamily="18" charset="-78"/>
                <a:cs typeface="Simplified Arabic" pitchFamily="18" charset="-78"/>
              </a:rPr>
              <a:t>النتاجات</a:t>
            </a:r>
            <a:r>
              <a:rPr lang="ar-EG" sz="3600" dirty="0" smtClean="0">
                <a:latin typeface="Simplified Arabic" pitchFamily="18" charset="-78"/>
                <a:cs typeface="Simplified Arabic" pitchFamily="18" charset="-78"/>
              </a:rPr>
              <a:t> التعليمية التي يرجى تحقيقها في نهاية عملية التعلم والتي تعمل على إحداث تغييرات مرغوبة في سلوك المتعلمين وقابلة للقي</a:t>
            </a:r>
            <a:r>
              <a:rPr lang="ar-SY" sz="3600" dirty="0" smtClean="0">
                <a:latin typeface="Simplified Arabic" pitchFamily="18" charset="-78"/>
                <a:cs typeface="Simplified Arabic" pitchFamily="18" charset="-78"/>
              </a:rPr>
              <a:t>ا</a:t>
            </a:r>
            <a:r>
              <a:rPr lang="ar-EG" sz="3600" dirty="0" smtClean="0">
                <a:latin typeface="Simplified Arabic" pitchFamily="18" charset="-78"/>
                <a:cs typeface="Simplified Arabic" pitchFamily="18" charset="-78"/>
              </a:rPr>
              <a:t>س والملاحظة.  </a:t>
            </a:r>
            <a:endParaRPr lang="en-US" sz="3600" dirty="0" smtClean="0">
              <a:latin typeface="Simplified Arabic" pitchFamily="18" charset="-78"/>
              <a:cs typeface="Simplified Arabic" pitchFamily="18" charset="-78"/>
            </a:endParaRPr>
          </a:p>
          <a:p>
            <a:pPr algn="just">
              <a:buNone/>
            </a:pPr>
            <a:r>
              <a:rPr lang="ar-EG" sz="3600" dirty="0" smtClean="0">
                <a:latin typeface="Simplified Arabic" pitchFamily="18" charset="-78"/>
                <a:cs typeface="Simplified Arabic" pitchFamily="18" charset="-78"/>
              </a:rPr>
              <a:t>" ويقرر بلوم </a:t>
            </a:r>
            <a:r>
              <a:rPr lang="en-US" sz="3600" dirty="0" smtClean="0">
                <a:latin typeface="Simplified Arabic" pitchFamily="18" charset="-78"/>
                <a:cs typeface="Simplified Arabic" pitchFamily="18" charset="-78"/>
              </a:rPr>
              <a:t>Bloom</a:t>
            </a:r>
            <a:r>
              <a:rPr lang="ar-EG" sz="3600" dirty="0" smtClean="0">
                <a:latin typeface="Simplified Arabic" pitchFamily="18" charset="-78"/>
                <a:cs typeface="Simplified Arabic" pitchFamily="18" charset="-78"/>
              </a:rPr>
              <a:t> أن العبارة </a:t>
            </a:r>
            <a:r>
              <a:rPr lang="ar-EG" sz="3600" dirty="0" err="1" smtClean="0">
                <a:latin typeface="Simplified Arabic" pitchFamily="18" charset="-78"/>
                <a:cs typeface="Simplified Arabic" pitchFamily="18" charset="-78"/>
              </a:rPr>
              <a:t>الهدفية</a:t>
            </a:r>
            <a:r>
              <a:rPr lang="ar-EG" sz="3600" dirty="0" smtClean="0">
                <a:latin typeface="Simplified Arabic" pitchFamily="18" charset="-78"/>
                <a:cs typeface="Simplified Arabic" pitchFamily="18" charset="-78"/>
              </a:rPr>
              <a:t> هي محاولة من المعلم أو واضع المنهاج لأن يوضح لنفسه أو ينقل لغيره التغيرات التي ينوي إحداثها في سلوك المتعلم"</a:t>
            </a:r>
            <a:endParaRPr lang="ar-SA" sz="36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4624"/>
            <a:ext cx="7772400" cy="1143000"/>
          </a:xfrm>
        </p:spPr>
        <p:txBody>
          <a:bodyPr/>
          <a:lstStyle/>
          <a:p>
            <a:pPr algn="ctr"/>
            <a:r>
              <a:rPr lang="ar-EG" b="1" dirty="0" smtClean="0">
                <a:solidFill>
                  <a:srgbClr val="FF3300"/>
                </a:solidFill>
              </a:rPr>
              <a:t>مواصفات الهدف السلوكي</a:t>
            </a:r>
            <a:endParaRPr lang="ar-SA" b="1" dirty="0">
              <a:solidFill>
                <a:srgbClr val="FF3300"/>
              </a:solidFill>
            </a:endParaRPr>
          </a:p>
        </p:txBody>
      </p:sp>
      <p:sp>
        <p:nvSpPr>
          <p:cNvPr id="3" name="عنصر نائب للمحتوى 2"/>
          <p:cNvSpPr>
            <a:spLocks noGrp="1"/>
          </p:cNvSpPr>
          <p:nvPr>
            <p:ph sz="quarter" idx="1"/>
          </p:nvPr>
        </p:nvSpPr>
        <p:spPr/>
        <p:txBody>
          <a:bodyPr>
            <a:normAutofit/>
          </a:bodyPr>
          <a:lstStyle/>
          <a:p>
            <a:pPr marL="971550" lvl="1" indent="-514350" algn="just">
              <a:buFont typeface="+mj-cs"/>
              <a:buAutoNum type="arabic2Minus"/>
            </a:pPr>
            <a:r>
              <a:rPr lang="ar-EG" sz="4000" dirty="0" smtClean="0">
                <a:latin typeface="Simplified Arabic" pitchFamily="18" charset="-78"/>
                <a:cs typeface="Simplified Arabic" pitchFamily="18" charset="-78"/>
              </a:rPr>
              <a:t>جيد الصياغة محدد واضح </a:t>
            </a:r>
            <a:r>
              <a:rPr lang="ar-EG" sz="4000" dirty="0" err="1" smtClean="0">
                <a:latin typeface="Simplified Arabic" pitchFamily="18" charset="-78"/>
                <a:cs typeface="Simplified Arabic" pitchFamily="18" charset="-78"/>
              </a:rPr>
              <a:t>للمتعلم.</a:t>
            </a:r>
            <a:r>
              <a:rPr lang="ar-EG" sz="4000" dirty="0" smtClean="0">
                <a:latin typeface="Simplified Arabic" pitchFamily="18" charset="-78"/>
                <a:cs typeface="Simplified Arabic" pitchFamily="18" charset="-78"/>
              </a:rPr>
              <a:t>  </a:t>
            </a:r>
            <a:endParaRPr lang="en-US" sz="4000" dirty="0" smtClean="0">
              <a:latin typeface="Simplified Arabic" pitchFamily="18" charset="-78"/>
              <a:cs typeface="Simplified Arabic" pitchFamily="18" charset="-78"/>
            </a:endParaRPr>
          </a:p>
          <a:p>
            <a:pPr marL="971550" lvl="1" indent="-514350" algn="just">
              <a:buFont typeface="+mj-cs"/>
              <a:buAutoNum type="arabic2Minus"/>
            </a:pPr>
            <a:r>
              <a:rPr lang="ar-EG" sz="4000" dirty="0" smtClean="0">
                <a:latin typeface="Simplified Arabic" pitchFamily="18" charset="-78"/>
                <a:cs typeface="Simplified Arabic" pitchFamily="18" charset="-78"/>
              </a:rPr>
              <a:t>قابل للملاحظة والق</a:t>
            </a:r>
            <a:r>
              <a:rPr lang="ar-SY" sz="4000" dirty="0" smtClean="0">
                <a:latin typeface="Simplified Arabic" pitchFamily="18" charset="-78"/>
                <a:cs typeface="Simplified Arabic" pitchFamily="18" charset="-78"/>
              </a:rPr>
              <a:t>ي</a:t>
            </a:r>
            <a:r>
              <a:rPr lang="ar-EG" sz="4000" dirty="0" err="1" smtClean="0">
                <a:latin typeface="Simplified Arabic" pitchFamily="18" charset="-78"/>
                <a:cs typeface="Simplified Arabic" pitchFamily="18" charset="-78"/>
              </a:rPr>
              <a:t>اس</a:t>
            </a:r>
            <a:r>
              <a:rPr lang="ar-EG" sz="4000" dirty="0" smtClean="0">
                <a:latin typeface="Simplified Arabic" pitchFamily="18" charset="-78"/>
                <a:cs typeface="Simplified Arabic" pitchFamily="18" charset="-78"/>
              </a:rPr>
              <a:t>.  </a:t>
            </a:r>
            <a:endParaRPr lang="en-US" sz="4000" dirty="0" smtClean="0">
              <a:latin typeface="Simplified Arabic" pitchFamily="18" charset="-78"/>
              <a:cs typeface="Simplified Arabic" pitchFamily="18" charset="-78"/>
            </a:endParaRPr>
          </a:p>
          <a:p>
            <a:pPr marL="971550" lvl="1" indent="-514350" algn="just">
              <a:buFont typeface="+mj-cs"/>
              <a:buAutoNum type="arabic2Minus"/>
            </a:pPr>
            <a:r>
              <a:rPr lang="ar-EG" sz="4000" dirty="0" smtClean="0">
                <a:latin typeface="Simplified Arabic" pitchFamily="18" charset="-78"/>
                <a:cs typeface="Simplified Arabic" pitchFamily="18" charset="-78"/>
              </a:rPr>
              <a:t>يشير إلى نتائج التعلم في صورة تعديل </a:t>
            </a:r>
            <a:r>
              <a:rPr lang="ar-EG" sz="4000" dirty="0" err="1" smtClean="0">
                <a:latin typeface="Simplified Arabic" pitchFamily="18" charset="-78"/>
                <a:cs typeface="Simplified Arabic" pitchFamily="18" charset="-78"/>
              </a:rPr>
              <a:t>للسلوك.</a:t>
            </a:r>
            <a:r>
              <a:rPr lang="ar-EG" sz="4000" dirty="0" smtClean="0">
                <a:latin typeface="Simplified Arabic" pitchFamily="18" charset="-78"/>
                <a:cs typeface="Simplified Arabic" pitchFamily="18" charset="-78"/>
              </a:rPr>
              <a:t>  </a:t>
            </a:r>
            <a:endParaRPr lang="en-US" sz="4000" dirty="0" smtClean="0">
              <a:latin typeface="Simplified Arabic" pitchFamily="18" charset="-78"/>
              <a:cs typeface="Simplified Arabic" pitchFamily="18" charset="-78"/>
            </a:endParaRPr>
          </a:p>
          <a:p>
            <a:pPr marL="971550" lvl="1" indent="-514350" algn="just">
              <a:buFont typeface="+mj-cs"/>
              <a:buAutoNum type="arabic2Minus"/>
            </a:pPr>
            <a:r>
              <a:rPr lang="ar-EG" sz="4000" dirty="0" smtClean="0">
                <a:latin typeface="Simplified Arabic" pitchFamily="18" charset="-78"/>
                <a:cs typeface="Simplified Arabic" pitchFamily="18" charset="-78"/>
              </a:rPr>
              <a:t>يمكن تحقيقه في فترة زمنية </a:t>
            </a:r>
            <a:r>
              <a:rPr lang="ar-EG" sz="4000" dirty="0" err="1" smtClean="0">
                <a:latin typeface="Simplified Arabic" pitchFamily="18" charset="-78"/>
                <a:cs typeface="Simplified Arabic" pitchFamily="18" charset="-78"/>
              </a:rPr>
              <a:t>محددة.</a:t>
            </a:r>
            <a:r>
              <a:rPr lang="ar-EG" sz="4000" dirty="0" smtClean="0">
                <a:latin typeface="Simplified Arabic" pitchFamily="18" charset="-78"/>
                <a:cs typeface="Simplified Arabic" pitchFamily="18" charset="-78"/>
              </a:rPr>
              <a:t>  </a:t>
            </a:r>
            <a:endParaRPr lang="en-US" sz="4000" dirty="0" smtClean="0">
              <a:latin typeface="Simplified Arabic" pitchFamily="18" charset="-78"/>
              <a:cs typeface="Simplified Arabic" pitchFamily="18" charset="-78"/>
            </a:endParaRPr>
          </a:p>
          <a:p>
            <a:pPr marL="971550" lvl="1" indent="-514350" algn="just">
              <a:buFont typeface="+mj-cs"/>
              <a:buAutoNum type="arabic2Minus"/>
            </a:pPr>
            <a:r>
              <a:rPr lang="ar-EG" sz="4000" dirty="0" smtClean="0">
                <a:latin typeface="Simplified Arabic" pitchFamily="18" charset="-78"/>
                <a:cs typeface="Simplified Arabic" pitchFamily="18" charset="-78"/>
              </a:rPr>
              <a:t>مهم يتصل بهدف عام يراد تحق</a:t>
            </a:r>
            <a:r>
              <a:rPr lang="ar-SY" sz="4000" dirty="0" smtClean="0">
                <a:latin typeface="Simplified Arabic" pitchFamily="18" charset="-78"/>
                <a:cs typeface="Simplified Arabic" pitchFamily="18" charset="-78"/>
              </a:rPr>
              <a:t>ي</a:t>
            </a:r>
            <a:r>
              <a:rPr lang="ar-EG" sz="4000" dirty="0" smtClean="0">
                <a:latin typeface="Simplified Arabic" pitchFamily="18" charset="-78"/>
                <a:cs typeface="Simplified Arabic" pitchFamily="18" charset="-78"/>
              </a:rPr>
              <a:t>قه.  </a:t>
            </a:r>
            <a:endParaRPr lang="en-US" sz="4000" dirty="0" smtClean="0">
              <a:latin typeface="Simplified Arabic" pitchFamily="18" charset="-78"/>
              <a:cs typeface="Simplified Arabic" pitchFamily="18" charset="-78"/>
            </a:endParaRPr>
          </a:p>
          <a:p>
            <a:pPr marL="514350" indent="-514350" algn="just">
              <a:buFont typeface="+mj-cs"/>
              <a:buAutoNum type="arabic2Minus"/>
            </a:pPr>
            <a:endParaRPr lang="ar-SA" sz="40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4624"/>
            <a:ext cx="7772400" cy="1143000"/>
          </a:xfrm>
        </p:spPr>
        <p:txBody>
          <a:bodyPr/>
          <a:lstStyle/>
          <a:p>
            <a:pPr algn="r"/>
            <a:r>
              <a:rPr lang="ar-EG" b="1" dirty="0" smtClean="0">
                <a:solidFill>
                  <a:srgbClr val="FF3300"/>
                </a:solidFill>
              </a:rPr>
              <a:t>ويؤخذ على الأهداف السلوكية</a:t>
            </a:r>
            <a:r>
              <a:rPr lang="ar-SA" b="1" dirty="0" err="1" smtClean="0">
                <a:solidFill>
                  <a:srgbClr val="FF3300"/>
                </a:solidFill>
              </a:rPr>
              <a:t>...</a:t>
            </a:r>
            <a:endParaRPr lang="ar-SA" b="1" dirty="0">
              <a:solidFill>
                <a:srgbClr val="FF3300"/>
              </a:solidFill>
            </a:endParaRPr>
          </a:p>
        </p:txBody>
      </p:sp>
      <p:sp>
        <p:nvSpPr>
          <p:cNvPr id="3" name="عنصر نائب للمحتوى 2"/>
          <p:cNvSpPr>
            <a:spLocks noGrp="1"/>
          </p:cNvSpPr>
          <p:nvPr>
            <p:ph sz="quarter" idx="1"/>
          </p:nvPr>
        </p:nvSpPr>
        <p:spPr/>
        <p:txBody>
          <a:bodyPr>
            <a:normAutofit/>
          </a:bodyPr>
          <a:lstStyle/>
          <a:p>
            <a:pPr algn="just"/>
            <a:r>
              <a:rPr lang="ar-EG" sz="3600" dirty="0" smtClean="0">
                <a:latin typeface="Simplified Arabic" pitchFamily="18" charset="-78"/>
                <a:cs typeface="Simplified Arabic" pitchFamily="18" charset="-78"/>
              </a:rPr>
              <a:t>بأنها آلية ميكانيكية لا تسمح بفرص الإبداع للمعلم والتلميذ كونه يركز على الأهداف المكتوبة،  وتفقد المعلم المرونة إذا ما طرح الطلبة موضوعاً علمياً لتقييمه بشكل غير سلوكي،  كما يؤخذ عليها صعوبة تحديد نواتج التعلم جميعها بشكل قابل للقياس </a:t>
            </a:r>
            <a:r>
              <a:rPr lang="ar-EG" sz="3600" dirty="0" err="1" smtClean="0">
                <a:latin typeface="Simplified Arabic" pitchFamily="18" charset="-78"/>
                <a:cs typeface="Simplified Arabic" pitchFamily="18" charset="-78"/>
              </a:rPr>
              <a:t>والملاحظة.</a:t>
            </a:r>
            <a:r>
              <a:rPr lang="ar-EG" sz="3600" dirty="0" smtClean="0">
                <a:latin typeface="Simplified Arabic" pitchFamily="18" charset="-78"/>
                <a:cs typeface="Simplified Arabic" pitchFamily="18" charset="-78"/>
              </a:rPr>
              <a:t>  </a:t>
            </a:r>
            <a:endParaRPr lang="en-US" sz="3600" dirty="0" smtClean="0">
              <a:latin typeface="Simplified Arabic" pitchFamily="18" charset="-78"/>
              <a:cs typeface="Simplified Arabic" pitchFamily="18" charset="-78"/>
            </a:endParaRPr>
          </a:p>
          <a:p>
            <a:pPr algn="just"/>
            <a:r>
              <a:rPr lang="ar-EG" sz="3600" dirty="0" smtClean="0">
                <a:latin typeface="Simplified Arabic" pitchFamily="18" charset="-78"/>
                <a:cs typeface="Simplified Arabic" pitchFamily="18" charset="-78"/>
              </a:rPr>
              <a:t>كما أن الجانب الوجداني صعب القياس وغير واضح سلوكياً فهو أقرب إلى الأهداف </a:t>
            </a:r>
            <a:r>
              <a:rPr lang="ar-EG" sz="3600" dirty="0" err="1" smtClean="0">
                <a:latin typeface="Simplified Arabic" pitchFamily="18" charset="-78"/>
                <a:cs typeface="Simplified Arabic" pitchFamily="18" charset="-78"/>
              </a:rPr>
              <a:t>العامة.</a:t>
            </a:r>
            <a:r>
              <a:rPr lang="ar-EG" sz="3600" dirty="0" smtClean="0">
                <a:latin typeface="Simplified Arabic" pitchFamily="18" charset="-78"/>
                <a:cs typeface="Simplified Arabic" pitchFamily="18" charset="-78"/>
              </a:rPr>
              <a:t>  </a:t>
            </a:r>
            <a:endParaRPr lang="en-US" sz="3600" dirty="0" smtClean="0">
              <a:latin typeface="Simplified Arabic" pitchFamily="18" charset="-78"/>
              <a:cs typeface="Simplified Arabic" pitchFamily="18" charset="-78"/>
            </a:endParaRPr>
          </a:p>
          <a:p>
            <a:pPr algn="just"/>
            <a:endParaRPr lang="ar-SA" sz="36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lstStyle/>
          <a:p>
            <a:r>
              <a:rPr lang="ar-EG" b="1" dirty="0" smtClean="0"/>
              <a:t>مكونات الاهداف السلوكية</a:t>
            </a:r>
            <a:endParaRPr lang="ar-S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95536" y="1844824"/>
            <a:ext cx="8229600" cy="3993307"/>
          </a:xfrm>
        </p:spPr>
        <p:txBody>
          <a:bodyPr>
            <a:normAutofit/>
          </a:bodyPr>
          <a:lstStyle/>
          <a:p>
            <a:pPr algn="just">
              <a:buNone/>
            </a:pPr>
            <a:r>
              <a:rPr lang="ar-EG" sz="3600" dirty="0" smtClean="0">
                <a:latin typeface="Simplified Arabic" pitchFamily="18" charset="-78"/>
                <a:cs typeface="Simplified Arabic" pitchFamily="18" charset="-78"/>
              </a:rPr>
              <a:t>الأفعال التي تصلح لصياغة الأهداف السلوكية هي الأفعال المضارعة بعد انتهائه من عملية التعلم وتوضح سلوكاً ظاهراً يمكن ملاحظاته وقياسه تعتبر عملية تحديد الفعل المضارع جزء مهم جداً من صياغة الهدف السلوكي كونها تعبر بوضوح عما نرغب من المتعلم أن يكون قادراً على أدائه من محتوى الموضوع أو الوحدة الدراسية</a:t>
            </a:r>
            <a:endParaRPr lang="ar-SA" sz="3600" dirty="0">
              <a:latin typeface="Simplified Arabic" pitchFamily="18" charset="-78"/>
              <a:cs typeface="Simplified Arabic" pitchFamily="18" charset="-78"/>
            </a:endParaRPr>
          </a:p>
        </p:txBody>
      </p:sp>
      <p:sp>
        <p:nvSpPr>
          <p:cNvPr id="4" name="مستطيل 3"/>
          <p:cNvSpPr/>
          <p:nvPr/>
        </p:nvSpPr>
        <p:spPr>
          <a:xfrm>
            <a:off x="6156176" y="692696"/>
            <a:ext cx="2376264" cy="792088"/>
          </a:xfrm>
          <a:prstGeom prst="rect">
            <a:avLst/>
          </a:prstGeom>
        </p:spPr>
        <p:style>
          <a:lnRef idx="3">
            <a:schemeClr val="lt1"/>
          </a:lnRef>
          <a:fillRef idx="1">
            <a:schemeClr val="accent2"/>
          </a:fillRef>
          <a:effectRef idx="1">
            <a:schemeClr val="accent2"/>
          </a:effectRef>
          <a:fontRef idx="minor">
            <a:schemeClr val="lt1"/>
          </a:fontRef>
        </p:style>
        <p:txBody>
          <a:bodyPr rtlCol="1" anchor="ctr"/>
          <a:lstStyle/>
          <a:p>
            <a:pPr marL="742950" indent="-742950" algn="ctr">
              <a:buFont typeface="+mj-lt"/>
              <a:buAutoNum type="arabicPeriod"/>
            </a:pPr>
            <a:r>
              <a:rPr lang="ar-EG" sz="3600" b="1" dirty="0" smtClean="0"/>
              <a:t>الفعل:</a:t>
            </a:r>
            <a:endParaRPr lang="ar-SA" sz="36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116632"/>
            <a:ext cx="7772400" cy="1143000"/>
          </a:xfrm>
        </p:spPr>
        <p:txBody>
          <a:bodyPr/>
          <a:lstStyle/>
          <a:p>
            <a:pPr algn="r"/>
            <a:r>
              <a:rPr lang="ar-EG" dirty="0" smtClean="0"/>
              <a:t>ومن أمثلة الأفعال السلوكية</a:t>
            </a:r>
            <a:endParaRPr lang="ar-SA" dirty="0"/>
          </a:p>
        </p:txBody>
      </p:sp>
      <p:sp>
        <p:nvSpPr>
          <p:cNvPr id="3" name="عنصر نائب للمحتوى 2"/>
          <p:cNvSpPr>
            <a:spLocks noGrp="1"/>
          </p:cNvSpPr>
          <p:nvPr>
            <p:ph sz="quarter" idx="1"/>
          </p:nvPr>
        </p:nvSpPr>
        <p:spPr/>
        <p:txBody>
          <a:bodyPr>
            <a:normAutofit/>
          </a:bodyPr>
          <a:lstStyle/>
          <a:p>
            <a:pPr algn="just"/>
            <a:r>
              <a:rPr lang="ar-EG" sz="3200" dirty="0" err="1" smtClean="0"/>
              <a:t>يذكر </a:t>
            </a:r>
            <a:r>
              <a:rPr lang="ar-EG" sz="3200" dirty="0" smtClean="0"/>
              <a:t>– </a:t>
            </a:r>
            <a:r>
              <a:rPr lang="ar-EG" sz="3200" dirty="0" err="1" smtClean="0"/>
              <a:t>يوضح </a:t>
            </a:r>
            <a:r>
              <a:rPr lang="ar-EG" sz="3200" dirty="0" smtClean="0"/>
              <a:t>– </a:t>
            </a:r>
            <a:r>
              <a:rPr lang="ar-EG" sz="3200" dirty="0" err="1" smtClean="0"/>
              <a:t>يحلل </a:t>
            </a:r>
            <a:r>
              <a:rPr lang="ar-EG" sz="3200" dirty="0" smtClean="0"/>
              <a:t>– </a:t>
            </a:r>
            <a:r>
              <a:rPr lang="ar-EG" sz="3200" dirty="0" err="1" smtClean="0"/>
              <a:t>يفسر </a:t>
            </a:r>
            <a:r>
              <a:rPr lang="ar-EG" sz="3200" dirty="0" smtClean="0"/>
              <a:t>– </a:t>
            </a:r>
            <a:r>
              <a:rPr lang="ar-EG" sz="3200" dirty="0" err="1" smtClean="0"/>
              <a:t>يقارن </a:t>
            </a:r>
            <a:r>
              <a:rPr lang="ar-EG" sz="3200" dirty="0" smtClean="0"/>
              <a:t>– </a:t>
            </a:r>
            <a:r>
              <a:rPr lang="ar-EG" sz="3200" dirty="0" err="1" smtClean="0"/>
              <a:t>يميز </a:t>
            </a:r>
            <a:r>
              <a:rPr lang="ar-EG" sz="3200" dirty="0" smtClean="0"/>
              <a:t>– </a:t>
            </a:r>
            <a:r>
              <a:rPr lang="ar-EG" sz="3200" dirty="0" err="1" smtClean="0"/>
              <a:t>ينقد </a:t>
            </a:r>
            <a:r>
              <a:rPr lang="ar-EG" sz="3200" dirty="0" smtClean="0"/>
              <a:t>– </a:t>
            </a:r>
            <a:r>
              <a:rPr lang="ar-EG" sz="3200" dirty="0" err="1" smtClean="0"/>
              <a:t>يحد </a:t>
            </a:r>
            <a:r>
              <a:rPr lang="ar-EG" sz="3200" dirty="0" smtClean="0"/>
              <a:t>– </a:t>
            </a:r>
            <a:r>
              <a:rPr lang="ar-EG" sz="3200" dirty="0" err="1" smtClean="0"/>
              <a:t>يرسم </a:t>
            </a:r>
            <a:r>
              <a:rPr lang="ar-EG" sz="3200" dirty="0" smtClean="0"/>
              <a:t>– </a:t>
            </a:r>
            <a:r>
              <a:rPr lang="ar-EG" sz="3200" dirty="0" err="1" smtClean="0"/>
              <a:t>يستخدم </a:t>
            </a:r>
            <a:r>
              <a:rPr lang="ar-EG" sz="3200" dirty="0" smtClean="0"/>
              <a:t>– </a:t>
            </a:r>
            <a:r>
              <a:rPr lang="ar-EG" sz="3200" dirty="0" err="1" smtClean="0"/>
              <a:t>يوظف.</a:t>
            </a:r>
            <a:r>
              <a:rPr lang="ar-EG" sz="3200" dirty="0" smtClean="0"/>
              <a:t> </a:t>
            </a:r>
            <a:r>
              <a:rPr lang="ar-EG" sz="3200" dirty="0" err="1" smtClean="0"/>
              <a:t>.</a:t>
            </a:r>
            <a:r>
              <a:rPr lang="ar-EG" sz="3200" dirty="0" smtClean="0"/>
              <a:t> </a:t>
            </a:r>
            <a:r>
              <a:rPr lang="ar-EG" sz="3200" dirty="0" err="1" smtClean="0"/>
              <a:t>إلخ.</a:t>
            </a:r>
            <a:r>
              <a:rPr lang="ar-EG" sz="3200" dirty="0" smtClean="0"/>
              <a:t> </a:t>
            </a:r>
            <a:endParaRPr lang="en-US" sz="3200" dirty="0" smtClean="0"/>
          </a:p>
          <a:p>
            <a:pPr algn="just"/>
            <a:r>
              <a:rPr lang="ar-EG" sz="3200" dirty="0" smtClean="0"/>
              <a:t>أما الأفعال التالية:   </a:t>
            </a:r>
            <a:r>
              <a:rPr lang="ar-EG" sz="3200" dirty="0" err="1" smtClean="0"/>
              <a:t>يفهم </a:t>
            </a:r>
            <a:r>
              <a:rPr lang="ar-EG" sz="3200" dirty="0" smtClean="0"/>
              <a:t>– </a:t>
            </a:r>
            <a:r>
              <a:rPr lang="ar-EG" sz="3200" dirty="0" err="1" smtClean="0"/>
              <a:t>يدرك </a:t>
            </a:r>
            <a:r>
              <a:rPr lang="ar-EG" sz="3200" dirty="0" smtClean="0"/>
              <a:t>– </a:t>
            </a:r>
            <a:r>
              <a:rPr lang="ar-EG" sz="3200" dirty="0" err="1" smtClean="0"/>
              <a:t>يتعلم </a:t>
            </a:r>
            <a:r>
              <a:rPr lang="ar-EG" sz="3200" dirty="0" smtClean="0"/>
              <a:t>– </a:t>
            </a:r>
            <a:r>
              <a:rPr lang="ar-EG" sz="3200" dirty="0" err="1" smtClean="0"/>
              <a:t>يستوعب </a:t>
            </a:r>
            <a:r>
              <a:rPr lang="ar-EG" sz="3200" dirty="0" smtClean="0"/>
              <a:t>– </a:t>
            </a:r>
            <a:r>
              <a:rPr lang="ar-EG" sz="3200" dirty="0" err="1" smtClean="0"/>
              <a:t>يتقبل.</a:t>
            </a:r>
            <a:r>
              <a:rPr lang="ar-EG" sz="3200" dirty="0" smtClean="0"/>
              <a:t> ..الخ هذه أفعال غير سلوكية تقيس سلوك خفي غير قابل للملاحظة </a:t>
            </a:r>
            <a:r>
              <a:rPr lang="ar-EG" sz="3200" dirty="0" err="1" smtClean="0"/>
              <a:t>والقيسا</a:t>
            </a:r>
            <a:r>
              <a:rPr lang="ar-EG" sz="3200" dirty="0" smtClean="0"/>
              <a:t>،  ولا يجوز استخدامها في صياغة </a:t>
            </a:r>
            <a:r>
              <a:rPr lang="ar-EG" sz="3200" dirty="0" err="1" smtClean="0"/>
              <a:t>الأهداف.</a:t>
            </a:r>
            <a:r>
              <a:rPr lang="ar-EG" sz="3200" dirty="0" smtClean="0"/>
              <a:t>  </a:t>
            </a:r>
            <a:endParaRPr lang="en-US" sz="3200" dirty="0" smtClean="0"/>
          </a:p>
          <a:p>
            <a:pPr algn="just"/>
            <a:r>
              <a:rPr lang="ar-EG" sz="3200" dirty="0" smtClean="0"/>
              <a:t>كما لا يجوز استخدام أكثر من فعل مضارع واحد في الهدف،  وإلا يصبح هدفاً مركباً غير صحيح </a:t>
            </a:r>
            <a:r>
              <a:rPr lang="ar-EG" sz="3200" dirty="0" err="1" smtClean="0"/>
              <a:t>سلوكياً.</a:t>
            </a:r>
            <a:r>
              <a:rPr lang="ar-EG" sz="3200" dirty="0" smtClean="0"/>
              <a:t>  </a:t>
            </a:r>
            <a:endParaRPr lang="en-US" sz="3200" dirty="0" smtClean="0"/>
          </a:p>
          <a:p>
            <a:pPr algn="just"/>
            <a:endParaRPr lang="ar-SA" sz="32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just"/>
            <a:r>
              <a:rPr lang="ar-EG" sz="3200" dirty="0" smtClean="0">
                <a:latin typeface="Simplified Arabic" pitchFamily="18" charset="-78"/>
                <a:cs typeface="Simplified Arabic" pitchFamily="18" charset="-78"/>
              </a:rPr>
              <a:t>يعبر عن محتوى الفعل أو الموضوع المراد تعلمه،  ولتحديد هذا المحتوى لابد من قراءة المادة الدراسية جيداً ثم تحديد الحقائق والمفاهيم والمبادئ والقوانين والنظريات الذي يحققه الهدف بحيث تتناول مفهوماً أو مبدأ بصورة مبسطة حتى يسهل استيعابها لدى الطلبة.</a:t>
            </a:r>
            <a:endParaRPr lang="en-US" sz="3200" dirty="0" smtClean="0">
              <a:latin typeface="Simplified Arabic" pitchFamily="18" charset="-78"/>
              <a:cs typeface="Simplified Arabic" pitchFamily="18" charset="-78"/>
            </a:endParaRPr>
          </a:p>
          <a:p>
            <a:pPr algn="just">
              <a:buNone/>
            </a:pPr>
            <a:endParaRPr lang="en-US" sz="3200" dirty="0" smtClean="0">
              <a:latin typeface="Simplified Arabic" pitchFamily="18" charset="-78"/>
              <a:cs typeface="Simplified Arabic" pitchFamily="18" charset="-78"/>
            </a:endParaRPr>
          </a:p>
          <a:p>
            <a:pPr algn="just"/>
            <a:r>
              <a:rPr lang="ar-EG" sz="3200" dirty="0" smtClean="0">
                <a:latin typeface="Simplified Arabic" pitchFamily="18" charset="-78"/>
                <a:cs typeface="Simplified Arabic" pitchFamily="18" charset="-78"/>
              </a:rPr>
              <a:t>مثال:   </a:t>
            </a:r>
            <a:r>
              <a:rPr lang="ar-EG" sz="3200" dirty="0" err="1" smtClean="0">
                <a:latin typeface="Simplified Arabic" pitchFamily="18" charset="-78"/>
                <a:cs typeface="Simplified Arabic" pitchFamily="18" charset="-78"/>
              </a:rPr>
              <a:t>يذكر </a:t>
            </a:r>
            <a:r>
              <a:rPr lang="ar-EG" sz="3200" dirty="0" smtClean="0">
                <a:latin typeface="Simplified Arabic" pitchFamily="18" charset="-78"/>
                <a:cs typeface="Simplified Arabic" pitchFamily="18" charset="-78"/>
              </a:rPr>
              <a:t>(فعل) خمس صفات </a:t>
            </a:r>
            <a:r>
              <a:rPr lang="ar-EG" sz="3200" dirty="0" err="1" smtClean="0">
                <a:latin typeface="Simplified Arabic" pitchFamily="18" charset="-78"/>
                <a:cs typeface="Simplified Arabic" pitchFamily="18" charset="-78"/>
              </a:rPr>
              <a:t>للثدييات </a:t>
            </a:r>
            <a:r>
              <a:rPr lang="ar-EG" sz="3200" dirty="0" smtClean="0">
                <a:latin typeface="Simplified Arabic" pitchFamily="18" charset="-78"/>
                <a:cs typeface="Simplified Arabic" pitchFamily="18" charset="-78"/>
              </a:rPr>
              <a:t>(محتوى) دون </a:t>
            </a:r>
            <a:r>
              <a:rPr lang="ar-EG" sz="3200" dirty="0" err="1" smtClean="0">
                <a:latin typeface="Simplified Arabic" pitchFamily="18" charset="-78"/>
                <a:cs typeface="Simplified Arabic" pitchFamily="18" charset="-78"/>
              </a:rPr>
              <a:t>أخطاء </a:t>
            </a:r>
            <a:r>
              <a:rPr lang="ar-EG" sz="3200" dirty="0" smtClean="0">
                <a:latin typeface="Simplified Arabic" pitchFamily="18" charset="-78"/>
                <a:cs typeface="Simplified Arabic" pitchFamily="18" charset="-78"/>
              </a:rPr>
              <a:t>(معيار إتقان) في </a:t>
            </a:r>
            <a:r>
              <a:rPr lang="ar-EG" sz="3200" dirty="0" err="1" smtClean="0">
                <a:latin typeface="Simplified Arabic" pitchFamily="18" charset="-78"/>
                <a:cs typeface="Simplified Arabic" pitchFamily="18" charset="-78"/>
              </a:rPr>
              <a:t>دقيقتين </a:t>
            </a:r>
            <a:r>
              <a:rPr lang="ar-EG" sz="3200" dirty="0" smtClean="0">
                <a:latin typeface="Simplified Arabic" pitchFamily="18" charset="-78"/>
                <a:cs typeface="Simplified Arabic" pitchFamily="18" charset="-78"/>
              </a:rPr>
              <a:t>(معيار الوقت</a:t>
            </a:r>
            <a:r>
              <a:rPr lang="ar-EG" sz="3200" dirty="0" err="1" smtClean="0">
                <a:latin typeface="Simplified Arabic" pitchFamily="18" charset="-78"/>
                <a:cs typeface="Simplified Arabic" pitchFamily="18" charset="-78"/>
              </a:rPr>
              <a:t>).</a:t>
            </a:r>
            <a:r>
              <a:rPr lang="ar-EG" sz="3200" dirty="0" smtClean="0">
                <a:latin typeface="Simplified Arabic" pitchFamily="18" charset="-78"/>
                <a:cs typeface="Simplified Arabic" pitchFamily="18" charset="-78"/>
              </a:rPr>
              <a:t> </a:t>
            </a:r>
            <a:endParaRPr lang="en-US" sz="3200" dirty="0" smtClean="0">
              <a:latin typeface="Simplified Arabic" pitchFamily="18" charset="-78"/>
              <a:cs typeface="Simplified Arabic" pitchFamily="18" charset="-78"/>
            </a:endParaRPr>
          </a:p>
          <a:p>
            <a:pPr algn="just"/>
            <a:endParaRPr lang="ar-SA" sz="3200" dirty="0">
              <a:latin typeface="Simplified Arabic" pitchFamily="18" charset="-78"/>
              <a:cs typeface="Simplified Arabic" pitchFamily="18" charset="-78"/>
            </a:endParaRPr>
          </a:p>
        </p:txBody>
      </p:sp>
      <p:sp>
        <p:nvSpPr>
          <p:cNvPr id="4" name="مستطيل 3"/>
          <p:cNvSpPr/>
          <p:nvPr/>
        </p:nvSpPr>
        <p:spPr>
          <a:xfrm>
            <a:off x="4716016" y="404664"/>
            <a:ext cx="3744416" cy="792088"/>
          </a:xfrm>
          <a:prstGeom prst="rect">
            <a:avLst/>
          </a:prstGeom>
        </p:spPr>
        <p:style>
          <a:lnRef idx="3">
            <a:schemeClr val="lt1"/>
          </a:lnRef>
          <a:fillRef idx="1">
            <a:schemeClr val="accent2"/>
          </a:fillRef>
          <a:effectRef idx="1">
            <a:schemeClr val="accent2"/>
          </a:effectRef>
          <a:fontRef idx="minor">
            <a:schemeClr val="lt1"/>
          </a:fontRef>
        </p:style>
        <p:txBody>
          <a:bodyPr rtlCol="1" anchor="ctr"/>
          <a:lstStyle/>
          <a:p>
            <a:pPr marL="742950" indent="-742950" algn="ctr"/>
            <a:r>
              <a:rPr lang="ar-SA" sz="3600" b="1" dirty="0" err="1" smtClean="0"/>
              <a:t>2.</a:t>
            </a:r>
            <a:r>
              <a:rPr lang="ar-SA" sz="3600" b="1" dirty="0" smtClean="0"/>
              <a:t>  </a:t>
            </a:r>
            <a:r>
              <a:rPr lang="ar-EG" sz="3600" b="1" dirty="0" smtClean="0"/>
              <a:t>محتوى الهدف:</a:t>
            </a:r>
            <a:endParaRPr lang="ar-SA" sz="3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b="1" dirty="0" smtClean="0">
                <a:solidFill>
                  <a:srgbClr val="FF3300"/>
                </a:solidFill>
              </a:rPr>
              <a:t>مقدمة:</a:t>
            </a:r>
            <a:r>
              <a:rPr lang="en-US" dirty="0" smtClean="0"/>
              <a:t/>
            </a:r>
            <a:br>
              <a:rPr lang="en-US" dirty="0" smtClean="0"/>
            </a:br>
            <a:endParaRPr lang="ar-SA" dirty="0"/>
          </a:p>
        </p:txBody>
      </p:sp>
      <p:sp>
        <p:nvSpPr>
          <p:cNvPr id="3" name="عنصر نائب للمحتوى 2"/>
          <p:cNvSpPr>
            <a:spLocks noGrp="1"/>
          </p:cNvSpPr>
          <p:nvPr>
            <p:ph sz="quarter" idx="1"/>
          </p:nvPr>
        </p:nvSpPr>
        <p:spPr>
          <a:xfrm>
            <a:off x="457200" y="908720"/>
            <a:ext cx="8435280" cy="5688632"/>
          </a:xfrm>
        </p:spPr>
        <p:txBody>
          <a:bodyPr>
            <a:normAutofit fontScale="92500" lnSpcReduction="10000"/>
          </a:bodyPr>
          <a:lstStyle/>
          <a:p>
            <a:pPr algn="just"/>
            <a:r>
              <a:rPr lang="ar-EG" sz="3300" dirty="0" smtClean="0">
                <a:latin typeface="Simplified Arabic" pitchFamily="18" charset="-78"/>
                <a:cs typeface="Simplified Arabic" pitchFamily="18" charset="-78"/>
              </a:rPr>
              <a:t>التربية </a:t>
            </a:r>
            <a:r>
              <a:rPr lang="ar-EG" sz="3300" dirty="0">
                <a:latin typeface="Simplified Arabic" pitchFamily="18" charset="-78"/>
                <a:cs typeface="Simplified Arabic" pitchFamily="18" charset="-78"/>
              </a:rPr>
              <a:t>وسيلة </a:t>
            </a:r>
            <a:r>
              <a:rPr lang="ar-EG" sz="3300" dirty="0" smtClean="0">
                <a:latin typeface="Simplified Arabic" pitchFamily="18" charset="-78"/>
                <a:cs typeface="Simplified Arabic" pitchFamily="18" charset="-78"/>
              </a:rPr>
              <a:t>المجتمع </a:t>
            </a:r>
            <a:r>
              <a:rPr lang="ar-EG" sz="3300" dirty="0">
                <a:latin typeface="Simplified Arabic" pitchFamily="18" charset="-78"/>
                <a:cs typeface="Simplified Arabic" pitchFamily="18" charset="-78"/>
              </a:rPr>
              <a:t>في تحقيق أهدافه،  فالتنشئة الاجتماعية والتطبيع والتعليم والتطوير والتثقيف تسخر لإعداد الفرد للحياة،  والمواطن للمشاركة في فعاليات المجتمع تختص بإعداد الفرد للمواطنة والتفاعل مع ما يتصل بالعلم من جوانب الحياة في مجتمعه وتشارك المؤسسات المجتمعية في التربية العلمية،  وتنفرد المدرسة بتقديم برنامج تربوي يتضمن تخصصات مختلفة يقوم على التخطيط الوعي والتنفيذ المنظم، وهي تسعى إلى الوصول إلى </a:t>
            </a:r>
            <a:r>
              <a:rPr lang="ar-EG" sz="3300" dirty="0" smtClean="0">
                <a:latin typeface="Simplified Arabic" pitchFamily="18" charset="-78"/>
                <a:cs typeface="Simplified Arabic" pitchFamily="18" charset="-78"/>
              </a:rPr>
              <a:t>نتاج</a:t>
            </a:r>
            <a:r>
              <a:rPr lang="ar-SY" sz="3300" dirty="0" err="1" smtClean="0">
                <a:latin typeface="Simplified Arabic" pitchFamily="18" charset="-78"/>
                <a:cs typeface="Simplified Arabic" pitchFamily="18" charset="-78"/>
              </a:rPr>
              <a:t>ات</a:t>
            </a:r>
            <a:r>
              <a:rPr lang="ar-EG" sz="3300" dirty="0" smtClean="0">
                <a:latin typeface="Simplified Arabic" pitchFamily="18" charset="-78"/>
                <a:cs typeface="Simplified Arabic" pitchFamily="18" charset="-78"/>
              </a:rPr>
              <a:t> </a:t>
            </a:r>
            <a:r>
              <a:rPr lang="ar-EG" sz="3300" dirty="0">
                <a:latin typeface="Simplified Arabic" pitchFamily="18" charset="-78"/>
                <a:cs typeface="Simplified Arabic" pitchFamily="18" charset="-78"/>
              </a:rPr>
              <a:t>معينة تعرف بالأهداف وبناءً على ذلك تعتبر الأهداف موجهات العمل التربوي يتم في ضوئها اختيار الموضوعات والمحتوى الدراسي، والنشاطات وطرائق لتدريس هي تحد مؤشرات الإنجاز </a:t>
            </a:r>
            <a:r>
              <a:rPr lang="ar-EG" sz="3300" dirty="0" smtClean="0">
                <a:latin typeface="Simplified Arabic" pitchFamily="18" charset="-78"/>
                <a:cs typeface="Simplified Arabic" pitchFamily="18" charset="-78"/>
              </a:rPr>
              <a:t>وضوابط</a:t>
            </a:r>
            <a:r>
              <a:rPr lang="ar-SA" sz="3300" dirty="0" smtClean="0">
                <a:latin typeface="Simplified Arabic" pitchFamily="18" charset="-78"/>
                <a:cs typeface="Simplified Arabic" pitchFamily="18" charset="-78"/>
              </a:rPr>
              <a:t> </a:t>
            </a:r>
            <a:r>
              <a:rPr lang="ar-EG" sz="3300" dirty="0" smtClean="0">
                <a:latin typeface="Simplified Arabic" pitchFamily="18" charset="-78"/>
                <a:cs typeface="Simplified Arabic" pitchFamily="18" charset="-78"/>
              </a:rPr>
              <a:t>الحكم </a:t>
            </a:r>
            <a:r>
              <a:rPr lang="ar-EG" sz="3300" dirty="0">
                <a:latin typeface="Simplified Arabic" pitchFamily="18" charset="-78"/>
                <a:cs typeface="Simplified Arabic" pitchFamily="18" charset="-78"/>
              </a:rPr>
              <a:t>على نجاح العملية التربوية أي ما يعرف بالتقويم، كل ذلك بأسلوب علمي متقن يهدف إلى إتقان التعلم </a:t>
            </a:r>
            <a:r>
              <a:rPr lang="ar-EG" sz="3300" dirty="0" smtClean="0">
                <a:latin typeface="Simplified Arabic" pitchFamily="18" charset="-78"/>
                <a:cs typeface="Simplified Arabic" pitchFamily="18" charset="-78"/>
              </a:rPr>
              <a:t>المرتبط</a:t>
            </a:r>
            <a:r>
              <a:rPr lang="ar-SA" sz="3300" dirty="0" smtClean="0">
                <a:latin typeface="Simplified Arabic" pitchFamily="18" charset="-78"/>
                <a:cs typeface="Simplified Arabic" pitchFamily="18" charset="-78"/>
              </a:rPr>
              <a:t> </a:t>
            </a:r>
            <a:r>
              <a:rPr lang="ar-EG" sz="3300" dirty="0" smtClean="0">
                <a:latin typeface="Simplified Arabic" pitchFamily="18" charset="-78"/>
                <a:cs typeface="Simplified Arabic" pitchFamily="18" charset="-78"/>
              </a:rPr>
              <a:t>بفلسفة </a:t>
            </a:r>
            <a:r>
              <a:rPr lang="ar-EG" sz="3300" dirty="0">
                <a:latin typeface="Simplified Arabic" pitchFamily="18" charset="-78"/>
                <a:cs typeface="Simplified Arabic" pitchFamily="18" charset="-78"/>
              </a:rPr>
              <a:t>المجتمع وأهدافه</a:t>
            </a:r>
            <a:r>
              <a:rPr lang="ar-EG" sz="3300" dirty="0" smtClean="0">
                <a:latin typeface="Simplified Arabic" pitchFamily="18" charset="-78"/>
                <a:cs typeface="Simplified Arabic" pitchFamily="18" charset="-78"/>
              </a:rPr>
              <a:t>.</a:t>
            </a:r>
            <a:endParaRPr lang="en-US" sz="33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1593304"/>
            <a:ext cx="7772400" cy="4572000"/>
          </a:xfrm>
        </p:spPr>
        <p:txBody>
          <a:bodyPr>
            <a:normAutofit/>
          </a:bodyPr>
          <a:lstStyle/>
          <a:p>
            <a:pPr algn="just"/>
            <a:r>
              <a:rPr lang="ar-EG" sz="3600" dirty="0" smtClean="0"/>
              <a:t>يمكن للمدرس تحديد مستوى إتقان للهدف حيث يحدد مثلاً مستوى 80% لإتقان رسم الجهاز </a:t>
            </a:r>
            <a:r>
              <a:rPr lang="ar-EG" sz="3600" dirty="0" err="1" smtClean="0"/>
              <a:t>الهضمي.</a:t>
            </a:r>
            <a:r>
              <a:rPr lang="ar-EG" sz="3600" dirty="0" smtClean="0"/>
              <a:t> </a:t>
            </a:r>
            <a:endParaRPr lang="ar-SA" sz="3600" dirty="0"/>
          </a:p>
        </p:txBody>
      </p:sp>
      <p:sp>
        <p:nvSpPr>
          <p:cNvPr id="4" name="مستطيل 3"/>
          <p:cNvSpPr/>
          <p:nvPr/>
        </p:nvSpPr>
        <p:spPr>
          <a:xfrm>
            <a:off x="4211960" y="404664"/>
            <a:ext cx="4248472" cy="792088"/>
          </a:xfrm>
          <a:prstGeom prst="rect">
            <a:avLst/>
          </a:prstGeom>
        </p:spPr>
        <p:style>
          <a:lnRef idx="3">
            <a:schemeClr val="lt1"/>
          </a:lnRef>
          <a:fillRef idx="1">
            <a:schemeClr val="accent2"/>
          </a:fillRef>
          <a:effectRef idx="1">
            <a:schemeClr val="accent2"/>
          </a:effectRef>
          <a:fontRef idx="minor">
            <a:schemeClr val="lt1"/>
          </a:fontRef>
        </p:style>
        <p:txBody>
          <a:bodyPr rtlCol="1" anchor="ctr"/>
          <a:lstStyle/>
          <a:p>
            <a:pPr marL="742950" indent="-742950" algn="ctr"/>
            <a:r>
              <a:rPr lang="ar-EG" sz="3600" dirty="0" err="1" smtClean="0"/>
              <a:t>3.</a:t>
            </a:r>
            <a:r>
              <a:rPr lang="ar-EG" sz="3600" dirty="0" smtClean="0"/>
              <a:t> مستوى الاتقان </a:t>
            </a:r>
            <a:r>
              <a:rPr lang="ar-EG" sz="3600" dirty="0" err="1" smtClean="0"/>
              <a:t>للهدف:</a:t>
            </a:r>
            <a:r>
              <a:rPr lang="ar-EG" sz="3600" dirty="0" smtClean="0"/>
              <a:t> </a:t>
            </a:r>
            <a:endParaRPr lang="ar-SA" sz="3600" b="1" dirty="0"/>
          </a:p>
        </p:txBody>
      </p:sp>
      <p:pic>
        <p:nvPicPr>
          <p:cNvPr id="6" name="صورة 5" descr="90.jpg"/>
          <p:cNvPicPr>
            <a:picLocks noChangeAspect="1"/>
          </p:cNvPicPr>
          <p:nvPr/>
        </p:nvPicPr>
        <p:blipFill>
          <a:blip r:embed="rId2" cstate="print"/>
          <a:stretch>
            <a:fillRect/>
          </a:stretch>
        </p:blipFill>
        <p:spPr>
          <a:xfrm>
            <a:off x="1115616" y="3068960"/>
            <a:ext cx="5253388" cy="321489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just">
              <a:buNone/>
            </a:pPr>
            <a:r>
              <a:rPr lang="ar-EG" sz="4000" dirty="0" smtClean="0">
                <a:latin typeface="Simplified Arabic" pitchFamily="18" charset="-78"/>
                <a:cs typeface="Simplified Arabic" pitchFamily="18" charset="-78"/>
              </a:rPr>
              <a:t>كأن يحدد ثلاث دقائق للكشف عن غاز ثاني أكسيد الكربون.</a:t>
            </a:r>
            <a:endParaRPr lang="en-US" sz="4000" dirty="0" smtClean="0">
              <a:latin typeface="Simplified Arabic" pitchFamily="18" charset="-78"/>
              <a:cs typeface="Simplified Arabic" pitchFamily="18" charset="-78"/>
            </a:endParaRPr>
          </a:p>
          <a:p>
            <a:pPr algn="just">
              <a:buNone/>
            </a:pPr>
            <a:r>
              <a:rPr lang="ar-EG" sz="4000" dirty="0" smtClean="0">
                <a:latin typeface="Simplified Arabic" pitchFamily="18" charset="-78"/>
                <a:cs typeface="Simplified Arabic" pitchFamily="18" charset="-78"/>
              </a:rPr>
              <a:t>ويعتبر تحديد مستوى الإتقان والوقت جزءاً اختيارياً يمكن الاستغناء عنه ويمكن الاستفادة منه في تحديد مستوى أداء متطلبات التعلم </a:t>
            </a:r>
            <a:r>
              <a:rPr lang="ar-EG" sz="4000" dirty="0" err="1" smtClean="0">
                <a:latin typeface="Simplified Arabic" pitchFamily="18" charset="-78"/>
                <a:cs typeface="Simplified Arabic" pitchFamily="18" charset="-78"/>
              </a:rPr>
              <a:t>المرغوب.</a:t>
            </a:r>
            <a:r>
              <a:rPr lang="ar-EG" sz="4000" dirty="0" smtClean="0">
                <a:latin typeface="Simplified Arabic" pitchFamily="18" charset="-78"/>
                <a:cs typeface="Simplified Arabic" pitchFamily="18" charset="-78"/>
              </a:rPr>
              <a:t>  </a:t>
            </a:r>
            <a:endParaRPr lang="en-US" sz="4000" dirty="0">
              <a:latin typeface="Simplified Arabic" pitchFamily="18" charset="-78"/>
              <a:cs typeface="Simplified Arabic" pitchFamily="18" charset="-78"/>
            </a:endParaRPr>
          </a:p>
        </p:txBody>
      </p:sp>
      <p:sp>
        <p:nvSpPr>
          <p:cNvPr id="4" name="مستطيل 3"/>
          <p:cNvSpPr/>
          <p:nvPr/>
        </p:nvSpPr>
        <p:spPr>
          <a:xfrm>
            <a:off x="2843808" y="404664"/>
            <a:ext cx="5616624" cy="792088"/>
          </a:xfrm>
          <a:prstGeom prst="rect">
            <a:avLst/>
          </a:prstGeom>
        </p:spPr>
        <p:style>
          <a:lnRef idx="3">
            <a:schemeClr val="lt1"/>
          </a:lnRef>
          <a:fillRef idx="1">
            <a:schemeClr val="accent2"/>
          </a:fillRef>
          <a:effectRef idx="1">
            <a:schemeClr val="accent2"/>
          </a:effectRef>
          <a:fontRef idx="minor">
            <a:schemeClr val="lt1"/>
          </a:fontRef>
        </p:style>
        <p:txBody>
          <a:bodyPr rtlCol="1" anchor="ctr"/>
          <a:lstStyle/>
          <a:p>
            <a:pPr marL="742950" indent="-742950" algn="ctr"/>
            <a:r>
              <a:rPr lang="ar-EG" sz="3600" dirty="0" err="1" smtClean="0"/>
              <a:t>4</a:t>
            </a:r>
            <a:r>
              <a:rPr lang="ar-EG" sz="3600" b="1" dirty="0" err="1" smtClean="0"/>
              <a:t>.</a:t>
            </a:r>
            <a:r>
              <a:rPr lang="ar-EG" sz="3600" b="1" dirty="0" smtClean="0"/>
              <a:t> يحدد مدة زمنية لإنجاز </a:t>
            </a:r>
            <a:r>
              <a:rPr lang="ar-EG" sz="3600" b="1" dirty="0" err="1" smtClean="0"/>
              <a:t>الهدف</a:t>
            </a:r>
            <a:r>
              <a:rPr lang="ar-EG" sz="3600" dirty="0" err="1" smtClean="0"/>
              <a:t>:</a:t>
            </a:r>
            <a:r>
              <a:rPr lang="ar-EG" sz="3600" dirty="0" smtClean="0"/>
              <a:t> </a:t>
            </a:r>
            <a:endParaRPr lang="ar-SA" sz="36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1600200"/>
            <a:ext cx="8229600" cy="4925144"/>
          </a:xfrm>
        </p:spPr>
        <p:txBody>
          <a:bodyPr>
            <a:normAutofit/>
          </a:bodyPr>
          <a:lstStyle/>
          <a:p>
            <a:pPr>
              <a:buNone/>
            </a:pPr>
            <a:r>
              <a:rPr lang="ar-EG" sz="3600" dirty="0" smtClean="0">
                <a:latin typeface="Simplified Arabic" pitchFamily="18" charset="-78"/>
                <a:cs typeface="Simplified Arabic" pitchFamily="18" charset="-78"/>
              </a:rPr>
              <a:t>يمكن للمدرس من تحديد الشروط التي يتحقق فيها الهدف أو الظرف الخاص بالهدف </a:t>
            </a:r>
            <a:r>
              <a:rPr lang="ar-EG" sz="3600" dirty="0" err="1" smtClean="0">
                <a:latin typeface="Simplified Arabic" pitchFamily="18" charset="-78"/>
                <a:cs typeface="Simplified Arabic" pitchFamily="18" charset="-78"/>
              </a:rPr>
              <a:t>المقصود.</a:t>
            </a:r>
            <a:r>
              <a:rPr lang="ar-EG" sz="3600" dirty="0" smtClean="0">
                <a:latin typeface="Simplified Arabic" pitchFamily="18" charset="-78"/>
                <a:cs typeface="Simplified Arabic" pitchFamily="18" charset="-78"/>
              </a:rPr>
              <a:t> </a:t>
            </a:r>
            <a:endParaRPr lang="en-US" sz="3600" dirty="0" smtClean="0">
              <a:latin typeface="Simplified Arabic" pitchFamily="18" charset="-78"/>
              <a:cs typeface="Simplified Arabic" pitchFamily="18" charset="-78"/>
            </a:endParaRPr>
          </a:p>
          <a:p>
            <a:pPr>
              <a:buNone/>
            </a:pPr>
            <a:r>
              <a:rPr lang="ar-EG" sz="3600" b="1" dirty="0" smtClean="0">
                <a:latin typeface="Simplified Arabic" pitchFamily="18" charset="-78"/>
                <a:cs typeface="Simplified Arabic" pitchFamily="18" charset="-78"/>
              </a:rPr>
              <a:t>مثال:   </a:t>
            </a:r>
            <a:r>
              <a:rPr lang="ar-EG" sz="3600" dirty="0" smtClean="0">
                <a:latin typeface="Simplified Arabic" pitchFamily="18" charset="-78"/>
                <a:cs typeface="Simplified Arabic" pitchFamily="18" charset="-78"/>
              </a:rPr>
              <a:t>أن يتتبع الطالب الدورة الدموية الصغرى 80% بعد شرح المدرس وأن يكتب الطالب تقريراً عن أطفال الأنابيب بعد مشاهدة فيلم تعليمي عن ذلك ففي المثال الأول يعتبر شرح المدرس شرط لتحقق الهدف وفي المثال الثاني تعتبر مشاهدة الطالب لفيلم تعليمي شرط لتحقق الهدف.</a:t>
            </a:r>
            <a:endParaRPr lang="en-US" sz="3600" dirty="0" smtClean="0">
              <a:latin typeface="Simplified Arabic" pitchFamily="18" charset="-78"/>
              <a:cs typeface="Simplified Arabic" pitchFamily="18" charset="-78"/>
            </a:endParaRPr>
          </a:p>
        </p:txBody>
      </p:sp>
      <p:sp>
        <p:nvSpPr>
          <p:cNvPr id="4" name="مستطيل 3"/>
          <p:cNvSpPr/>
          <p:nvPr/>
        </p:nvSpPr>
        <p:spPr>
          <a:xfrm>
            <a:off x="4499992" y="404664"/>
            <a:ext cx="3960440" cy="792088"/>
          </a:xfrm>
          <a:prstGeom prst="rect">
            <a:avLst/>
          </a:prstGeom>
        </p:spPr>
        <p:style>
          <a:lnRef idx="3">
            <a:schemeClr val="lt1"/>
          </a:lnRef>
          <a:fillRef idx="1">
            <a:schemeClr val="accent2"/>
          </a:fillRef>
          <a:effectRef idx="1">
            <a:schemeClr val="accent2"/>
          </a:effectRef>
          <a:fontRef idx="minor">
            <a:schemeClr val="lt1"/>
          </a:fontRef>
        </p:style>
        <p:txBody>
          <a:bodyPr rtlCol="1" anchor="ctr"/>
          <a:lstStyle/>
          <a:p>
            <a:pPr marL="742950" indent="-742950" algn="ctr"/>
            <a:r>
              <a:rPr lang="ar-EG" sz="3600" dirty="0" err="1" smtClean="0"/>
              <a:t>5</a:t>
            </a:r>
            <a:r>
              <a:rPr lang="ar-EG" sz="3600" b="1" dirty="0" err="1" smtClean="0"/>
              <a:t>.</a:t>
            </a:r>
            <a:r>
              <a:rPr lang="ar-EG" sz="3600" b="1" dirty="0" smtClean="0"/>
              <a:t> شروط تحقق </a:t>
            </a:r>
            <a:r>
              <a:rPr lang="ar-EG" sz="3600" b="1" dirty="0" err="1" smtClean="0"/>
              <a:t>الهدف:</a:t>
            </a:r>
            <a:r>
              <a:rPr lang="ar-EG" sz="3600" b="1" dirty="0" smtClean="0"/>
              <a:t>    </a:t>
            </a:r>
            <a:endParaRPr lang="en-US" sz="36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15416"/>
            <a:ext cx="8229600" cy="1143000"/>
          </a:xfrm>
        </p:spPr>
        <p:txBody>
          <a:bodyPr>
            <a:normAutofit fontScale="90000"/>
          </a:bodyPr>
          <a:lstStyle/>
          <a:p>
            <a:r>
              <a:rPr lang="ar-EG" sz="3600" b="1" dirty="0" smtClean="0">
                <a:solidFill>
                  <a:srgbClr val="FF3300"/>
                </a:solidFill>
              </a:rPr>
              <a:t>الهدف السلوكي يصاغ على النحو التالي:</a:t>
            </a:r>
            <a:endParaRPr lang="ar-SA" sz="3600" b="1" dirty="0">
              <a:solidFill>
                <a:srgbClr val="FF3300"/>
              </a:solidFill>
            </a:endParaRPr>
          </a:p>
        </p:txBody>
      </p:sp>
      <p:sp>
        <p:nvSpPr>
          <p:cNvPr id="3" name="عنصر نائب للمحتوى 2"/>
          <p:cNvSpPr>
            <a:spLocks noGrp="1"/>
          </p:cNvSpPr>
          <p:nvPr>
            <p:ph sz="quarter" idx="1"/>
          </p:nvPr>
        </p:nvSpPr>
        <p:spPr>
          <a:xfrm>
            <a:off x="323528" y="2564904"/>
            <a:ext cx="8496944" cy="4149080"/>
          </a:xfrm>
        </p:spPr>
        <p:txBody>
          <a:bodyPr>
            <a:noAutofit/>
          </a:bodyPr>
          <a:lstStyle/>
          <a:p>
            <a:pPr algn="just"/>
            <a:r>
              <a:rPr lang="ar-EG" sz="3200" b="1" dirty="0" smtClean="0">
                <a:solidFill>
                  <a:srgbClr val="FF0000"/>
                </a:solidFill>
                <a:latin typeface="Simplified Arabic" pitchFamily="18" charset="-78"/>
                <a:cs typeface="Simplified Arabic" pitchFamily="18" charset="-78"/>
              </a:rPr>
              <a:t>مثال</a:t>
            </a:r>
            <a:r>
              <a:rPr lang="ar-EG" sz="3200" dirty="0" smtClean="0">
                <a:latin typeface="Simplified Arabic" pitchFamily="18" charset="-78"/>
                <a:cs typeface="Simplified Arabic" pitchFamily="18" charset="-78"/>
              </a:rPr>
              <a:t>:</a:t>
            </a:r>
            <a:r>
              <a:rPr lang="ar-EG" sz="3200" b="1" dirty="0" smtClean="0">
                <a:latin typeface="Simplified Arabic" pitchFamily="18" charset="-78"/>
                <a:cs typeface="Simplified Arabic" pitchFamily="18" charset="-78"/>
              </a:rPr>
              <a:t>أن يفسر الطالب </a:t>
            </a:r>
            <a:r>
              <a:rPr lang="ar-EG" sz="3200" b="1" dirty="0" err="1" smtClean="0">
                <a:latin typeface="Simplified Arabic" pitchFamily="18" charset="-78"/>
                <a:cs typeface="Simplified Arabic" pitchFamily="18" charset="-78"/>
              </a:rPr>
              <a:t>وظية</a:t>
            </a:r>
            <a:r>
              <a:rPr lang="ar-EG" sz="3200" b="1" dirty="0" smtClean="0">
                <a:latin typeface="Simplified Arabic" pitchFamily="18" charset="-78"/>
                <a:cs typeface="Simplified Arabic" pitchFamily="18" charset="-78"/>
              </a:rPr>
              <a:t> الحويصلات الهوائية في الرئتين بدقة 80%،  خلال ثالث دقائق بعد قراءة ذلك من الكتاب المدرسي.</a:t>
            </a:r>
            <a:endParaRPr lang="en-US" sz="3200" b="1" dirty="0" smtClean="0">
              <a:latin typeface="Simplified Arabic" pitchFamily="18" charset="-78"/>
              <a:cs typeface="Simplified Arabic" pitchFamily="18" charset="-78"/>
            </a:endParaRPr>
          </a:p>
          <a:p>
            <a:pPr algn="just"/>
            <a:r>
              <a:rPr lang="ar-EG" sz="3200" dirty="0" smtClean="0">
                <a:latin typeface="Simplified Arabic" pitchFamily="18" charset="-78"/>
                <a:cs typeface="Simplified Arabic" pitchFamily="18" charset="-78"/>
              </a:rPr>
              <a:t>ونظراً كلمة الطالب في صياغة الأهداف السلوكية،  فإنه يمكن حذفها أو الاستغناء عنها أو وضعها في بداية الأهداف السلوكية بوجه عام. وكذلك كلمة " أن" يكونا لطالب قادراً على وصف السلوك المتوقع منه أو تحديد الفعل المراد تعلمه،والمحتوى، وكذلك معيار الأداء المطلوب للهدف.</a:t>
            </a:r>
            <a:endParaRPr lang="en-US" sz="3200" dirty="0" smtClean="0">
              <a:latin typeface="Simplified Arabic" pitchFamily="18" charset="-78"/>
              <a:cs typeface="Simplified Arabic" pitchFamily="18" charset="-78"/>
            </a:endParaRPr>
          </a:p>
        </p:txBody>
      </p:sp>
      <p:sp>
        <p:nvSpPr>
          <p:cNvPr id="4" name="مستطيل 3"/>
          <p:cNvSpPr/>
          <p:nvPr/>
        </p:nvSpPr>
        <p:spPr>
          <a:xfrm>
            <a:off x="395536" y="1052736"/>
            <a:ext cx="8424936" cy="1296144"/>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EG" sz="3600" b="1" dirty="0" err="1" smtClean="0">
                <a:latin typeface="Simplified Arabic" pitchFamily="18" charset="-78"/>
                <a:cs typeface="Simplified Arabic" pitchFamily="18" charset="-78"/>
              </a:rPr>
              <a:t>أن </a:t>
            </a:r>
            <a:r>
              <a:rPr lang="ar-EG" sz="3600" b="1" dirty="0" smtClean="0">
                <a:latin typeface="Simplified Arabic" pitchFamily="18" charset="-78"/>
                <a:cs typeface="Simplified Arabic" pitchFamily="18" charset="-78"/>
              </a:rPr>
              <a:t>+ فعل </a:t>
            </a:r>
            <a:r>
              <a:rPr lang="ar-EG" sz="3600" b="1" dirty="0" err="1" smtClean="0">
                <a:latin typeface="Simplified Arabic" pitchFamily="18" charset="-78"/>
                <a:cs typeface="Simplified Arabic" pitchFamily="18" charset="-78"/>
              </a:rPr>
              <a:t>سلوكي + </a:t>
            </a:r>
            <a:r>
              <a:rPr lang="ar-EG" sz="3600" b="1" dirty="0" smtClean="0">
                <a:latin typeface="Simplified Arabic" pitchFamily="18" charset="-78"/>
                <a:cs typeface="Simplified Arabic" pitchFamily="18" charset="-78"/>
              </a:rPr>
              <a:t>(الطالب</a:t>
            </a:r>
            <a:r>
              <a:rPr lang="ar-EG" sz="3600" b="1" dirty="0" err="1" smtClean="0">
                <a:latin typeface="Simplified Arabic" pitchFamily="18" charset="-78"/>
                <a:cs typeface="Simplified Arabic" pitchFamily="18" charset="-78"/>
              </a:rPr>
              <a:t>) </a:t>
            </a:r>
            <a:r>
              <a:rPr lang="ar-EG" sz="3600" b="1" dirty="0" smtClean="0">
                <a:latin typeface="Simplified Arabic" pitchFamily="18" charset="-78"/>
                <a:cs typeface="Simplified Arabic" pitchFamily="18" charset="-78"/>
              </a:rPr>
              <a:t>+ المحتوى+ مستوى </a:t>
            </a:r>
            <a:r>
              <a:rPr lang="ar-EG" sz="3600" b="1" dirty="0" err="1" smtClean="0">
                <a:latin typeface="Simplified Arabic" pitchFamily="18" charset="-78"/>
                <a:cs typeface="Simplified Arabic" pitchFamily="18" charset="-78"/>
              </a:rPr>
              <a:t>الإتقان </a:t>
            </a:r>
            <a:r>
              <a:rPr lang="ar-EG" sz="3600" b="1" dirty="0" smtClean="0">
                <a:latin typeface="Simplified Arabic" pitchFamily="18" charset="-78"/>
                <a:cs typeface="Simplified Arabic" pitchFamily="18" charset="-78"/>
              </a:rPr>
              <a:t>+ معيار </a:t>
            </a:r>
            <a:r>
              <a:rPr lang="ar-EG" sz="3600" b="1" dirty="0" err="1" smtClean="0">
                <a:latin typeface="Simplified Arabic" pitchFamily="18" charset="-78"/>
                <a:cs typeface="Simplified Arabic" pitchFamily="18" charset="-78"/>
              </a:rPr>
              <a:t>الوقت </a:t>
            </a:r>
            <a:r>
              <a:rPr lang="ar-EG" sz="3600" b="1" dirty="0" smtClean="0">
                <a:latin typeface="Simplified Arabic" pitchFamily="18" charset="-78"/>
                <a:cs typeface="Simplified Arabic" pitchFamily="18" charset="-78"/>
              </a:rPr>
              <a:t>+ شروط تحقق الهدف.</a:t>
            </a:r>
            <a:endParaRPr lang="en-US" sz="3600" b="1"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sz="quarter" idx="1"/>
          </p:nvPr>
        </p:nvGraphicFramePr>
        <p:xfrm>
          <a:off x="457200" y="-531440"/>
          <a:ext cx="8686800" cy="66576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صورة 5" descr="l4.jpg"/>
          <p:cNvPicPr>
            <a:picLocks noChangeAspect="1"/>
          </p:cNvPicPr>
          <p:nvPr/>
        </p:nvPicPr>
        <p:blipFill>
          <a:blip r:embed="rId7" cstate="print"/>
          <a:stretch>
            <a:fillRect/>
          </a:stretch>
        </p:blipFill>
        <p:spPr>
          <a:xfrm>
            <a:off x="6837294" y="5292849"/>
            <a:ext cx="2306706" cy="1565151"/>
          </a:xfrm>
          <a:prstGeom prst="rect">
            <a:avLst/>
          </a:prstGeom>
        </p:spPr>
      </p:pic>
      <p:pic>
        <p:nvPicPr>
          <p:cNvPr id="7" name="صورة 6" descr="l4.jpg"/>
          <p:cNvPicPr>
            <a:picLocks noChangeAspect="1"/>
          </p:cNvPicPr>
          <p:nvPr/>
        </p:nvPicPr>
        <p:blipFill>
          <a:blip r:embed="rId7" cstate="print"/>
          <a:stretch>
            <a:fillRect/>
          </a:stretch>
        </p:blipFill>
        <p:spPr>
          <a:xfrm flipH="1">
            <a:off x="0" y="0"/>
            <a:ext cx="2306706" cy="15651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graphicEl>
                                              <a:dgm id="{DF263124-8BF8-4FAF-AD55-DAAB46EAA3F0}"/>
                                            </p:graphicEl>
                                          </p:spTgt>
                                        </p:tgtEl>
                                        <p:attrNameLst>
                                          <p:attrName>style.visibility</p:attrName>
                                        </p:attrNameLst>
                                      </p:cBhvr>
                                      <p:to>
                                        <p:strVal val="visible"/>
                                      </p:to>
                                    </p:set>
                                    <p:animEffect transition="in" filter="wipe(down)">
                                      <p:cBhvr>
                                        <p:cTn id="7" dur="290">
                                          <p:stCondLst>
                                            <p:cond delay="0"/>
                                          </p:stCondLst>
                                        </p:cTn>
                                        <p:tgtEl>
                                          <p:spTgt spid="4">
                                            <p:graphicEl>
                                              <a:dgm id="{DF263124-8BF8-4FAF-AD55-DAAB46EAA3F0}"/>
                                            </p:graphicEl>
                                          </p:spTgt>
                                        </p:tgtEl>
                                      </p:cBhvr>
                                    </p:animEffect>
                                    <p:anim calcmode="lin" valueType="num">
                                      <p:cBhvr>
                                        <p:cTn id="8" dur="911" tmFilter="0,0; 0.14,0.36; 0.43,0.73; 0.71,0.91; 1.0,1.0">
                                          <p:stCondLst>
                                            <p:cond delay="0"/>
                                          </p:stCondLst>
                                        </p:cTn>
                                        <p:tgtEl>
                                          <p:spTgt spid="4">
                                            <p:graphicEl>
                                              <a:dgm id="{DF263124-8BF8-4FAF-AD55-DAAB46EAA3F0}"/>
                                            </p:graphicEl>
                                          </p:spTgt>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4">
                                            <p:graphicEl>
                                              <a:dgm id="{DF263124-8BF8-4FAF-AD55-DAAB46EAA3F0}"/>
                                            </p:graphicEl>
                                          </p:spTgt>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4">
                                            <p:graphicEl>
                                              <a:dgm id="{DF263124-8BF8-4FAF-AD55-DAAB46EAA3F0}"/>
                                            </p:graphicEl>
                                          </p:spTgt>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4">
                                            <p:graphicEl>
                                              <a:dgm id="{DF263124-8BF8-4FAF-AD55-DAAB46EAA3F0}"/>
                                            </p:graphicEl>
                                          </p:spTgt>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4">
                                            <p:graphicEl>
                                              <a:dgm id="{DF263124-8BF8-4FAF-AD55-DAAB46EAA3F0}"/>
                                            </p:graphicEl>
                                          </p:spTgt>
                                        </p:tgtEl>
                                        <p:attrNameLst>
                                          <p:attrName>ppt_y</p:attrName>
                                        </p:attrNameLst>
                                      </p:cBhvr>
                                      <p:tavLst>
                                        <p:tav tm="0" fmla="#ppt_y-sin(pi*$)/81">
                                          <p:val>
                                            <p:fltVal val="0"/>
                                          </p:val>
                                        </p:tav>
                                        <p:tav tm="100000">
                                          <p:val>
                                            <p:fltVal val="1"/>
                                          </p:val>
                                        </p:tav>
                                      </p:tavLst>
                                    </p:anim>
                                    <p:animScale>
                                      <p:cBhvr>
                                        <p:cTn id="13" dur="13">
                                          <p:stCondLst>
                                            <p:cond delay="325"/>
                                          </p:stCondLst>
                                        </p:cTn>
                                        <p:tgtEl>
                                          <p:spTgt spid="4">
                                            <p:graphicEl>
                                              <a:dgm id="{DF263124-8BF8-4FAF-AD55-DAAB46EAA3F0}"/>
                                            </p:graphicEl>
                                          </p:spTgt>
                                        </p:tgtEl>
                                      </p:cBhvr>
                                      <p:to x="100000" y="60000"/>
                                    </p:animScale>
                                    <p:animScale>
                                      <p:cBhvr>
                                        <p:cTn id="14" dur="83" decel="50000">
                                          <p:stCondLst>
                                            <p:cond delay="338"/>
                                          </p:stCondLst>
                                        </p:cTn>
                                        <p:tgtEl>
                                          <p:spTgt spid="4">
                                            <p:graphicEl>
                                              <a:dgm id="{DF263124-8BF8-4FAF-AD55-DAAB46EAA3F0}"/>
                                            </p:graphicEl>
                                          </p:spTgt>
                                        </p:tgtEl>
                                      </p:cBhvr>
                                      <p:to x="100000" y="100000"/>
                                    </p:animScale>
                                    <p:animScale>
                                      <p:cBhvr>
                                        <p:cTn id="15" dur="13">
                                          <p:stCondLst>
                                            <p:cond delay="656"/>
                                          </p:stCondLst>
                                        </p:cTn>
                                        <p:tgtEl>
                                          <p:spTgt spid="4">
                                            <p:graphicEl>
                                              <a:dgm id="{DF263124-8BF8-4FAF-AD55-DAAB46EAA3F0}"/>
                                            </p:graphicEl>
                                          </p:spTgt>
                                        </p:tgtEl>
                                      </p:cBhvr>
                                      <p:to x="100000" y="80000"/>
                                    </p:animScale>
                                    <p:animScale>
                                      <p:cBhvr>
                                        <p:cTn id="16" dur="83" decel="50000">
                                          <p:stCondLst>
                                            <p:cond delay="669"/>
                                          </p:stCondLst>
                                        </p:cTn>
                                        <p:tgtEl>
                                          <p:spTgt spid="4">
                                            <p:graphicEl>
                                              <a:dgm id="{DF263124-8BF8-4FAF-AD55-DAAB46EAA3F0}"/>
                                            </p:graphicEl>
                                          </p:spTgt>
                                        </p:tgtEl>
                                      </p:cBhvr>
                                      <p:to x="100000" y="100000"/>
                                    </p:animScale>
                                    <p:animScale>
                                      <p:cBhvr>
                                        <p:cTn id="17" dur="13">
                                          <p:stCondLst>
                                            <p:cond delay="821"/>
                                          </p:stCondLst>
                                        </p:cTn>
                                        <p:tgtEl>
                                          <p:spTgt spid="4">
                                            <p:graphicEl>
                                              <a:dgm id="{DF263124-8BF8-4FAF-AD55-DAAB46EAA3F0}"/>
                                            </p:graphicEl>
                                          </p:spTgt>
                                        </p:tgtEl>
                                      </p:cBhvr>
                                      <p:to x="100000" y="90000"/>
                                    </p:animScale>
                                    <p:animScale>
                                      <p:cBhvr>
                                        <p:cTn id="18" dur="83" decel="50000">
                                          <p:stCondLst>
                                            <p:cond delay="834"/>
                                          </p:stCondLst>
                                        </p:cTn>
                                        <p:tgtEl>
                                          <p:spTgt spid="4">
                                            <p:graphicEl>
                                              <a:dgm id="{DF263124-8BF8-4FAF-AD55-DAAB46EAA3F0}"/>
                                            </p:graphicEl>
                                          </p:spTgt>
                                        </p:tgtEl>
                                      </p:cBhvr>
                                      <p:to x="100000" y="100000"/>
                                    </p:animScale>
                                    <p:animScale>
                                      <p:cBhvr>
                                        <p:cTn id="19" dur="13">
                                          <p:stCondLst>
                                            <p:cond delay="904"/>
                                          </p:stCondLst>
                                        </p:cTn>
                                        <p:tgtEl>
                                          <p:spTgt spid="4">
                                            <p:graphicEl>
                                              <a:dgm id="{DF263124-8BF8-4FAF-AD55-DAAB46EAA3F0}"/>
                                            </p:graphicEl>
                                          </p:spTgt>
                                        </p:tgtEl>
                                      </p:cBhvr>
                                      <p:to x="100000" y="95000"/>
                                    </p:animScale>
                                    <p:animScale>
                                      <p:cBhvr>
                                        <p:cTn id="20" dur="83" decel="50000">
                                          <p:stCondLst>
                                            <p:cond delay="917"/>
                                          </p:stCondLst>
                                        </p:cTn>
                                        <p:tgtEl>
                                          <p:spTgt spid="4">
                                            <p:graphicEl>
                                              <a:dgm id="{DF263124-8BF8-4FAF-AD55-DAAB46EAA3F0}"/>
                                            </p:graphicEl>
                                          </p:spTgt>
                                        </p:tgtEl>
                                      </p:cBhvr>
                                      <p:to x="100000" y="100000"/>
                                    </p:animScale>
                                  </p:childTnLst>
                                </p:cTn>
                              </p:par>
                            </p:childTnLst>
                          </p:cTn>
                        </p:par>
                        <p:par>
                          <p:cTn id="21" fill="hold">
                            <p:stCondLst>
                              <p:cond delay="1000"/>
                            </p:stCondLst>
                            <p:childTnLst>
                              <p:par>
                                <p:cTn id="22" presetID="26" presetClass="entr" presetSubtype="0" fill="hold" grpId="0" nodeType="afterEffect">
                                  <p:stCondLst>
                                    <p:cond delay="0"/>
                                  </p:stCondLst>
                                  <p:childTnLst>
                                    <p:set>
                                      <p:cBhvr>
                                        <p:cTn id="23" dur="1" fill="hold">
                                          <p:stCondLst>
                                            <p:cond delay="0"/>
                                          </p:stCondLst>
                                        </p:cTn>
                                        <p:tgtEl>
                                          <p:spTgt spid="4">
                                            <p:graphicEl>
                                              <a:dgm id="{3A2EE97B-83A0-436F-85C4-FDB0A643A6EE}"/>
                                            </p:graphicEl>
                                          </p:spTgt>
                                        </p:tgtEl>
                                        <p:attrNameLst>
                                          <p:attrName>style.visibility</p:attrName>
                                        </p:attrNameLst>
                                      </p:cBhvr>
                                      <p:to>
                                        <p:strVal val="visible"/>
                                      </p:to>
                                    </p:set>
                                    <p:animEffect transition="in" filter="wipe(down)">
                                      <p:cBhvr>
                                        <p:cTn id="24" dur="290">
                                          <p:stCondLst>
                                            <p:cond delay="0"/>
                                          </p:stCondLst>
                                        </p:cTn>
                                        <p:tgtEl>
                                          <p:spTgt spid="4">
                                            <p:graphicEl>
                                              <a:dgm id="{3A2EE97B-83A0-436F-85C4-FDB0A643A6EE}"/>
                                            </p:graphicEl>
                                          </p:spTgt>
                                        </p:tgtEl>
                                      </p:cBhvr>
                                    </p:animEffect>
                                    <p:anim calcmode="lin" valueType="num">
                                      <p:cBhvr>
                                        <p:cTn id="25" dur="911" tmFilter="0,0; 0.14,0.36; 0.43,0.73; 0.71,0.91; 1.0,1.0">
                                          <p:stCondLst>
                                            <p:cond delay="0"/>
                                          </p:stCondLst>
                                        </p:cTn>
                                        <p:tgtEl>
                                          <p:spTgt spid="4">
                                            <p:graphicEl>
                                              <a:dgm id="{3A2EE97B-83A0-436F-85C4-FDB0A643A6EE}"/>
                                            </p:graphicEl>
                                          </p:spTgt>
                                        </p:tgtEl>
                                        <p:attrNameLst>
                                          <p:attrName>ppt_x</p:attrName>
                                        </p:attrNameLst>
                                      </p:cBhvr>
                                      <p:tavLst>
                                        <p:tav tm="0">
                                          <p:val>
                                            <p:strVal val="#ppt_x-0.25"/>
                                          </p:val>
                                        </p:tav>
                                        <p:tav tm="100000">
                                          <p:val>
                                            <p:strVal val="#ppt_x"/>
                                          </p:val>
                                        </p:tav>
                                      </p:tavLst>
                                    </p:anim>
                                    <p:anim calcmode="lin" valueType="num">
                                      <p:cBhvr>
                                        <p:cTn id="26" dur="332" tmFilter="0.0,0.0; 0.25,0.07; 0.50,0.2; 0.75,0.467; 1.0,1.0">
                                          <p:stCondLst>
                                            <p:cond delay="0"/>
                                          </p:stCondLst>
                                        </p:cTn>
                                        <p:tgtEl>
                                          <p:spTgt spid="4">
                                            <p:graphicEl>
                                              <a:dgm id="{3A2EE97B-83A0-436F-85C4-FDB0A643A6EE}"/>
                                            </p:graphicEl>
                                          </p:spTgt>
                                        </p:tgtEl>
                                        <p:attrNameLst>
                                          <p:attrName>ppt_y</p:attrName>
                                        </p:attrNameLst>
                                      </p:cBhvr>
                                      <p:tavLst>
                                        <p:tav tm="0" fmla="#ppt_y-sin(pi*$)/3">
                                          <p:val>
                                            <p:fltVal val="0.5"/>
                                          </p:val>
                                        </p:tav>
                                        <p:tav tm="100000">
                                          <p:val>
                                            <p:fltVal val="1"/>
                                          </p:val>
                                        </p:tav>
                                      </p:tavLst>
                                    </p:anim>
                                    <p:anim calcmode="lin" valueType="num">
                                      <p:cBhvr>
                                        <p:cTn id="27" dur="332" tmFilter="0, 0; 0.125,0.2665; 0.25,0.4; 0.375,0.465; 0.5,0.5;  0.625,0.535; 0.75,0.6; 0.875,0.7335; 1,1">
                                          <p:stCondLst>
                                            <p:cond delay="332"/>
                                          </p:stCondLst>
                                        </p:cTn>
                                        <p:tgtEl>
                                          <p:spTgt spid="4">
                                            <p:graphicEl>
                                              <a:dgm id="{3A2EE97B-83A0-436F-85C4-FDB0A643A6EE}"/>
                                            </p:graphicEl>
                                          </p:spTgt>
                                        </p:tgtEl>
                                        <p:attrNameLst>
                                          <p:attrName>ppt_y</p:attrName>
                                        </p:attrNameLst>
                                      </p:cBhvr>
                                      <p:tavLst>
                                        <p:tav tm="0" fmla="#ppt_y-sin(pi*$)/9">
                                          <p:val>
                                            <p:fltVal val="0"/>
                                          </p:val>
                                        </p:tav>
                                        <p:tav tm="100000">
                                          <p:val>
                                            <p:fltVal val="1"/>
                                          </p:val>
                                        </p:tav>
                                      </p:tavLst>
                                    </p:anim>
                                    <p:anim calcmode="lin" valueType="num">
                                      <p:cBhvr>
                                        <p:cTn id="28" dur="166" tmFilter="0, 0; 0.125,0.2665; 0.25,0.4; 0.375,0.465; 0.5,0.5;  0.625,0.535; 0.75,0.6; 0.875,0.7335; 1,1">
                                          <p:stCondLst>
                                            <p:cond delay="662"/>
                                          </p:stCondLst>
                                        </p:cTn>
                                        <p:tgtEl>
                                          <p:spTgt spid="4">
                                            <p:graphicEl>
                                              <a:dgm id="{3A2EE97B-83A0-436F-85C4-FDB0A643A6EE}"/>
                                            </p:graphicEl>
                                          </p:spTgt>
                                        </p:tgtEl>
                                        <p:attrNameLst>
                                          <p:attrName>ppt_y</p:attrName>
                                        </p:attrNameLst>
                                      </p:cBhvr>
                                      <p:tavLst>
                                        <p:tav tm="0" fmla="#ppt_y-sin(pi*$)/27">
                                          <p:val>
                                            <p:fltVal val="0"/>
                                          </p:val>
                                        </p:tav>
                                        <p:tav tm="100000">
                                          <p:val>
                                            <p:fltVal val="1"/>
                                          </p:val>
                                        </p:tav>
                                      </p:tavLst>
                                    </p:anim>
                                    <p:anim calcmode="lin" valueType="num">
                                      <p:cBhvr>
                                        <p:cTn id="29" dur="82" tmFilter="0, 0; 0.125,0.2665; 0.25,0.4; 0.375,0.465; 0.5,0.5;  0.625,0.535; 0.75,0.6; 0.875,0.7335; 1,1">
                                          <p:stCondLst>
                                            <p:cond delay="828"/>
                                          </p:stCondLst>
                                        </p:cTn>
                                        <p:tgtEl>
                                          <p:spTgt spid="4">
                                            <p:graphicEl>
                                              <a:dgm id="{3A2EE97B-83A0-436F-85C4-FDB0A643A6EE}"/>
                                            </p:graphicEl>
                                          </p:spTgt>
                                        </p:tgtEl>
                                        <p:attrNameLst>
                                          <p:attrName>ppt_y</p:attrName>
                                        </p:attrNameLst>
                                      </p:cBhvr>
                                      <p:tavLst>
                                        <p:tav tm="0" fmla="#ppt_y-sin(pi*$)/81">
                                          <p:val>
                                            <p:fltVal val="0"/>
                                          </p:val>
                                        </p:tav>
                                        <p:tav tm="100000">
                                          <p:val>
                                            <p:fltVal val="1"/>
                                          </p:val>
                                        </p:tav>
                                      </p:tavLst>
                                    </p:anim>
                                    <p:animScale>
                                      <p:cBhvr>
                                        <p:cTn id="30" dur="13">
                                          <p:stCondLst>
                                            <p:cond delay="325"/>
                                          </p:stCondLst>
                                        </p:cTn>
                                        <p:tgtEl>
                                          <p:spTgt spid="4">
                                            <p:graphicEl>
                                              <a:dgm id="{3A2EE97B-83A0-436F-85C4-FDB0A643A6EE}"/>
                                            </p:graphicEl>
                                          </p:spTgt>
                                        </p:tgtEl>
                                      </p:cBhvr>
                                      <p:to x="100000" y="60000"/>
                                    </p:animScale>
                                    <p:animScale>
                                      <p:cBhvr>
                                        <p:cTn id="31" dur="83" decel="50000">
                                          <p:stCondLst>
                                            <p:cond delay="338"/>
                                          </p:stCondLst>
                                        </p:cTn>
                                        <p:tgtEl>
                                          <p:spTgt spid="4">
                                            <p:graphicEl>
                                              <a:dgm id="{3A2EE97B-83A0-436F-85C4-FDB0A643A6EE}"/>
                                            </p:graphicEl>
                                          </p:spTgt>
                                        </p:tgtEl>
                                      </p:cBhvr>
                                      <p:to x="100000" y="100000"/>
                                    </p:animScale>
                                    <p:animScale>
                                      <p:cBhvr>
                                        <p:cTn id="32" dur="13">
                                          <p:stCondLst>
                                            <p:cond delay="656"/>
                                          </p:stCondLst>
                                        </p:cTn>
                                        <p:tgtEl>
                                          <p:spTgt spid="4">
                                            <p:graphicEl>
                                              <a:dgm id="{3A2EE97B-83A0-436F-85C4-FDB0A643A6EE}"/>
                                            </p:graphicEl>
                                          </p:spTgt>
                                        </p:tgtEl>
                                      </p:cBhvr>
                                      <p:to x="100000" y="80000"/>
                                    </p:animScale>
                                    <p:animScale>
                                      <p:cBhvr>
                                        <p:cTn id="33" dur="83" decel="50000">
                                          <p:stCondLst>
                                            <p:cond delay="669"/>
                                          </p:stCondLst>
                                        </p:cTn>
                                        <p:tgtEl>
                                          <p:spTgt spid="4">
                                            <p:graphicEl>
                                              <a:dgm id="{3A2EE97B-83A0-436F-85C4-FDB0A643A6EE}"/>
                                            </p:graphicEl>
                                          </p:spTgt>
                                        </p:tgtEl>
                                      </p:cBhvr>
                                      <p:to x="100000" y="100000"/>
                                    </p:animScale>
                                    <p:animScale>
                                      <p:cBhvr>
                                        <p:cTn id="34" dur="13">
                                          <p:stCondLst>
                                            <p:cond delay="821"/>
                                          </p:stCondLst>
                                        </p:cTn>
                                        <p:tgtEl>
                                          <p:spTgt spid="4">
                                            <p:graphicEl>
                                              <a:dgm id="{3A2EE97B-83A0-436F-85C4-FDB0A643A6EE}"/>
                                            </p:graphicEl>
                                          </p:spTgt>
                                        </p:tgtEl>
                                      </p:cBhvr>
                                      <p:to x="100000" y="90000"/>
                                    </p:animScale>
                                    <p:animScale>
                                      <p:cBhvr>
                                        <p:cTn id="35" dur="83" decel="50000">
                                          <p:stCondLst>
                                            <p:cond delay="834"/>
                                          </p:stCondLst>
                                        </p:cTn>
                                        <p:tgtEl>
                                          <p:spTgt spid="4">
                                            <p:graphicEl>
                                              <a:dgm id="{3A2EE97B-83A0-436F-85C4-FDB0A643A6EE}"/>
                                            </p:graphicEl>
                                          </p:spTgt>
                                        </p:tgtEl>
                                      </p:cBhvr>
                                      <p:to x="100000" y="100000"/>
                                    </p:animScale>
                                    <p:animScale>
                                      <p:cBhvr>
                                        <p:cTn id="36" dur="13">
                                          <p:stCondLst>
                                            <p:cond delay="904"/>
                                          </p:stCondLst>
                                        </p:cTn>
                                        <p:tgtEl>
                                          <p:spTgt spid="4">
                                            <p:graphicEl>
                                              <a:dgm id="{3A2EE97B-83A0-436F-85C4-FDB0A643A6EE}"/>
                                            </p:graphicEl>
                                          </p:spTgt>
                                        </p:tgtEl>
                                      </p:cBhvr>
                                      <p:to x="100000" y="95000"/>
                                    </p:animScale>
                                    <p:animScale>
                                      <p:cBhvr>
                                        <p:cTn id="37" dur="83" decel="50000">
                                          <p:stCondLst>
                                            <p:cond delay="917"/>
                                          </p:stCondLst>
                                        </p:cTn>
                                        <p:tgtEl>
                                          <p:spTgt spid="4">
                                            <p:graphicEl>
                                              <a:dgm id="{3A2EE97B-83A0-436F-85C4-FDB0A643A6EE}"/>
                                            </p:graphicEl>
                                          </p:spTgt>
                                        </p:tgtEl>
                                      </p:cBhvr>
                                      <p:to x="100000" y="100000"/>
                                    </p:animScale>
                                  </p:childTnLst>
                                </p:cTn>
                              </p:par>
                            </p:childTnLst>
                          </p:cTn>
                        </p:par>
                        <p:par>
                          <p:cTn id="38" fill="hold">
                            <p:stCondLst>
                              <p:cond delay="2000"/>
                            </p:stCondLst>
                            <p:childTnLst>
                              <p:par>
                                <p:cTn id="39" presetID="26" presetClass="entr" presetSubtype="0" fill="hold" grpId="0" nodeType="afterEffect">
                                  <p:stCondLst>
                                    <p:cond delay="0"/>
                                  </p:stCondLst>
                                  <p:childTnLst>
                                    <p:set>
                                      <p:cBhvr>
                                        <p:cTn id="40" dur="1" fill="hold">
                                          <p:stCondLst>
                                            <p:cond delay="0"/>
                                          </p:stCondLst>
                                        </p:cTn>
                                        <p:tgtEl>
                                          <p:spTgt spid="4">
                                            <p:graphicEl>
                                              <a:dgm id="{528E7EB0-40C6-4C0E-A29A-AA7B892169D0}"/>
                                            </p:graphicEl>
                                          </p:spTgt>
                                        </p:tgtEl>
                                        <p:attrNameLst>
                                          <p:attrName>style.visibility</p:attrName>
                                        </p:attrNameLst>
                                      </p:cBhvr>
                                      <p:to>
                                        <p:strVal val="visible"/>
                                      </p:to>
                                    </p:set>
                                    <p:animEffect transition="in" filter="wipe(down)">
                                      <p:cBhvr>
                                        <p:cTn id="41" dur="290">
                                          <p:stCondLst>
                                            <p:cond delay="0"/>
                                          </p:stCondLst>
                                        </p:cTn>
                                        <p:tgtEl>
                                          <p:spTgt spid="4">
                                            <p:graphicEl>
                                              <a:dgm id="{528E7EB0-40C6-4C0E-A29A-AA7B892169D0}"/>
                                            </p:graphicEl>
                                          </p:spTgt>
                                        </p:tgtEl>
                                      </p:cBhvr>
                                    </p:animEffect>
                                    <p:anim calcmode="lin" valueType="num">
                                      <p:cBhvr>
                                        <p:cTn id="42" dur="911" tmFilter="0,0; 0.14,0.36; 0.43,0.73; 0.71,0.91; 1.0,1.0">
                                          <p:stCondLst>
                                            <p:cond delay="0"/>
                                          </p:stCondLst>
                                        </p:cTn>
                                        <p:tgtEl>
                                          <p:spTgt spid="4">
                                            <p:graphicEl>
                                              <a:dgm id="{528E7EB0-40C6-4C0E-A29A-AA7B892169D0}"/>
                                            </p:graphicEl>
                                          </p:spTgt>
                                        </p:tgtEl>
                                        <p:attrNameLst>
                                          <p:attrName>ppt_x</p:attrName>
                                        </p:attrNameLst>
                                      </p:cBhvr>
                                      <p:tavLst>
                                        <p:tav tm="0">
                                          <p:val>
                                            <p:strVal val="#ppt_x-0.25"/>
                                          </p:val>
                                        </p:tav>
                                        <p:tav tm="100000">
                                          <p:val>
                                            <p:strVal val="#ppt_x"/>
                                          </p:val>
                                        </p:tav>
                                      </p:tavLst>
                                    </p:anim>
                                    <p:anim calcmode="lin" valueType="num">
                                      <p:cBhvr>
                                        <p:cTn id="43" dur="332" tmFilter="0.0,0.0; 0.25,0.07; 0.50,0.2; 0.75,0.467; 1.0,1.0">
                                          <p:stCondLst>
                                            <p:cond delay="0"/>
                                          </p:stCondLst>
                                        </p:cTn>
                                        <p:tgtEl>
                                          <p:spTgt spid="4">
                                            <p:graphicEl>
                                              <a:dgm id="{528E7EB0-40C6-4C0E-A29A-AA7B892169D0}"/>
                                            </p:graphicEl>
                                          </p:spTgt>
                                        </p:tgtEl>
                                        <p:attrNameLst>
                                          <p:attrName>ppt_y</p:attrName>
                                        </p:attrNameLst>
                                      </p:cBhvr>
                                      <p:tavLst>
                                        <p:tav tm="0" fmla="#ppt_y-sin(pi*$)/3">
                                          <p:val>
                                            <p:fltVal val="0.5"/>
                                          </p:val>
                                        </p:tav>
                                        <p:tav tm="100000">
                                          <p:val>
                                            <p:fltVal val="1"/>
                                          </p:val>
                                        </p:tav>
                                      </p:tavLst>
                                    </p:anim>
                                    <p:anim calcmode="lin" valueType="num">
                                      <p:cBhvr>
                                        <p:cTn id="44" dur="332" tmFilter="0, 0; 0.125,0.2665; 0.25,0.4; 0.375,0.465; 0.5,0.5;  0.625,0.535; 0.75,0.6; 0.875,0.7335; 1,1">
                                          <p:stCondLst>
                                            <p:cond delay="332"/>
                                          </p:stCondLst>
                                        </p:cTn>
                                        <p:tgtEl>
                                          <p:spTgt spid="4">
                                            <p:graphicEl>
                                              <a:dgm id="{528E7EB0-40C6-4C0E-A29A-AA7B892169D0}"/>
                                            </p:graphicEl>
                                          </p:spTgt>
                                        </p:tgtEl>
                                        <p:attrNameLst>
                                          <p:attrName>ppt_y</p:attrName>
                                        </p:attrNameLst>
                                      </p:cBhvr>
                                      <p:tavLst>
                                        <p:tav tm="0" fmla="#ppt_y-sin(pi*$)/9">
                                          <p:val>
                                            <p:fltVal val="0"/>
                                          </p:val>
                                        </p:tav>
                                        <p:tav tm="100000">
                                          <p:val>
                                            <p:fltVal val="1"/>
                                          </p:val>
                                        </p:tav>
                                      </p:tavLst>
                                    </p:anim>
                                    <p:anim calcmode="lin" valueType="num">
                                      <p:cBhvr>
                                        <p:cTn id="45" dur="166" tmFilter="0, 0; 0.125,0.2665; 0.25,0.4; 0.375,0.465; 0.5,0.5;  0.625,0.535; 0.75,0.6; 0.875,0.7335; 1,1">
                                          <p:stCondLst>
                                            <p:cond delay="662"/>
                                          </p:stCondLst>
                                        </p:cTn>
                                        <p:tgtEl>
                                          <p:spTgt spid="4">
                                            <p:graphicEl>
                                              <a:dgm id="{528E7EB0-40C6-4C0E-A29A-AA7B892169D0}"/>
                                            </p:graphicEl>
                                          </p:spTgt>
                                        </p:tgtEl>
                                        <p:attrNameLst>
                                          <p:attrName>ppt_y</p:attrName>
                                        </p:attrNameLst>
                                      </p:cBhvr>
                                      <p:tavLst>
                                        <p:tav tm="0" fmla="#ppt_y-sin(pi*$)/27">
                                          <p:val>
                                            <p:fltVal val="0"/>
                                          </p:val>
                                        </p:tav>
                                        <p:tav tm="100000">
                                          <p:val>
                                            <p:fltVal val="1"/>
                                          </p:val>
                                        </p:tav>
                                      </p:tavLst>
                                    </p:anim>
                                    <p:anim calcmode="lin" valueType="num">
                                      <p:cBhvr>
                                        <p:cTn id="46" dur="82" tmFilter="0, 0; 0.125,0.2665; 0.25,0.4; 0.375,0.465; 0.5,0.5;  0.625,0.535; 0.75,0.6; 0.875,0.7335; 1,1">
                                          <p:stCondLst>
                                            <p:cond delay="828"/>
                                          </p:stCondLst>
                                        </p:cTn>
                                        <p:tgtEl>
                                          <p:spTgt spid="4">
                                            <p:graphicEl>
                                              <a:dgm id="{528E7EB0-40C6-4C0E-A29A-AA7B892169D0}"/>
                                            </p:graphicEl>
                                          </p:spTgt>
                                        </p:tgtEl>
                                        <p:attrNameLst>
                                          <p:attrName>ppt_y</p:attrName>
                                        </p:attrNameLst>
                                      </p:cBhvr>
                                      <p:tavLst>
                                        <p:tav tm="0" fmla="#ppt_y-sin(pi*$)/81">
                                          <p:val>
                                            <p:fltVal val="0"/>
                                          </p:val>
                                        </p:tav>
                                        <p:tav tm="100000">
                                          <p:val>
                                            <p:fltVal val="1"/>
                                          </p:val>
                                        </p:tav>
                                      </p:tavLst>
                                    </p:anim>
                                    <p:animScale>
                                      <p:cBhvr>
                                        <p:cTn id="47" dur="13">
                                          <p:stCondLst>
                                            <p:cond delay="325"/>
                                          </p:stCondLst>
                                        </p:cTn>
                                        <p:tgtEl>
                                          <p:spTgt spid="4">
                                            <p:graphicEl>
                                              <a:dgm id="{528E7EB0-40C6-4C0E-A29A-AA7B892169D0}"/>
                                            </p:graphicEl>
                                          </p:spTgt>
                                        </p:tgtEl>
                                      </p:cBhvr>
                                      <p:to x="100000" y="60000"/>
                                    </p:animScale>
                                    <p:animScale>
                                      <p:cBhvr>
                                        <p:cTn id="48" dur="83" decel="50000">
                                          <p:stCondLst>
                                            <p:cond delay="338"/>
                                          </p:stCondLst>
                                        </p:cTn>
                                        <p:tgtEl>
                                          <p:spTgt spid="4">
                                            <p:graphicEl>
                                              <a:dgm id="{528E7EB0-40C6-4C0E-A29A-AA7B892169D0}"/>
                                            </p:graphicEl>
                                          </p:spTgt>
                                        </p:tgtEl>
                                      </p:cBhvr>
                                      <p:to x="100000" y="100000"/>
                                    </p:animScale>
                                    <p:animScale>
                                      <p:cBhvr>
                                        <p:cTn id="49" dur="13">
                                          <p:stCondLst>
                                            <p:cond delay="656"/>
                                          </p:stCondLst>
                                        </p:cTn>
                                        <p:tgtEl>
                                          <p:spTgt spid="4">
                                            <p:graphicEl>
                                              <a:dgm id="{528E7EB0-40C6-4C0E-A29A-AA7B892169D0}"/>
                                            </p:graphicEl>
                                          </p:spTgt>
                                        </p:tgtEl>
                                      </p:cBhvr>
                                      <p:to x="100000" y="80000"/>
                                    </p:animScale>
                                    <p:animScale>
                                      <p:cBhvr>
                                        <p:cTn id="50" dur="83" decel="50000">
                                          <p:stCondLst>
                                            <p:cond delay="669"/>
                                          </p:stCondLst>
                                        </p:cTn>
                                        <p:tgtEl>
                                          <p:spTgt spid="4">
                                            <p:graphicEl>
                                              <a:dgm id="{528E7EB0-40C6-4C0E-A29A-AA7B892169D0}"/>
                                            </p:graphicEl>
                                          </p:spTgt>
                                        </p:tgtEl>
                                      </p:cBhvr>
                                      <p:to x="100000" y="100000"/>
                                    </p:animScale>
                                    <p:animScale>
                                      <p:cBhvr>
                                        <p:cTn id="51" dur="13">
                                          <p:stCondLst>
                                            <p:cond delay="821"/>
                                          </p:stCondLst>
                                        </p:cTn>
                                        <p:tgtEl>
                                          <p:spTgt spid="4">
                                            <p:graphicEl>
                                              <a:dgm id="{528E7EB0-40C6-4C0E-A29A-AA7B892169D0}"/>
                                            </p:graphicEl>
                                          </p:spTgt>
                                        </p:tgtEl>
                                      </p:cBhvr>
                                      <p:to x="100000" y="90000"/>
                                    </p:animScale>
                                    <p:animScale>
                                      <p:cBhvr>
                                        <p:cTn id="52" dur="83" decel="50000">
                                          <p:stCondLst>
                                            <p:cond delay="834"/>
                                          </p:stCondLst>
                                        </p:cTn>
                                        <p:tgtEl>
                                          <p:spTgt spid="4">
                                            <p:graphicEl>
                                              <a:dgm id="{528E7EB0-40C6-4C0E-A29A-AA7B892169D0}"/>
                                            </p:graphicEl>
                                          </p:spTgt>
                                        </p:tgtEl>
                                      </p:cBhvr>
                                      <p:to x="100000" y="100000"/>
                                    </p:animScale>
                                    <p:animScale>
                                      <p:cBhvr>
                                        <p:cTn id="53" dur="13">
                                          <p:stCondLst>
                                            <p:cond delay="904"/>
                                          </p:stCondLst>
                                        </p:cTn>
                                        <p:tgtEl>
                                          <p:spTgt spid="4">
                                            <p:graphicEl>
                                              <a:dgm id="{528E7EB0-40C6-4C0E-A29A-AA7B892169D0}"/>
                                            </p:graphicEl>
                                          </p:spTgt>
                                        </p:tgtEl>
                                      </p:cBhvr>
                                      <p:to x="100000" y="95000"/>
                                    </p:animScale>
                                    <p:animScale>
                                      <p:cBhvr>
                                        <p:cTn id="54" dur="83" decel="50000">
                                          <p:stCondLst>
                                            <p:cond delay="917"/>
                                          </p:stCondLst>
                                        </p:cTn>
                                        <p:tgtEl>
                                          <p:spTgt spid="4">
                                            <p:graphicEl>
                                              <a:dgm id="{528E7EB0-40C6-4C0E-A29A-AA7B892169D0}"/>
                                            </p:graphicEl>
                                          </p:spTgt>
                                        </p:tgtEl>
                                      </p:cBhvr>
                                      <p:to x="100000" y="100000"/>
                                    </p:animScale>
                                  </p:childTnLst>
                                </p:cTn>
                              </p:par>
                            </p:childTnLst>
                          </p:cTn>
                        </p:par>
                        <p:par>
                          <p:cTn id="55" fill="hold">
                            <p:stCondLst>
                              <p:cond delay="3000"/>
                            </p:stCondLst>
                            <p:childTnLst>
                              <p:par>
                                <p:cTn id="56" presetID="26" presetClass="entr" presetSubtype="0" fill="hold" grpId="0" nodeType="afterEffect">
                                  <p:stCondLst>
                                    <p:cond delay="0"/>
                                  </p:stCondLst>
                                  <p:childTnLst>
                                    <p:set>
                                      <p:cBhvr>
                                        <p:cTn id="57" dur="1" fill="hold">
                                          <p:stCondLst>
                                            <p:cond delay="0"/>
                                          </p:stCondLst>
                                        </p:cTn>
                                        <p:tgtEl>
                                          <p:spTgt spid="4">
                                            <p:graphicEl>
                                              <a:dgm id="{59F94F30-5D35-47CD-8058-5B8D34E8F678}"/>
                                            </p:graphicEl>
                                          </p:spTgt>
                                        </p:tgtEl>
                                        <p:attrNameLst>
                                          <p:attrName>style.visibility</p:attrName>
                                        </p:attrNameLst>
                                      </p:cBhvr>
                                      <p:to>
                                        <p:strVal val="visible"/>
                                      </p:to>
                                    </p:set>
                                    <p:animEffect transition="in" filter="wipe(down)">
                                      <p:cBhvr>
                                        <p:cTn id="58" dur="290">
                                          <p:stCondLst>
                                            <p:cond delay="0"/>
                                          </p:stCondLst>
                                        </p:cTn>
                                        <p:tgtEl>
                                          <p:spTgt spid="4">
                                            <p:graphicEl>
                                              <a:dgm id="{59F94F30-5D35-47CD-8058-5B8D34E8F678}"/>
                                            </p:graphicEl>
                                          </p:spTgt>
                                        </p:tgtEl>
                                      </p:cBhvr>
                                    </p:animEffect>
                                    <p:anim calcmode="lin" valueType="num">
                                      <p:cBhvr>
                                        <p:cTn id="59" dur="911" tmFilter="0,0; 0.14,0.36; 0.43,0.73; 0.71,0.91; 1.0,1.0">
                                          <p:stCondLst>
                                            <p:cond delay="0"/>
                                          </p:stCondLst>
                                        </p:cTn>
                                        <p:tgtEl>
                                          <p:spTgt spid="4">
                                            <p:graphicEl>
                                              <a:dgm id="{59F94F30-5D35-47CD-8058-5B8D34E8F678}"/>
                                            </p:graphicEl>
                                          </p:spTgt>
                                        </p:tgtEl>
                                        <p:attrNameLst>
                                          <p:attrName>ppt_x</p:attrName>
                                        </p:attrNameLst>
                                      </p:cBhvr>
                                      <p:tavLst>
                                        <p:tav tm="0">
                                          <p:val>
                                            <p:strVal val="#ppt_x-0.25"/>
                                          </p:val>
                                        </p:tav>
                                        <p:tav tm="100000">
                                          <p:val>
                                            <p:strVal val="#ppt_x"/>
                                          </p:val>
                                        </p:tav>
                                      </p:tavLst>
                                    </p:anim>
                                    <p:anim calcmode="lin" valueType="num">
                                      <p:cBhvr>
                                        <p:cTn id="60" dur="332" tmFilter="0.0,0.0; 0.25,0.07; 0.50,0.2; 0.75,0.467; 1.0,1.0">
                                          <p:stCondLst>
                                            <p:cond delay="0"/>
                                          </p:stCondLst>
                                        </p:cTn>
                                        <p:tgtEl>
                                          <p:spTgt spid="4">
                                            <p:graphicEl>
                                              <a:dgm id="{59F94F30-5D35-47CD-8058-5B8D34E8F678}"/>
                                            </p:graphicEl>
                                          </p:spTgt>
                                        </p:tgtEl>
                                        <p:attrNameLst>
                                          <p:attrName>ppt_y</p:attrName>
                                        </p:attrNameLst>
                                      </p:cBhvr>
                                      <p:tavLst>
                                        <p:tav tm="0" fmla="#ppt_y-sin(pi*$)/3">
                                          <p:val>
                                            <p:fltVal val="0.5"/>
                                          </p:val>
                                        </p:tav>
                                        <p:tav tm="100000">
                                          <p:val>
                                            <p:fltVal val="1"/>
                                          </p:val>
                                        </p:tav>
                                      </p:tavLst>
                                    </p:anim>
                                    <p:anim calcmode="lin" valueType="num">
                                      <p:cBhvr>
                                        <p:cTn id="61" dur="332" tmFilter="0, 0; 0.125,0.2665; 0.25,0.4; 0.375,0.465; 0.5,0.5;  0.625,0.535; 0.75,0.6; 0.875,0.7335; 1,1">
                                          <p:stCondLst>
                                            <p:cond delay="332"/>
                                          </p:stCondLst>
                                        </p:cTn>
                                        <p:tgtEl>
                                          <p:spTgt spid="4">
                                            <p:graphicEl>
                                              <a:dgm id="{59F94F30-5D35-47CD-8058-5B8D34E8F678}"/>
                                            </p:graphicEl>
                                          </p:spTgt>
                                        </p:tgtEl>
                                        <p:attrNameLst>
                                          <p:attrName>ppt_y</p:attrName>
                                        </p:attrNameLst>
                                      </p:cBhvr>
                                      <p:tavLst>
                                        <p:tav tm="0" fmla="#ppt_y-sin(pi*$)/9">
                                          <p:val>
                                            <p:fltVal val="0"/>
                                          </p:val>
                                        </p:tav>
                                        <p:tav tm="100000">
                                          <p:val>
                                            <p:fltVal val="1"/>
                                          </p:val>
                                        </p:tav>
                                      </p:tavLst>
                                    </p:anim>
                                    <p:anim calcmode="lin" valueType="num">
                                      <p:cBhvr>
                                        <p:cTn id="62" dur="166" tmFilter="0, 0; 0.125,0.2665; 0.25,0.4; 0.375,0.465; 0.5,0.5;  0.625,0.535; 0.75,0.6; 0.875,0.7335; 1,1">
                                          <p:stCondLst>
                                            <p:cond delay="662"/>
                                          </p:stCondLst>
                                        </p:cTn>
                                        <p:tgtEl>
                                          <p:spTgt spid="4">
                                            <p:graphicEl>
                                              <a:dgm id="{59F94F30-5D35-47CD-8058-5B8D34E8F678}"/>
                                            </p:graphicEl>
                                          </p:spTgt>
                                        </p:tgtEl>
                                        <p:attrNameLst>
                                          <p:attrName>ppt_y</p:attrName>
                                        </p:attrNameLst>
                                      </p:cBhvr>
                                      <p:tavLst>
                                        <p:tav tm="0" fmla="#ppt_y-sin(pi*$)/27">
                                          <p:val>
                                            <p:fltVal val="0"/>
                                          </p:val>
                                        </p:tav>
                                        <p:tav tm="100000">
                                          <p:val>
                                            <p:fltVal val="1"/>
                                          </p:val>
                                        </p:tav>
                                      </p:tavLst>
                                    </p:anim>
                                    <p:anim calcmode="lin" valueType="num">
                                      <p:cBhvr>
                                        <p:cTn id="63" dur="82" tmFilter="0, 0; 0.125,0.2665; 0.25,0.4; 0.375,0.465; 0.5,0.5;  0.625,0.535; 0.75,0.6; 0.875,0.7335; 1,1">
                                          <p:stCondLst>
                                            <p:cond delay="828"/>
                                          </p:stCondLst>
                                        </p:cTn>
                                        <p:tgtEl>
                                          <p:spTgt spid="4">
                                            <p:graphicEl>
                                              <a:dgm id="{59F94F30-5D35-47CD-8058-5B8D34E8F678}"/>
                                            </p:graphicEl>
                                          </p:spTgt>
                                        </p:tgtEl>
                                        <p:attrNameLst>
                                          <p:attrName>ppt_y</p:attrName>
                                        </p:attrNameLst>
                                      </p:cBhvr>
                                      <p:tavLst>
                                        <p:tav tm="0" fmla="#ppt_y-sin(pi*$)/81">
                                          <p:val>
                                            <p:fltVal val="0"/>
                                          </p:val>
                                        </p:tav>
                                        <p:tav tm="100000">
                                          <p:val>
                                            <p:fltVal val="1"/>
                                          </p:val>
                                        </p:tav>
                                      </p:tavLst>
                                    </p:anim>
                                    <p:animScale>
                                      <p:cBhvr>
                                        <p:cTn id="64" dur="13">
                                          <p:stCondLst>
                                            <p:cond delay="325"/>
                                          </p:stCondLst>
                                        </p:cTn>
                                        <p:tgtEl>
                                          <p:spTgt spid="4">
                                            <p:graphicEl>
                                              <a:dgm id="{59F94F30-5D35-47CD-8058-5B8D34E8F678}"/>
                                            </p:graphicEl>
                                          </p:spTgt>
                                        </p:tgtEl>
                                      </p:cBhvr>
                                      <p:to x="100000" y="60000"/>
                                    </p:animScale>
                                    <p:animScale>
                                      <p:cBhvr>
                                        <p:cTn id="65" dur="83" decel="50000">
                                          <p:stCondLst>
                                            <p:cond delay="338"/>
                                          </p:stCondLst>
                                        </p:cTn>
                                        <p:tgtEl>
                                          <p:spTgt spid="4">
                                            <p:graphicEl>
                                              <a:dgm id="{59F94F30-5D35-47CD-8058-5B8D34E8F678}"/>
                                            </p:graphicEl>
                                          </p:spTgt>
                                        </p:tgtEl>
                                      </p:cBhvr>
                                      <p:to x="100000" y="100000"/>
                                    </p:animScale>
                                    <p:animScale>
                                      <p:cBhvr>
                                        <p:cTn id="66" dur="13">
                                          <p:stCondLst>
                                            <p:cond delay="656"/>
                                          </p:stCondLst>
                                        </p:cTn>
                                        <p:tgtEl>
                                          <p:spTgt spid="4">
                                            <p:graphicEl>
                                              <a:dgm id="{59F94F30-5D35-47CD-8058-5B8D34E8F678}"/>
                                            </p:graphicEl>
                                          </p:spTgt>
                                        </p:tgtEl>
                                      </p:cBhvr>
                                      <p:to x="100000" y="80000"/>
                                    </p:animScale>
                                    <p:animScale>
                                      <p:cBhvr>
                                        <p:cTn id="67" dur="83" decel="50000">
                                          <p:stCondLst>
                                            <p:cond delay="669"/>
                                          </p:stCondLst>
                                        </p:cTn>
                                        <p:tgtEl>
                                          <p:spTgt spid="4">
                                            <p:graphicEl>
                                              <a:dgm id="{59F94F30-5D35-47CD-8058-5B8D34E8F678}"/>
                                            </p:graphicEl>
                                          </p:spTgt>
                                        </p:tgtEl>
                                      </p:cBhvr>
                                      <p:to x="100000" y="100000"/>
                                    </p:animScale>
                                    <p:animScale>
                                      <p:cBhvr>
                                        <p:cTn id="68" dur="13">
                                          <p:stCondLst>
                                            <p:cond delay="821"/>
                                          </p:stCondLst>
                                        </p:cTn>
                                        <p:tgtEl>
                                          <p:spTgt spid="4">
                                            <p:graphicEl>
                                              <a:dgm id="{59F94F30-5D35-47CD-8058-5B8D34E8F678}"/>
                                            </p:graphicEl>
                                          </p:spTgt>
                                        </p:tgtEl>
                                      </p:cBhvr>
                                      <p:to x="100000" y="90000"/>
                                    </p:animScale>
                                    <p:animScale>
                                      <p:cBhvr>
                                        <p:cTn id="69" dur="83" decel="50000">
                                          <p:stCondLst>
                                            <p:cond delay="834"/>
                                          </p:stCondLst>
                                        </p:cTn>
                                        <p:tgtEl>
                                          <p:spTgt spid="4">
                                            <p:graphicEl>
                                              <a:dgm id="{59F94F30-5D35-47CD-8058-5B8D34E8F678}"/>
                                            </p:graphicEl>
                                          </p:spTgt>
                                        </p:tgtEl>
                                      </p:cBhvr>
                                      <p:to x="100000" y="100000"/>
                                    </p:animScale>
                                    <p:animScale>
                                      <p:cBhvr>
                                        <p:cTn id="70" dur="13">
                                          <p:stCondLst>
                                            <p:cond delay="904"/>
                                          </p:stCondLst>
                                        </p:cTn>
                                        <p:tgtEl>
                                          <p:spTgt spid="4">
                                            <p:graphicEl>
                                              <a:dgm id="{59F94F30-5D35-47CD-8058-5B8D34E8F678}"/>
                                            </p:graphicEl>
                                          </p:spTgt>
                                        </p:tgtEl>
                                      </p:cBhvr>
                                      <p:to x="100000" y="95000"/>
                                    </p:animScale>
                                    <p:animScale>
                                      <p:cBhvr>
                                        <p:cTn id="71" dur="83" decel="50000">
                                          <p:stCondLst>
                                            <p:cond delay="917"/>
                                          </p:stCondLst>
                                        </p:cTn>
                                        <p:tgtEl>
                                          <p:spTgt spid="4">
                                            <p:graphicEl>
                                              <a:dgm id="{59F94F30-5D35-47CD-8058-5B8D34E8F678}"/>
                                            </p:graphicEl>
                                          </p:spTgt>
                                        </p:tgtEl>
                                      </p:cBhvr>
                                      <p:to x="100000" y="100000"/>
                                    </p:animScale>
                                  </p:childTnLst>
                                </p:cTn>
                              </p:par>
                            </p:childTnLst>
                          </p:cTn>
                        </p:par>
                        <p:par>
                          <p:cTn id="72" fill="hold">
                            <p:stCondLst>
                              <p:cond delay="4000"/>
                            </p:stCondLst>
                            <p:childTnLst>
                              <p:par>
                                <p:cTn id="73" presetID="26" presetClass="entr" presetSubtype="0" fill="hold" grpId="0" nodeType="afterEffect">
                                  <p:stCondLst>
                                    <p:cond delay="0"/>
                                  </p:stCondLst>
                                  <p:childTnLst>
                                    <p:set>
                                      <p:cBhvr>
                                        <p:cTn id="74" dur="1" fill="hold">
                                          <p:stCondLst>
                                            <p:cond delay="0"/>
                                          </p:stCondLst>
                                        </p:cTn>
                                        <p:tgtEl>
                                          <p:spTgt spid="4">
                                            <p:graphicEl>
                                              <a:dgm id="{43CD4377-E999-4775-8144-8B894DACEB67}"/>
                                            </p:graphicEl>
                                          </p:spTgt>
                                        </p:tgtEl>
                                        <p:attrNameLst>
                                          <p:attrName>style.visibility</p:attrName>
                                        </p:attrNameLst>
                                      </p:cBhvr>
                                      <p:to>
                                        <p:strVal val="visible"/>
                                      </p:to>
                                    </p:set>
                                    <p:animEffect transition="in" filter="wipe(down)">
                                      <p:cBhvr>
                                        <p:cTn id="75" dur="290">
                                          <p:stCondLst>
                                            <p:cond delay="0"/>
                                          </p:stCondLst>
                                        </p:cTn>
                                        <p:tgtEl>
                                          <p:spTgt spid="4">
                                            <p:graphicEl>
                                              <a:dgm id="{43CD4377-E999-4775-8144-8B894DACEB67}"/>
                                            </p:graphicEl>
                                          </p:spTgt>
                                        </p:tgtEl>
                                      </p:cBhvr>
                                    </p:animEffect>
                                    <p:anim calcmode="lin" valueType="num">
                                      <p:cBhvr>
                                        <p:cTn id="76" dur="911" tmFilter="0,0; 0.14,0.36; 0.43,0.73; 0.71,0.91; 1.0,1.0">
                                          <p:stCondLst>
                                            <p:cond delay="0"/>
                                          </p:stCondLst>
                                        </p:cTn>
                                        <p:tgtEl>
                                          <p:spTgt spid="4">
                                            <p:graphicEl>
                                              <a:dgm id="{43CD4377-E999-4775-8144-8B894DACEB67}"/>
                                            </p:graphicEl>
                                          </p:spTgt>
                                        </p:tgtEl>
                                        <p:attrNameLst>
                                          <p:attrName>ppt_x</p:attrName>
                                        </p:attrNameLst>
                                      </p:cBhvr>
                                      <p:tavLst>
                                        <p:tav tm="0">
                                          <p:val>
                                            <p:strVal val="#ppt_x-0.25"/>
                                          </p:val>
                                        </p:tav>
                                        <p:tav tm="100000">
                                          <p:val>
                                            <p:strVal val="#ppt_x"/>
                                          </p:val>
                                        </p:tav>
                                      </p:tavLst>
                                    </p:anim>
                                    <p:anim calcmode="lin" valueType="num">
                                      <p:cBhvr>
                                        <p:cTn id="77" dur="332" tmFilter="0.0,0.0; 0.25,0.07; 0.50,0.2; 0.75,0.467; 1.0,1.0">
                                          <p:stCondLst>
                                            <p:cond delay="0"/>
                                          </p:stCondLst>
                                        </p:cTn>
                                        <p:tgtEl>
                                          <p:spTgt spid="4">
                                            <p:graphicEl>
                                              <a:dgm id="{43CD4377-E999-4775-8144-8B894DACEB67}"/>
                                            </p:graphicEl>
                                          </p:spTgt>
                                        </p:tgtEl>
                                        <p:attrNameLst>
                                          <p:attrName>ppt_y</p:attrName>
                                        </p:attrNameLst>
                                      </p:cBhvr>
                                      <p:tavLst>
                                        <p:tav tm="0" fmla="#ppt_y-sin(pi*$)/3">
                                          <p:val>
                                            <p:fltVal val="0.5"/>
                                          </p:val>
                                        </p:tav>
                                        <p:tav tm="100000">
                                          <p:val>
                                            <p:fltVal val="1"/>
                                          </p:val>
                                        </p:tav>
                                      </p:tavLst>
                                    </p:anim>
                                    <p:anim calcmode="lin" valueType="num">
                                      <p:cBhvr>
                                        <p:cTn id="78" dur="332" tmFilter="0, 0; 0.125,0.2665; 0.25,0.4; 0.375,0.465; 0.5,0.5;  0.625,0.535; 0.75,0.6; 0.875,0.7335; 1,1">
                                          <p:stCondLst>
                                            <p:cond delay="332"/>
                                          </p:stCondLst>
                                        </p:cTn>
                                        <p:tgtEl>
                                          <p:spTgt spid="4">
                                            <p:graphicEl>
                                              <a:dgm id="{43CD4377-E999-4775-8144-8B894DACEB67}"/>
                                            </p:graphicEl>
                                          </p:spTgt>
                                        </p:tgtEl>
                                        <p:attrNameLst>
                                          <p:attrName>ppt_y</p:attrName>
                                        </p:attrNameLst>
                                      </p:cBhvr>
                                      <p:tavLst>
                                        <p:tav tm="0" fmla="#ppt_y-sin(pi*$)/9">
                                          <p:val>
                                            <p:fltVal val="0"/>
                                          </p:val>
                                        </p:tav>
                                        <p:tav tm="100000">
                                          <p:val>
                                            <p:fltVal val="1"/>
                                          </p:val>
                                        </p:tav>
                                      </p:tavLst>
                                    </p:anim>
                                    <p:anim calcmode="lin" valueType="num">
                                      <p:cBhvr>
                                        <p:cTn id="79" dur="166" tmFilter="0, 0; 0.125,0.2665; 0.25,0.4; 0.375,0.465; 0.5,0.5;  0.625,0.535; 0.75,0.6; 0.875,0.7335; 1,1">
                                          <p:stCondLst>
                                            <p:cond delay="662"/>
                                          </p:stCondLst>
                                        </p:cTn>
                                        <p:tgtEl>
                                          <p:spTgt spid="4">
                                            <p:graphicEl>
                                              <a:dgm id="{43CD4377-E999-4775-8144-8B894DACEB67}"/>
                                            </p:graphicEl>
                                          </p:spTgt>
                                        </p:tgtEl>
                                        <p:attrNameLst>
                                          <p:attrName>ppt_y</p:attrName>
                                        </p:attrNameLst>
                                      </p:cBhvr>
                                      <p:tavLst>
                                        <p:tav tm="0" fmla="#ppt_y-sin(pi*$)/27">
                                          <p:val>
                                            <p:fltVal val="0"/>
                                          </p:val>
                                        </p:tav>
                                        <p:tav tm="100000">
                                          <p:val>
                                            <p:fltVal val="1"/>
                                          </p:val>
                                        </p:tav>
                                      </p:tavLst>
                                    </p:anim>
                                    <p:anim calcmode="lin" valueType="num">
                                      <p:cBhvr>
                                        <p:cTn id="80" dur="82" tmFilter="0, 0; 0.125,0.2665; 0.25,0.4; 0.375,0.465; 0.5,0.5;  0.625,0.535; 0.75,0.6; 0.875,0.7335; 1,1">
                                          <p:stCondLst>
                                            <p:cond delay="828"/>
                                          </p:stCondLst>
                                        </p:cTn>
                                        <p:tgtEl>
                                          <p:spTgt spid="4">
                                            <p:graphicEl>
                                              <a:dgm id="{43CD4377-E999-4775-8144-8B894DACEB67}"/>
                                            </p:graphicEl>
                                          </p:spTgt>
                                        </p:tgtEl>
                                        <p:attrNameLst>
                                          <p:attrName>ppt_y</p:attrName>
                                        </p:attrNameLst>
                                      </p:cBhvr>
                                      <p:tavLst>
                                        <p:tav tm="0" fmla="#ppt_y-sin(pi*$)/81">
                                          <p:val>
                                            <p:fltVal val="0"/>
                                          </p:val>
                                        </p:tav>
                                        <p:tav tm="100000">
                                          <p:val>
                                            <p:fltVal val="1"/>
                                          </p:val>
                                        </p:tav>
                                      </p:tavLst>
                                    </p:anim>
                                    <p:animScale>
                                      <p:cBhvr>
                                        <p:cTn id="81" dur="13">
                                          <p:stCondLst>
                                            <p:cond delay="325"/>
                                          </p:stCondLst>
                                        </p:cTn>
                                        <p:tgtEl>
                                          <p:spTgt spid="4">
                                            <p:graphicEl>
                                              <a:dgm id="{43CD4377-E999-4775-8144-8B894DACEB67}"/>
                                            </p:graphicEl>
                                          </p:spTgt>
                                        </p:tgtEl>
                                      </p:cBhvr>
                                      <p:to x="100000" y="60000"/>
                                    </p:animScale>
                                    <p:animScale>
                                      <p:cBhvr>
                                        <p:cTn id="82" dur="83" decel="50000">
                                          <p:stCondLst>
                                            <p:cond delay="338"/>
                                          </p:stCondLst>
                                        </p:cTn>
                                        <p:tgtEl>
                                          <p:spTgt spid="4">
                                            <p:graphicEl>
                                              <a:dgm id="{43CD4377-E999-4775-8144-8B894DACEB67}"/>
                                            </p:graphicEl>
                                          </p:spTgt>
                                        </p:tgtEl>
                                      </p:cBhvr>
                                      <p:to x="100000" y="100000"/>
                                    </p:animScale>
                                    <p:animScale>
                                      <p:cBhvr>
                                        <p:cTn id="83" dur="13">
                                          <p:stCondLst>
                                            <p:cond delay="656"/>
                                          </p:stCondLst>
                                        </p:cTn>
                                        <p:tgtEl>
                                          <p:spTgt spid="4">
                                            <p:graphicEl>
                                              <a:dgm id="{43CD4377-E999-4775-8144-8B894DACEB67}"/>
                                            </p:graphicEl>
                                          </p:spTgt>
                                        </p:tgtEl>
                                      </p:cBhvr>
                                      <p:to x="100000" y="80000"/>
                                    </p:animScale>
                                    <p:animScale>
                                      <p:cBhvr>
                                        <p:cTn id="84" dur="83" decel="50000">
                                          <p:stCondLst>
                                            <p:cond delay="669"/>
                                          </p:stCondLst>
                                        </p:cTn>
                                        <p:tgtEl>
                                          <p:spTgt spid="4">
                                            <p:graphicEl>
                                              <a:dgm id="{43CD4377-E999-4775-8144-8B894DACEB67}"/>
                                            </p:graphicEl>
                                          </p:spTgt>
                                        </p:tgtEl>
                                      </p:cBhvr>
                                      <p:to x="100000" y="100000"/>
                                    </p:animScale>
                                    <p:animScale>
                                      <p:cBhvr>
                                        <p:cTn id="85" dur="13">
                                          <p:stCondLst>
                                            <p:cond delay="821"/>
                                          </p:stCondLst>
                                        </p:cTn>
                                        <p:tgtEl>
                                          <p:spTgt spid="4">
                                            <p:graphicEl>
                                              <a:dgm id="{43CD4377-E999-4775-8144-8B894DACEB67}"/>
                                            </p:graphicEl>
                                          </p:spTgt>
                                        </p:tgtEl>
                                      </p:cBhvr>
                                      <p:to x="100000" y="90000"/>
                                    </p:animScale>
                                    <p:animScale>
                                      <p:cBhvr>
                                        <p:cTn id="86" dur="83" decel="50000">
                                          <p:stCondLst>
                                            <p:cond delay="834"/>
                                          </p:stCondLst>
                                        </p:cTn>
                                        <p:tgtEl>
                                          <p:spTgt spid="4">
                                            <p:graphicEl>
                                              <a:dgm id="{43CD4377-E999-4775-8144-8B894DACEB67}"/>
                                            </p:graphicEl>
                                          </p:spTgt>
                                        </p:tgtEl>
                                      </p:cBhvr>
                                      <p:to x="100000" y="100000"/>
                                    </p:animScale>
                                    <p:animScale>
                                      <p:cBhvr>
                                        <p:cTn id="87" dur="13">
                                          <p:stCondLst>
                                            <p:cond delay="904"/>
                                          </p:stCondLst>
                                        </p:cTn>
                                        <p:tgtEl>
                                          <p:spTgt spid="4">
                                            <p:graphicEl>
                                              <a:dgm id="{43CD4377-E999-4775-8144-8B894DACEB67}"/>
                                            </p:graphicEl>
                                          </p:spTgt>
                                        </p:tgtEl>
                                      </p:cBhvr>
                                      <p:to x="100000" y="95000"/>
                                    </p:animScale>
                                    <p:animScale>
                                      <p:cBhvr>
                                        <p:cTn id="88" dur="83" decel="50000">
                                          <p:stCondLst>
                                            <p:cond delay="917"/>
                                          </p:stCondLst>
                                        </p:cTn>
                                        <p:tgtEl>
                                          <p:spTgt spid="4">
                                            <p:graphicEl>
                                              <a:dgm id="{43CD4377-E999-4775-8144-8B894DACEB67}"/>
                                            </p:graphicEl>
                                          </p:spTgt>
                                        </p:tgtEl>
                                      </p:cBhvr>
                                      <p:to x="100000" y="100000"/>
                                    </p:animScale>
                                  </p:childTnLst>
                                </p:cTn>
                              </p:par>
                            </p:childTnLst>
                          </p:cTn>
                        </p:par>
                        <p:par>
                          <p:cTn id="89" fill="hold">
                            <p:stCondLst>
                              <p:cond delay="5000"/>
                            </p:stCondLst>
                            <p:childTnLst>
                              <p:par>
                                <p:cTn id="90" presetID="26" presetClass="entr" presetSubtype="0" fill="hold" grpId="0" nodeType="afterEffect">
                                  <p:stCondLst>
                                    <p:cond delay="0"/>
                                  </p:stCondLst>
                                  <p:childTnLst>
                                    <p:set>
                                      <p:cBhvr>
                                        <p:cTn id="91" dur="1" fill="hold">
                                          <p:stCondLst>
                                            <p:cond delay="0"/>
                                          </p:stCondLst>
                                        </p:cTn>
                                        <p:tgtEl>
                                          <p:spTgt spid="4">
                                            <p:graphicEl>
                                              <a:dgm id="{780ECCA5-E643-44B4-978C-DBAACB3A7F1D}"/>
                                            </p:graphicEl>
                                          </p:spTgt>
                                        </p:tgtEl>
                                        <p:attrNameLst>
                                          <p:attrName>style.visibility</p:attrName>
                                        </p:attrNameLst>
                                      </p:cBhvr>
                                      <p:to>
                                        <p:strVal val="visible"/>
                                      </p:to>
                                    </p:set>
                                    <p:animEffect transition="in" filter="wipe(down)">
                                      <p:cBhvr>
                                        <p:cTn id="92" dur="290">
                                          <p:stCondLst>
                                            <p:cond delay="0"/>
                                          </p:stCondLst>
                                        </p:cTn>
                                        <p:tgtEl>
                                          <p:spTgt spid="4">
                                            <p:graphicEl>
                                              <a:dgm id="{780ECCA5-E643-44B4-978C-DBAACB3A7F1D}"/>
                                            </p:graphicEl>
                                          </p:spTgt>
                                        </p:tgtEl>
                                      </p:cBhvr>
                                    </p:animEffect>
                                    <p:anim calcmode="lin" valueType="num">
                                      <p:cBhvr>
                                        <p:cTn id="93" dur="911" tmFilter="0,0; 0.14,0.36; 0.43,0.73; 0.71,0.91; 1.0,1.0">
                                          <p:stCondLst>
                                            <p:cond delay="0"/>
                                          </p:stCondLst>
                                        </p:cTn>
                                        <p:tgtEl>
                                          <p:spTgt spid="4">
                                            <p:graphicEl>
                                              <a:dgm id="{780ECCA5-E643-44B4-978C-DBAACB3A7F1D}"/>
                                            </p:graphicEl>
                                          </p:spTgt>
                                        </p:tgtEl>
                                        <p:attrNameLst>
                                          <p:attrName>ppt_x</p:attrName>
                                        </p:attrNameLst>
                                      </p:cBhvr>
                                      <p:tavLst>
                                        <p:tav tm="0">
                                          <p:val>
                                            <p:strVal val="#ppt_x-0.25"/>
                                          </p:val>
                                        </p:tav>
                                        <p:tav tm="100000">
                                          <p:val>
                                            <p:strVal val="#ppt_x"/>
                                          </p:val>
                                        </p:tav>
                                      </p:tavLst>
                                    </p:anim>
                                    <p:anim calcmode="lin" valueType="num">
                                      <p:cBhvr>
                                        <p:cTn id="94" dur="332" tmFilter="0.0,0.0; 0.25,0.07; 0.50,0.2; 0.75,0.467; 1.0,1.0">
                                          <p:stCondLst>
                                            <p:cond delay="0"/>
                                          </p:stCondLst>
                                        </p:cTn>
                                        <p:tgtEl>
                                          <p:spTgt spid="4">
                                            <p:graphicEl>
                                              <a:dgm id="{780ECCA5-E643-44B4-978C-DBAACB3A7F1D}"/>
                                            </p:graphicEl>
                                          </p:spTgt>
                                        </p:tgtEl>
                                        <p:attrNameLst>
                                          <p:attrName>ppt_y</p:attrName>
                                        </p:attrNameLst>
                                      </p:cBhvr>
                                      <p:tavLst>
                                        <p:tav tm="0" fmla="#ppt_y-sin(pi*$)/3">
                                          <p:val>
                                            <p:fltVal val="0.5"/>
                                          </p:val>
                                        </p:tav>
                                        <p:tav tm="100000">
                                          <p:val>
                                            <p:fltVal val="1"/>
                                          </p:val>
                                        </p:tav>
                                      </p:tavLst>
                                    </p:anim>
                                    <p:anim calcmode="lin" valueType="num">
                                      <p:cBhvr>
                                        <p:cTn id="95" dur="332" tmFilter="0, 0; 0.125,0.2665; 0.25,0.4; 0.375,0.465; 0.5,0.5;  0.625,0.535; 0.75,0.6; 0.875,0.7335; 1,1">
                                          <p:stCondLst>
                                            <p:cond delay="332"/>
                                          </p:stCondLst>
                                        </p:cTn>
                                        <p:tgtEl>
                                          <p:spTgt spid="4">
                                            <p:graphicEl>
                                              <a:dgm id="{780ECCA5-E643-44B4-978C-DBAACB3A7F1D}"/>
                                            </p:graphicEl>
                                          </p:spTgt>
                                        </p:tgtEl>
                                        <p:attrNameLst>
                                          <p:attrName>ppt_y</p:attrName>
                                        </p:attrNameLst>
                                      </p:cBhvr>
                                      <p:tavLst>
                                        <p:tav tm="0" fmla="#ppt_y-sin(pi*$)/9">
                                          <p:val>
                                            <p:fltVal val="0"/>
                                          </p:val>
                                        </p:tav>
                                        <p:tav tm="100000">
                                          <p:val>
                                            <p:fltVal val="1"/>
                                          </p:val>
                                        </p:tav>
                                      </p:tavLst>
                                    </p:anim>
                                    <p:anim calcmode="lin" valueType="num">
                                      <p:cBhvr>
                                        <p:cTn id="96" dur="166" tmFilter="0, 0; 0.125,0.2665; 0.25,0.4; 0.375,0.465; 0.5,0.5;  0.625,0.535; 0.75,0.6; 0.875,0.7335; 1,1">
                                          <p:stCondLst>
                                            <p:cond delay="662"/>
                                          </p:stCondLst>
                                        </p:cTn>
                                        <p:tgtEl>
                                          <p:spTgt spid="4">
                                            <p:graphicEl>
                                              <a:dgm id="{780ECCA5-E643-44B4-978C-DBAACB3A7F1D}"/>
                                            </p:graphicEl>
                                          </p:spTgt>
                                        </p:tgtEl>
                                        <p:attrNameLst>
                                          <p:attrName>ppt_y</p:attrName>
                                        </p:attrNameLst>
                                      </p:cBhvr>
                                      <p:tavLst>
                                        <p:tav tm="0" fmla="#ppt_y-sin(pi*$)/27">
                                          <p:val>
                                            <p:fltVal val="0"/>
                                          </p:val>
                                        </p:tav>
                                        <p:tav tm="100000">
                                          <p:val>
                                            <p:fltVal val="1"/>
                                          </p:val>
                                        </p:tav>
                                      </p:tavLst>
                                    </p:anim>
                                    <p:anim calcmode="lin" valueType="num">
                                      <p:cBhvr>
                                        <p:cTn id="97" dur="82" tmFilter="0, 0; 0.125,0.2665; 0.25,0.4; 0.375,0.465; 0.5,0.5;  0.625,0.535; 0.75,0.6; 0.875,0.7335; 1,1">
                                          <p:stCondLst>
                                            <p:cond delay="828"/>
                                          </p:stCondLst>
                                        </p:cTn>
                                        <p:tgtEl>
                                          <p:spTgt spid="4">
                                            <p:graphicEl>
                                              <a:dgm id="{780ECCA5-E643-44B4-978C-DBAACB3A7F1D}"/>
                                            </p:graphicEl>
                                          </p:spTgt>
                                        </p:tgtEl>
                                        <p:attrNameLst>
                                          <p:attrName>ppt_y</p:attrName>
                                        </p:attrNameLst>
                                      </p:cBhvr>
                                      <p:tavLst>
                                        <p:tav tm="0" fmla="#ppt_y-sin(pi*$)/81">
                                          <p:val>
                                            <p:fltVal val="0"/>
                                          </p:val>
                                        </p:tav>
                                        <p:tav tm="100000">
                                          <p:val>
                                            <p:fltVal val="1"/>
                                          </p:val>
                                        </p:tav>
                                      </p:tavLst>
                                    </p:anim>
                                    <p:animScale>
                                      <p:cBhvr>
                                        <p:cTn id="98" dur="13">
                                          <p:stCondLst>
                                            <p:cond delay="325"/>
                                          </p:stCondLst>
                                        </p:cTn>
                                        <p:tgtEl>
                                          <p:spTgt spid="4">
                                            <p:graphicEl>
                                              <a:dgm id="{780ECCA5-E643-44B4-978C-DBAACB3A7F1D}"/>
                                            </p:graphicEl>
                                          </p:spTgt>
                                        </p:tgtEl>
                                      </p:cBhvr>
                                      <p:to x="100000" y="60000"/>
                                    </p:animScale>
                                    <p:animScale>
                                      <p:cBhvr>
                                        <p:cTn id="99" dur="83" decel="50000">
                                          <p:stCondLst>
                                            <p:cond delay="338"/>
                                          </p:stCondLst>
                                        </p:cTn>
                                        <p:tgtEl>
                                          <p:spTgt spid="4">
                                            <p:graphicEl>
                                              <a:dgm id="{780ECCA5-E643-44B4-978C-DBAACB3A7F1D}"/>
                                            </p:graphicEl>
                                          </p:spTgt>
                                        </p:tgtEl>
                                      </p:cBhvr>
                                      <p:to x="100000" y="100000"/>
                                    </p:animScale>
                                    <p:animScale>
                                      <p:cBhvr>
                                        <p:cTn id="100" dur="13">
                                          <p:stCondLst>
                                            <p:cond delay="656"/>
                                          </p:stCondLst>
                                        </p:cTn>
                                        <p:tgtEl>
                                          <p:spTgt spid="4">
                                            <p:graphicEl>
                                              <a:dgm id="{780ECCA5-E643-44B4-978C-DBAACB3A7F1D}"/>
                                            </p:graphicEl>
                                          </p:spTgt>
                                        </p:tgtEl>
                                      </p:cBhvr>
                                      <p:to x="100000" y="80000"/>
                                    </p:animScale>
                                    <p:animScale>
                                      <p:cBhvr>
                                        <p:cTn id="101" dur="83" decel="50000">
                                          <p:stCondLst>
                                            <p:cond delay="669"/>
                                          </p:stCondLst>
                                        </p:cTn>
                                        <p:tgtEl>
                                          <p:spTgt spid="4">
                                            <p:graphicEl>
                                              <a:dgm id="{780ECCA5-E643-44B4-978C-DBAACB3A7F1D}"/>
                                            </p:graphicEl>
                                          </p:spTgt>
                                        </p:tgtEl>
                                      </p:cBhvr>
                                      <p:to x="100000" y="100000"/>
                                    </p:animScale>
                                    <p:animScale>
                                      <p:cBhvr>
                                        <p:cTn id="102" dur="13">
                                          <p:stCondLst>
                                            <p:cond delay="821"/>
                                          </p:stCondLst>
                                        </p:cTn>
                                        <p:tgtEl>
                                          <p:spTgt spid="4">
                                            <p:graphicEl>
                                              <a:dgm id="{780ECCA5-E643-44B4-978C-DBAACB3A7F1D}"/>
                                            </p:graphicEl>
                                          </p:spTgt>
                                        </p:tgtEl>
                                      </p:cBhvr>
                                      <p:to x="100000" y="90000"/>
                                    </p:animScale>
                                    <p:animScale>
                                      <p:cBhvr>
                                        <p:cTn id="103" dur="83" decel="50000">
                                          <p:stCondLst>
                                            <p:cond delay="834"/>
                                          </p:stCondLst>
                                        </p:cTn>
                                        <p:tgtEl>
                                          <p:spTgt spid="4">
                                            <p:graphicEl>
                                              <a:dgm id="{780ECCA5-E643-44B4-978C-DBAACB3A7F1D}"/>
                                            </p:graphicEl>
                                          </p:spTgt>
                                        </p:tgtEl>
                                      </p:cBhvr>
                                      <p:to x="100000" y="100000"/>
                                    </p:animScale>
                                    <p:animScale>
                                      <p:cBhvr>
                                        <p:cTn id="104" dur="13">
                                          <p:stCondLst>
                                            <p:cond delay="904"/>
                                          </p:stCondLst>
                                        </p:cTn>
                                        <p:tgtEl>
                                          <p:spTgt spid="4">
                                            <p:graphicEl>
                                              <a:dgm id="{780ECCA5-E643-44B4-978C-DBAACB3A7F1D}"/>
                                            </p:graphicEl>
                                          </p:spTgt>
                                        </p:tgtEl>
                                      </p:cBhvr>
                                      <p:to x="100000" y="95000"/>
                                    </p:animScale>
                                    <p:animScale>
                                      <p:cBhvr>
                                        <p:cTn id="105" dur="83" decel="50000">
                                          <p:stCondLst>
                                            <p:cond delay="917"/>
                                          </p:stCondLst>
                                        </p:cTn>
                                        <p:tgtEl>
                                          <p:spTgt spid="4">
                                            <p:graphicEl>
                                              <a:dgm id="{780ECCA5-E643-44B4-978C-DBAACB3A7F1D}"/>
                                            </p:graphicEl>
                                          </p:spTgt>
                                        </p:tgtEl>
                                      </p:cBhvr>
                                      <p:to x="100000" y="100000"/>
                                    </p:animScale>
                                  </p:childTnLst>
                                </p:cTn>
                              </p:par>
                            </p:childTnLst>
                          </p:cTn>
                        </p:par>
                        <p:par>
                          <p:cTn id="106" fill="hold">
                            <p:stCondLst>
                              <p:cond delay="6000"/>
                            </p:stCondLst>
                            <p:childTnLst>
                              <p:par>
                                <p:cTn id="107" presetID="26" presetClass="entr" presetSubtype="0" fill="hold" grpId="0" nodeType="afterEffect">
                                  <p:stCondLst>
                                    <p:cond delay="0"/>
                                  </p:stCondLst>
                                  <p:childTnLst>
                                    <p:set>
                                      <p:cBhvr>
                                        <p:cTn id="108" dur="1" fill="hold">
                                          <p:stCondLst>
                                            <p:cond delay="0"/>
                                          </p:stCondLst>
                                        </p:cTn>
                                        <p:tgtEl>
                                          <p:spTgt spid="4">
                                            <p:graphicEl>
                                              <a:dgm id="{66740DEB-4B7C-4329-A153-8AF9C6E1FE56}"/>
                                            </p:graphicEl>
                                          </p:spTgt>
                                        </p:tgtEl>
                                        <p:attrNameLst>
                                          <p:attrName>style.visibility</p:attrName>
                                        </p:attrNameLst>
                                      </p:cBhvr>
                                      <p:to>
                                        <p:strVal val="visible"/>
                                      </p:to>
                                    </p:set>
                                    <p:animEffect transition="in" filter="wipe(down)">
                                      <p:cBhvr>
                                        <p:cTn id="109" dur="290">
                                          <p:stCondLst>
                                            <p:cond delay="0"/>
                                          </p:stCondLst>
                                        </p:cTn>
                                        <p:tgtEl>
                                          <p:spTgt spid="4">
                                            <p:graphicEl>
                                              <a:dgm id="{66740DEB-4B7C-4329-A153-8AF9C6E1FE56}"/>
                                            </p:graphicEl>
                                          </p:spTgt>
                                        </p:tgtEl>
                                      </p:cBhvr>
                                    </p:animEffect>
                                    <p:anim calcmode="lin" valueType="num">
                                      <p:cBhvr>
                                        <p:cTn id="110" dur="911" tmFilter="0,0; 0.14,0.36; 0.43,0.73; 0.71,0.91; 1.0,1.0">
                                          <p:stCondLst>
                                            <p:cond delay="0"/>
                                          </p:stCondLst>
                                        </p:cTn>
                                        <p:tgtEl>
                                          <p:spTgt spid="4">
                                            <p:graphicEl>
                                              <a:dgm id="{66740DEB-4B7C-4329-A153-8AF9C6E1FE56}"/>
                                            </p:graphicEl>
                                          </p:spTgt>
                                        </p:tgtEl>
                                        <p:attrNameLst>
                                          <p:attrName>ppt_x</p:attrName>
                                        </p:attrNameLst>
                                      </p:cBhvr>
                                      <p:tavLst>
                                        <p:tav tm="0">
                                          <p:val>
                                            <p:strVal val="#ppt_x-0.25"/>
                                          </p:val>
                                        </p:tav>
                                        <p:tav tm="100000">
                                          <p:val>
                                            <p:strVal val="#ppt_x"/>
                                          </p:val>
                                        </p:tav>
                                      </p:tavLst>
                                    </p:anim>
                                    <p:anim calcmode="lin" valueType="num">
                                      <p:cBhvr>
                                        <p:cTn id="111" dur="332" tmFilter="0.0,0.0; 0.25,0.07; 0.50,0.2; 0.75,0.467; 1.0,1.0">
                                          <p:stCondLst>
                                            <p:cond delay="0"/>
                                          </p:stCondLst>
                                        </p:cTn>
                                        <p:tgtEl>
                                          <p:spTgt spid="4">
                                            <p:graphicEl>
                                              <a:dgm id="{66740DEB-4B7C-4329-A153-8AF9C6E1FE56}"/>
                                            </p:graphicEl>
                                          </p:spTgt>
                                        </p:tgtEl>
                                        <p:attrNameLst>
                                          <p:attrName>ppt_y</p:attrName>
                                        </p:attrNameLst>
                                      </p:cBhvr>
                                      <p:tavLst>
                                        <p:tav tm="0" fmla="#ppt_y-sin(pi*$)/3">
                                          <p:val>
                                            <p:fltVal val="0.5"/>
                                          </p:val>
                                        </p:tav>
                                        <p:tav tm="100000">
                                          <p:val>
                                            <p:fltVal val="1"/>
                                          </p:val>
                                        </p:tav>
                                      </p:tavLst>
                                    </p:anim>
                                    <p:anim calcmode="lin" valueType="num">
                                      <p:cBhvr>
                                        <p:cTn id="112" dur="332" tmFilter="0, 0; 0.125,0.2665; 0.25,0.4; 0.375,0.465; 0.5,0.5;  0.625,0.535; 0.75,0.6; 0.875,0.7335; 1,1">
                                          <p:stCondLst>
                                            <p:cond delay="332"/>
                                          </p:stCondLst>
                                        </p:cTn>
                                        <p:tgtEl>
                                          <p:spTgt spid="4">
                                            <p:graphicEl>
                                              <a:dgm id="{66740DEB-4B7C-4329-A153-8AF9C6E1FE56}"/>
                                            </p:graphicEl>
                                          </p:spTgt>
                                        </p:tgtEl>
                                        <p:attrNameLst>
                                          <p:attrName>ppt_y</p:attrName>
                                        </p:attrNameLst>
                                      </p:cBhvr>
                                      <p:tavLst>
                                        <p:tav tm="0" fmla="#ppt_y-sin(pi*$)/9">
                                          <p:val>
                                            <p:fltVal val="0"/>
                                          </p:val>
                                        </p:tav>
                                        <p:tav tm="100000">
                                          <p:val>
                                            <p:fltVal val="1"/>
                                          </p:val>
                                        </p:tav>
                                      </p:tavLst>
                                    </p:anim>
                                    <p:anim calcmode="lin" valueType="num">
                                      <p:cBhvr>
                                        <p:cTn id="113" dur="166" tmFilter="0, 0; 0.125,0.2665; 0.25,0.4; 0.375,0.465; 0.5,0.5;  0.625,0.535; 0.75,0.6; 0.875,0.7335; 1,1">
                                          <p:stCondLst>
                                            <p:cond delay="662"/>
                                          </p:stCondLst>
                                        </p:cTn>
                                        <p:tgtEl>
                                          <p:spTgt spid="4">
                                            <p:graphicEl>
                                              <a:dgm id="{66740DEB-4B7C-4329-A153-8AF9C6E1FE56}"/>
                                            </p:graphicEl>
                                          </p:spTgt>
                                        </p:tgtEl>
                                        <p:attrNameLst>
                                          <p:attrName>ppt_y</p:attrName>
                                        </p:attrNameLst>
                                      </p:cBhvr>
                                      <p:tavLst>
                                        <p:tav tm="0" fmla="#ppt_y-sin(pi*$)/27">
                                          <p:val>
                                            <p:fltVal val="0"/>
                                          </p:val>
                                        </p:tav>
                                        <p:tav tm="100000">
                                          <p:val>
                                            <p:fltVal val="1"/>
                                          </p:val>
                                        </p:tav>
                                      </p:tavLst>
                                    </p:anim>
                                    <p:anim calcmode="lin" valueType="num">
                                      <p:cBhvr>
                                        <p:cTn id="114" dur="82" tmFilter="0, 0; 0.125,0.2665; 0.25,0.4; 0.375,0.465; 0.5,0.5;  0.625,0.535; 0.75,0.6; 0.875,0.7335; 1,1">
                                          <p:stCondLst>
                                            <p:cond delay="828"/>
                                          </p:stCondLst>
                                        </p:cTn>
                                        <p:tgtEl>
                                          <p:spTgt spid="4">
                                            <p:graphicEl>
                                              <a:dgm id="{66740DEB-4B7C-4329-A153-8AF9C6E1FE56}"/>
                                            </p:graphicEl>
                                          </p:spTgt>
                                        </p:tgtEl>
                                        <p:attrNameLst>
                                          <p:attrName>ppt_y</p:attrName>
                                        </p:attrNameLst>
                                      </p:cBhvr>
                                      <p:tavLst>
                                        <p:tav tm="0" fmla="#ppt_y-sin(pi*$)/81">
                                          <p:val>
                                            <p:fltVal val="0"/>
                                          </p:val>
                                        </p:tav>
                                        <p:tav tm="100000">
                                          <p:val>
                                            <p:fltVal val="1"/>
                                          </p:val>
                                        </p:tav>
                                      </p:tavLst>
                                    </p:anim>
                                    <p:animScale>
                                      <p:cBhvr>
                                        <p:cTn id="115" dur="13">
                                          <p:stCondLst>
                                            <p:cond delay="325"/>
                                          </p:stCondLst>
                                        </p:cTn>
                                        <p:tgtEl>
                                          <p:spTgt spid="4">
                                            <p:graphicEl>
                                              <a:dgm id="{66740DEB-4B7C-4329-A153-8AF9C6E1FE56}"/>
                                            </p:graphicEl>
                                          </p:spTgt>
                                        </p:tgtEl>
                                      </p:cBhvr>
                                      <p:to x="100000" y="60000"/>
                                    </p:animScale>
                                    <p:animScale>
                                      <p:cBhvr>
                                        <p:cTn id="116" dur="83" decel="50000">
                                          <p:stCondLst>
                                            <p:cond delay="338"/>
                                          </p:stCondLst>
                                        </p:cTn>
                                        <p:tgtEl>
                                          <p:spTgt spid="4">
                                            <p:graphicEl>
                                              <a:dgm id="{66740DEB-4B7C-4329-A153-8AF9C6E1FE56}"/>
                                            </p:graphicEl>
                                          </p:spTgt>
                                        </p:tgtEl>
                                      </p:cBhvr>
                                      <p:to x="100000" y="100000"/>
                                    </p:animScale>
                                    <p:animScale>
                                      <p:cBhvr>
                                        <p:cTn id="117" dur="13">
                                          <p:stCondLst>
                                            <p:cond delay="656"/>
                                          </p:stCondLst>
                                        </p:cTn>
                                        <p:tgtEl>
                                          <p:spTgt spid="4">
                                            <p:graphicEl>
                                              <a:dgm id="{66740DEB-4B7C-4329-A153-8AF9C6E1FE56}"/>
                                            </p:graphicEl>
                                          </p:spTgt>
                                        </p:tgtEl>
                                      </p:cBhvr>
                                      <p:to x="100000" y="80000"/>
                                    </p:animScale>
                                    <p:animScale>
                                      <p:cBhvr>
                                        <p:cTn id="118" dur="83" decel="50000">
                                          <p:stCondLst>
                                            <p:cond delay="669"/>
                                          </p:stCondLst>
                                        </p:cTn>
                                        <p:tgtEl>
                                          <p:spTgt spid="4">
                                            <p:graphicEl>
                                              <a:dgm id="{66740DEB-4B7C-4329-A153-8AF9C6E1FE56}"/>
                                            </p:graphicEl>
                                          </p:spTgt>
                                        </p:tgtEl>
                                      </p:cBhvr>
                                      <p:to x="100000" y="100000"/>
                                    </p:animScale>
                                    <p:animScale>
                                      <p:cBhvr>
                                        <p:cTn id="119" dur="13">
                                          <p:stCondLst>
                                            <p:cond delay="821"/>
                                          </p:stCondLst>
                                        </p:cTn>
                                        <p:tgtEl>
                                          <p:spTgt spid="4">
                                            <p:graphicEl>
                                              <a:dgm id="{66740DEB-4B7C-4329-A153-8AF9C6E1FE56}"/>
                                            </p:graphicEl>
                                          </p:spTgt>
                                        </p:tgtEl>
                                      </p:cBhvr>
                                      <p:to x="100000" y="90000"/>
                                    </p:animScale>
                                    <p:animScale>
                                      <p:cBhvr>
                                        <p:cTn id="120" dur="83" decel="50000">
                                          <p:stCondLst>
                                            <p:cond delay="834"/>
                                          </p:stCondLst>
                                        </p:cTn>
                                        <p:tgtEl>
                                          <p:spTgt spid="4">
                                            <p:graphicEl>
                                              <a:dgm id="{66740DEB-4B7C-4329-A153-8AF9C6E1FE56}"/>
                                            </p:graphicEl>
                                          </p:spTgt>
                                        </p:tgtEl>
                                      </p:cBhvr>
                                      <p:to x="100000" y="100000"/>
                                    </p:animScale>
                                    <p:animScale>
                                      <p:cBhvr>
                                        <p:cTn id="121" dur="13">
                                          <p:stCondLst>
                                            <p:cond delay="904"/>
                                          </p:stCondLst>
                                        </p:cTn>
                                        <p:tgtEl>
                                          <p:spTgt spid="4">
                                            <p:graphicEl>
                                              <a:dgm id="{66740DEB-4B7C-4329-A153-8AF9C6E1FE56}"/>
                                            </p:graphicEl>
                                          </p:spTgt>
                                        </p:tgtEl>
                                      </p:cBhvr>
                                      <p:to x="100000" y="95000"/>
                                    </p:animScale>
                                    <p:animScale>
                                      <p:cBhvr>
                                        <p:cTn id="122" dur="83" decel="50000">
                                          <p:stCondLst>
                                            <p:cond delay="917"/>
                                          </p:stCondLst>
                                        </p:cTn>
                                        <p:tgtEl>
                                          <p:spTgt spid="4">
                                            <p:graphicEl>
                                              <a:dgm id="{66740DEB-4B7C-4329-A153-8AF9C6E1FE56}"/>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AtOnce"/>
        </p:bldSub>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lstStyle/>
          <a:p>
            <a:r>
              <a:rPr lang="ar-SA" b="1" dirty="0" err="1" smtClean="0"/>
              <a:t>أولا:</a:t>
            </a:r>
            <a:r>
              <a:rPr lang="ar-SA" b="1" dirty="0" smtClean="0"/>
              <a:t> </a:t>
            </a:r>
            <a:r>
              <a:rPr lang="ar-EG" b="1" dirty="0" smtClean="0"/>
              <a:t>المجال </a:t>
            </a:r>
            <a:r>
              <a:rPr lang="ar-EG" b="1" dirty="0" err="1" smtClean="0"/>
              <a:t>المعرفي </a:t>
            </a:r>
            <a:r>
              <a:rPr lang="ar-EG" b="1" dirty="0" smtClean="0"/>
              <a:t>(العقلي</a:t>
            </a:r>
            <a:r>
              <a:rPr lang="ar-EG" b="1" dirty="0" err="1" smtClean="0"/>
              <a:t>)</a:t>
            </a:r>
            <a:endParaRPr lang="ar-SA" dirty="0"/>
          </a:p>
        </p:txBody>
      </p:sp>
      <p:graphicFrame>
        <p:nvGraphicFramePr>
          <p:cNvPr id="7" name="رسم تخطيطي 6"/>
          <p:cNvGraphicFramePr/>
          <p:nvPr/>
        </p:nvGraphicFramePr>
        <p:xfrm>
          <a:off x="395536" y="3717032"/>
          <a:ext cx="8424936" cy="2232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7">
                                            <p:graphicEl>
                                              <a:dgm id="{2F02FB44-8F96-44AC-B8E0-9872F9083B1E}"/>
                                            </p:graphicEl>
                                          </p:spTgt>
                                        </p:tgtEl>
                                        <p:attrNameLst>
                                          <p:attrName>style.visibility</p:attrName>
                                        </p:attrNameLst>
                                      </p:cBhvr>
                                      <p:to>
                                        <p:strVal val="visible"/>
                                      </p:to>
                                    </p:set>
                                    <p:animEffect transition="in" filter="wipe(down)">
                                      <p:cBhvr>
                                        <p:cTn id="7" dur="145">
                                          <p:stCondLst>
                                            <p:cond delay="0"/>
                                          </p:stCondLst>
                                        </p:cTn>
                                        <p:tgtEl>
                                          <p:spTgt spid="7">
                                            <p:graphicEl>
                                              <a:dgm id="{2F02FB44-8F96-44AC-B8E0-9872F9083B1E}"/>
                                            </p:graphicEl>
                                          </p:spTgt>
                                        </p:tgtEl>
                                      </p:cBhvr>
                                    </p:animEffect>
                                    <p:anim calcmode="lin" valueType="num">
                                      <p:cBhvr>
                                        <p:cTn id="8" dur="456" tmFilter="0,0; 0.14,0.36; 0.43,0.73; 0.71,0.91; 1.0,1.0">
                                          <p:stCondLst>
                                            <p:cond delay="0"/>
                                          </p:stCondLst>
                                        </p:cTn>
                                        <p:tgtEl>
                                          <p:spTgt spid="7">
                                            <p:graphicEl>
                                              <a:dgm id="{2F02FB44-8F96-44AC-B8E0-9872F9083B1E}"/>
                                            </p:graphicEl>
                                          </p:spTgt>
                                        </p:tgtEl>
                                        <p:attrNameLst>
                                          <p:attrName>ppt_x</p:attrName>
                                        </p:attrNameLst>
                                      </p:cBhvr>
                                      <p:tavLst>
                                        <p:tav tm="0">
                                          <p:val>
                                            <p:strVal val="#ppt_x-0.25"/>
                                          </p:val>
                                        </p:tav>
                                        <p:tav tm="100000">
                                          <p:val>
                                            <p:strVal val="#ppt_x"/>
                                          </p:val>
                                        </p:tav>
                                      </p:tavLst>
                                    </p:anim>
                                    <p:anim calcmode="lin" valueType="num">
                                      <p:cBhvr>
                                        <p:cTn id="9" dur="166" tmFilter="0.0,0.0; 0.25,0.07; 0.50,0.2; 0.75,0.467; 1.0,1.0">
                                          <p:stCondLst>
                                            <p:cond delay="0"/>
                                          </p:stCondLst>
                                        </p:cTn>
                                        <p:tgtEl>
                                          <p:spTgt spid="7">
                                            <p:graphicEl>
                                              <a:dgm id="{2F02FB44-8F96-44AC-B8E0-9872F9083B1E}"/>
                                            </p:graphicEl>
                                          </p:spTgt>
                                        </p:tgtEl>
                                        <p:attrNameLst>
                                          <p:attrName>ppt_y</p:attrName>
                                        </p:attrNameLst>
                                      </p:cBhvr>
                                      <p:tavLst>
                                        <p:tav tm="0" fmla="#ppt_y-sin(pi*$)/3">
                                          <p:val>
                                            <p:fltVal val="0.5"/>
                                          </p:val>
                                        </p:tav>
                                        <p:tav tm="100000">
                                          <p:val>
                                            <p:fltVal val="1"/>
                                          </p:val>
                                        </p:tav>
                                      </p:tavLst>
                                    </p:anim>
                                    <p:anim calcmode="lin" valueType="num">
                                      <p:cBhvr>
                                        <p:cTn id="10" dur="166" tmFilter="0, 0; 0.125,0.2665; 0.25,0.4; 0.375,0.465; 0.5,0.5;  0.625,0.535; 0.75,0.6; 0.875,0.7335; 1,1">
                                          <p:stCondLst>
                                            <p:cond delay="166"/>
                                          </p:stCondLst>
                                        </p:cTn>
                                        <p:tgtEl>
                                          <p:spTgt spid="7">
                                            <p:graphicEl>
                                              <a:dgm id="{2F02FB44-8F96-44AC-B8E0-9872F9083B1E}"/>
                                            </p:graphicEl>
                                          </p:spTgt>
                                        </p:tgtEl>
                                        <p:attrNameLst>
                                          <p:attrName>ppt_y</p:attrName>
                                        </p:attrNameLst>
                                      </p:cBhvr>
                                      <p:tavLst>
                                        <p:tav tm="0" fmla="#ppt_y-sin(pi*$)/9">
                                          <p:val>
                                            <p:fltVal val="0"/>
                                          </p:val>
                                        </p:tav>
                                        <p:tav tm="100000">
                                          <p:val>
                                            <p:fltVal val="1"/>
                                          </p:val>
                                        </p:tav>
                                      </p:tavLst>
                                    </p:anim>
                                    <p:anim calcmode="lin" valueType="num">
                                      <p:cBhvr>
                                        <p:cTn id="11" dur="83" tmFilter="0, 0; 0.125,0.2665; 0.25,0.4; 0.375,0.465; 0.5,0.5;  0.625,0.535; 0.75,0.6; 0.875,0.7335; 1,1">
                                          <p:stCondLst>
                                            <p:cond delay="331"/>
                                          </p:stCondLst>
                                        </p:cTn>
                                        <p:tgtEl>
                                          <p:spTgt spid="7">
                                            <p:graphicEl>
                                              <a:dgm id="{2F02FB44-8F96-44AC-B8E0-9872F9083B1E}"/>
                                            </p:graphicEl>
                                          </p:spTgt>
                                        </p:tgtEl>
                                        <p:attrNameLst>
                                          <p:attrName>ppt_y</p:attrName>
                                        </p:attrNameLst>
                                      </p:cBhvr>
                                      <p:tavLst>
                                        <p:tav tm="0" fmla="#ppt_y-sin(pi*$)/27">
                                          <p:val>
                                            <p:fltVal val="0"/>
                                          </p:val>
                                        </p:tav>
                                        <p:tav tm="100000">
                                          <p:val>
                                            <p:fltVal val="1"/>
                                          </p:val>
                                        </p:tav>
                                      </p:tavLst>
                                    </p:anim>
                                    <p:anim calcmode="lin" valueType="num">
                                      <p:cBhvr>
                                        <p:cTn id="12" dur="41" tmFilter="0, 0; 0.125,0.2665; 0.25,0.4; 0.375,0.465; 0.5,0.5;  0.625,0.535; 0.75,0.6; 0.875,0.7335; 1,1">
                                          <p:stCondLst>
                                            <p:cond delay="414"/>
                                          </p:stCondLst>
                                        </p:cTn>
                                        <p:tgtEl>
                                          <p:spTgt spid="7">
                                            <p:graphicEl>
                                              <a:dgm id="{2F02FB44-8F96-44AC-B8E0-9872F9083B1E}"/>
                                            </p:graphicEl>
                                          </p:spTgt>
                                        </p:tgtEl>
                                        <p:attrNameLst>
                                          <p:attrName>ppt_y</p:attrName>
                                        </p:attrNameLst>
                                      </p:cBhvr>
                                      <p:tavLst>
                                        <p:tav tm="0" fmla="#ppt_y-sin(pi*$)/81">
                                          <p:val>
                                            <p:fltVal val="0"/>
                                          </p:val>
                                        </p:tav>
                                        <p:tav tm="100000">
                                          <p:val>
                                            <p:fltVal val="1"/>
                                          </p:val>
                                        </p:tav>
                                      </p:tavLst>
                                    </p:anim>
                                    <p:animScale>
                                      <p:cBhvr>
                                        <p:cTn id="13" dur="7">
                                          <p:stCondLst>
                                            <p:cond delay="163"/>
                                          </p:stCondLst>
                                        </p:cTn>
                                        <p:tgtEl>
                                          <p:spTgt spid="7">
                                            <p:graphicEl>
                                              <a:dgm id="{2F02FB44-8F96-44AC-B8E0-9872F9083B1E}"/>
                                            </p:graphicEl>
                                          </p:spTgt>
                                        </p:tgtEl>
                                      </p:cBhvr>
                                      <p:to x="100000" y="60000"/>
                                    </p:animScale>
                                    <p:animScale>
                                      <p:cBhvr>
                                        <p:cTn id="14" dur="42" decel="50000">
                                          <p:stCondLst>
                                            <p:cond delay="169"/>
                                          </p:stCondLst>
                                        </p:cTn>
                                        <p:tgtEl>
                                          <p:spTgt spid="7">
                                            <p:graphicEl>
                                              <a:dgm id="{2F02FB44-8F96-44AC-B8E0-9872F9083B1E}"/>
                                            </p:graphicEl>
                                          </p:spTgt>
                                        </p:tgtEl>
                                      </p:cBhvr>
                                      <p:to x="100000" y="100000"/>
                                    </p:animScale>
                                    <p:animScale>
                                      <p:cBhvr>
                                        <p:cTn id="15" dur="7">
                                          <p:stCondLst>
                                            <p:cond delay="328"/>
                                          </p:stCondLst>
                                        </p:cTn>
                                        <p:tgtEl>
                                          <p:spTgt spid="7">
                                            <p:graphicEl>
                                              <a:dgm id="{2F02FB44-8F96-44AC-B8E0-9872F9083B1E}"/>
                                            </p:graphicEl>
                                          </p:spTgt>
                                        </p:tgtEl>
                                      </p:cBhvr>
                                      <p:to x="100000" y="80000"/>
                                    </p:animScale>
                                    <p:animScale>
                                      <p:cBhvr>
                                        <p:cTn id="16" dur="42" decel="50000">
                                          <p:stCondLst>
                                            <p:cond delay="335"/>
                                          </p:stCondLst>
                                        </p:cTn>
                                        <p:tgtEl>
                                          <p:spTgt spid="7">
                                            <p:graphicEl>
                                              <a:dgm id="{2F02FB44-8F96-44AC-B8E0-9872F9083B1E}"/>
                                            </p:graphicEl>
                                          </p:spTgt>
                                        </p:tgtEl>
                                      </p:cBhvr>
                                      <p:to x="100000" y="100000"/>
                                    </p:animScale>
                                    <p:animScale>
                                      <p:cBhvr>
                                        <p:cTn id="17" dur="7">
                                          <p:stCondLst>
                                            <p:cond delay="411"/>
                                          </p:stCondLst>
                                        </p:cTn>
                                        <p:tgtEl>
                                          <p:spTgt spid="7">
                                            <p:graphicEl>
                                              <a:dgm id="{2F02FB44-8F96-44AC-B8E0-9872F9083B1E}"/>
                                            </p:graphicEl>
                                          </p:spTgt>
                                        </p:tgtEl>
                                      </p:cBhvr>
                                      <p:to x="100000" y="90000"/>
                                    </p:animScale>
                                    <p:animScale>
                                      <p:cBhvr>
                                        <p:cTn id="18" dur="42" decel="50000">
                                          <p:stCondLst>
                                            <p:cond delay="417"/>
                                          </p:stCondLst>
                                        </p:cTn>
                                        <p:tgtEl>
                                          <p:spTgt spid="7">
                                            <p:graphicEl>
                                              <a:dgm id="{2F02FB44-8F96-44AC-B8E0-9872F9083B1E}"/>
                                            </p:graphicEl>
                                          </p:spTgt>
                                        </p:tgtEl>
                                      </p:cBhvr>
                                      <p:to x="100000" y="100000"/>
                                    </p:animScale>
                                    <p:animScale>
                                      <p:cBhvr>
                                        <p:cTn id="19" dur="7">
                                          <p:stCondLst>
                                            <p:cond delay="452"/>
                                          </p:stCondLst>
                                        </p:cTn>
                                        <p:tgtEl>
                                          <p:spTgt spid="7">
                                            <p:graphicEl>
                                              <a:dgm id="{2F02FB44-8F96-44AC-B8E0-9872F9083B1E}"/>
                                            </p:graphicEl>
                                          </p:spTgt>
                                        </p:tgtEl>
                                      </p:cBhvr>
                                      <p:to x="100000" y="95000"/>
                                    </p:animScale>
                                    <p:animScale>
                                      <p:cBhvr>
                                        <p:cTn id="20" dur="42" decel="50000">
                                          <p:stCondLst>
                                            <p:cond delay="459"/>
                                          </p:stCondLst>
                                        </p:cTn>
                                        <p:tgtEl>
                                          <p:spTgt spid="7">
                                            <p:graphicEl>
                                              <a:dgm id="{2F02FB44-8F96-44AC-B8E0-9872F9083B1E}"/>
                                            </p:graphicEl>
                                          </p:spTgt>
                                        </p:tgtEl>
                                      </p:cBhvr>
                                      <p:to x="100000" y="100000"/>
                                    </p:animScale>
                                  </p:childTnLst>
                                </p:cTn>
                              </p:par>
                            </p:childTnLst>
                          </p:cTn>
                        </p:par>
                        <p:par>
                          <p:cTn id="21" fill="hold">
                            <p:stCondLst>
                              <p:cond delay="500"/>
                            </p:stCondLst>
                            <p:childTnLst>
                              <p:par>
                                <p:cTn id="22" presetID="26" presetClass="entr" presetSubtype="0" fill="hold" grpId="0" nodeType="afterEffect">
                                  <p:stCondLst>
                                    <p:cond delay="0"/>
                                  </p:stCondLst>
                                  <p:childTnLst>
                                    <p:set>
                                      <p:cBhvr>
                                        <p:cTn id="23" dur="1" fill="hold">
                                          <p:stCondLst>
                                            <p:cond delay="0"/>
                                          </p:stCondLst>
                                        </p:cTn>
                                        <p:tgtEl>
                                          <p:spTgt spid="7">
                                            <p:graphicEl>
                                              <a:dgm id="{9029AE1A-AA4B-440A-888A-C39914B4B23F}"/>
                                            </p:graphicEl>
                                          </p:spTgt>
                                        </p:tgtEl>
                                        <p:attrNameLst>
                                          <p:attrName>style.visibility</p:attrName>
                                        </p:attrNameLst>
                                      </p:cBhvr>
                                      <p:to>
                                        <p:strVal val="visible"/>
                                      </p:to>
                                    </p:set>
                                    <p:animEffect transition="in" filter="wipe(down)">
                                      <p:cBhvr>
                                        <p:cTn id="24" dur="145">
                                          <p:stCondLst>
                                            <p:cond delay="0"/>
                                          </p:stCondLst>
                                        </p:cTn>
                                        <p:tgtEl>
                                          <p:spTgt spid="7">
                                            <p:graphicEl>
                                              <a:dgm id="{9029AE1A-AA4B-440A-888A-C39914B4B23F}"/>
                                            </p:graphicEl>
                                          </p:spTgt>
                                        </p:tgtEl>
                                      </p:cBhvr>
                                    </p:animEffect>
                                    <p:anim calcmode="lin" valueType="num">
                                      <p:cBhvr>
                                        <p:cTn id="25" dur="456" tmFilter="0,0; 0.14,0.36; 0.43,0.73; 0.71,0.91; 1.0,1.0">
                                          <p:stCondLst>
                                            <p:cond delay="0"/>
                                          </p:stCondLst>
                                        </p:cTn>
                                        <p:tgtEl>
                                          <p:spTgt spid="7">
                                            <p:graphicEl>
                                              <a:dgm id="{9029AE1A-AA4B-440A-888A-C39914B4B23F}"/>
                                            </p:graphicEl>
                                          </p:spTgt>
                                        </p:tgtEl>
                                        <p:attrNameLst>
                                          <p:attrName>ppt_x</p:attrName>
                                        </p:attrNameLst>
                                      </p:cBhvr>
                                      <p:tavLst>
                                        <p:tav tm="0">
                                          <p:val>
                                            <p:strVal val="#ppt_x-0.25"/>
                                          </p:val>
                                        </p:tav>
                                        <p:tav tm="100000">
                                          <p:val>
                                            <p:strVal val="#ppt_x"/>
                                          </p:val>
                                        </p:tav>
                                      </p:tavLst>
                                    </p:anim>
                                    <p:anim calcmode="lin" valueType="num">
                                      <p:cBhvr>
                                        <p:cTn id="26" dur="166" tmFilter="0.0,0.0; 0.25,0.07; 0.50,0.2; 0.75,0.467; 1.0,1.0">
                                          <p:stCondLst>
                                            <p:cond delay="0"/>
                                          </p:stCondLst>
                                        </p:cTn>
                                        <p:tgtEl>
                                          <p:spTgt spid="7">
                                            <p:graphicEl>
                                              <a:dgm id="{9029AE1A-AA4B-440A-888A-C39914B4B23F}"/>
                                            </p:graphicEl>
                                          </p:spTgt>
                                        </p:tgtEl>
                                        <p:attrNameLst>
                                          <p:attrName>ppt_y</p:attrName>
                                        </p:attrNameLst>
                                      </p:cBhvr>
                                      <p:tavLst>
                                        <p:tav tm="0" fmla="#ppt_y-sin(pi*$)/3">
                                          <p:val>
                                            <p:fltVal val="0.5"/>
                                          </p:val>
                                        </p:tav>
                                        <p:tav tm="100000">
                                          <p:val>
                                            <p:fltVal val="1"/>
                                          </p:val>
                                        </p:tav>
                                      </p:tavLst>
                                    </p:anim>
                                    <p:anim calcmode="lin" valueType="num">
                                      <p:cBhvr>
                                        <p:cTn id="27" dur="166" tmFilter="0, 0; 0.125,0.2665; 0.25,0.4; 0.375,0.465; 0.5,0.5;  0.625,0.535; 0.75,0.6; 0.875,0.7335; 1,1">
                                          <p:stCondLst>
                                            <p:cond delay="166"/>
                                          </p:stCondLst>
                                        </p:cTn>
                                        <p:tgtEl>
                                          <p:spTgt spid="7">
                                            <p:graphicEl>
                                              <a:dgm id="{9029AE1A-AA4B-440A-888A-C39914B4B23F}"/>
                                            </p:graphicEl>
                                          </p:spTgt>
                                        </p:tgtEl>
                                        <p:attrNameLst>
                                          <p:attrName>ppt_y</p:attrName>
                                        </p:attrNameLst>
                                      </p:cBhvr>
                                      <p:tavLst>
                                        <p:tav tm="0" fmla="#ppt_y-sin(pi*$)/9">
                                          <p:val>
                                            <p:fltVal val="0"/>
                                          </p:val>
                                        </p:tav>
                                        <p:tav tm="100000">
                                          <p:val>
                                            <p:fltVal val="1"/>
                                          </p:val>
                                        </p:tav>
                                      </p:tavLst>
                                    </p:anim>
                                    <p:anim calcmode="lin" valueType="num">
                                      <p:cBhvr>
                                        <p:cTn id="28" dur="83" tmFilter="0, 0; 0.125,0.2665; 0.25,0.4; 0.375,0.465; 0.5,0.5;  0.625,0.535; 0.75,0.6; 0.875,0.7335; 1,1">
                                          <p:stCondLst>
                                            <p:cond delay="331"/>
                                          </p:stCondLst>
                                        </p:cTn>
                                        <p:tgtEl>
                                          <p:spTgt spid="7">
                                            <p:graphicEl>
                                              <a:dgm id="{9029AE1A-AA4B-440A-888A-C39914B4B23F}"/>
                                            </p:graphicEl>
                                          </p:spTgt>
                                        </p:tgtEl>
                                        <p:attrNameLst>
                                          <p:attrName>ppt_y</p:attrName>
                                        </p:attrNameLst>
                                      </p:cBhvr>
                                      <p:tavLst>
                                        <p:tav tm="0" fmla="#ppt_y-sin(pi*$)/27">
                                          <p:val>
                                            <p:fltVal val="0"/>
                                          </p:val>
                                        </p:tav>
                                        <p:tav tm="100000">
                                          <p:val>
                                            <p:fltVal val="1"/>
                                          </p:val>
                                        </p:tav>
                                      </p:tavLst>
                                    </p:anim>
                                    <p:anim calcmode="lin" valueType="num">
                                      <p:cBhvr>
                                        <p:cTn id="29" dur="41" tmFilter="0, 0; 0.125,0.2665; 0.25,0.4; 0.375,0.465; 0.5,0.5;  0.625,0.535; 0.75,0.6; 0.875,0.7335; 1,1">
                                          <p:stCondLst>
                                            <p:cond delay="414"/>
                                          </p:stCondLst>
                                        </p:cTn>
                                        <p:tgtEl>
                                          <p:spTgt spid="7">
                                            <p:graphicEl>
                                              <a:dgm id="{9029AE1A-AA4B-440A-888A-C39914B4B23F}"/>
                                            </p:graphicEl>
                                          </p:spTgt>
                                        </p:tgtEl>
                                        <p:attrNameLst>
                                          <p:attrName>ppt_y</p:attrName>
                                        </p:attrNameLst>
                                      </p:cBhvr>
                                      <p:tavLst>
                                        <p:tav tm="0" fmla="#ppt_y-sin(pi*$)/81">
                                          <p:val>
                                            <p:fltVal val="0"/>
                                          </p:val>
                                        </p:tav>
                                        <p:tav tm="100000">
                                          <p:val>
                                            <p:fltVal val="1"/>
                                          </p:val>
                                        </p:tav>
                                      </p:tavLst>
                                    </p:anim>
                                    <p:animScale>
                                      <p:cBhvr>
                                        <p:cTn id="30" dur="7">
                                          <p:stCondLst>
                                            <p:cond delay="163"/>
                                          </p:stCondLst>
                                        </p:cTn>
                                        <p:tgtEl>
                                          <p:spTgt spid="7">
                                            <p:graphicEl>
                                              <a:dgm id="{9029AE1A-AA4B-440A-888A-C39914B4B23F}"/>
                                            </p:graphicEl>
                                          </p:spTgt>
                                        </p:tgtEl>
                                      </p:cBhvr>
                                      <p:to x="100000" y="60000"/>
                                    </p:animScale>
                                    <p:animScale>
                                      <p:cBhvr>
                                        <p:cTn id="31" dur="42" decel="50000">
                                          <p:stCondLst>
                                            <p:cond delay="169"/>
                                          </p:stCondLst>
                                        </p:cTn>
                                        <p:tgtEl>
                                          <p:spTgt spid="7">
                                            <p:graphicEl>
                                              <a:dgm id="{9029AE1A-AA4B-440A-888A-C39914B4B23F}"/>
                                            </p:graphicEl>
                                          </p:spTgt>
                                        </p:tgtEl>
                                      </p:cBhvr>
                                      <p:to x="100000" y="100000"/>
                                    </p:animScale>
                                    <p:animScale>
                                      <p:cBhvr>
                                        <p:cTn id="32" dur="7">
                                          <p:stCondLst>
                                            <p:cond delay="328"/>
                                          </p:stCondLst>
                                        </p:cTn>
                                        <p:tgtEl>
                                          <p:spTgt spid="7">
                                            <p:graphicEl>
                                              <a:dgm id="{9029AE1A-AA4B-440A-888A-C39914B4B23F}"/>
                                            </p:graphicEl>
                                          </p:spTgt>
                                        </p:tgtEl>
                                      </p:cBhvr>
                                      <p:to x="100000" y="80000"/>
                                    </p:animScale>
                                    <p:animScale>
                                      <p:cBhvr>
                                        <p:cTn id="33" dur="42" decel="50000">
                                          <p:stCondLst>
                                            <p:cond delay="335"/>
                                          </p:stCondLst>
                                        </p:cTn>
                                        <p:tgtEl>
                                          <p:spTgt spid="7">
                                            <p:graphicEl>
                                              <a:dgm id="{9029AE1A-AA4B-440A-888A-C39914B4B23F}"/>
                                            </p:graphicEl>
                                          </p:spTgt>
                                        </p:tgtEl>
                                      </p:cBhvr>
                                      <p:to x="100000" y="100000"/>
                                    </p:animScale>
                                    <p:animScale>
                                      <p:cBhvr>
                                        <p:cTn id="34" dur="7">
                                          <p:stCondLst>
                                            <p:cond delay="411"/>
                                          </p:stCondLst>
                                        </p:cTn>
                                        <p:tgtEl>
                                          <p:spTgt spid="7">
                                            <p:graphicEl>
                                              <a:dgm id="{9029AE1A-AA4B-440A-888A-C39914B4B23F}"/>
                                            </p:graphicEl>
                                          </p:spTgt>
                                        </p:tgtEl>
                                      </p:cBhvr>
                                      <p:to x="100000" y="90000"/>
                                    </p:animScale>
                                    <p:animScale>
                                      <p:cBhvr>
                                        <p:cTn id="35" dur="42" decel="50000">
                                          <p:stCondLst>
                                            <p:cond delay="417"/>
                                          </p:stCondLst>
                                        </p:cTn>
                                        <p:tgtEl>
                                          <p:spTgt spid="7">
                                            <p:graphicEl>
                                              <a:dgm id="{9029AE1A-AA4B-440A-888A-C39914B4B23F}"/>
                                            </p:graphicEl>
                                          </p:spTgt>
                                        </p:tgtEl>
                                      </p:cBhvr>
                                      <p:to x="100000" y="100000"/>
                                    </p:animScale>
                                    <p:animScale>
                                      <p:cBhvr>
                                        <p:cTn id="36" dur="7">
                                          <p:stCondLst>
                                            <p:cond delay="452"/>
                                          </p:stCondLst>
                                        </p:cTn>
                                        <p:tgtEl>
                                          <p:spTgt spid="7">
                                            <p:graphicEl>
                                              <a:dgm id="{9029AE1A-AA4B-440A-888A-C39914B4B23F}"/>
                                            </p:graphicEl>
                                          </p:spTgt>
                                        </p:tgtEl>
                                      </p:cBhvr>
                                      <p:to x="100000" y="95000"/>
                                    </p:animScale>
                                    <p:animScale>
                                      <p:cBhvr>
                                        <p:cTn id="37" dur="42" decel="50000">
                                          <p:stCondLst>
                                            <p:cond delay="459"/>
                                          </p:stCondLst>
                                        </p:cTn>
                                        <p:tgtEl>
                                          <p:spTgt spid="7">
                                            <p:graphicEl>
                                              <a:dgm id="{9029AE1A-AA4B-440A-888A-C39914B4B23F}"/>
                                            </p:graphicEl>
                                          </p:spTgt>
                                        </p:tgtEl>
                                      </p:cBhvr>
                                      <p:to x="100000" y="100000"/>
                                    </p:animScale>
                                  </p:childTnLst>
                                </p:cTn>
                              </p:par>
                            </p:childTnLst>
                          </p:cTn>
                        </p:par>
                        <p:par>
                          <p:cTn id="38" fill="hold">
                            <p:stCondLst>
                              <p:cond delay="1000"/>
                            </p:stCondLst>
                            <p:childTnLst>
                              <p:par>
                                <p:cTn id="39" presetID="26" presetClass="entr" presetSubtype="0" fill="hold" grpId="0" nodeType="afterEffect">
                                  <p:stCondLst>
                                    <p:cond delay="0"/>
                                  </p:stCondLst>
                                  <p:childTnLst>
                                    <p:set>
                                      <p:cBhvr>
                                        <p:cTn id="40" dur="1" fill="hold">
                                          <p:stCondLst>
                                            <p:cond delay="0"/>
                                          </p:stCondLst>
                                        </p:cTn>
                                        <p:tgtEl>
                                          <p:spTgt spid="7">
                                            <p:graphicEl>
                                              <a:dgm id="{1F9E5FE6-581D-4DA2-A5D6-5B8346FE7017}"/>
                                            </p:graphicEl>
                                          </p:spTgt>
                                        </p:tgtEl>
                                        <p:attrNameLst>
                                          <p:attrName>style.visibility</p:attrName>
                                        </p:attrNameLst>
                                      </p:cBhvr>
                                      <p:to>
                                        <p:strVal val="visible"/>
                                      </p:to>
                                    </p:set>
                                    <p:animEffect transition="in" filter="wipe(down)">
                                      <p:cBhvr>
                                        <p:cTn id="41" dur="145">
                                          <p:stCondLst>
                                            <p:cond delay="0"/>
                                          </p:stCondLst>
                                        </p:cTn>
                                        <p:tgtEl>
                                          <p:spTgt spid="7">
                                            <p:graphicEl>
                                              <a:dgm id="{1F9E5FE6-581D-4DA2-A5D6-5B8346FE7017}"/>
                                            </p:graphicEl>
                                          </p:spTgt>
                                        </p:tgtEl>
                                      </p:cBhvr>
                                    </p:animEffect>
                                    <p:anim calcmode="lin" valueType="num">
                                      <p:cBhvr>
                                        <p:cTn id="42" dur="456" tmFilter="0,0; 0.14,0.36; 0.43,0.73; 0.71,0.91; 1.0,1.0">
                                          <p:stCondLst>
                                            <p:cond delay="0"/>
                                          </p:stCondLst>
                                        </p:cTn>
                                        <p:tgtEl>
                                          <p:spTgt spid="7">
                                            <p:graphicEl>
                                              <a:dgm id="{1F9E5FE6-581D-4DA2-A5D6-5B8346FE7017}"/>
                                            </p:graphicEl>
                                          </p:spTgt>
                                        </p:tgtEl>
                                        <p:attrNameLst>
                                          <p:attrName>ppt_x</p:attrName>
                                        </p:attrNameLst>
                                      </p:cBhvr>
                                      <p:tavLst>
                                        <p:tav tm="0">
                                          <p:val>
                                            <p:strVal val="#ppt_x-0.25"/>
                                          </p:val>
                                        </p:tav>
                                        <p:tav tm="100000">
                                          <p:val>
                                            <p:strVal val="#ppt_x"/>
                                          </p:val>
                                        </p:tav>
                                      </p:tavLst>
                                    </p:anim>
                                    <p:anim calcmode="lin" valueType="num">
                                      <p:cBhvr>
                                        <p:cTn id="43" dur="166" tmFilter="0.0,0.0; 0.25,0.07; 0.50,0.2; 0.75,0.467; 1.0,1.0">
                                          <p:stCondLst>
                                            <p:cond delay="0"/>
                                          </p:stCondLst>
                                        </p:cTn>
                                        <p:tgtEl>
                                          <p:spTgt spid="7">
                                            <p:graphicEl>
                                              <a:dgm id="{1F9E5FE6-581D-4DA2-A5D6-5B8346FE7017}"/>
                                            </p:graphicEl>
                                          </p:spTgt>
                                        </p:tgtEl>
                                        <p:attrNameLst>
                                          <p:attrName>ppt_y</p:attrName>
                                        </p:attrNameLst>
                                      </p:cBhvr>
                                      <p:tavLst>
                                        <p:tav tm="0" fmla="#ppt_y-sin(pi*$)/3">
                                          <p:val>
                                            <p:fltVal val="0.5"/>
                                          </p:val>
                                        </p:tav>
                                        <p:tav tm="100000">
                                          <p:val>
                                            <p:fltVal val="1"/>
                                          </p:val>
                                        </p:tav>
                                      </p:tavLst>
                                    </p:anim>
                                    <p:anim calcmode="lin" valueType="num">
                                      <p:cBhvr>
                                        <p:cTn id="44" dur="166" tmFilter="0, 0; 0.125,0.2665; 0.25,0.4; 0.375,0.465; 0.5,0.5;  0.625,0.535; 0.75,0.6; 0.875,0.7335; 1,1">
                                          <p:stCondLst>
                                            <p:cond delay="166"/>
                                          </p:stCondLst>
                                        </p:cTn>
                                        <p:tgtEl>
                                          <p:spTgt spid="7">
                                            <p:graphicEl>
                                              <a:dgm id="{1F9E5FE6-581D-4DA2-A5D6-5B8346FE7017}"/>
                                            </p:graphicEl>
                                          </p:spTgt>
                                        </p:tgtEl>
                                        <p:attrNameLst>
                                          <p:attrName>ppt_y</p:attrName>
                                        </p:attrNameLst>
                                      </p:cBhvr>
                                      <p:tavLst>
                                        <p:tav tm="0" fmla="#ppt_y-sin(pi*$)/9">
                                          <p:val>
                                            <p:fltVal val="0"/>
                                          </p:val>
                                        </p:tav>
                                        <p:tav tm="100000">
                                          <p:val>
                                            <p:fltVal val="1"/>
                                          </p:val>
                                        </p:tav>
                                      </p:tavLst>
                                    </p:anim>
                                    <p:anim calcmode="lin" valueType="num">
                                      <p:cBhvr>
                                        <p:cTn id="45" dur="83" tmFilter="0, 0; 0.125,0.2665; 0.25,0.4; 0.375,0.465; 0.5,0.5;  0.625,0.535; 0.75,0.6; 0.875,0.7335; 1,1">
                                          <p:stCondLst>
                                            <p:cond delay="331"/>
                                          </p:stCondLst>
                                        </p:cTn>
                                        <p:tgtEl>
                                          <p:spTgt spid="7">
                                            <p:graphicEl>
                                              <a:dgm id="{1F9E5FE6-581D-4DA2-A5D6-5B8346FE7017}"/>
                                            </p:graphicEl>
                                          </p:spTgt>
                                        </p:tgtEl>
                                        <p:attrNameLst>
                                          <p:attrName>ppt_y</p:attrName>
                                        </p:attrNameLst>
                                      </p:cBhvr>
                                      <p:tavLst>
                                        <p:tav tm="0" fmla="#ppt_y-sin(pi*$)/27">
                                          <p:val>
                                            <p:fltVal val="0"/>
                                          </p:val>
                                        </p:tav>
                                        <p:tav tm="100000">
                                          <p:val>
                                            <p:fltVal val="1"/>
                                          </p:val>
                                        </p:tav>
                                      </p:tavLst>
                                    </p:anim>
                                    <p:anim calcmode="lin" valueType="num">
                                      <p:cBhvr>
                                        <p:cTn id="46" dur="41" tmFilter="0, 0; 0.125,0.2665; 0.25,0.4; 0.375,0.465; 0.5,0.5;  0.625,0.535; 0.75,0.6; 0.875,0.7335; 1,1">
                                          <p:stCondLst>
                                            <p:cond delay="414"/>
                                          </p:stCondLst>
                                        </p:cTn>
                                        <p:tgtEl>
                                          <p:spTgt spid="7">
                                            <p:graphicEl>
                                              <a:dgm id="{1F9E5FE6-581D-4DA2-A5D6-5B8346FE7017}"/>
                                            </p:graphicEl>
                                          </p:spTgt>
                                        </p:tgtEl>
                                        <p:attrNameLst>
                                          <p:attrName>ppt_y</p:attrName>
                                        </p:attrNameLst>
                                      </p:cBhvr>
                                      <p:tavLst>
                                        <p:tav tm="0" fmla="#ppt_y-sin(pi*$)/81">
                                          <p:val>
                                            <p:fltVal val="0"/>
                                          </p:val>
                                        </p:tav>
                                        <p:tav tm="100000">
                                          <p:val>
                                            <p:fltVal val="1"/>
                                          </p:val>
                                        </p:tav>
                                      </p:tavLst>
                                    </p:anim>
                                    <p:animScale>
                                      <p:cBhvr>
                                        <p:cTn id="47" dur="7">
                                          <p:stCondLst>
                                            <p:cond delay="163"/>
                                          </p:stCondLst>
                                        </p:cTn>
                                        <p:tgtEl>
                                          <p:spTgt spid="7">
                                            <p:graphicEl>
                                              <a:dgm id="{1F9E5FE6-581D-4DA2-A5D6-5B8346FE7017}"/>
                                            </p:graphicEl>
                                          </p:spTgt>
                                        </p:tgtEl>
                                      </p:cBhvr>
                                      <p:to x="100000" y="60000"/>
                                    </p:animScale>
                                    <p:animScale>
                                      <p:cBhvr>
                                        <p:cTn id="48" dur="42" decel="50000">
                                          <p:stCondLst>
                                            <p:cond delay="169"/>
                                          </p:stCondLst>
                                        </p:cTn>
                                        <p:tgtEl>
                                          <p:spTgt spid="7">
                                            <p:graphicEl>
                                              <a:dgm id="{1F9E5FE6-581D-4DA2-A5D6-5B8346FE7017}"/>
                                            </p:graphicEl>
                                          </p:spTgt>
                                        </p:tgtEl>
                                      </p:cBhvr>
                                      <p:to x="100000" y="100000"/>
                                    </p:animScale>
                                    <p:animScale>
                                      <p:cBhvr>
                                        <p:cTn id="49" dur="7">
                                          <p:stCondLst>
                                            <p:cond delay="328"/>
                                          </p:stCondLst>
                                        </p:cTn>
                                        <p:tgtEl>
                                          <p:spTgt spid="7">
                                            <p:graphicEl>
                                              <a:dgm id="{1F9E5FE6-581D-4DA2-A5D6-5B8346FE7017}"/>
                                            </p:graphicEl>
                                          </p:spTgt>
                                        </p:tgtEl>
                                      </p:cBhvr>
                                      <p:to x="100000" y="80000"/>
                                    </p:animScale>
                                    <p:animScale>
                                      <p:cBhvr>
                                        <p:cTn id="50" dur="42" decel="50000">
                                          <p:stCondLst>
                                            <p:cond delay="335"/>
                                          </p:stCondLst>
                                        </p:cTn>
                                        <p:tgtEl>
                                          <p:spTgt spid="7">
                                            <p:graphicEl>
                                              <a:dgm id="{1F9E5FE6-581D-4DA2-A5D6-5B8346FE7017}"/>
                                            </p:graphicEl>
                                          </p:spTgt>
                                        </p:tgtEl>
                                      </p:cBhvr>
                                      <p:to x="100000" y="100000"/>
                                    </p:animScale>
                                    <p:animScale>
                                      <p:cBhvr>
                                        <p:cTn id="51" dur="7">
                                          <p:stCondLst>
                                            <p:cond delay="411"/>
                                          </p:stCondLst>
                                        </p:cTn>
                                        <p:tgtEl>
                                          <p:spTgt spid="7">
                                            <p:graphicEl>
                                              <a:dgm id="{1F9E5FE6-581D-4DA2-A5D6-5B8346FE7017}"/>
                                            </p:graphicEl>
                                          </p:spTgt>
                                        </p:tgtEl>
                                      </p:cBhvr>
                                      <p:to x="100000" y="90000"/>
                                    </p:animScale>
                                    <p:animScale>
                                      <p:cBhvr>
                                        <p:cTn id="52" dur="42" decel="50000">
                                          <p:stCondLst>
                                            <p:cond delay="417"/>
                                          </p:stCondLst>
                                        </p:cTn>
                                        <p:tgtEl>
                                          <p:spTgt spid="7">
                                            <p:graphicEl>
                                              <a:dgm id="{1F9E5FE6-581D-4DA2-A5D6-5B8346FE7017}"/>
                                            </p:graphicEl>
                                          </p:spTgt>
                                        </p:tgtEl>
                                      </p:cBhvr>
                                      <p:to x="100000" y="100000"/>
                                    </p:animScale>
                                    <p:animScale>
                                      <p:cBhvr>
                                        <p:cTn id="53" dur="7">
                                          <p:stCondLst>
                                            <p:cond delay="452"/>
                                          </p:stCondLst>
                                        </p:cTn>
                                        <p:tgtEl>
                                          <p:spTgt spid="7">
                                            <p:graphicEl>
                                              <a:dgm id="{1F9E5FE6-581D-4DA2-A5D6-5B8346FE7017}"/>
                                            </p:graphicEl>
                                          </p:spTgt>
                                        </p:tgtEl>
                                      </p:cBhvr>
                                      <p:to x="100000" y="95000"/>
                                    </p:animScale>
                                    <p:animScale>
                                      <p:cBhvr>
                                        <p:cTn id="54" dur="42" decel="50000">
                                          <p:stCondLst>
                                            <p:cond delay="459"/>
                                          </p:stCondLst>
                                        </p:cTn>
                                        <p:tgtEl>
                                          <p:spTgt spid="7">
                                            <p:graphicEl>
                                              <a:dgm id="{1F9E5FE6-581D-4DA2-A5D6-5B8346FE7017}"/>
                                            </p:graphicEl>
                                          </p:spTgt>
                                        </p:tgtEl>
                                      </p:cBhvr>
                                      <p:to x="100000" y="100000"/>
                                    </p:animScale>
                                  </p:childTnLst>
                                </p:cTn>
                              </p:par>
                            </p:childTnLst>
                          </p:cTn>
                        </p:par>
                        <p:par>
                          <p:cTn id="55" fill="hold">
                            <p:stCondLst>
                              <p:cond delay="1500"/>
                            </p:stCondLst>
                            <p:childTnLst>
                              <p:par>
                                <p:cTn id="56" presetID="26" presetClass="entr" presetSubtype="0" fill="hold" grpId="0" nodeType="afterEffect">
                                  <p:stCondLst>
                                    <p:cond delay="0"/>
                                  </p:stCondLst>
                                  <p:childTnLst>
                                    <p:set>
                                      <p:cBhvr>
                                        <p:cTn id="57" dur="1" fill="hold">
                                          <p:stCondLst>
                                            <p:cond delay="0"/>
                                          </p:stCondLst>
                                        </p:cTn>
                                        <p:tgtEl>
                                          <p:spTgt spid="7">
                                            <p:graphicEl>
                                              <a:dgm id="{13D88AF5-6520-4061-B2C1-711FD24F3E66}"/>
                                            </p:graphicEl>
                                          </p:spTgt>
                                        </p:tgtEl>
                                        <p:attrNameLst>
                                          <p:attrName>style.visibility</p:attrName>
                                        </p:attrNameLst>
                                      </p:cBhvr>
                                      <p:to>
                                        <p:strVal val="visible"/>
                                      </p:to>
                                    </p:set>
                                    <p:animEffect transition="in" filter="wipe(down)">
                                      <p:cBhvr>
                                        <p:cTn id="58" dur="145">
                                          <p:stCondLst>
                                            <p:cond delay="0"/>
                                          </p:stCondLst>
                                        </p:cTn>
                                        <p:tgtEl>
                                          <p:spTgt spid="7">
                                            <p:graphicEl>
                                              <a:dgm id="{13D88AF5-6520-4061-B2C1-711FD24F3E66}"/>
                                            </p:graphicEl>
                                          </p:spTgt>
                                        </p:tgtEl>
                                      </p:cBhvr>
                                    </p:animEffect>
                                    <p:anim calcmode="lin" valueType="num">
                                      <p:cBhvr>
                                        <p:cTn id="59" dur="456" tmFilter="0,0; 0.14,0.36; 0.43,0.73; 0.71,0.91; 1.0,1.0">
                                          <p:stCondLst>
                                            <p:cond delay="0"/>
                                          </p:stCondLst>
                                        </p:cTn>
                                        <p:tgtEl>
                                          <p:spTgt spid="7">
                                            <p:graphicEl>
                                              <a:dgm id="{13D88AF5-6520-4061-B2C1-711FD24F3E66}"/>
                                            </p:graphicEl>
                                          </p:spTgt>
                                        </p:tgtEl>
                                        <p:attrNameLst>
                                          <p:attrName>ppt_x</p:attrName>
                                        </p:attrNameLst>
                                      </p:cBhvr>
                                      <p:tavLst>
                                        <p:tav tm="0">
                                          <p:val>
                                            <p:strVal val="#ppt_x-0.25"/>
                                          </p:val>
                                        </p:tav>
                                        <p:tav tm="100000">
                                          <p:val>
                                            <p:strVal val="#ppt_x"/>
                                          </p:val>
                                        </p:tav>
                                      </p:tavLst>
                                    </p:anim>
                                    <p:anim calcmode="lin" valueType="num">
                                      <p:cBhvr>
                                        <p:cTn id="60" dur="166" tmFilter="0.0,0.0; 0.25,0.07; 0.50,0.2; 0.75,0.467; 1.0,1.0">
                                          <p:stCondLst>
                                            <p:cond delay="0"/>
                                          </p:stCondLst>
                                        </p:cTn>
                                        <p:tgtEl>
                                          <p:spTgt spid="7">
                                            <p:graphicEl>
                                              <a:dgm id="{13D88AF5-6520-4061-B2C1-711FD24F3E66}"/>
                                            </p:graphicEl>
                                          </p:spTgt>
                                        </p:tgtEl>
                                        <p:attrNameLst>
                                          <p:attrName>ppt_y</p:attrName>
                                        </p:attrNameLst>
                                      </p:cBhvr>
                                      <p:tavLst>
                                        <p:tav tm="0" fmla="#ppt_y-sin(pi*$)/3">
                                          <p:val>
                                            <p:fltVal val="0.5"/>
                                          </p:val>
                                        </p:tav>
                                        <p:tav tm="100000">
                                          <p:val>
                                            <p:fltVal val="1"/>
                                          </p:val>
                                        </p:tav>
                                      </p:tavLst>
                                    </p:anim>
                                    <p:anim calcmode="lin" valueType="num">
                                      <p:cBhvr>
                                        <p:cTn id="61" dur="166" tmFilter="0, 0; 0.125,0.2665; 0.25,0.4; 0.375,0.465; 0.5,0.5;  0.625,0.535; 0.75,0.6; 0.875,0.7335; 1,1">
                                          <p:stCondLst>
                                            <p:cond delay="166"/>
                                          </p:stCondLst>
                                        </p:cTn>
                                        <p:tgtEl>
                                          <p:spTgt spid="7">
                                            <p:graphicEl>
                                              <a:dgm id="{13D88AF5-6520-4061-B2C1-711FD24F3E66}"/>
                                            </p:graphicEl>
                                          </p:spTgt>
                                        </p:tgtEl>
                                        <p:attrNameLst>
                                          <p:attrName>ppt_y</p:attrName>
                                        </p:attrNameLst>
                                      </p:cBhvr>
                                      <p:tavLst>
                                        <p:tav tm="0" fmla="#ppt_y-sin(pi*$)/9">
                                          <p:val>
                                            <p:fltVal val="0"/>
                                          </p:val>
                                        </p:tav>
                                        <p:tav tm="100000">
                                          <p:val>
                                            <p:fltVal val="1"/>
                                          </p:val>
                                        </p:tav>
                                      </p:tavLst>
                                    </p:anim>
                                    <p:anim calcmode="lin" valueType="num">
                                      <p:cBhvr>
                                        <p:cTn id="62" dur="83" tmFilter="0, 0; 0.125,0.2665; 0.25,0.4; 0.375,0.465; 0.5,0.5;  0.625,0.535; 0.75,0.6; 0.875,0.7335; 1,1">
                                          <p:stCondLst>
                                            <p:cond delay="331"/>
                                          </p:stCondLst>
                                        </p:cTn>
                                        <p:tgtEl>
                                          <p:spTgt spid="7">
                                            <p:graphicEl>
                                              <a:dgm id="{13D88AF5-6520-4061-B2C1-711FD24F3E66}"/>
                                            </p:graphicEl>
                                          </p:spTgt>
                                        </p:tgtEl>
                                        <p:attrNameLst>
                                          <p:attrName>ppt_y</p:attrName>
                                        </p:attrNameLst>
                                      </p:cBhvr>
                                      <p:tavLst>
                                        <p:tav tm="0" fmla="#ppt_y-sin(pi*$)/27">
                                          <p:val>
                                            <p:fltVal val="0"/>
                                          </p:val>
                                        </p:tav>
                                        <p:tav tm="100000">
                                          <p:val>
                                            <p:fltVal val="1"/>
                                          </p:val>
                                        </p:tav>
                                      </p:tavLst>
                                    </p:anim>
                                    <p:anim calcmode="lin" valueType="num">
                                      <p:cBhvr>
                                        <p:cTn id="63" dur="41" tmFilter="0, 0; 0.125,0.2665; 0.25,0.4; 0.375,0.465; 0.5,0.5;  0.625,0.535; 0.75,0.6; 0.875,0.7335; 1,1">
                                          <p:stCondLst>
                                            <p:cond delay="414"/>
                                          </p:stCondLst>
                                        </p:cTn>
                                        <p:tgtEl>
                                          <p:spTgt spid="7">
                                            <p:graphicEl>
                                              <a:dgm id="{13D88AF5-6520-4061-B2C1-711FD24F3E66}"/>
                                            </p:graphicEl>
                                          </p:spTgt>
                                        </p:tgtEl>
                                        <p:attrNameLst>
                                          <p:attrName>ppt_y</p:attrName>
                                        </p:attrNameLst>
                                      </p:cBhvr>
                                      <p:tavLst>
                                        <p:tav tm="0" fmla="#ppt_y-sin(pi*$)/81">
                                          <p:val>
                                            <p:fltVal val="0"/>
                                          </p:val>
                                        </p:tav>
                                        <p:tav tm="100000">
                                          <p:val>
                                            <p:fltVal val="1"/>
                                          </p:val>
                                        </p:tav>
                                      </p:tavLst>
                                    </p:anim>
                                    <p:animScale>
                                      <p:cBhvr>
                                        <p:cTn id="64" dur="7">
                                          <p:stCondLst>
                                            <p:cond delay="163"/>
                                          </p:stCondLst>
                                        </p:cTn>
                                        <p:tgtEl>
                                          <p:spTgt spid="7">
                                            <p:graphicEl>
                                              <a:dgm id="{13D88AF5-6520-4061-B2C1-711FD24F3E66}"/>
                                            </p:graphicEl>
                                          </p:spTgt>
                                        </p:tgtEl>
                                      </p:cBhvr>
                                      <p:to x="100000" y="60000"/>
                                    </p:animScale>
                                    <p:animScale>
                                      <p:cBhvr>
                                        <p:cTn id="65" dur="42" decel="50000">
                                          <p:stCondLst>
                                            <p:cond delay="169"/>
                                          </p:stCondLst>
                                        </p:cTn>
                                        <p:tgtEl>
                                          <p:spTgt spid="7">
                                            <p:graphicEl>
                                              <a:dgm id="{13D88AF5-6520-4061-B2C1-711FD24F3E66}"/>
                                            </p:graphicEl>
                                          </p:spTgt>
                                        </p:tgtEl>
                                      </p:cBhvr>
                                      <p:to x="100000" y="100000"/>
                                    </p:animScale>
                                    <p:animScale>
                                      <p:cBhvr>
                                        <p:cTn id="66" dur="7">
                                          <p:stCondLst>
                                            <p:cond delay="328"/>
                                          </p:stCondLst>
                                        </p:cTn>
                                        <p:tgtEl>
                                          <p:spTgt spid="7">
                                            <p:graphicEl>
                                              <a:dgm id="{13D88AF5-6520-4061-B2C1-711FD24F3E66}"/>
                                            </p:graphicEl>
                                          </p:spTgt>
                                        </p:tgtEl>
                                      </p:cBhvr>
                                      <p:to x="100000" y="80000"/>
                                    </p:animScale>
                                    <p:animScale>
                                      <p:cBhvr>
                                        <p:cTn id="67" dur="42" decel="50000">
                                          <p:stCondLst>
                                            <p:cond delay="335"/>
                                          </p:stCondLst>
                                        </p:cTn>
                                        <p:tgtEl>
                                          <p:spTgt spid="7">
                                            <p:graphicEl>
                                              <a:dgm id="{13D88AF5-6520-4061-B2C1-711FD24F3E66}"/>
                                            </p:graphicEl>
                                          </p:spTgt>
                                        </p:tgtEl>
                                      </p:cBhvr>
                                      <p:to x="100000" y="100000"/>
                                    </p:animScale>
                                    <p:animScale>
                                      <p:cBhvr>
                                        <p:cTn id="68" dur="7">
                                          <p:stCondLst>
                                            <p:cond delay="411"/>
                                          </p:stCondLst>
                                        </p:cTn>
                                        <p:tgtEl>
                                          <p:spTgt spid="7">
                                            <p:graphicEl>
                                              <a:dgm id="{13D88AF5-6520-4061-B2C1-711FD24F3E66}"/>
                                            </p:graphicEl>
                                          </p:spTgt>
                                        </p:tgtEl>
                                      </p:cBhvr>
                                      <p:to x="100000" y="90000"/>
                                    </p:animScale>
                                    <p:animScale>
                                      <p:cBhvr>
                                        <p:cTn id="69" dur="42" decel="50000">
                                          <p:stCondLst>
                                            <p:cond delay="417"/>
                                          </p:stCondLst>
                                        </p:cTn>
                                        <p:tgtEl>
                                          <p:spTgt spid="7">
                                            <p:graphicEl>
                                              <a:dgm id="{13D88AF5-6520-4061-B2C1-711FD24F3E66}"/>
                                            </p:graphicEl>
                                          </p:spTgt>
                                        </p:tgtEl>
                                      </p:cBhvr>
                                      <p:to x="100000" y="100000"/>
                                    </p:animScale>
                                    <p:animScale>
                                      <p:cBhvr>
                                        <p:cTn id="70" dur="7">
                                          <p:stCondLst>
                                            <p:cond delay="452"/>
                                          </p:stCondLst>
                                        </p:cTn>
                                        <p:tgtEl>
                                          <p:spTgt spid="7">
                                            <p:graphicEl>
                                              <a:dgm id="{13D88AF5-6520-4061-B2C1-711FD24F3E66}"/>
                                            </p:graphicEl>
                                          </p:spTgt>
                                        </p:tgtEl>
                                      </p:cBhvr>
                                      <p:to x="100000" y="95000"/>
                                    </p:animScale>
                                    <p:animScale>
                                      <p:cBhvr>
                                        <p:cTn id="71" dur="42" decel="50000">
                                          <p:stCondLst>
                                            <p:cond delay="459"/>
                                          </p:stCondLst>
                                        </p:cTn>
                                        <p:tgtEl>
                                          <p:spTgt spid="7">
                                            <p:graphicEl>
                                              <a:dgm id="{13D88AF5-6520-4061-B2C1-711FD24F3E66}"/>
                                            </p:graphicEl>
                                          </p:spTgt>
                                        </p:tgtEl>
                                      </p:cBhvr>
                                      <p:to x="100000" y="100000"/>
                                    </p:animScale>
                                  </p:childTnLst>
                                </p:cTn>
                              </p:par>
                            </p:childTnLst>
                          </p:cTn>
                        </p:par>
                        <p:par>
                          <p:cTn id="72" fill="hold">
                            <p:stCondLst>
                              <p:cond delay="2000"/>
                            </p:stCondLst>
                            <p:childTnLst>
                              <p:par>
                                <p:cTn id="73" presetID="26" presetClass="entr" presetSubtype="0" fill="hold" grpId="0" nodeType="afterEffect">
                                  <p:stCondLst>
                                    <p:cond delay="0"/>
                                  </p:stCondLst>
                                  <p:childTnLst>
                                    <p:set>
                                      <p:cBhvr>
                                        <p:cTn id="74" dur="1" fill="hold">
                                          <p:stCondLst>
                                            <p:cond delay="0"/>
                                          </p:stCondLst>
                                        </p:cTn>
                                        <p:tgtEl>
                                          <p:spTgt spid="7">
                                            <p:graphicEl>
                                              <a:dgm id="{7F01D3DC-0188-4E23-A4E6-3626A0BF9025}"/>
                                            </p:graphicEl>
                                          </p:spTgt>
                                        </p:tgtEl>
                                        <p:attrNameLst>
                                          <p:attrName>style.visibility</p:attrName>
                                        </p:attrNameLst>
                                      </p:cBhvr>
                                      <p:to>
                                        <p:strVal val="visible"/>
                                      </p:to>
                                    </p:set>
                                    <p:animEffect transition="in" filter="wipe(down)">
                                      <p:cBhvr>
                                        <p:cTn id="75" dur="145">
                                          <p:stCondLst>
                                            <p:cond delay="0"/>
                                          </p:stCondLst>
                                        </p:cTn>
                                        <p:tgtEl>
                                          <p:spTgt spid="7">
                                            <p:graphicEl>
                                              <a:dgm id="{7F01D3DC-0188-4E23-A4E6-3626A0BF9025}"/>
                                            </p:graphicEl>
                                          </p:spTgt>
                                        </p:tgtEl>
                                      </p:cBhvr>
                                    </p:animEffect>
                                    <p:anim calcmode="lin" valueType="num">
                                      <p:cBhvr>
                                        <p:cTn id="76" dur="456" tmFilter="0,0; 0.14,0.36; 0.43,0.73; 0.71,0.91; 1.0,1.0">
                                          <p:stCondLst>
                                            <p:cond delay="0"/>
                                          </p:stCondLst>
                                        </p:cTn>
                                        <p:tgtEl>
                                          <p:spTgt spid="7">
                                            <p:graphicEl>
                                              <a:dgm id="{7F01D3DC-0188-4E23-A4E6-3626A0BF9025}"/>
                                            </p:graphicEl>
                                          </p:spTgt>
                                        </p:tgtEl>
                                        <p:attrNameLst>
                                          <p:attrName>ppt_x</p:attrName>
                                        </p:attrNameLst>
                                      </p:cBhvr>
                                      <p:tavLst>
                                        <p:tav tm="0">
                                          <p:val>
                                            <p:strVal val="#ppt_x-0.25"/>
                                          </p:val>
                                        </p:tav>
                                        <p:tav tm="100000">
                                          <p:val>
                                            <p:strVal val="#ppt_x"/>
                                          </p:val>
                                        </p:tav>
                                      </p:tavLst>
                                    </p:anim>
                                    <p:anim calcmode="lin" valueType="num">
                                      <p:cBhvr>
                                        <p:cTn id="77" dur="166" tmFilter="0.0,0.0; 0.25,0.07; 0.50,0.2; 0.75,0.467; 1.0,1.0">
                                          <p:stCondLst>
                                            <p:cond delay="0"/>
                                          </p:stCondLst>
                                        </p:cTn>
                                        <p:tgtEl>
                                          <p:spTgt spid="7">
                                            <p:graphicEl>
                                              <a:dgm id="{7F01D3DC-0188-4E23-A4E6-3626A0BF9025}"/>
                                            </p:graphicEl>
                                          </p:spTgt>
                                        </p:tgtEl>
                                        <p:attrNameLst>
                                          <p:attrName>ppt_y</p:attrName>
                                        </p:attrNameLst>
                                      </p:cBhvr>
                                      <p:tavLst>
                                        <p:tav tm="0" fmla="#ppt_y-sin(pi*$)/3">
                                          <p:val>
                                            <p:fltVal val="0.5"/>
                                          </p:val>
                                        </p:tav>
                                        <p:tav tm="100000">
                                          <p:val>
                                            <p:fltVal val="1"/>
                                          </p:val>
                                        </p:tav>
                                      </p:tavLst>
                                    </p:anim>
                                    <p:anim calcmode="lin" valueType="num">
                                      <p:cBhvr>
                                        <p:cTn id="78" dur="166" tmFilter="0, 0; 0.125,0.2665; 0.25,0.4; 0.375,0.465; 0.5,0.5;  0.625,0.535; 0.75,0.6; 0.875,0.7335; 1,1">
                                          <p:stCondLst>
                                            <p:cond delay="166"/>
                                          </p:stCondLst>
                                        </p:cTn>
                                        <p:tgtEl>
                                          <p:spTgt spid="7">
                                            <p:graphicEl>
                                              <a:dgm id="{7F01D3DC-0188-4E23-A4E6-3626A0BF9025}"/>
                                            </p:graphicEl>
                                          </p:spTgt>
                                        </p:tgtEl>
                                        <p:attrNameLst>
                                          <p:attrName>ppt_y</p:attrName>
                                        </p:attrNameLst>
                                      </p:cBhvr>
                                      <p:tavLst>
                                        <p:tav tm="0" fmla="#ppt_y-sin(pi*$)/9">
                                          <p:val>
                                            <p:fltVal val="0"/>
                                          </p:val>
                                        </p:tav>
                                        <p:tav tm="100000">
                                          <p:val>
                                            <p:fltVal val="1"/>
                                          </p:val>
                                        </p:tav>
                                      </p:tavLst>
                                    </p:anim>
                                    <p:anim calcmode="lin" valueType="num">
                                      <p:cBhvr>
                                        <p:cTn id="79" dur="83" tmFilter="0, 0; 0.125,0.2665; 0.25,0.4; 0.375,0.465; 0.5,0.5;  0.625,0.535; 0.75,0.6; 0.875,0.7335; 1,1">
                                          <p:stCondLst>
                                            <p:cond delay="331"/>
                                          </p:stCondLst>
                                        </p:cTn>
                                        <p:tgtEl>
                                          <p:spTgt spid="7">
                                            <p:graphicEl>
                                              <a:dgm id="{7F01D3DC-0188-4E23-A4E6-3626A0BF9025}"/>
                                            </p:graphicEl>
                                          </p:spTgt>
                                        </p:tgtEl>
                                        <p:attrNameLst>
                                          <p:attrName>ppt_y</p:attrName>
                                        </p:attrNameLst>
                                      </p:cBhvr>
                                      <p:tavLst>
                                        <p:tav tm="0" fmla="#ppt_y-sin(pi*$)/27">
                                          <p:val>
                                            <p:fltVal val="0"/>
                                          </p:val>
                                        </p:tav>
                                        <p:tav tm="100000">
                                          <p:val>
                                            <p:fltVal val="1"/>
                                          </p:val>
                                        </p:tav>
                                      </p:tavLst>
                                    </p:anim>
                                    <p:anim calcmode="lin" valueType="num">
                                      <p:cBhvr>
                                        <p:cTn id="80" dur="41" tmFilter="0, 0; 0.125,0.2665; 0.25,0.4; 0.375,0.465; 0.5,0.5;  0.625,0.535; 0.75,0.6; 0.875,0.7335; 1,1">
                                          <p:stCondLst>
                                            <p:cond delay="414"/>
                                          </p:stCondLst>
                                        </p:cTn>
                                        <p:tgtEl>
                                          <p:spTgt spid="7">
                                            <p:graphicEl>
                                              <a:dgm id="{7F01D3DC-0188-4E23-A4E6-3626A0BF9025}"/>
                                            </p:graphicEl>
                                          </p:spTgt>
                                        </p:tgtEl>
                                        <p:attrNameLst>
                                          <p:attrName>ppt_y</p:attrName>
                                        </p:attrNameLst>
                                      </p:cBhvr>
                                      <p:tavLst>
                                        <p:tav tm="0" fmla="#ppt_y-sin(pi*$)/81">
                                          <p:val>
                                            <p:fltVal val="0"/>
                                          </p:val>
                                        </p:tav>
                                        <p:tav tm="100000">
                                          <p:val>
                                            <p:fltVal val="1"/>
                                          </p:val>
                                        </p:tav>
                                      </p:tavLst>
                                    </p:anim>
                                    <p:animScale>
                                      <p:cBhvr>
                                        <p:cTn id="81" dur="7">
                                          <p:stCondLst>
                                            <p:cond delay="163"/>
                                          </p:stCondLst>
                                        </p:cTn>
                                        <p:tgtEl>
                                          <p:spTgt spid="7">
                                            <p:graphicEl>
                                              <a:dgm id="{7F01D3DC-0188-4E23-A4E6-3626A0BF9025}"/>
                                            </p:graphicEl>
                                          </p:spTgt>
                                        </p:tgtEl>
                                      </p:cBhvr>
                                      <p:to x="100000" y="60000"/>
                                    </p:animScale>
                                    <p:animScale>
                                      <p:cBhvr>
                                        <p:cTn id="82" dur="42" decel="50000">
                                          <p:stCondLst>
                                            <p:cond delay="169"/>
                                          </p:stCondLst>
                                        </p:cTn>
                                        <p:tgtEl>
                                          <p:spTgt spid="7">
                                            <p:graphicEl>
                                              <a:dgm id="{7F01D3DC-0188-4E23-A4E6-3626A0BF9025}"/>
                                            </p:graphicEl>
                                          </p:spTgt>
                                        </p:tgtEl>
                                      </p:cBhvr>
                                      <p:to x="100000" y="100000"/>
                                    </p:animScale>
                                    <p:animScale>
                                      <p:cBhvr>
                                        <p:cTn id="83" dur="7">
                                          <p:stCondLst>
                                            <p:cond delay="328"/>
                                          </p:stCondLst>
                                        </p:cTn>
                                        <p:tgtEl>
                                          <p:spTgt spid="7">
                                            <p:graphicEl>
                                              <a:dgm id="{7F01D3DC-0188-4E23-A4E6-3626A0BF9025}"/>
                                            </p:graphicEl>
                                          </p:spTgt>
                                        </p:tgtEl>
                                      </p:cBhvr>
                                      <p:to x="100000" y="80000"/>
                                    </p:animScale>
                                    <p:animScale>
                                      <p:cBhvr>
                                        <p:cTn id="84" dur="42" decel="50000">
                                          <p:stCondLst>
                                            <p:cond delay="335"/>
                                          </p:stCondLst>
                                        </p:cTn>
                                        <p:tgtEl>
                                          <p:spTgt spid="7">
                                            <p:graphicEl>
                                              <a:dgm id="{7F01D3DC-0188-4E23-A4E6-3626A0BF9025}"/>
                                            </p:graphicEl>
                                          </p:spTgt>
                                        </p:tgtEl>
                                      </p:cBhvr>
                                      <p:to x="100000" y="100000"/>
                                    </p:animScale>
                                    <p:animScale>
                                      <p:cBhvr>
                                        <p:cTn id="85" dur="7">
                                          <p:stCondLst>
                                            <p:cond delay="411"/>
                                          </p:stCondLst>
                                        </p:cTn>
                                        <p:tgtEl>
                                          <p:spTgt spid="7">
                                            <p:graphicEl>
                                              <a:dgm id="{7F01D3DC-0188-4E23-A4E6-3626A0BF9025}"/>
                                            </p:graphicEl>
                                          </p:spTgt>
                                        </p:tgtEl>
                                      </p:cBhvr>
                                      <p:to x="100000" y="90000"/>
                                    </p:animScale>
                                    <p:animScale>
                                      <p:cBhvr>
                                        <p:cTn id="86" dur="42" decel="50000">
                                          <p:stCondLst>
                                            <p:cond delay="417"/>
                                          </p:stCondLst>
                                        </p:cTn>
                                        <p:tgtEl>
                                          <p:spTgt spid="7">
                                            <p:graphicEl>
                                              <a:dgm id="{7F01D3DC-0188-4E23-A4E6-3626A0BF9025}"/>
                                            </p:graphicEl>
                                          </p:spTgt>
                                        </p:tgtEl>
                                      </p:cBhvr>
                                      <p:to x="100000" y="100000"/>
                                    </p:animScale>
                                    <p:animScale>
                                      <p:cBhvr>
                                        <p:cTn id="87" dur="7">
                                          <p:stCondLst>
                                            <p:cond delay="452"/>
                                          </p:stCondLst>
                                        </p:cTn>
                                        <p:tgtEl>
                                          <p:spTgt spid="7">
                                            <p:graphicEl>
                                              <a:dgm id="{7F01D3DC-0188-4E23-A4E6-3626A0BF9025}"/>
                                            </p:graphicEl>
                                          </p:spTgt>
                                        </p:tgtEl>
                                      </p:cBhvr>
                                      <p:to x="100000" y="95000"/>
                                    </p:animScale>
                                    <p:animScale>
                                      <p:cBhvr>
                                        <p:cTn id="88" dur="42" decel="50000">
                                          <p:stCondLst>
                                            <p:cond delay="459"/>
                                          </p:stCondLst>
                                        </p:cTn>
                                        <p:tgtEl>
                                          <p:spTgt spid="7">
                                            <p:graphicEl>
                                              <a:dgm id="{7F01D3DC-0188-4E23-A4E6-3626A0BF9025}"/>
                                            </p:graphicEl>
                                          </p:spTgt>
                                        </p:tgtEl>
                                      </p:cBhvr>
                                      <p:to x="100000" y="100000"/>
                                    </p:animScale>
                                  </p:childTnLst>
                                </p:cTn>
                              </p:par>
                            </p:childTnLst>
                          </p:cTn>
                        </p:par>
                        <p:par>
                          <p:cTn id="89" fill="hold">
                            <p:stCondLst>
                              <p:cond delay="2500"/>
                            </p:stCondLst>
                            <p:childTnLst>
                              <p:par>
                                <p:cTn id="90" presetID="26" presetClass="entr" presetSubtype="0" fill="hold" grpId="0" nodeType="afterEffect">
                                  <p:stCondLst>
                                    <p:cond delay="0"/>
                                  </p:stCondLst>
                                  <p:childTnLst>
                                    <p:set>
                                      <p:cBhvr>
                                        <p:cTn id="91" dur="1" fill="hold">
                                          <p:stCondLst>
                                            <p:cond delay="0"/>
                                          </p:stCondLst>
                                        </p:cTn>
                                        <p:tgtEl>
                                          <p:spTgt spid="7">
                                            <p:graphicEl>
                                              <a:dgm id="{CADE1621-6686-4EBC-8177-AC3312282AB7}"/>
                                            </p:graphicEl>
                                          </p:spTgt>
                                        </p:tgtEl>
                                        <p:attrNameLst>
                                          <p:attrName>style.visibility</p:attrName>
                                        </p:attrNameLst>
                                      </p:cBhvr>
                                      <p:to>
                                        <p:strVal val="visible"/>
                                      </p:to>
                                    </p:set>
                                    <p:animEffect transition="in" filter="wipe(down)">
                                      <p:cBhvr>
                                        <p:cTn id="92" dur="145">
                                          <p:stCondLst>
                                            <p:cond delay="0"/>
                                          </p:stCondLst>
                                        </p:cTn>
                                        <p:tgtEl>
                                          <p:spTgt spid="7">
                                            <p:graphicEl>
                                              <a:dgm id="{CADE1621-6686-4EBC-8177-AC3312282AB7}"/>
                                            </p:graphicEl>
                                          </p:spTgt>
                                        </p:tgtEl>
                                      </p:cBhvr>
                                    </p:animEffect>
                                    <p:anim calcmode="lin" valueType="num">
                                      <p:cBhvr>
                                        <p:cTn id="93" dur="456" tmFilter="0,0; 0.14,0.36; 0.43,0.73; 0.71,0.91; 1.0,1.0">
                                          <p:stCondLst>
                                            <p:cond delay="0"/>
                                          </p:stCondLst>
                                        </p:cTn>
                                        <p:tgtEl>
                                          <p:spTgt spid="7">
                                            <p:graphicEl>
                                              <a:dgm id="{CADE1621-6686-4EBC-8177-AC3312282AB7}"/>
                                            </p:graphicEl>
                                          </p:spTgt>
                                        </p:tgtEl>
                                        <p:attrNameLst>
                                          <p:attrName>ppt_x</p:attrName>
                                        </p:attrNameLst>
                                      </p:cBhvr>
                                      <p:tavLst>
                                        <p:tav tm="0">
                                          <p:val>
                                            <p:strVal val="#ppt_x-0.25"/>
                                          </p:val>
                                        </p:tav>
                                        <p:tav tm="100000">
                                          <p:val>
                                            <p:strVal val="#ppt_x"/>
                                          </p:val>
                                        </p:tav>
                                      </p:tavLst>
                                    </p:anim>
                                    <p:anim calcmode="lin" valueType="num">
                                      <p:cBhvr>
                                        <p:cTn id="94" dur="166" tmFilter="0.0,0.0; 0.25,0.07; 0.50,0.2; 0.75,0.467; 1.0,1.0">
                                          <p:stCondLst>
                                            <p:cond delay="0"/>
                                          </p:stCondLst>
                                        </p:cTn>
                                        <p:tgtEl>
                                          <p:spTgt spid="7">
                                            <p:graphicEl>
                                              <a:dgm id="{CADE1621-6686-4EBC-8177-AC3312282AB7}"/>
                                            </p:graphicEl>
                                          </p:spTgt>
                                        </p:tgtEl>
                                        <p:attrNameLst>
                                          <p:attrName>ppt_y</p:attrName>
                                        </p:attrNameLst>
                                      </p:cBhvr>
                                      <p:tavLst>
                                        <p:tav tm="0" fmla="#ppt_y-sin(pi*$)/3">
                                          <p:val>
                                            <p:fltVal val="0.5"/>
                                          </p:val>
                                        </p:tav>
                                        <p:tav tm="100000">
                                          <p:val>
                                            <p:fltVal val="1"/>
                                          </p:val>
                                        </p:tav>
                                      </p:tavLst>
                                    </p:anim>
                                    <p:anim calcmode="lin" valueType="num">
                                      <p:cBhvr>
                                        <p:cTn id="95" dur="166" tmFilter="0, 0; 0.125,0.2665; 0.25,0.4; 0.375,0.465; 0.5,0.5;  0.625,0.535; 0.75,0.6; 0.875,0.7335; 1,1">
                                          <p:stCondLst>
                                            <p:cond delay="166"/>
                                          </p:stCondLst>
                                        </p:cTn>
                                        <p:tgtEl>
                                          <p:spTgt spid="7">
                                            <p:graphicEl>
                                              <a:dgm id="{CADE1621-6686-4EBC-8177-AC3312282AB7}"/>
                                            </p:graphicEl>
                                          </p:spTgt>
                                        </p:tgtEl>
                                        <p:attrNameLst>
                                          <p:attrName>ppt_y</p:attrName>
                                        </p:attrNameLst>
                                      </p:cBhvr>
                                      <p:tavLst>
                                        <p:tav tm="0" fmla="#ppt_y-sin(pi*$)/9">
                                          <p:val>
                                            <p:fltVal val="0"/>
                                          </p:val>
                                        </p:tav>
                                        <p:tav tm="100000">
                                          <p:val>
                                            <p:fltVal val="1"/>
                                          </p:val>
                                        </p:tav>
                                      </p:tavLst>
                                    </p:anim>
                                    <p:anim calcmode="lin" valueType="num">
                                      <p:cBhvr>
                                        <p:cTn id="96" dur="83" tmFilter="0, 0; 0.125,0.2665; 0.25,0.4; 0.375,0.465; 0.5,0.5;  0.625,0.535; 0.75,0.6; 0.875,0.7335; 1,1">
                                          <p:stCondLst>
                                            <p:cond delay="331"/>
                                          </p:stCondLst>
                                        </p:cTn>
                                        <p:tgtEl>
                                          <p:spTgt spid="7">
                                            <p:graphicEl>
                                              <a:dgm id="{CADE1621-6686-4EBC-8177-AC3312282AB7}"/>
                                            </p:graphicEl>
                                          </p:spTgt>
                                        </p:tgtEl>
                                        <p:attrNameLst>
                                          <p:attrName>ppt_y</p:attrName>
                                        </p:attrNameLst>
                                      </p:cBhvr>
                                      <p:tavLst>
                                        <p:tav tm="0" fmla="#ppt_y-sin(pi*$)/27">
                                          <p:val>
                                            <p:fltVal val="0"/>
                                          </p:val>
                                        </p:tav>
                                        <p:tav tm="100000">
                                          <p:val>
                                            <p:fltVal val="1"/>
                                          </p:val>
                                        </p:tav>
                                      </p:tavLst>
                                    </p:anim>
                                    <p:anim calcmode="lin" valueType="num">
                                      <p:cBhvr>
                                        <p:cTn id="97" dur="41" tmFilter="0, 0; 0.125,0.2665; 0.25,0.4; 0.375,0.465; 0.5,0.5;  0.625,0.535; 0.75,0.6; 0.875,0.7335; 1,1">
                                          <p:stCondLst>
                                            <p:cond delay="414"/>
                                          </p:stCondLst>
                                        </p:cTn>
                                        <p:tgtEl>
                                          <p:spTgt spid="7">
                                            <p:graphicEl>
                                              <a:dgm id="{CADE1621-6686-4EBC-8177-AC3312282AB7}"/>
                                            </p:graphicEl>
                                          </p:spTgt>
                                        </p:tgtEl>
                                        <p:attrNameLst>
                                          <p:attrName>ppt_y</p:attrName>
                                        </p:attrNameLst>
                                      </p:cBhvr>
                                      <p:tavLst>
                                        <p:tav tm="0" fmla="#ppt_y-sin(pi*$)/81">
                                          <p:val>
                                            <p:fltVal val="0"/>
                                          </p:val>
                                        </p:tav>
                                        <p:tav tm="100000">
                                          <p:val>
                                            <p:fltVal val="1"/>
                                          </p:val>
                                        </p:tav>
                                      </p:tavLst>
                                    </p:anim>
                                    <p:animScale>
                                      <p:cBhvr>
                                        <p:cTn id="98" dur="7">
                                          <p:stCondLst>
                                            <p:cond delay="163"/>
                                          </p:stCondLst>
                                        </p:cTn>
                                        <p:tgtEl>
                                          <p:spTgt spid="7">
                                            <p:graphicEl>
                                              <a:dgm id="{CADE1621-6686-4EBC-8177-AC3312282AB7}"/>
                                            </p:graphicEl>
                                          </p:spTgt>
                                        </p:tgtEl>
                                      </p:cBhvr>
                                      <p:to x="100000" y="60000"/>
                                    </p:animScale>
                                    <p:animScale>
                                      <p:cBhvr>
                                        <p:cTn id="99" dur="42" decel="50000">
                                          <p:stCondLst>
                                            <p:cond delay="169"/>
                                          </p:stCondLst>
                                        </p:cTn>
                                        <p:tgtEl>
                                          <p:spTgt spid="7">
                                            <p:graphicEl>
                                              <a:dgm id="{CADE1621-6686-4EBC-8177-AC3312282AB7}"/>
                                            </p:graphicEl>
                                          </p:spTgt>
                                        </p:tgtEl>
                                      </p:cBhvr>
                                      <p:to x="100000" y="100000"/>
                                    </p:animScale>
                                    <p:animScale>
                                      <p:cBhvr>
                                        <p:cTn id="100" dur="7">
                                          <p:stCondLst>
                                            <p:cond delay="328"/>
                                          </p:stCondLst>
                                        </p:cTn>
                                        <p:tgtEl>
                                          <p:spTgt spid="7">
                                            <p:graphicEl>
                                              <a:dgm id="{CADE1621-6686-4EBC-8177-AC3312282AB7}"/>
                                            </p:graphicEl>
                                          </p:spTgt>
                                        </p:tgtEl>
                                      </p:cBhvr>
                                      <p:to x="100000" y="80000"/>
                                    </p:animScale>
                                    <p:animScale>
                                      <p:cBhvr>
                                        <p:cTn id="101" dur="42" decel="50000">
                                          <p:stCondLst>
                                            <p:cond delay="335"/>
                                          </p:stCondLst>
                                        </p:cTn>
                                        <p:tgtEl>
                                          <p:spTgt spid="7">
                                            <p:graphicEl>
                                              <a:dgm id="{CADE1621-6686-4EBC-8177-AC3312282AB7}"/>
                                            </p:graphicEl>
                                          </p:spTgt>
                                        </p:tgtEl>
                                      </p:cBhvr>
                                      <p:to x="100000" y="100000"/>
                                    </p:animScale>
                                    <p:animScale>
                                      <p:cBhvr>
                                        <p:cTn id="102" dur="7">
                                          <p:stCondLst>
                                            <p:cond delay="411"/>
                                          </p:stCondLst>
                                        </p:cTn>
                                        <p:tgtEl>
                                          <p:spTgt spid="7">
                                            <p:graphicEl>
                                              <a:dgm id="{CADE1621-6686-4EBC-8177-AC3312282AB7}"/>
                                            </p:graphicEl>
                                          </p:spTgt>
                                        </p:tgtEl>
                                      </p:cBhvr>
                                      <p:to x="100000" y="90000"/>
                                    </p:animScale>
                                    <p:animScale>
                                      <p:cBhvr>
                                        <p:cTn id="103" dur="42" decel="50000">
                                          <p:stCondLst>
                                            <p:cond delay="417"/>
                                          </p:stCondLst>
                                        </p:cTn>
                                        <p:tgtEl>
                                          <p:spTgt spid="7">
                                            <p:graphicEl>
                                              <a:dgm id="{CADE1621-6686-4EBC-8177-AC3312282AB7}"/>
                                            </p:graphicEl>
                                          </p:spTgt>
                                        </p:tgtEl>
                                      </p:cBhvr>
                                      <p:to x="100000" y="100000"/>
                                    </p:animScale>
                                    <p:animScale>
                                      <p:cBhvr>
                                        <p:cTn id="104" dur="7">
                                          <p:stCondLst>
                                            <p:cond delay="452"/>
                                          </p:stCondLst>
                                        </p:cTn>
                                        <p:tgtEl>
                                          <p:spTgt spid="7">
                                            <p:graphicEl>
                                              <a:dgm id="{CADE1621-6686-4EBC-8177-AC3312282AB7}"/>
                                            </p:graphicEl>
                                          </p:spTgt>
                                        </p:tgtEl>
                                      </p:cBhvr>
                                      <p:to x="100000" y="95000"/>
                                    </p:animScale>
                                    <p:animScale>
                                      <p:cBhvr>
                                        <p:cTn id="105" dur="42" decel="50000">
                                          <p:stCondLst>
                                            <p:cond delay="459"/>
                                          </p:stCondLst>
                                        </p:cTn>
                                        <p:tgtEl>
                                          <p:spTgt spid="7">
                                            <p:graphicEl>
                                              <a:dgm id="{CADE1621-6686-4EBC-8177-AC3312282AB7}"/>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rev="1"/>
        </p:bldSub>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b="1" dirty="0" smtClean="0">
                <a:solidFill>
                  <a:srgbClr val="FF3300"/>
                </a:solidFill>
                <a:latin typeface="Simplified Arabic" pitchFamily="18" charset="-78"/>
                <a:cs typeface="Simplified Arabic" pitchFamily="18" charset="-78"/>
              </a:rPr>
              <a:t>أولاً:المجال </a:t>
            </a:r>
            <a:r>
              <a:rPr lang="ar-EG" b="1" dirty="0" err="1" smtClean="0">
                <a:solidFill>
                  <a:srgbClr val="FF3300"/>
                </a:solidFill>
                <a:latin typeface="Simplified Arabic" pitchFamily="18" charset="-78"/>
                <a:cs typeface="Simplified Arabic" pitchFamily="18" charset="-78"/>
              </a:rPr>
              <a:t>المعرفي </a:t>
            </a:r>
            <a:r>
              <a:rPr lang="ar-EG" b="1" dirty="0" smtClean="0">
                <a:solidFill>
                  <a:srgbClr val="FF3300"/>
                </a:solidFill>
                <a:latin typeface="Simplified Arabic" pitchFamily="18" charset="-78"/>
                <a:cs typeface="Simplified Arabic" pitchFamily="18" charset="-78"/>
              </a:rPr>
              <a:t>(العقلي</a:t>
            </a:r>
            <a:r>
              <a:rPr lang="ar-EG" b="1" dirty="0" err="1" smtClean="0">
                <a:solidFill>
                  <a:srgbClr val="FF3300"/>
                </a:solidFill>
                <a:latin typeface="Simplified Arabic" pitchFamily="18" charset="-78"/>
                <a:cs typeface="Simplified Arabic" pitchFamily="18" charset="-78"/>
              </a:rPr>
              <a:t>):</a:t>
            </a:r>
            <a:r>
              <a:rPr lang="ar-SA" b="1" dirty="0" smtClean="0">
                <a:solidFill>
                  <a:srgbClr val="FF3300"/>
                </a:solidFill>
                <a:latin typeface="Simplified Arabic" pitchFamily="18" charset="-78"/>
                <a:cs typeface="Simplified Arabic" pitchFamily="18" charset="-78"/>
              </a:rPr>
              <a:t/>
            </a:r>
            <a:br>
              <a:rPr lang="ar-SA" b="1" dirty="0" smtClean="0">
                <a:solidFill>
                  <a:srgbClr val="FF3300"/>
                </a:solidFill>
                <a:latin typeface="Simplified Arabic" pitchFamily="18" charset="-78"/>
                <a:cs typeface="Simplified Arabic" pitchFamily="18" charset="-78"/>
              </a:rPr>
            </a:br>
            <a:r>
              <a:rPr lang="en-US" b="1" dirty="0" smtClean="0">
                <a:solidFill>
                  <a:srgbClr val="FF3300"/>
                </a:solidFill>
                <a:latin typeface="Simplified Arabic" pitchFamily="18" charset="-78"/>
                <a:cs typeface="Simplified Arabic" pitchFamily="18" charset="-78"/>
              </a:rPr>
              <a:t>Cognitive Domain</a:t>
            </a:r>
            <a:endParaRPr lang="en-US" dirty="0">
              <a:solidFill>
                <a:srgbClr val="FF3300"/>
              </a:solidFill>
              <a:latin typeface="Simplified Arabic" pitchFamily="18" charset="-78"/>
              <a:cs typeface="Simplified Arabic" pitchFamily="18" charset="-78"/>
            </a:endParaRPr>
          </a:p>
        </p:txBody>
      </p:sp>
      <p:sp>
        <p:nvSpPr>
          <p:cNvPr id="3" name="عنصر نائب للمحتوى 2"/>
          <p:cNvSpPr>
            <a:spLocks noGrp="1"/>
          </p:cNvSpPr>
          <p:nvPr>
            <p:ph sz="quarter" idx="1"/>
          </p:nvPr>
        </p:nvSpPr>
        <p:spPr/>
        <p:txBody>
          <a:bodyPr>
            <a:normAutofit/>
          </a:bodyPr>
          <a:lstStyle/>
          <a:p>
            <a:pPr algn="just"/>
            <a:r>
              <a:rPr lang="ar-EG" sz="3200" dirty="0" smtClean="0">
                <a:latin typeface="Simplified Arabic" pitchFamily="18" charset="-78"/>
                <a:cs typeface="Simplified Arabic" pitchFamily="18" charset="-78"/>
              </a:rPr>
              <a:t>يعتبر تصنيف بلوم للأهداف في المجال الفعلي على قدر كبير من الأهمية والشمول لمعايير الأهداف الجيدة وتتعقل الاهداف في هذا المجال باكتساب الطالب للمعرفة العلمية جوانبها وت</a:t>
            </a:r>
            <a:r>
              <a:rPr lang="ar-SY" sz="3200" dirty="0" smtClean="0">
                <a:latin typeface="Simplified Arabic" pitchFamily="18" charset="-78"/>
                <a:cs typeface="Simplified Arabic" pitchFamily="18" charset="-78"/>
              </a:rPr>
              <a:t>ن</a:t>
            </a:r>
            <a:r>
              <a:rPr lang="ar-EG" sz="3200" dirty="0" smtClean="0">
                <a:latin typeface="Simplified Arabic" pitchFamily="18" charset="-78"/>
                <a:cs typeface="Simplified Arabic" pitchFamily="18" charset="-78"/>
              </a:rPr>
              <a:t>م</a:t>
            </a:r>
            <a:r>
              <a:rPr lang="ar-SY" sz="3200" dirty="0" smtClean="0">
                <a:latin typeface="Simplified Arabic" pitchFamily="18" charset="-78"/>
                <a:cs typeface="Simplified Arabic" pitchFamily="18" charset="-78"/>
              </a:rPr>
              <a:t>ي</a:t>
            </a:r>
            <a:r>
              <a:rPr lang="ar-EG" sz="3200" dirty="0" smtClean="0">
                <a:latin typeface="Simplified Arabic" pitchFamily="18" charset="-78"/>
                <a:cs typeface="Simplified Arabic" pitchFamily="18" charset="-78"/>
              </a:rPr>
              <a:t>ة القدرة على التفكير العلمي وحل المشكلات والتفكير المنطقي والتفكير الناقد،  كما تتضمن اكتاب الطالب لعمليات التفكير العلمي.</a:t>
            </a:r>
            <a:endParaRPr lang="ar-SA" sz="3200" dirty="0" smtClean="0">
              <a:latin typeface="Simplified Arabic" pitchFamily="18" charset="-78"/>
              <a:cs typeface="Simplified Arabic" pitchFamily="18" charset="-78"/>
            </a:endParaRPr>
          </a:p>
          <a:p>
            <a:pPr algn="just"/>
            <a:r>
              <a:rPr lang="ar-EG" sz="3200" dirty="0" smtClean="0">
                <a:latin typeface="Simplified Arabic" pitchFamily="18" charset="-78"/>
                <a:cs typeface="Simplified Arabic" pitchFamily="18" charset="-78"/>
              </a:rPr>
              <a:t>وقد أشتمل تصنيف بلوم في المجال المعرفي </a:t>
            </a:r>
            <a:r>
              <a:rPr lang="ar-EG" sz="3200" b="1" u="sng" dirty="0" smtClean="0">
                <a:solidFill>
                  <a:srgbClr val="FF0000"/>
                </a:solidFill>
                <a:latin typeface="Simplified Arabic" pitchFamily="18" charset="-78"/>
                <a:cs typeface="Simplified Arabic" pitchFamily="18" charset="-78"/>
              </a:rPr>
              <a:t>ستة مستويات </a:t>
            </a:r>
            <a:r>
              <a:rPr lang="ar-EG" sz="3200" dirty="0" err="1" smtClean="0">
                <a:latin typeface="Simplified Arabic" pitchFamily="18" charset="-78"/>
                <a:cs typeface="Simplified Arabic" pitchFamily="18" charset="-78"/>
              </a:rPr>
              <a:t>متدرة</a:t>
            </a:r>
            <a:r>
              <a:rPr lang="ar-EG" sz="3200" dirty="0" smtClean="0">
                <a:latin typeface="Simplified Arabic" pitchFamily="18" charset="-78"/>
                <a:cs typeface="Simplified Arabic" pitchFamily="18" charset="-78"/>
              </a:rPr>
              <a:t> من الأهداف يتضمن كل مستوى المستوى الذي يسبقه.</a:t>
            </a:r>
            <a:endParaRPr lang="en-US" sz="3200" dirty="0" smtClean="0">
              <a:latin typeface="Simplified Arabic" pitchFamily="18" charset="-78"/>
              <a:cs typeface="Simplified Arabic" pitchFamily="18" charset="-78"/>
            </a:endParaRPr>
          </a:p>
          <a:p>
            <a:pPr algn="just"/>
            <a:endParaRPr lang="en-US" sz="32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99392"/>
            <a:ext cx="7772400" cy="1143000"/>
          </a:xfrm>
        </p:spPr>
        <p:txBody>
          <a:bodyPr>
            <a:normAutofit/>
          </a:bodyPr>
          <a:lstStyle/>
          <a:p>
            <a:pPr lvl="0" algn="r"/>
            <a:r>
              <a:rPr lang="ar-SA" b="1" dirty="0" err="1" smtClean="0">
                <a:solidFill>
                  <a:srgbClr val="00B0F0"/>
                </a:solidFill>
              </a:rPr>
              <a:t>1.</a:t>
            </a:r>
            <a:r>
              <a:rPr lang="ar-SA" b="1" dirty="0" smtClean="0">
                <a:solidFill>
                  <a:srgbClr val="00B0F0"/>
                </a:solidFill>
              </a:rPr>
              <a:t> </a:t>
            </a:r>
            <a:r>
              <a:rPr lang="ar-EG" b="1" dirty="0" smtClean="0">
                <a:solidFill>
                  <a:srgbClr val="00B0F0"/>
                </a:solidFill>
              </a:rPr>
              <a:t>المعرفة</a:t>
            </a:r>
            <a:r>
              <a:rPr lang="en-US" b="1" dirty="0" smtClean="0">
                <a:solidFill>
                  <a:srgbClr val="00B0F0"/>
                </a:solidFill>
              </a:rPr>
              <a:t>Knowledge </a:t>
            </a:r>
            <a:endParaRPr lang="ar-SA" dirty="0">
              <a:solidFill>
                <a:srgbClr val="00B0F0"/>
              </a:solidFill>
            </a:endParaRPr>
          </a:p>
        </p:txBody>
      </p:sp>
      <p:sp>
        <p:nvSpPr>
          <p:cNvPr id="3" name="عنصر نائب للمحتوى 2"/>
          <p:cNvSpPr>
            <a:spLocks noGrp="1"/>
          </p:cNvSpPr>
          <p:nvPr>
            <p:ph sz="quarter" idx="1"/>
          </p:nvPr>
        </p:nvSpPr>
        <p:spPr>
          <a:xfrm>
            <a:off x="539552" y="1124744"/>
            <a:ext cx="8147248" cy="4572000"/>
          </a:xfrm>
        </p:spPr>
        <p:txBody>
          <a:bodyPr>
            <a:noAutofit/>
          </a:bodyPr>
          <a:lstStyle/>
          <a:p>
            <a:pPr algn="just"/>
            <a:r>
              <a:rPr lang="ar-EG" sz="2800" dirty="0" smtClean="0">
                <a:latin typeface="Simplified Arabic" pitchFamily="18" charset="-78"/>
                <a:cs typeface="Simplified Arabic" pitchFamily="18" charset="-78"/>
              </a:rPr>
              <a:t>شكل المعرفة المستوى الأول من المستويات الستة في هذا المجال وهي تتضمن عملية التذكر أو الاسترجاع لمعارف مخزنة لديه دون إضافة أو حذف أو تغيير وهي لا تتضمن عمليات عقلية وهي تضمن معرفة الحقائق العلمية والمفاهيم وتعريفاتها والأنظمة والخطوات الإجرائية ومعرفة التصنيف والمعايير المختلفة،  كما تتضمن معرفة المبادئ العلمية والقوانين والقواعد والنظريات. </a:t>
            </a:r>
            <a:endParaRPr lang="ar-SA" sz="2800" dirty="0" smtClean="0">
              <a:latin typeface="Simplified Arabic" pitchFamily="18" charset="-78"/>
              <a:cs typeface="Simplified Arabic" pitchFamily="18" charset="-78"/>
            </a:endParaRPr>
          </a:p>
          <a:p>
            <a:pPr algn="just">
              <a:buNone/>
            </a:pPr>
            <a:endParaRPr lang="en-US" sz="1400" dirty="0" smtClean="0">
              <a:latin typeface="Simplified Arabic" pitchFamily="18" charset="-78"/>
              <a:cs typeface="Simplified Arabic" pitchFamily="18" charset="-78"/>
            </a:endParaRPr>
          </a:p>
          <a:p>
            <a:pPr algn="just">
              <a:buNone/>
            </a:pPr>
            <a:r>
              <a:rPr lang="ar-EG" sz="2800" b="1" dirty="0" smtClean="0">
                <a:latin typeface="Simplified Arabic" pitchFamily="18" charset="-78"/>
                <a:cs typeface="Simplified Arabic" pitchFamily="18" charset="-78"/>
              </a:rPr>
              <a:t>ومن أمثلة الأهداف السلوكية في مستوى المعرفة:  </a:t>
            </a:r>
            <a:endParaRPr lang="en-US" sz="2800" b="1" dirty="0" smtClean="0">
              <a:latin typeface="Simplified Arabic" pitchFamily="18" charset="-78"/>
              <a:cs typeface="Simplified Arabic" pitchFamily="18" charset="-78"/>
            </a:endParaRPr>
          </a:p>
          <a:p>
            <a:pPr lvl="0" algn="just"/>
            <a:r>
              <a:rPr lang="ar-EG" sz="2800" dirty="0" smtClean="0">
                <a:latin typeface="Simplified Arabic" pitchFamily="18" charset="-78"/>
                <a:cs typeface="Simplified Arabic" pitchFamily="18" charset="-78"/>
              </a:rPr>
              <a:t>أن يعدد الطالب مصادر الطاقة الطبيعية. </a:t>
            </a:r>
            <a:endParaRPr lang="en-US" sz="2800" dirty="0" smtClean="0">
              <a:latin typeface="Simplified Arabic" pitchFamily="18" charset="-78"/>
              <a:cs typeface="Simplified Arabic" pitchFamily="18" charset="-78"/>
            </a:endParaRPr>
          </a:p>
          <a:p>
            <a:pPr lvl="0" algn="just"/>
            <a:r>
              <a:rPr lang="ar-EG" sz="2800" dirty="0" smtClean="0">
                <a:latin typeface="Simplified Arabic" pitchFamily="18" charset="-78"/>
                <a:cs typeface="Simplified Arabic" pitchFamily="18" charset="-78"/>
              </a:rPr>
              <a:t>أن يذكر الطالب نص قاعدة أرشميدس.</a:t>
            </a:r>
            <a:endParaRPr lang="en-US" sz="2800" dirty="0" smtClean="0">
              <a:latin typeface="Simplified Arabic" pitchFamily="18" charset="-78"/>
              <a:cs typeface="Simplified Arabic" pitchFamily="18" charset="-78"/>
            </a:endParaRPr>
          </a:p>
          <a:p>
            <a:pPr lvl="0" algn="just"/>
            <a:r>
              <a:rPr lang="ar-EG" sz="2800" dirty="0" smtClean="0">
                <a:latin typeface="Simplified Arabic" pitchFamily="18" charset="-78"/>
                <a:cs typeface="Simplified Arabic" pitchFamily="18" charset="-78"/>
              </a:rPr>
              <a:t>أن يتعرف الطالب على مكونات الميكروسكوب.</a:t>
            </a:r>
            <a:endParaRPr lang="en-US" sz="2800" dirty="0" smtClean="0">
              <a:latin typeface="Simplified Arabic" pitchFamily="18" charset="-78"/>
              <a:cs typeface="Simplified Arabic" pitchFamily="18" charset="-78"/>
            </a:endParaRPr>
          </a:p>
          <a:p>
            <a:pPr lvl="0" algn="just"/>
            <a:r>
              <a:rPr lang="ar-EG" sz="2800" dirty="0" smtClean="0">
                <a:latin typeface="Simplified Arabic" pitchFamily="18" charset="-78"/>
                <a:cs typeface="Simplified Arabic" pitchFamily="18" charset="-78"/>
              </a:rPr>
              <a:t>أن يذكر الطالب قانون الروافع.</a:t>
            </a:r>
            <a:endParaRPr lang="en-US" sz="2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315416"/>
            <a:ext cx="7772400" cy="1143000"/>
          </a:xfrm>
        </p:spPr>
        <p:txBody>
          <a:bodyPr/>
          <a:lstStyle/>
          <a:p>
            <a:pPr algn="r"/>
            <a:r>
              <a:rPr lang="ar-EG" b="1" dirty="0" err="1" smtClean="0">
                <a:solidFill>
                  <a:srgbClr val="00B0F0"/>
                </a:solidFill>
              </a:rPr>
              <a:t>2.</a:t>
            </a:r>
            <a:r>
              <a:rPr lang="ar-EG" b="1" dirty="0" smtClean="0">
                <a:solidFill>
                  <a:srgbClr val="00B0F0"/>
                </a:solidFill>
              </a:rPr>
              <a:t> </a:t>
            </a:r>
            <a:r>
              <a:rPr lang="ar-EG" b="1" dirty="0" err="1" smtClean="0">
                <a:solidFill>
                  <a:srgbClr val="00B0F0"/>
                </a:solidFill>
              </a:rPr>
              <a:t>الفهم:</a:t>
            </a:r>
            <a:r>
              <a:rPr lang="ar-EG" b="1" dirty="0" smtClean="0">
                <a:solidFill>
                  <a:srgbClr val="00B0F0"/>
                </a:solidFill>
              </a:rPr>
              <a:t>   </a:t>
            </a:r>
            <a:r>
              <a:rPr lang="en-US" b="1" dirty="0" smtClean="0">
                <a:solidFill>
                  <a:srgbClr val="00B0F0"/>
                </a:solidFill>
              </a:rPr>
              <a:t>Comprehension </a:t>
            </a:r>
            <a:endParaRPr lang="en-US" dirty="0">
              <a:solidFill>
                <a:srgbClr val="00B0F0"/>
              </a:solidFill>
            </a:endParaRPr>
          </a:p>
        </p:txBody>
      </p:sp>
      <p:sp>
        <p:nvSpPr>
          <p:cNvPr id="3" name="عنصر نائب للمحتوى 2"/>
          <p:cNvSpPr>
            <a:spLocks noGrp="1"/>
          </p:cNvSpPr>
          <p:nvPr>
            <p:ph sz="quarter" idx="1"/>
          </p:nvPr>
        </p:nvSpPr>
        <p:spPr>
          <a:xfrm>
            <a:off x="251520" y="980728"/>
            <a:ext cx="8568952" cy="3744416"/>
          </a:xfrm>
        </p:spPr>
        <p:txBody>
          <a:bodyPr>
            <a:normAutofit/>
          </a:bodyPr>
          <a:lstStyle/>
          <a:p>
            <a:r>
              <a:rPr lang="ar-EG" sz="3200" dirty="0" smtClean="0"/>
              <a:t>ويمثل هذا المستوى"  الفهم"  المستوى التالي لمستوى المعرفة،  حيث يعتبر مستوى الفهم أعلى في القدرة العقلية من مستوى المعرفة،  فهو يتضمن امتلاك الطالب مضمون المادة العلمية وتمثلها في بناءه المعرفي بحيث يستطيع تفسيرها وشرحها وإعادة صياغتها بلغته الخاصة كما يستطيع أن يتوصل إلى معلومات جديدة بناءً على استيعابه لهذه المعلومات،  </a:t>
            </a:r>
            <a:r>
              <a:rPr lang="ar-EG" sz="3200" b="1" u="sng" dirty="0" smtClean="0">
                <a:solidFill>
                  <a:srgbClr val="FF0000"/>
                </a:solidFill>
              </a:rPr>
              <a:t>ويتضمن مستوى الفهم عدة عمليات </a:t>
            </a:r>
            <a:r>
              <a:rPr lang="ar-EG" sz="3200" b="1" u="sng" dirty="0" err="1" smtClean="0">
                <a:solidFill>
                  <a:srgbClr val="FF0000"/>
                </a:solidFill>
              </a:rPr>
              <a:t>عقلية:</a:t>
            </a:r>
            <a:r>
              <a:rPr lang="ar-EG" sz="3200" b="1" u="sng" dirty="0" smtClean="0">
                <a:solidFill>
                  <a:srgbClr val="FF0000"/>
                </a:solidFill>
              </a:rPr>
              <a:t>   </a:t>
            </a:r>
            <a:endParaRPr lang="ar-SA" sz="3200" b="1" u="sng" dirty="0" smtClean="0">
              <a:solidFill>
                <a:srgbClr val="FF0000"/>
              </a:solidFill>
            </a:endParaRPr>
          </a:p>
          <a:p>
            <a:endParaRPr lang="en-US" sz="3200" dirty="0"/>
          </a:p>
        </p:txBody>
      </p:sp>
      <p:graphicFrame>
        <p:nvGraphicFramePr>
          <p:cNvPr id="4" name="رسم تخطيطي 3"/>
          <p:cNvGraphicFramePr/>
          <p:nvPr/>
        </p:nvGraphicFramePr>
        <p:xfrm>
          <a:off x="179512" y="4797152"/>
          <a:ext cx="8784976" cy="1543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EG" b="1" u="sng" dirty="0" err="1" smtClean="0">
                <a:solidFill>
                  <a:srgbClr val="00B050"/>
                </a:solidFill>
              </a:rPr>
              <a:t>أ.</a:t>
            </a:r>
            <a:r>
              <a:rPr lang="ar-EG" b="1" u="sng" dirty="0" smtClean="0">
                <a:solidFill>
                  <a:srgbClr val="00B050"/>
                </a:solidFill>
              </a:rPr>
              <a:t> </a:t>
            </a:r>
            <a:r>
              <a:rPr lang="ar-EG" b="1" u="sng" dirty="0" err="1" smtClean="0">
                <a:solidFill>
                  <a:srgbClr val="00B050"/>
                </a:solidFill>
              </a:rPr>
              <a:t>التفسير:</a:t>
            </a:r>
            <a:r>
              <a:rPr lang="ar-EG" b="1" u="sng" dirty="0" smtClean="0">
                <a:solidFill>
                  <a:srgbClr val="00B050"/>
                </a:solidFill>
              </a:rPr>
              <a:t>   </a:t>
            </a:r>
            <a:r>
              <a:rPr lang="en-US" b="1" u="sng" dirty="0" smtClean="0">
                <a:solidFill>
                  <a:srgbClr val="00B050"/>
                </a:solidFill>
              </a:rPr>
              <a:t>Interpretation</a:t>
            </a:r>
            <a:r>
              <a:rPr lang="en-US" b="1" dirty="0" smtClean="0"/>
              <a:t> </a:t>
            </a:r>
            <a:endParaRPr lang="ar-SA" dirty="0"/>
          </a:p>
        </p:txBody>
      </p:sp>
      <p:sp>
        <p:nvSpPr>
          <p:cNvPr id="3" name="عنصر نائب للمحتوى 2"/>
          <p:cNvSpPr>
            <a:spLocks noGrp="1"/>
          </p:cNvSpPr>
          <p:nvPr>
            <p:ph sz="quarter" idx="1"/>
          </p:nvPr>
        </p:nvSpPr>
        <p:spPr/>
        <p:txBody>
          <a:bodyPr>
            <a:normAutofit/>
          </a:bodyPr>
          <a:lstStyle/>
          <a:p>
            <a:r>
              <a:rPr lang="ar-EG" sz="2800" dirty="0" smtClean="0"/>
              <a:t>وهو عملية توضيح الأسباب التي أدت لحدوث الظواهر وأهميتها وإعطاء معنى للمادة العلمية بما تتضمنه من حقائق ومفاهيم ومبادئ كما يتضمن تفسير الرسومات والأشكال البيانية ذات العلاقة بالمعرفة العلمية،  ويستخدم في الأسئلة الصفية تحت عملية التعليل: </a:t>
            </a:r>
            <a:r>
              <a:rPr lang="ar-EG" sz="2800" dirty="0" err="1" smtClean="0"/>
              <a:t>علل.</a:t>
            </a:r>
            <a:r>
              <a:rPr lang="ar-EG" sz="2800" dirty="0" smtClean="0"/>
              <a:t>  </a:t>
            </a:r>
            <a:endParaRPr lang="en-US" sz="2800" dirty="0" smtClean="0"/>
          </a:p>
          <a:p>
            <a:pPr>
              <a:buNone/>
            </a:pPr>
            <a:r>
              <a:rPr lang="ar-EG" sz="2800" b="1" dirty="0" smtClean="0"/>
              <a:t>ومن أمثلة الأهداف السلوكية التي تمثل </a:t>
            </a:r>
            <a:r>
              <a:rPr lang="ar-EG" sz="2800" b="1" dirty="0" err="1" smtClean="0"/>
              <a:t>التفسير:</a:t>
            </a:r>
            <a:r>
              <a:rPr lang="ar-EG" sz="2800" b="1" dirty="0" smtClean="0"/>
              <a:t>   </a:t>
            </a:r>
            <a:endParaRPr lang="en-US" sz="2800" b="1" dirty="0" smtClean="0"/>
          </a:p>
          <a:p>
            <a:pPr lvl="0"/>
            <a:r>
              <a:rPr lang="ar-EG" sz="2800" dirty="0" smtClean="0"/>
              <a:t>يفسر الطالب عملية تبادل الغازات في </a:t>
            </a:r>
            <a:r>
              <a:rPr lang="ar-EG" sz="2800" dirty="0" err="1" smtClean="0"/>
              <a:t>الرئتين.</a:t>
            </a:r>
            <a:r>
              <a:rPr lang="ar-EG" sz="2800" dirty="0" smtClean="0"/>
              <a:t>  </a:t>
            </a:r>
            <a:endParaRPr lang="en-US" sz="2800" dirty="0" smtClean="0"/>
          </a:p>
          <a:p>
            <a:pPr lvl="0"/>
            <a:r>
              <a:rPr lang="ar-EG" sz="2800" dirty="0" smtClean="0"/>
              <a:t>يبرر الطالب أهمية استخدام البلاستيك في تغليف الأسلاك </a:t>
            </a:r>
            <a:r>
              <a:rPr lang="ar-EG" sz="2800" dirty="0" err="1" smtClean="0"/>
              <a:t>الكهربائية.</a:t>
            </a:r>
            <a:r>
              <a:rPr lang="ar-EG" sz="2800" dirty="0" smtClean="0"/>
              <a:t>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611560" y="910208"/>
            <a:ext cx="8075240" cy="5399112"/>
          </a:xfrm>
        </p:spPr>
        <p:txBody>
          <a:bodyPr>
            <a:normAutofit lnSpcReduction="10000"/>
          </a:bodyPr>
          <a:lstStyle/>
          <a:p>
            <a:pPr algn="just">
              <a:buNone/>
            </a:pPr>
            <a:r>
              <a:rPr lang="ar-EG" sz="3200" dirty="0">
                <a:latin typeface="Simplified Arabic" pitchFamily="18" charset="-78"/>
                <a:cs typeface="Simplified Arabic" pitchFamily="18" charset="-78"/>
              </a:rPr>
              <a:t>ويعبر الهدف عن القصد الذي نريد الوصول إليه،  وهو يعبر عن التغير المراد حدوثه في سلوك المتعلم أو فكره أو وجدانه وتعتبر الأهداف </a:t>
            </a:r>
            <a:r>
              <a:rPr lang="ar-EG" sz="3200" dirty="0" smtClean="0">
                <a:latin typeface="Simplified Arabic" pitchFamily="18" charset="-78"/>
                <a:cs typeface="Simplified Arabic" pitchFamily="18" charset="-78"/>
              </a:rPr>
              <a:t>وصفا </a:t>
            </a:r>
            <a:r>
              <a:rPr lang="ar-EG" sz="3200" dirty="0">
                <a:latin typeface="Simplified Arabic" pitchFamily="18" charset="-78"/>
                <a:cs typeface="Simplified Arabic" pitchFamily="18" charset="-78"/>
              </a:rPr>
              <a:t>للسلوك الذي يرغب المتعلمون أن يأتوا </a:t>
            </a:r>
            <a:r>
              <a:rPr lang="ar-EG" sz="3200" dirty="0" err="1">
                <a:latin typeface="Simplified Arabic" pitchFamily="18" charset="-78"/>
                <a:cs typeface="Simplified Arabic" pitchFamily="18" charset="-78"/>
              </a:rPr>
              <a:t>به</a:t>
            </a:r>
            <a:r>
              <a:rPr lang="ar-EG" sz="3200" dirty="0">
                <a:latin typeface="Simplified Arabic" pitchFamily="18" charset="-78"/>
                <a:cs typeface="Simplified Arabic" pitchFamily="18" charset="-78"/>
              </a:rPr>
              <a:t> قبل أن نحكم على كفاءتهم"  </a:t>
            </a:r>
            <a:r>
              <a:rPr lang="ar-EG" sz="3200" dirty="0" smtClean="0">
                <a:latin typeface="Simplified Arabic" pitchFamily="18" charset="-78"/>
                <a:cs typeface="Simplified Arabic" pitchFamily="18" charset="-78"/>
              </a:rPr>
              <a:t>بمعنى أن </a:t>
            </a:r>
            <a:r>
              <a:rPr lang="ar-EG" sz="3200" dirty="0">
                <a:latin typeface="Simplified Arabic" pitchFamily="18" charset="-78"/>
                <a:cs typeface="Simplified Arabic" pitchFamily="18" charset="-78"/>
              </a:rPr>
              <a:t>الأهداف </a:t>
            </a:r>
            <a:r>
              <a:rPr lang="ar-EG" sz="3200" dirty="0" smtClean="0">
                <a:latin typeface="Simplified Arabic" pitchFamily="18" charset="-78"/>
                <a:cs typeface="Simplified Arabic" pitchFamily="18" charset="-78"/>
              </a:rPr>
              <a:t>استبصار</a:t>
            </a:r>
            <a:r>
              <a:rPr lang="ar-SY" sz="3200" dirty="0" err="1" smtClean="0">
                <a:latin typeface="Simplified Arabic" pitchFamily="18" charset="-78"/>
                <a:cs typeface="Simplified Arabic" pitchFamily="18" charset="-78"/>
              </a:rPr>
              <a:t>ات</a:t>
            </a:r>
            <a:r>
              <a:rPr lang="ar-EG" sz="3200" dirty="0" smtClean="0">
                <a:latin typeface="Simplified Arabic" pitchFamily="18" charset="-78"/>
                <a:cs typeface="Simplified Arabic" pitchFamily="18" charset="-78"/>
              </a:rPr>
              <a:t> </a:t>
            </a:r>
            <a:r>
              <a:rPr lang="ar-EG" sz="3200" dirty="0">
                <a:latin typeface="Simplified Arabic" pitchFamily="18" charset="-78"/>
                <a:cs typeface="Simplified Arabic" pitchFamily="18" charset="-78"/>
              </a:rPr>
              <a:t>سابقة للنتائج بدلاً من كونا خطوات التعليم".(سلامة،  45:1995</a:t>
            </a:r>
            <a:r>
              <a:rPr lang="ar-EG" sz="3200" dirty="0" smtClean="0">
                <a:latin typeface="Simplified Arabic" pitchFamily="18" charset="-78"/>
                <a:cs typeface="Simplified Arabic" pitchFamily="18" charset="-78"/>
              </a:rPr>
              <a:t>).</a:t>
            </a:r>
            <a:endParaRPr lang="ar-SA" sz="3200" dirty="0" smtClean="0">
              <a:latin typeface="Simplified Arabic" pitchFamily="18" charset="-78"/>
              <a:cs typeface="Simplified Arabic" pitchFamily="18" charset="-78"/>
            </a:endParaRPr>
          </a:p>
          <a:p>
            <a:pPr algn="just">
              <a:buNone/>
            </a:pPr>
            <a:endParaRPr lang="en-US" sz="2800" dirty="0">
              <a:latin typeface="Simplified Arabic" pitchFamily="18" charset="-78"/>
              <a:cs typeface="Simplified Arabic" pitchFamily="18" charset="-78"/>
            </a:endParaRPr>
          </a:p>
          <a:p>
            <a:pPr algn="just">
              <a:buNone/>
            </a:pPr>
            <a:r>
              <a:rPr lang="ar-EG" b="1" dirty="0">
                <a:latin typeface="Simplified Arabic" pitchFamily="18" charset="-78"/>
                <a:cs typeface="Simplified Arabic" pitchFamily="18" charset="-78"/>
              </a:rPr>
              <a:t>الأهداف </a:t>
            </a:r>
            <a:r>
              <a:rPr lang="ar-EG" b="1" dirty="0" smtClean="0">
                <a:latin typeface="Simplified Arabic" pitchFamily="18" charset="-78"/>
                <a:cs typeface="Simplified Arabic" pitchFamily="18" charset="-78"/>
              </a:rPr>
              <a:t>التربوية</a:t>
            </a:r>
            <a:r>
              <a:rPr lang="ar-SA" b="1" dirty="0" smtClean="0">
                <a:latin typeface="Simplified Arabic" pitchFamily="18" charset="-78"/>
                <a:cs typeface="Simplified Arabic" pitchFamily="18" charset="-78"/>
              </a:rPr>
              <a:t> </a:t>
            </a:r>
            <a:r>
              <a:rPr lang="ar-EG" b="1" dirty="0" smtClean="0">
                <a:latin typeface="Simplified Arabic" pitchFamily="18" charset="-78"/>
                <a:cs typeface="Simplified Arabic" pitchFamily="18" charset="-78"/>
              </a:rPr>
              <a:t>في </a:t>
            </a:r>
            <a:r>
              <a:rPr lang="ar-EG" b="1" dirty="0">
                <a:latin typeface="Simplified Arabic" pitchFamily="18" charset="-78"/>
                <a:cs typeface="Simplified Arabic" pitchFamily="18" charset="-78"/>
              </a:rPr>
              <a:t>تدريس العلوم كما في تدريس مواد دراسية </a:t>
            </a:r>
            <a:r>
              <a:rPr lang="ar-EG" b="1" dirty="0" err="1">
                <a:latin typeface="Simplified Arabic" pitchFamily="18" charset="-78"/>
                <a:cs typeface="Simplified Arabic" pitchFamily="18" charset="-78"/>
              </a:rPr>
              <a:t>أخرى </a:t>
            </a:r>
            <a:r>
              <a:rPr lang="ar-EG" b="1" dirty="0">
                <a:latin typeface="Simplified Arabic" pitchFamily="18" charset="-78"/>
                <a:cs typeface="Simplified Arabic" pitchFamily="18" charset="-78"/>
              </a:rPr>
              <a:t>– نوعان:</a:t>
            </a:r>
            <a:endParaRPr lang="en-US" b="1" dirty="0">
              <a:latin typeface="Simplified Arabic" pitchFamily="18" charset="-78"/>
              <a:cs typeface="Simplified Arabic" pitchFamily="18" charset="-78"/>
            </a:endParaRPr>
          </a:p>
          <a:p>
            <a:pPr lvl="0" algn="just"/>
            <a:r>
              <a:rPr lang="ar-EG" sz="3200" b="1" dirty="0">
                <a:latin typeface="Simplified Arabic" pitchFamily="18" charset="-78"/>
                <a:cs typeface="Simplified Arabic" pitchFamily="18" charset="-78"/>
              </a:rPr>
              <a:t>الأهداف العامة وتسمى بالغايات </a:t>
            </a:r>
            <a:r>
              <a:rPr lang="en-US" sz="3200" b="1" dirty="0">
                <a:latin typeface="Simplified Arabic" pitchFamily="18" charset="-78"/>
                <a:cs typeface="Simplified Arabic" pitchFamily="18" charset="-78"/>
              </a:rPr>
              <a:t>Goals</a:t>
            </a:r>
            <a:r>
              <a:rPr lang="ar-EG" sz="3200" b="1" dirty="0" err="1">
                <a:latin typeface="Simplified Arabic" pitchFamily="18" charset="-78"/>
                <a:cs typeface="Simplified Arabic" pitchFamily="18" charset="-78"/>
              </a:rPr>
              <a:t>.</a:t>
            </a:r>
            <a:endParaRPr lang="en-US" sz="3200" b="1" dirty="0">
              <a:latin typeface="Simplified Arabic" pitchFamily="18" charset="-78"/>
              <a:cs typeface="Simplified Arabic" pitchFamily="18" charset="-78"/>
            </a:endParaRPr>
          </a:p>
          <a:p>
            <a:pPr lvl="0" algn="just"/>
            <a:r>
              <a:rPr lang="ar-EG" sz="3200" b="1" dirty="0">
                <a:latin typeface="Simplified Arabic" pitchFamily="18" charset="-78"/>
                <a:cs typeface="Simplified Arabic" pitchFamily="18" charset="-78"/>
              </a:rPr>
              <a:t>الأهداف </a:t>
            </a:r>
            <a:r>
              <a:rPr lang="ar-EG" sz="3200" b="1" dirty="0" smtClean="0">
                <a:latin typeface="Simplified Arabic" pitchFamily="18" charset="-78"/>
                <a:cs typeface="Simplified Arabic" pitchFamily="18" charset="-78"/>
              </a:rPr>
              <a:t>الخاصة</a:t>
            </a:r>
            <a:r>
              <a:rPr lang="ar-SA" sz="3200" b="1" dirty="0" smtClean="0">
                <a:latin typeface="Simplified Arabic" pitchFamily="18" charset="-78"/>
                <a:cs typeface="Simplified Arabic" pitchFamily="18" charset="-78"/>
              </a:rPr>
              <a:t> </a:t>
            </a:r>
            <a:r>
              <a:rPr lang="ar-EG" sz="3200" b="1" dirty="0" smtClean="0">
                <a:latin typeface="Simplified Arabic" pitchFamily="18" charset="-78"/>
                <a:cs typeface="Simplified Arabic" pitchFamily="18" charset="-78"/>
              </a:rPr>
              <a:t>وتسمى </a:t>
            </a:r>
            <a:r>
              <a:rPr lang="ar-EG" sz="3200" b="1" dirty="0">
                <a:latin typeface="Simplified Arabic" pitchFamily="18" charset="-78"/>
                <a:cs typeface="Simplified Arabic" pitchFamily="18" charset="-78"/>
              </a:rPr>
              <a:t>بالأهداف السلوكية</a:t>
            </a:r>
            <a:r>
              <a:rPr lang="en-US" sz="3200" b="1" dirty="0">
                <a:latin typeface="Simplified Arabic" pitchFamily="18" charset="-78"/>
                <a:cs typeface="Simplified Arabic" pitchFamily="18" charset="-78"/>
              </a:rPr>
              <a:t> Aims</a:t>
            </a:r>
            <a:r>
              <a:rPr lang="ar-EG" sz="3200" b="1" dirty="0" err="1">
                <a:latin typeface="Simplified Arabic" pitchFamily="18" charset="-78"/>
                <a:cs typeface="Simplified Arabic" pitchFamily="18" charset="-78"/>
              </a:rPr>
              <a:t>.</a:t>
            </a:r>
            <a:endParaRPr lang="en-US" sz="3200" b="1" dirty="0">
              <a:latin typeface="Simplified Arabic" pitchFamily="18" charset="-78"/>
              <a:cs typeface="Simplified Arabic" pitchFamily="18" charset="-78"/>
            </a:endParaRPr>
          </a:p>
          <a:p>
            <a:pPr algn="just"/>
            <a:endParaRPr lang="ar-SA"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7584" y="260648"/>
            <a:ext cx="7772400" cy="1143000"/>
          </a:xfrm>
        </p:spPr>
        <p:txBody>
          <a:bodyPr>
            <a:normAutofit/>
          </a:bodyPr>
          <a:lstStyle/>
          <a:p>
            <a:pPr algn="r"/>
            <a:r>
              <a:rPr lang="ar-EG" b="1" u="sng" dirty="0" err="1" smtClean="0">
                <a:solidFill>
                  <a:srgbClr val="00B050"/>
                </a:solidFill>
              </a:rPr>
              <a:t>ب.</a:t>
            </a:r>
            <a:r>
              <a:rPr lang="ar-EG" b="1" u="sng" dirty="0" smtClean="0">
                <a:solidFill>
                  <a:srgbClr val="00B050"/>
                </a:solidFill>
              </a:rPr>
              <a:t> </a:t>
            </a:r>
            <a:r>
              <a:rPr lang="ar-EG" b="1" u="sng" dirty="0" err="1" smtClean="0">
                <a:solidFill>
                  <a:srgbClr val="00B050"/>
                </a:solidFill>
              </a:rPr>
              <a:t>الترجمة:</a:t>
            </a:r>
            <a:r>
              <a:rPr lang="ar-EG" b="1" u="sng" dirty="0" smtClean="0">
                <a:solidFill>
                  <a:srgbClr val="00B050"/>
                </a:solidFill>
              </a:rPr>
              <a:t>   </a:t>
            </a:r>
            <a:r>
              <a:rPr lang="en-US" b="1" u="sng" dirty="0" smtClean="0">
                <a:solidFill>
                  <a:srgbClr val="00B050"/>
                </a:solidFill>
              </a:rPr>
              <a:t>Translation </a:t>
            </a:r>
            <a:endParaRPr lang="ar-SA" b="1" u="sng" dirty="0" smtClean="0">
              <a:solidFill>
                <a:srgbClr val="00B050"/>
              </a:solidFill>
            </a:endParaRPr>
          </a:p>
        </p:txBody>
      </p:sp>
      <p:sp>
        <p:nvSpPr>
          <p:cNvPr id="3" name="عنصر نائب للمحتوى 2"/>
          <p:cNvSpPr>
            <a:spLocks noGrp="1"/>
          </p:cNvSpPr>
          <p:nvPr>
            <p:ph sz="quarter" idx="1"/>
          </p:nvPr>
        </p:nvSpPr>
        <p:spPr/>
        <p:txBody>
          <a:bodyPr>
            <a:noAutofit/>
          </a:bodyPr>
          <a:lstStyle/>
          <a:p>
            <a:r>
              <a:rPr lang="ar-EG" sz="3200" dirty="0" smtClean="0"/>
              <a:t>تتضمن القدرة على تحويل المعرفة من صورة إلى أخرى كتحويل البيانات إلى الرسوم البيانية أو العكس والتعبير عن المفاهيم بأسلوب المتعلم الخاص، كما تتضمن التحويل من صورة لفظة إلى علاقة رياضية أو يعطي كلمة مرادف أو نصاً بديلاً ويكون ذلك ممكناً إذا تضمنت المعرفة في البنية المعرفية </a:t>
            </a:r>
            <a:r>
              <a:rPr lang="ar-EG" sz="3200" dirty="0" err="1" smtClean="0"/>
              <a:t>للمتعلم:</a:t>
            </a:r>
            <a:r>
              <a:rPr lang="ar-EG" sz="3200" dirty="0" smtClean="0"/>
              <a:t>   </a:t>
            </a:r>
            <a:endParaRPr lang="en-US" sz="3200" dirty="0" smtClean="0"/>
          </a:p>
          <a:p>
            <a:pPr lvl="0"/>
            <a:r>
              <a:rPr lang="ar-EG" sz="3200" dirty="0" err="1" smtClean="0"/>
              <a:t>يصيغ</a:t>
            </a:r>
            <a:r>
              <a:rPr lang="ar-EG" sz="3200" dirty="0" smtClean="0"/>
              <a:t> الطالب تعريفاً للخلية بلغته </a:t>
            </a:r>
            <a:r>
              <a:rPr lang="ar-EG" sz="3200" dirty="0" err="1" smtClean="0"/>
              <a:t>الخاصة.</a:t>
            </a:r>
            <a:r>
              <a:rPr lang="ar-EG" sz="3200" dirty="0" smtClean="0"/>
              <a:t>  </a:t>
            </a:r>
            <a:endParaRPr lang="en-US" sz="3200" dirty="0" smtClean="0"/>
          </a:p>
          <a:p>
            <a:pPr lvl="0"/>
            <a:r>
              <a:rPr lang="ar-EG" sz="3200" dirty="0" smtClean="0"/>
              <a:t>يترجم الطالب قوانين نيوتن للحركة بصورة </a:t>
            </a:r>
            <a:r>
              <a:rPr lang="ar-EG" sz="3200" dirty="0" err="1" smtClean="0"/>
              <a:t>رمزية.</a:t>
            </a:r>
            <a:r>
              <a:rPr lang="ar-EG" sz="3200" dirty="0" smtClean="0"/>
              <a:t>  </a:t>
            </a:r>
            <a:endParaRPr lang="en-US" sz="3200" dirty="0" smtClean="0"/>
          </a:p>
          <a:p>
            <a:pPr lvl="0"/>
            <a:r>
              <a:rPr lang="ar-EG" sz="3200" dirty="0" smtClean="0"/>
              <a:t>يعرف الطالب عملية تحليل الدم بأسلوبه </a:t>
            </a:r>
            <a:r>
              <a:rPr lang="ar-EG" sz="3200" dirty="0" err="1" smtClean="0"/>
              <a:t>الخاص.</a:t>
            </a:r>
            <a:r>
              <a:rPr lang="ar-EG" sz="3200" dirty="0" smtClean="0"/>
              <a:t>  </a:t>
            </a:r>
            <a:endParaRPr lang="en-US" sz="32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EG" b="1" u="sng" dirty="0" err="1" smtClean="0">
                <a:solidFill>
                  <a:srgbClr val="00B050"/>
                </a:solidFill>
              </a:rPr>
              <a:t>ج.</a:t>
            </a:r>
            <a:r>
              <a:rPr lang="ar-EG" b="1" u="sng" dirty="0" smtClean="0">
                <a:solidFill>
                  <a:srgbClr val="00B050"/>
                </a:solidFill>
              </a:rPr>
              <a:t> </a:t>
            </a:r>
            <a:r>
              <a:rPr lang="ar-EG" b="1" u="sng" dirty="0" err="1" smtClean="0">
                <a:solidFill>
                  <a:srgbClr val="00B050"/>
                </a:solidFill>
              </a:rPr>
              <a:t>الاستنتاج:</a:t>
            </a:r>
            <a:r>
              <a:rPr lang="ar-EG" b="1" u="sng" dirty="0" smtClean="0">
                <a:solidFill>
                  <a:srgbClr val="00B050"/>
                </a:solidFill>
              </a:rPr>
              <a:t>   </a:t>
            </a:r>
            <a:r>
              <a:rPr lang="en-US" b="1" u="sng" dirty="0" smtClean="0">
                <a:solidFill>
                  <a:srgbClr val="00B050"/>
                </a:solidFill>
              </a:rPr>
              <a:t>Inferring  </a:t>
            </a:r>
          </a:p>
        </p:txBody>
      </p:sp>
      <p:sp>
        <p:nvSpPr>
          <p:cNvPr id="3" name="عنصر نائب للمحتوى 2"/>
          <p:cNvSpPr>
            <a:spLocks noGrp="1"/>
          </p:cNvSpPr>
          <p:nvPr>
            <p:ph sz="quarter" idx="1"/>
          </p:nvPr>
        </p:nvSpPr>
        <p:spPr>
          <a:xfrm>
            <a:off x="395536" y="1447800"/>
            <a:ext cx="8291264" cy="4717504"/>
          </a:xfrm>
        </p:spPr>
        <p:txBody>
          <a:bodyPr>
            <a:noAutofit/>
          </a:bodyPr>
          <a:lstStyle/>
          <a:p>
            <a:r>
              <a:rPr lang="ar-EG" sz="3200" dirty="0" smtClean="0"/>
              <a:t>ويضم القدرة على استخلاص النتائج وصياغتها بدقة والتنبؤ بما يترتب على الظواهر المختلفة ويتضمن أيضاً الاستنباط والاستكمال لمعلومات متوقعة، ومن أمثلة الأهداف </a:t>
            </a:r>
            <a:r>
              <a:rPr lang="ar-EG" sz="3200" dirty="0" err="1" smtClean="0"/>
              <a:t>السلوكية:</a:t>
            </a:r>
            <a:r>
              <a:rPr lang="ar-EG" sz="3200" dirty="0" smtClean="0"/>
              <a:t>   </a:t>
            </a:r>
            <a:endParaRPr lang="en-US" sz="3200" dirty="0" smtClean="0"/>
          </a:p>
          <a:p>
            <a:pPr lvl="0"/>
            <a:r>
              <a:rPr lang="ar-EG" sz="3200" dirty="0" smtClean="0"/>
              <a:t>يستنتج الطالب أهمية الأكسجين بالنسبة للكائنات </a:t>
            </a:r>
            <a:r>
              <a:rPr lang="ar-EG" sz="3200" dirty="0" err="1" smtClean="0"/>
              <a:t>الحية.</a:t>
            </a:r>
            <a:r>
              <a:rPr lang="ar-EG" sz="3200" dirty="0" smtClean="0"/>
              <a:t>  </a:t>
            </a:r>
            <a:endParaRPr lang="en-US" sz="3200" dirty="0" smtClean="0"/>
          </a:p>
          <a:p>
            <a:pPr lvl="0"/>
            <a:r>
              <a:rPr lang="ar-EG" sz="3200" dirty="0" smtClean="0"/>
              <a:t>يتنبأ الطالب بحالة ماء الجير إذا تم تعريضه لفترة طويلة لغاز ثاني أكسيد </a:t>
            </a:r>
            <a:r>
              <a:rPr lang="ar-EG" sz="3200" dirty="0" err="1" smtClean="0"/>
              <a:t>الكربون.</a:t>
            </a:r>
            <a:r>
              <a:rPr lang="ar-EG" sz="3200" dirty="0" smtClean="0"/>
              <a:t>  </a:t>
            </a:r>
            <a:endParaRPr lang="en-US" sz="3200" dirty="0" smtClean="0"/>
          </a:p>
          <a:p>
            <a:pPr lvl="0"/>
            <a:r>
              <a:rPr lang="ar-EG" sz="3200" dirty="0" smtClean="0"/>
              <a:t>يتنبأ بعدد أوراق نبات معين في الأسبوع الرابع من </a:t>
            </a:r>
            <a:r>
              <a:rPr lang="ar-EG" sz="3200" dirty="0" err="1" smtClean="0"/>
              <a:t>عمره  </a:t>
            </a:r>
            <a:r>
              <a:rPr lang="ar-EG" sz="3200" dirty="0" smtClean="0"/>
              <a:t>(يتتبع عدد الأوراق في كل من الأسابيع الثلاثة</a:t>
            </a:r>
            <a:r>
              <a:rPr lang="ar-EG" sz="3200" dirty="0" err="1" smtClean="0"/>
              <a:t>) .</a:t>
            </a:r>
            <a:r>
              <a:rPr lang="ar-EG" sz="3200" dirty="0" smtClean="0"/>
              <a:t>  </a:t>
            </a:r>
            <a:endParaRPr lang="en-US" sz="32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1600" y="188640"/>
            <a:ext cx="7772400" cy="1143000"/>
          </a:xfrm>
        </p:spPr>
        <p:txBody>
          <a:bodyPr>
            <a:normAutofit/>
          </a:bodyPr>
          <a:lstStyle/>
          <a:p>
            <a:pPr algn="r"/>
            <a:r>
              <a:rPr lang="ar-SY" b="1" u="sng" dirty="0" smtClean="0">
                <a:solidFill>
                  <a:srgbClr val="00B0F0"/>
                </a:solidFill>
              </a:rPr>
              <a:t>3</a:t>
            </a:r>
            <a:r>
              <a:rPr lang="ar-EG" b="1" u="sng" dirty="0" smtClean="0">
                <a:solidFill>
                  <a:srgbClr val="00B0F0"/>
                </a:solidFill>
              </a:rPr>
              <a:t>. </a:t>
            </a:r>
            <a:r>
              <a:rPr lang="ar-EG" b="1" u="sng" dirty="0" err="1" smtClean="0">
                <a:solidFill>
                  <a:srgbClr val="00B0F0"/>
                </a:solidFill>
              </a:rPr>
              <a:t>التطبيق:</a:t>
            </a:r>
            <a:r>
              <a:rPr lang="ar-EG" b="1" u="sng" dirty="0" smtClean="0">
                <a:solidFill>
                  <a:srgbClr val="00B0F0"/>
                </a:solidFill>
              </a:rPr>
              <a:t>  </a:t>
            </a:r>
            <a:r>
              <a:rPr lang="en-US" b="1" u="sng" dirty="0" smtClean="0">
                <a:solidFill>
                  <a:srgbClr val="00B0F0"/>
                </a:solidFill>
              </a:rPr>
              <a:t>Application  </a:t>
            </a:r>
          </a:p>
        </p:txBody>
      </p:sp>
      <p:sp>
        <p:nvSpPr>
          <p:cNvPr id="3" name="عنصر نائب للمحتوى 2"/>
          <p:cNvSpPr>
            <a:spLocks noGrp="1"/>
          </p:cNvSpPr>
          <p:nvPr>
            <p:ph sz="quarter" idx="1"/>
          </p:nvPr>
        </p:nvSpPr>
        <p:spPr>
          <a:xfrm>
            <a:off x="395536" y="1447800"/>
            <a:ext cx="8291264" cy="5005536"/>
          </a:xfrm>
        </p:spPr>
        <p:txBody>
          <a:bodyPr>
            <a:normAutofit/>
          </a:bodyPr>
          <a:lstStyle/>
          <a:p>
            <a:r>
              <a:rPr lang="ar-EG" dirty="0" smtClean="0">
                <a:latin typeface="Simplified Arabic" pitchFamily="18" charset="-78"/>
                <a:cs typeface="Simplified Arabic" pitchFamily="18" charset="-78"/>
              </a:rPr>
              <a:t>يترتب مستوى التطبيق على قدرة الطالب على فهم المعرفة العلمية </a:t>
            </a:r>
            <a:r>
              <a:rPr lang="ar-EG" dirty="0" err="1" smtClean="0">
                <a:latin typeface="Simplified Arabic" pitchFamily="18" charset="-78"/>
                <a:cs typeface="Simplified Arabic" pitchFamily="18" charset="-78"/>
              </a:rPr>
              <a:t>وقيامه</a:t>
            </a:r>
            <a:r>
              <a:rPr lang="ar-EG" dirty="0" smtClean="0">
                <a:latin typeface="Simplified Arabic" pitchFamily="18" charset="-78"/>
                <a:cs typeface="Simplified Arabic" pitchFamily="18" charset="-78"/>
              </a:rPr>
              <a:t> بتوظيف أو استخدام هذه المعرفة في مواقف جديدة، أو حل مسائل على القوانين والقواعد العلمية،  وتكوين خرائط ورسومات فيا لعلوم، واستخدام المفاهيم والقوانين في حل المشكلات والإجابة عن الأسئلة المرتبطة </a:t>
            </a:r>
            <a:r>
              <a:rPr lang="ar-EG" dirty="0" err="1" smtClean="0">
                <a:latin typeface="Simplified Arabic" pitchFamily="18" charset="-78"/>
                <a:cs typeface="Simplified Arabic" pitchFamily="18" charset="-78"/>
              </a:rPr>
              <a:t>بها</a:t>
            </a:r>
            <a:r>
              <a:rPr lang="ar-EG" dirty="0" smtClean="0">
                <a:latin typeface="Simplified Arabic" pitchFamily="18" charset="-78"/>
                <a:cs typeface="Simplified Arabic" pitchFamily="18" charset="-78"/>
              </a:rPr>
              <a:t> التي تواجه الفرد في حياته اليومية،  وتعتبر مهارات التذكر والفهم والتطبيق مهارات تفكير دنيا تعالج قدرات تفكير أبسط من المستويات </a:t>
            </a:r>
            <a:r>
              <a:rPr lang="ar-EG" dirty="0" err="1" smtClean="0">
                <a:latin typeface="Simplified Arabic" pitchFamily="18" charset="-78"/>
                <a:cs typeface="Simplified Arabic" pitchFamily="18" charset="-78"/>
              </a:rPr>
              <a:t>العليا.</a:t>
            </a:r>
            <a:r>
              <a:rPr lang="ar-EG" dirty="0" smtClean="0">
                <a:latin typeface="Simplified Arabic" pitchFamily="18" charset="-78"/>
                <a:cs typeface="Simplified Arabic" pitchFamily="18" charset="-78"/>
              </a:rPr>
              <a:t> </a:t>
            </a:r>
            <a:endParaRPr lang="ar-SA" dirty="0" smtClean="0">
              <a:latin typeface="Simplified Arabic" pitchFamily="18" charset="-78"/>
              <a:cs typeface="Simplified Arabic" pitchFamily="18" charset="-78"/>
            </a:endParaRPr>
          </a:p>
          <a:p>
            <a:pPr>
              <a:buNone/>
            </a:pP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a:buNone/>
            </a:pPr>
            <a:r>
              <a:rPr lang="ar-EG" b="1" dirty="0" smtClean="0">
                <a:latin typeface="Simplified Arabic" pitchFamily="18" charset="-78"/>
                <a:cs typeface="Simplified Arabic" pitchFamily="18" charset="-78"/>
              </a:rPr>
              <a:t>ومن أمثلة الأهداف السلوكية في مستوى </a:t>
            </a:r>
            <a:r>
              <a:rPr lang="ar-EG" b="1" dirty="0" err="1" smtClean="0">
                <a:latin typeface="Simplified Arabic" pitchFamily="18" charset="-78"/>
                <a:cs typeface="Simplified Arabic" pitchFamily="18" charset="-78"/>
              </a:rPr>
              <a:t>التطبيق:</a:t>
            </a:r>
            <a:r>
              <a:rPr lang="ar-EG" b="1" dirty="0" smtClean="0">
                <a:latin typeface="Simplified Arabic" pitchFamily="18" charset="-78"/>
                <a:cs typeface="Simplified Arabic" pitchFamily="18" charset="-78"/>
              </a:rPr>
              <a:t>   </a:t>
            </a:r>
            <a:endParaRPr lang="en-US" b="1" dirty="0" smtClean="0">
              <a:latin typeface="Simplified Arabic" pitchFamily="18" charset="-78"/>
              <a:cs typeface="Simplified Arabic" pitchFamily="18" charset="-78"/>
            </a:endParaRPr>
          </a:p>
          <a:p>
            <a:pPr lvl="0"/>
            <a:r>
              <a:rPr lang="ar-EG" dirty="0" smtClean="0">
                <a:latin typeface="Simplified Arabic" pitchFamily="18" charset="-78"/>
                <a:cs typeface="Simplified Arabic" pitchFamily="18" charset="-78"/>
              </a:rPr>
              <a:t>أن يحل الطالب مسائل على قانون </a:t>
            </a:r>
            <a:r>
              <a:rPr lang="ar-EG" dirty="0" err="1" smtClean="0">
                <a:latin typeface="Simplified Arabic" pitchFamily="18" charset="-78"/>
                <a:cs typeface="Simplified Arabic" pitchFamily="18" charset="-78"/>
              </a:rPr>
              <a:t>الروافع.</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lvl="0"/>
            <a:r>
              <a:rPr lang="ar-EG" dirty="0" smtClean="0">
                <a:latin typeface="Simplified Arabic" pitchFamily="18" charset="-78"/>
                <a:cs typeface="Simplified Arabic" pitchFamily="18" charset="-78"/>
              </a:rPr>
              <a:t>أن يطبق الطالب قوانين </a:t>
            </a:r>
            <a:r>
              <a:rPr lang="ar-EG" dirty="0" err="1" smtClean="0">
                <a:latin typeface="Simplified Arabic" pitchFamily="18" charset="-78"/>
                <a:cs typeface="Simplified Arabic" pitchFamily="18" charset="-78"/>
              </a:rPr>
              <a:t>مندل</a:t>
            </a:r>
            <a:r>
              <a:rPr lang="ar-EG" dirty="0" smtClean="0">
                <a:latin typeface="Simplified Arabic" pitchFamily="18" charset="-78"/>
                <a:cs typeface="Simplified Arabic" pitchFamily="18" charset="-78"/>
              </a:rPr>
              <a:t> للوراثة على حالات </a:t>
            </a:r>
            <a:r>
              <a:rPr lang="ar-EG" dirty="0" err="1" smtClean="0">
                <a:latin typeface="Simplified Arabic" pitchFamily="18" charset="-78"/>
                <a:cs typeface="Simplified Arabic" pitchFamily="18" charset="-78"/>
              </a:rPr>
              <a:t>مختلفة.</a:t>
            </a:r>
            <a:r>
              <a:rPr lang="ar-EG"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r>
              <a:rPr lang="ar-EG" dirty="0" smtClean="0">
                <a:latin typeface="Simplified Arabic" pitchFamily="18" charset="-78"/>
                <a:cs typeface="Simplified Arabic" pitchFamily="18" charset="-78"/>
              </a:rPr>
              <a:t>أن يوظف العلاقة بين الكتلة والحجم في حساب الكثافة لعدة سوائل.</a:t>
            </a:r>
            <a:endParaRPr lang="ar-SA"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EG" dirty="0" err="1" smtClean="0">
                <a:solidFill>
                  <a:srgbClr val="00B0F0"/>
                </a:solidFill>
              </a:rPr>
              <a:t>4</a:t>
            </a:r>
            <a:r>
              <a:rPr lang="ar-EG" b="1" dirty="0" err="1" smtClean="0">
                <a:solidFill>
                  <a:srgbClr val="00B0F0"/>
                </a:solidFill>
              </a:rPr>
              <a:t>.</a:t>
            </a:r>
            <a:r>
              <a:rPr lang="ar-EG" b="1" dirty="0" smtClean="0">
                <a:solidFill>
                  <a:srgbClr val="00B0F0"/>
                </a:solidFill>
              </a:rPr>
              <a:t> </a:t>
            </a:r>
            <a:r>
              <a:rPr lang="ar-EG" b="1" dirty="0" err="1" smtClean="0">
                <a:solidFill>
                  <a:srgbClr val="00B0F0"/>
                </a:solidFill>
              </a:rPr>
              <a:t>التحليل:</a:t>
            </a:r>
            <a:r>
              <a:rPr lang="ar-EG" b="1" dirty="0" smtClean="0">
                <a:solidFill>
                  <a:srgbClr val="00B0F0"/>
                </a:solidFill>
              </a:rPr>
              <a:t>   </a:t>
            </a:r>
            <a:r>
              <a:rPr lang="en-US" b="1" dirty="0" smtClean="0">
                <a:solidFill>
                  <a:srgbClr val="00B0F0"/>
                </a:solidFill>
              </a:rPr>
              <a:t>Analysis </a:t>
            </a:r>
            <a:endParaRPr lang="en-US" dirty="0">
              <a:solidFill>
                <a:srgbClr val="00B0F0"/>
              </a:solidFill>
            </a:endParaRPr>
          </a:p>
        </p:txBody>
      </p:sp>
      <p:sp>
        <p:nvSpPr>
          <p:cNvPr id="3" name="عنصر نائب للمحتوى 2"/>
          <p:cNvSpPr>
            <a:spLocks noGrp="1"/>
          </p:cNvSpPr>
          <p:nvPr>
            <p:ph sz="quarter" idx="1"/>
          </p:nvPr>
        </p:nvSpPr>
        <p:spPr/>
        <p:txBody>
          <a:bodyPr>
            <a:normAutofit/>
          </a:bodyPr>
          <a:lstStyle/>
          <a:p>
            <a:r>
              <a:rPr lang="ar-SA" dirty="0" smtClean="0"/>
              <a:t>يعتبر التحليل من مهارات التفكير العليا التي لا يمكن الاستغناء عنها في تدريس العلوم وتعني القدرة على تمييز مكونات المادة العلمية أو العناصر التي تتكون منها أو العمليات الفرعية في نظام متكامل، أو تميز العلاقات مما يساعد على فهم طبيعتها وتحديد أوجه الشبه والاختلاف بين المواد والعناصر والعلاقات المختلفة،  وكذلك التمييز بين مكونات مادة ما أو مواد </a:t>
            </a:r>
            <a:r>
              <a:rPr lang="ar-SA" dirty="0" err="1" smtClean="0"/>
              <a:t>معينة.</a:t>
            </a:r>
            <a:r>
              <a:rPr lang="ar-SA" dirty="0" smtClean="0"/>
              <a:t>  </a:t>
            </a:r>
            <a:endParaRPr lang="en-US" dirty="0" smtClean="0"/>
          </a:p>
          <a:p>
            <a:r>
              <a:rPr lang="ar-SA" dirty="0" smtClean="0"/>
              <a:t>ومن أمثلة الأهداف السلوكية في مستوى </a:t>
            </a:r>
            <a:r>
              <a:rPr lang="ar-SA" dirty="0" err="1" smtClean="0"/>
              <a:t>التحليل:</a:t>
            </a:r>
            <a:r>
              <a:rPr lang="ar-SA" dirty="0" smtClean="0"/>
              <a:t>   </a:t>
            </a:r>
            <a:endParaRPr lang="en-US" dirty="0" smtClean="0"/>
          </a:p>
          <a:p>
            <a:pPr lvl="0"/>
            <a:r>
              <a:rPr lang="ar-SA" dirty="0" smtClean="0"/>
              <a:t>أن يقارن بين عمليات التكاثر الجنسي والتكاثر </a:t>
            </a:r>
            <a:r>
              <a:rPr lang="ar-SA" dirty="0" err="1" smtClean="0"/>
              <a:t>اللاجنسي</a:t>
            </a:r>
            <a:r>
              <a:rPr lang="ar-SA" dirty="0" smtClean="0"/>
              <a:t> في </a:t>
            </a:r>
            <a:r>
              <a:rPr lang="ar-SA" dirty="0" err="1" smtClean="0"/>
              <a:t>النباتات.</a:t>
            </a:r>
            <a:r>
              <a:rPr lang="ar-SA" dirty="0" smtClean="0"/>
              <a:t>  </a:t>
            </a:r>
            <a:endParaRPr lang="en-US" dirty="0" smtClean="0"/>
          </a:p>
          <a:p>
            <a:pPr lvl="0"/>
            <a:r>
              <a:rPr lang="ar-SA" dirty="0" smtClean="0"/>
              <a:t>أن يحلل عملية البناء </a:t>
            </a:r>
            <a:r>
              <a:rPr lang="ar-SA" dirty="0" err="1" smtClean="0"/>
              <a:t>الضوئي.</a:t>
            </a:r>
            <a:r>
              <a:rPr lang="ar-SA" dirty="0" smtClean="0"/>
              <a:t>  </a:t>
            </a:r>
            <a:endParaRPr lang="en-US" dirty="0" smtClean="0"/>
          </a:p>
          <a:p>
            <a:pPr lvl="0"/>
            <a:r>
              <a:rPr lang="ar-SA" dirty="0" smtClean="0"/>
              <a:t>أن يميز بين عمل البكرات الثابتة والبكرات المتحركة في عملية </a:t>
            </a:r>
            <a:r>
              <a:rPr lang="ar-SA" dirty="0" err="1" smtClean="0"/>
              <a:t>البناء.</a:t>
            </a:r>
            <a:r>
              <a:rPr lang="ar-SA" dirty="0" smtClean="0"/>
              <a:t>  </a:t>
            </a:r>
          </a:p>
          <a:p>
            <a:pPr lvl="0"/>
            <a:endParaRPr lang="ar-SA" dirty="0" smtClean="0"/>
          </a:p>
          <a:p>
            <a:pPr lvl="0"/>
            <a:endParaRPr lang="ar-SA" dirty="0" smtClean="0"/>
          </a:p>
          <a:p>
            <a:pPr lvl="0"/>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b="1" dirty="0" err="1" smtClean="0">
                <a:solidFill>
                  <a:srgbClr val="00B0F0"/>
                </a:solidFill>
              </a:rPr>
              <a:t>5.</a:t>
            </a:r>
            <a:r>
              <a:rPr lang="ar-SA" b="1" dirty="0" smtClean="0">
                <a:solidFill>
                  <a:srgbClr val="00B0F0"/>
                </a:solidFill>
              </a:rPr>
              <a:t> </a:t>
            </a:r>
            <a:r>
              <a:rPr lang="ar-SA" b="1" dirty="0" err="1" smtClean="0">
                <a:solidFill>
                  <a:srgbClr val="00B0F0"/>
                </a:solidFill>
              </a:rPr>
              <a:t>التركيب:</a:t>
            </a:r>
            <a:r>
              <a:rPr lang="ar-SA" b="1" dirty="0" smtClean="0">
                <a:solidFill>
                  <a:srgbClr val="00B0F0"/>
                </a:solidFill>
              </a:rPr>
              <a:t>   </a:t>
            </a:r>
            <a:r>
              <a:rPr lang="en-US" b="1" dirty="0" smtClean="0">
                <a:solidFill>
                  <a:srgbClr val="00B0F0"/>
                </a:solidFill>
              </a:rPr>
              <a:t>synthesis </a:t>
            </a:r>
            <a:endParaRPr lang="ar-SA" dirty="0">
              <a:solidFill>
                <a:srgbClr val="00B0F0"/>
              </a:solidFill>
            </a:endParaRPr>
          </a:p>
        </p:txBody>
      </p:sp>
      <p:sp>
        <p:nvSpPr>
          <p:cNvPr id="3" name="عنصر نائب للمحتوى 2"/>
          <p:cNvSpPr>
            <a:spLocks noGrp="1"/>
          </p:cNvSpPr>
          <p:nvPr>
            <p:ph sz="quarter" idx="1"/>
          </p:nvPr>
        </p:nvSpPr>
        <p:spPr>
          <a:xfrm>
            <a:off x="457200" y="1484784"/>
            <a:ext cx="8229600" cy="5400600"/>
          </a:xfrm>
        </p:spPr>
        <p:txBody>
          <a:bodyPr>
            <a:normAutofit fontScale="92500" lnSpcReduction="20000"/>
          </a:bodyPr>
          <a:lstStyle/>
          <a:p>
            <a:pPr algn="just"/>
            <a:r>
              <a:rPr lang="ar-SA" sz="3800" dirty="0" smtClean="0">
                <a:latin typeface="Simplified Arabic" pitchFamily="18" charset="-78"/>
                <a:cs typeface="Simplified Arabic" pitchFamily="18" charset="-78"/>
              </a:rPr>
              <a:t>هو مهارة البناء المعرفي وتكون كل من أجزاء متفرقة وتتضمن القدرة على ربط أو جمع المعارف الجديدة في البنية العقلية لتكوين مركب أو مادة أو علاقة </a:t>
            </a:r>
            <a:r>
              <a:rPr lang="ar-SA" sz="3800" dirty="0" err="1" smtClean="0">
                <a:latin typeface="Simplified Arabic" pitchFamily="18" charset="-78"/>
                <a:cs typeface="Simplified Arabic" pitchFamily="18" charset="-78"/>
              </a:rPr>
              <a:t>جديدة.</a:t>
            </a:r>
            <a:r>
              <a:rPr lang="ar-SA" sz="3800" dirty="0" smtClean="0">
                <a:latin typeface="Simplified Arabic" pitchFamily="18" charset="-78"/>
                <a:cs typeface="Simplified Arabic" pitchFamily="18" charset="-78"/>
              </a:rPr>
              <a:t>  </a:t>
            </a:r>
            <a:endParaRPr lang="en-US" sz="3800" dirty="0" smtClean="0">
              <a:latin typeface="Simplified Arabic" pitchFamily="18" charset="-78"/>
              <a:cs typeface="Simplified Arabic" pitchFamily="18" charset="-78"/>
            </a:endParaRPr>
          </a:p>
          <a:p>
            <a:pPr algn="just"/>
            <a:r>
              <a:rPr lang="ar-SA" sz="3800" dirty="0" smtClean="0">
                <a:latin typeface="Simplified Arabic" pitchFamily="18" charset="-78"/>
                <a:cs typeface="Simplified Arabic" pitchFamily="18" charset="-78"/>
              </a:rPr>
              <a:t>وعمل مهارة التركيب عكس عمل مهارة التحليل إذ أنها تستثمر المعرفة في </a:t>
            </a:r>
            <a:r>
              <a:rPr lang="ar-SA" sz="3800" dirty="0" err="1" smtClean="0">
                <a:latin typeface="Simplified Arabic" pitchFamily="18" charset="-78"/>
                <a:cs typeface="Simplified Arabic" pitchFamily="18" charset="-78"/>
              </a:rPr>
              <a:t>البناء.</a:t>
            </a:r>
            <a:r>
              <a:rPr lang="ar-SA" sz="3800" dirty="0" smtClean="0">
                <a:latin typeface="Simplified Arabic" pitchFamily="18" charset="-78"/>
                <a:cs typeface="Simplified Arabic" pitchFamily="18" charset="-78"/>
              </a:rPr>
              <a:t> </a:t>
            </a:r>
          </a:p>
          <a:p>
            <a:pPr>
              <a:buNone/>
            </a:pPr>
            <a:r>
              <a:rPr lang="ar-SA" sz="3800" dirty="0" smtClean="0">
                <a:latin typeface="Simplified Arabic" pitchFamily="18" charset="-78"/>
                <a:cs typeface="Simplified Arabic" pitchFamily="18" charset="-78"/>
              </a:rPr>
              <a:t> </a:t>
            </a:r>
            <a:endParaRPr lang="en-US" sz="3800" dirty="0" smtClean="0">
              <a:latin typeface="Simplified Arabic" pitchFamily="18" charset="-78"/>
              <a:cs typeface="Simplified Arabic" pitchFamily="18" charset="-78"/>
            </a:endParaRPr>
          </a:p>
          <a:p>
            <a:r>
              <a:rPr lang="ar-SA" b="1" dirty="0" smtClean="0">
                <a:latin typeface="Simplified Arabic" pitchFamily="18" charset="-78"/>
                <a:cs typeface="Simplified Arabic" pitchFamily="18" charset="-78"/>
              </a:rPr>
              <a:t>ومن أمثلة الأهداف السلوكية في مستوى </a:t>
            </a:r>
            <a:r>
              <a:rPr lang="ar-SA" b="1" dirty="0" err="1" smtClean="0">
                <a:latin typeface="Simplified Arabic" pitchFamily="18" charset="-78"/>
                <a:cs typeface="Simplified Arabic" pitchFamily="18" charset="-78"/>
              </a:rPr>
              <a:t>التركيب:</a:t>
            </a:r>
            <a:r>
              <a:rPr lang="ar-SA" b="1" dirty="0" smtClean="0">
                <a:latin typeface="Simplified Arabic" pitchFamily="18" charset="-78"/>
                <a:cs typeface="Simplified Arabic" pitchFamily="18" charset="-78"/>
              </a:rPr>
              <a:t>   </a:t>
            </a:r>
            <a:endParaRPr lang="en-US" b="1" dirty="0" smtClean="0">
              <a:latin typeface="Simplified Arabic" pitchFamily="18" charset="-78"/>
              <a:cs typeface="Simplified Arabic" pitchFamily="18" charset="-78"/>
            </a:endParaRPr>
          </a:p>
          <a:p>
            <a:pPr lvl="0"/>
            <a:r>
              <a:rPr lang="ar-SA" sz="2600" dirty="0" smtClean="0">
                <a:latin typeface="Simplified Arabic" pitchFamily="18" charset="-78"/>
                <a:cs typeface="Simplified Arabic" pitchFamily="18" charset="-78"/>
              </a:rPr>
              <a:t>أن يكتب الطالب تقريراً علمياً عن نتائج تجربة تحضير </a:t>
            </a:r>
            <a:r>
              <a:rPr lang="ar-SA" sz="2600" dirty="0" err="1" smtClean="0">
                <a:latin typeface="Simplified Arabic" pitchFamily="18" charset="-78"/>
                <a:cs typeface="Simplified Arabic" pitchFamily="18" charset="-78"/>
              </a:rPr>
              <a:t>الأكسجين .</a:t>
            </a:r>
            <a:r>
              <a:rPr lang="ar-SA" sz="2600" dirty="0" smtClean="0">
                <a:latin typeface="Simplified Arabic" pitchFamily="18" charset="-78"/>
                <a:cs typeface="Simplified Arabic" pitchFamily="18" charset="-78"/>
              </a:rPr>
              <a:t> </a:t>
            </a:r>
            <a:endParaRPr lang="en-US" sz="2600" dirty="0" smtClean="0">
              <a:latin typeface="Simplified Arabic" pitchFamily="18" charset="-78"/>
              <a:cs typeface="Simplified Arabic" pitchFamily="18" charset="-78"/>
            </a:endParaRPr>
          </a:p>
          <a:p>
            <a:pPr lvl="0"/>
            <a:r>
              <a:rPr lang="ar-SA" sz="2600" dirty="0" smtClean="0">
                <a:latin typeface="Simplified Arabic" pitchFamily="18" charset="-78"/>
                <a:cs typeface="Simplified Arabic" pitchFamily="18" charset="-78"/>
              </a:rPr>
              <a:t>أن يقترح الطالب معياراً جديداً لتصنيف </a:t>
            </a:r>
            <a:r>
              <a:rPr lang="ar-SA" sz="2600" dirty="0" err="1" smtClean="0">
                <a:latin typeface="Simplified Arabic" pitchFamily="18" charset="-78"/>
                <a:cs typeface="Simplified Arabic" pitchFamily="18" charset="-78"/>
              </a:rPr>
              <a:t>الأسماك.</a:t>
            </a:r>
            <a:r>
              <a:rPr lang="ar-SA" sz="2600" dirty="0" smtClean="0">
                <a:latin typeface="Simplified Arabic" pitchFamily="18" charset="-78"/>
                <a:cs typeface="Simplified Arabic" pitchFamily="18" charset="-78"/>
              </a:rPr>
              <a:t>  </a:t>
            </a:r>
            <a:endParaRPr lang="en-US" sz="2600" dirty="0" smtClean="0">
              <a:latin typeface="Simplified Arabic" pitchFamily="18" charset="-78"/>
              <a:cs typeface="Simplified Arabic" pitchFamily="18" charset="-78"/>
            </a:endParaRPr>
          </a:p>
          <a:p>
            <a:pPr lvl="0"/>
            <a:r>
              <a:rPr lang="ar-SA" sz="2600" dirty="0" smtClean="0">
                <a:latin typeface="Simplified Arabic" pitchFamily="18" charset="-78"/>
                <a:cs typeface="Simplified Arabic" pitchFamily="18" charset="-78"/>
              </a:rPr>
              <a:t>أن يكتب الطالب مقالاً عن تلوث </a:t>
            </a:r>
            <a:r>
              <a:rPr lang="ar-SA" sz="2600" dirty="0" err="1" smtClean="0">
                <a:latin typeface="Simplified Arabic" pitchFamily="18" charset="-78"/>
                <a:cs typeface="Simplified Arabic" pitchFamily="18" charset="-78"/>
              </a:rPr>
              <a:t>مياة</a:t>
            </a:r>
            <a:r>
              <a:rPr lang="ar-SA" sz="2600" dirty="0" smtClean="0">
                <a:latin typeface="Simplified Arabic" pitchFamily="18" charset="-78"/>
                <a:cs typeface="Simplified Arabic" pitchFamily="18" charset="-78"/>
              </a:rPr>
              <a:t> الآبار </a:t>
            </a:r>
            <a:r>
              <a:rPr lang="ar-SA" sz="2600" dirty="0" err="1" smtClean="0">
                <a:latin typeface="Simplified Arabic" pitchFamily="18" charset="-78"/>
                <a:cs typeface="Simplified Arabic" pitchFamily="18" charset="-78"/>
              </a:rPr>
              <a:t>الجوفية.</a:t>
            </a:r>
            <a:r>
              <a:rPr lang="ar-SA" sz="2600" dirty="0" smtClean="0">
                <a:latin typeface="Simplified Arabic" pitchFamily="18" charset="-78"/>
                <a:cs typeface="Simplified Arabic" pitchFamily="18" charset="-78"/>
              </a:rPr>
              <a:t>  </a:t>
            </a:r>
            <a:endParaRPr lang="en-US" sz="2600" dirty="0" smtClean="0">
              <a:latin typeface="Simplified Arabic" pitchFamily="18" charset="-78"/>
              <a:cs typeface="Simplified Arabic" pitchFamily="18" charset="-78"/>
            </a:endParaRPr>
          </a:p>
          <a:p>
            <a:pPr lvl="0"/>
            <a:r>
              <a:rPr lang="ar-SA" sz="2600" dirty="0" smtClean="0">
                <a:latin typeface="Simplified Arabic" pitchFamily="18" charset="-78"/>
                <a:cs typeface="Simplified Arabic" pitchFamily="18" charset="-78"/>
              </a:rPr>
              <a:t>أن يصمم الطالب تجربة لقياس أثر شدة الضوء في عملية التمثيل الضوئي </a:t>
            </a:r>
            <a:r>
              <a:rPr lang="ar-SA" sz="2600" dirty="0" err="1" smtClean="0">
                <a:latin typeface="Simplified Arabic" pitchFamily="18" charset="-78"/>
                <a:cs typeface="Simplified Arabic" pitchFamily="18" charset="-78"/>
              </a:rPr>
              <a:t>للألوديا.</a:t>
            </a:r>
            <a:endParaRPr lang="en-US" sz="2600" dirty="0" smtClean="0">
              <a:latin typeface="Simplified Arabic" pitchFamily="18" charset="-78"/>
              <a:cs typeface="Simplified Arabic" pitchFamily="18" charset="-78"/>
            </a:endParaRPr>
          </a:p>
          <a:p>
            <a:pPr lvl="0"/>
            <a:r>
              <a:rPr lang="ar-SA" sz="2600" dirty="0" smtClean="0">
                <a:latin typeface="Simplified Arabic" pitchFamily="18" charset="-78"/>
                <a:cs typeface="Simplified Arabic" pitchFamily="18" charset="-78"/>
              </a:rPr>
              <a:t>أن يضع خطة لمكافحة الذباب في </a:t>
            </a:r>
            <a:r>
              <a:rPr lang="ar-SA" sz="2600" dirty="0" err="1" smtClean="0">
                <a:latin typeface="Simplified Arabic" pitchFamily="18" charset="-78"/>
                <a:cs typeface="Simplified Arabic" pitchFamily="18" charset="-78"/>
              </a:rPr>
              <a:t>المنزل.</a:t>
            </a:r>
            <a:r>
              <a:rPr lang="ar-SA" sz="2600" dirty="0" smtClean="0">
                <a:latin typeface="Simplified Arabic" pitchFamily="18" charset="-78"/>
                <a:cs typeface="Simplified Arabic" pitchFamily="18" charset="-78"/>
              </a:rPr>
              <a:t>  </a:t>
            </a:r>
            <a:endParaRPr lang="en-US" sz="26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solidFill>
                  <a:srgbClr val="00B0F0"/>
                </a:solidFill>
              </a:rPr>
              <a:t>6</a:t>
            </a:r>
            <a:r>
              <a:rPr lang="ar-SA" b="1" dirty="0" err="1" smtClean="0">
                <a:solidFill>
                  <a:srgbClr val="00B0F0"/>
                </a:solidFill>
              </a:rPr>
              <a:t>.</a:t>
            </a:r>
            <a:r>
              <a:rPr lang="ar-SA" b="1" dirty="0" smtClean="0">
                <a:solidFill>
                  <a:srgbClr val="00B0F0"/>
                </a:solidFill>
              </a:rPr>
              <a:t> </a:t>
            </a:r>
            <a:r>
              <a:rPr lang="ar-SA" b="1" dirty="0" err="1" smtClean="0">
                <a:solidFill>
                  <a:srgbClr val="00B0F0"/>
                </a:solidFill>
              </a:rPr>
              <a:t>التقويم:</a:t>
            </a:r>
            <a:r>
              <a:rPr lang="ar-SA" b="1" dirty="0" smtClean="0">
                <a:solidFill>
                  <a:srgbClr val="00B0F0"/>
                </a:solidFill>
              </a:rPr>
              <a:t>   </a:t>
            </a:r>
            <a:r>
              <a:rPr lang="en-US" b="1" dirty="0" smtClean="0">
                <a:solidFill>
                  <a:srgbClr val="00B0F0"/>
                </a:solidFill>
              </a:rPr>
              <a:t>Evaluation </a:t>
            </a:r>
            <a:endParaRPr lang="en-US" dirty="0">
              <a:solidFill>
                <a:srgbClr val="00B0F0"/>
              </a:solidFill>
            </a:endParaRPr>
          </a:p>
        </p:txBody>
      </p:sp>
      <p:sp>
        <p:nvSpPr>
          <p:cNvPr id="3" name="عنصر نائب للمحتوى 2"/>
          <p:cNvSpPr>
            <a:spLocks noGrp="1"/>
          </p:cNvSpPr>
          <p:nvPr>
            <p:ph sz="quarter" idx="1"/>
          </p:nvPr>
        </p:nvSpPr>
        <p:spPr>
          <a:xfrm>
            <a:off x="179512" y="1628800"/>
            <a:ext cx="8748464" cy="4968552"/>
          </a:xfrm>
        </p:spPr>
        <p:txBody>
          <a:bodyPr>
            <a:normAutofit fontScale="77500" lnSpcReduction="20000"/>
          </a:bodyPr>
          <a:lstStyle/>
          <a:p>
            <a:pPr algn="just"/>
            <a:r>
              <a:rPr lang="ar-EG" sz="4100" dirty="0" smtClean="0">
                <a:latin typeface="Simplified Arabic" pitchFamily="18" charset="-78"/>
                <a:cs typeface="Simplified Arabic" pitchFamily="18" charset="-78"/>
              </a:rPr>
              <a:t>يعتبر التقويم سنام مهارات التفكير العليا في المجال العقلي حيث تعتبر مهارات التحليل والتركيب والتقويم مهارات تفكير عليا، ويتضمن التقويم القدرة على إصدار أحكام معيارية على عمل بناتي قام </a:t>
            </a:r>
            <a:r>
              <a:rPr lang="ar-EG" sz="4100" dirty="0" err="1" smtClean="0">
                <a:latin typeface="Simplified Arabic" pitchFamily="18" charset="-78"/>
                <a:cs typeface="Simplified Arabic" pitchFamily="18" charset="-78"/>
              </a:rPr>
              <a:t>به</a:t>
            </a:r>
            <a:r>
              <a:rPr lang="ar-EG" sz="4100" dirty="0" smtClean="0">
                <a:latin typeface="Simplified Arabic" pitchFamily="18" charset="-78"/>
                <a:cs typeface="Simplified Arabic" pitchFamily="18" charset="-78"/>
              </a:rPr>
              <a:t> </a:t>
            </a:r>
            <a:r>
              <a:rPr lang="ar-EG" sz="4100" dirty="0" err="1" smtClean="0">
                <a:latin typeface="Simplified Arabic" pitchFamily="18" charset="-78"/>
                <a:cs typeface="Simplified Arabic" pitchFamily="18" charset="-78"/>
              </a:rPr>
              <a:t>الطالب.</a:t>
            </a:r>
            <a:r>
              <a:rPr lang="ar-EG" sz="4100" dirty="0" smtClean="0">
                <a:latin typeface="Simplified Arabic" pitchFamily="18" charset="-78"/>
                <a:cs typeface="Simplified Arabic" pitchFamily="18" charset="-78"/>
              </a:rPr>
              <a:t> وهذه المعايير إما داخلية أو خارجية واضحة.  أو هي الحكم على صحة أو خطأ الاستنتاجات العلمية وعلى الترابط المنطقي للمادة العلمية.  </a:t>
            </a:r>
            <a:endParaRPr lang="ar-SA" sz="4100" dirty="0" smtClean="0">
              <a:latin typeface="Simplified Arabic" pitchFamily="18" charset="-78"/>
              <a:cs typeface="Simplified Arabic" pitchFamily="18" charset="-78"/>
            </a:endParaRPr>
          </a:p>
          <a:p>
            <a:pPr>
              <a:buNone/>
            </a:pPr>
            <a:endParaRPr lang="en-US" dirty="0" smtClean="0"/>
          </a:p>
          <a:p>
            <a:r>
              <a:rPr lang="ar-EG" sz="2600" b="1" dirty="0" smtClean="0">
                <a:latin typeface="Simplified Arabic" pitchFamily="18" charset="-78"/>
                <a:cs typeface="Simplified Arabic" pitchFamily="18" charset="-78"/>
              </a:rPr>
              <a:t>ومن أمثلة الأهداف السلوكية في مستوى التقويم:   </a:t>
            </a:r>
            <a:endParaRPr lang="en-US" sz="2600" b="1" dirty="0" smtClean="0">
              <a:latin typeface="Simplified Arabic" pitchFamily="18" charset="-78"/>
              <a:cs typeface="Simplified Arabic" pitchFamily="18" charset="-78"/>
            </a:endParaRPr>
          </a:p>
          <a:p>
            <a:pPr lvl="0"/>
            <a:r>
              <a:rPr lang="ar-EG" sz="2600" dirty="0" smtClean="0">
                <a:latin typeface="Simplified Arabic" pitchFamily="18" charset="-78"/>
                <a:cs typeface="Simplified Arabic" pitchFamily="18" charset="-78"/>
              </a:rPr>
              <a:t>أن يبين الطالب رأيه في عمليات استنساخ البشر اعتماداً على معايير أخلاقية.  </a:t>
            </a:r>
            <a:endParaRPr lang="en-US" sz="2600" dirty="0" smtClean="0">
              <a:latin typeface="Simplified Arabic" pitchFamily="18" charset="-78"/>
              <a:cs typeface="Simplified Arabic" pitchFamily="18" charset="-78"/>
            </a:endParaRPr>
          </a:p>
          <a:p>
            <a:pPr lvl="0"/>
            <a:r>
              <a:rPr lang="ar-EG" sz="2600" dirty="0" smtClean="0">
                <a:latin typeface="Simplified Arabic" pitchFamily="18" charset="-78"/>
                <a:cs typeface="Simplified Arabic" pitchFamily="18" charset="-78"/>
              </a:rPr>
              <a:t>أن ينقد الطالب مقالاً علمياً عن جراحة الجينات.  </a:t>
            </a:r>
            <a:endParaRPr lang="en-US" sz="2600" dirty="0" smtClean="0">
              <a:latin typeface="Simplified Arabic" pitchFamily="18" charset="-78"/>
              <a:cs typeface="Simplified Arabic" pitchFamily="18" charset="-78"/>
            </a:endParaRPr>
          </a:p>
          <a:p>
            <a:pPr lvl="0"/>
            <a:r>
              <a:rPr lang="ar-EG" sz="2600" dirty="0" smtClean="0">
                <a:latin typeface="Simplified Arabic" pitchFamily="18" charset="-78"/>
                <a:cs typeface="Simplified Arabic" pitchFamily="18" charset="-78"/>
              </a:rPr>
              <a:t>أن يحدد الطالب افضل الطرق للكشف عن غاز ثاني أكسيد الكربون.  </a:t>
            </a:r>
            <a:endParaRPr lang="en-US" sz="2600" dirty="0" smtClean="0">
              <a:latin typeface="Simplified Arabic" pitchFamily="18" charset="-78"/>
              <a:cs typeface="Simplified Arabic" pitchFamily="18" charset="-78"/>
            </a:endParaRPr>
          </a:p>
          <a:p>
            <a:pPr lvl="0"/>
            <a:r>
              <a:rPr lang="ar-EG" sz="2600" dirty="0" smtClean="0">
                <a:latin typeface="Simplified Arabic" pitchFamily="18" charset="-78"/>
                <a:cs typeface="Simplified Arabic" pitchFamily="18" charset="-78"/>
              </a:rPr>
              <a:t>أن يقرر إن كانت الخلية نباتية أو حيوانية بناء على مكوناتها  (الداخلية).  </a:t>
            </a:r>
            <a:endParaRPr lang="en-US" sz="2600" dirty="0" smtClean="0">
              <a:latin typeface="Simplified Arabic" pitchFamily="18" charset="-78"/>
              <a:cs typeface="Simplified Arabic" pitchFamily="18" charset="-78"/>
            </a:endParaRPr>
          </a:p>
          <a:p>
            <a:r>
              <a:rPr lang="ar-EG" sz="2600" dirty="0" smtClean="0">
                <a:latin typeface="Simplified Arabic" pitchFamily="18" charset="-78"/>
                <a:cs typeface="Simplified Arabic" pitchFamily="18" charset="-78"/>
              </a:rPr>
              <a:t>والتقويم مقدمة للاهتمام بالمجال الوجداني وتحقيق أهدافه.  </a:t>
            </a:r>
            <a:endParaRPr lang="en-US" sz="26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lstStyle/>
          <a:p>
            <a:r>
              <a:rPr lang="ar-EG" b="1" dirty="0" smtClean="0">
                <a:solidFill>
                  <a:schemeClr val="bg1"/>
                </a:solidFill>
              </a:rPr>
              <a:t>ثانياً</a:t>
            </a:r>
            <a:r>
              <a:rPr lang="ar-EG" b="1" dirty="0" smtClean="0">
                <a:solidFill>
                  <a:srgbClr val="FF3300"/>
                </a:solidFill>
              </a:rPr>
              <a:t> </a:t>
            </a:r>
            <a:r>
              <a:rPr lang="ar-EG" b="1" dirty="0" smtClean="0">
                <a:solidFill>
                  <a:schemeClr val="bg1"/>
                </a:solidFill>
              </a:rPr>
              <a:t>المجال الوجداني</a:t>
            </a:r>
            <a:endParaRPr lang="ar-SA" dirty="0">
              <a:solidFill>
                <a:schemeClr val="bg1"/>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1600" y="332656"/>
            <a:ext cx="7772400" cy="1143000"/>
          </a:xfrm>
        </p:spPr>
        <p:txBody>
          <a:bodyPr>
            <a:normAutofit fontScale="90000"/>
          </a:bodyPr>
          <a:lstStyle/>
          <a:p>
            <a:pPr algn="ctr"/>
            <a:r>
              <a:rPr lang="ar-EG" b="1" dirty="0" smtClean="0">
                <a:solidFill>
                  <a:srgbClr val="FF3300"/>
                </a:solidFill>
              </a:rPr>
              <a:t>ثانياً المجال </a:t>
            </a:r>
            <a:r>
              <a:rPr lang="ar-EG" b="1" dirty="0" err="1" smtClean="0">
                <a:solidFill>
                  <a:srgbClr val="FF3300"/>
                </a:solidFill>
              </a:rPr>
              <a:t>الوجداني:</a:t>
            </a:r>
            <a:r>
              <a:rPr lang="ar-EG" b="1" dirty="0" smtClean="0">
                <a:solidFill>
                  <a:srgbClr val="FF3300"/>
                </a:solidFill>
              </a:rPr>
              <a:t> </a:t>
            </a:r>
            <a:r>
              <a:rPr lang="ar-SA" b="1" dirty="0" smtClean="0">
                <a:solidFill>
                  <a:srgbClr val="FF3300"/>
                </a:solidFill>
              </a:rPr>
              <a:t/>
            </a:r>
            <a:br>
              <a:rPr lang="ar-SA" b="1" dirty="0" smtClean="0">
                <a:solidFill>
                  <a:srgbClr val="FF3300"/>
                </a:solidFill>
              </a:rPr>
            </a:br>
            <a:r>
              <a:rPr lang="ar-EG" b="1" dirty="0" smtClean="0">
                <a:solidFill>
                  <a:srgbClr val="FF3300"/>
                </a:solidFill>
              </a:rPr>
              <a:t>  </a:t>
            </a:r>
            <a:r>
              <a:rPr lang="en-US" b="1" dirty="0" smtClean="0">
                <a:solidFill>
                  <a:srgbClr val="FF3300"/>
                </a:solidFill>
              </a:rPr>
              <a:t>Affective Domain</a:t>
            </a:r>
            <a:endParaRPr lang="ar-SA" dirty="0">
              <a:solidFill>
                <a:srgbClr val="FF3300"/>
              </a:solidFill>
            </a:endParaRPr>
          </a:p>
        </p:txBody>
      </p:sp>
      <p:sp>
        <p:nvSpPr>
          <p:cNvPr id="3" name="عنصر نائب للمحتوى 2"/>
          <p:cNvSpPr>
            <a:spLocks noGrp="1"/>
          </p:cNvSpPr>
          <p:nvPr>
            <p:ph sz="quarter" idx="1"/>
          </p:nvPr>
        </p:nvSpPr>
        <p:spPr>
          <a:xfrm>
            <a:off x="457200" y="1600200"/>
            <a:ext cx="8229600" cy="4925144"/>
          </a:xfrm>
        </p:spPr>
        <p:txBody>
          <a:bodyPr>
            <a:normAutofit/>
          </a:bodyPr>
          <a:lstStyle/>
          <a:p>
            <a:pPr algn="just"/>
            <a:r>
              <a:rPr lang="ar-EG" dirty="0" smtClean="0">
                <a:latin typeface="Simplified Arabic" pitchFamily="18" charset="-78"/>
                <a:cs typeface="Simplified Arabic" pitchFamily="18" charset="-78"/>
              </a:rPr>
              <a:t>وهو المجال الثاني من مجالات الأهداف يهتم بالجوانب العاطفية الانفعالية التي تتصل بتقبل الطالب لأشياء أخرى، ويكتسب الطالب من خلال المجال الوجداني القيم العلمية والاتجاهات العلمية للطلاب وتنميتها لدى الطلاب يحقق أهداف تدريس العلوم رغم صعوبة قياسها وملاحظتها بصورة مباشرة فهذه </a:t>
            </a:r>
            <a:r>
              <a:rPr lang="ar-EG" dirty="0" err="1" smtClean="0">
                <a:latin typeface="Simplified Arabic" pitchFamily="18" charset="-78"/>
                <a:cs typeface="Simplified Arabic" pitchFamily="18" charset="-78"/>
              </a:rPr>
              <a:t>النتاجات</a:t>
            </a:r>
            <a:r>
              <a:rPr lang="ar-EG" dirty="0" smtClean="0">
                <a:latin typeface="Simplified Arabic" pitchFamily="18" charset="-78"/>
                <a:cs typeface="Simplified Arabic" pitchFamily="18" charset="-78"/>
              </a:rPr>
              <a:t> </a:t>
            </a:r>
            <a:r>
              <a:rPr lang="ar-EG" dirty="0" err="1" smtClean="0">
                <a:latin typeface="Simplified Arabic" pitchFamily="18" charset="-78"/>
                <a:cs typeface="Simplified Arabic" pitchFamily="18" charset="-78"/>
              </a:rPr>
              <a:t>التعلمية</a:t>
            </a:r>
            <a:r>
              <a:rPr lang="ar-EG" dirty="0" smtClean="0">
                <a:latin typeface="Simplified Arabic" pitchFamily="18" charset="-78"/>
                <a:cs typeface="Simplified Arabic" pitchFamily="18" charset="-78"/>
              </a:rPr>
              <a:t> الانفعالية تظهر بشكل سلوك يمكن ملاحظته على نحو غير مباشر والتعرف عليها من دلالات أو علامات ثانوية، كما أن بعض الأفراد لا يعرفون حقيقة مشاعرهم واتجاهاتهم وكذلك صعوبة صياغة الأهداف الوجدانية كونها تقيس اتجاهات ومثل عليا غالباً ما تحتاج لفترت زمنية طويلة لكي تتبلور بشكل واضح.</a:t>
            </a:r>
            <a:endParaRPr lang="en-US"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sz="3600" dirty="0" smtClean="0"/>
              <a:t>وقد قام </a:t>
            </a:r>
            <a:r>
              <a:rPr lang="ar-EG" sz="3600" dirty="0" err="1" smtClean="0"/>
              <a:t>كراثول</a:t>
            </a:r>
            <a:r>
              <a:rPr lang="ar-EG" sz="3600" dirty="0" smtClean="0"/>
              <a:t> </a:t>
            </a:r>
            <a:r>
              <a:rPr lang="en-US" sz="3600" dirty="0" err="1" smtClean="0"/>
              <a:t>Krathwohl</a:t>
            </a:r>
            <a:r>
              <a:rPr lang="ar-EG" sz="3600" dirty="0" smtClean="0"/>
              <a:t> بتحديد </a:t>
            </a:r>
            <a:r>
              <a:rPr lang="ar-SA" dirty="0" smtClean="0"/>
              <a:t/>
            </a:r>
            <a:br>
              <a:rPr lang="ar-SA" dirty="0" smtClean="0"/>
            </a:br>
            <a:r>
              <a:rPr lang="ar-EG" b="1" dirty="0" smtClean="0">
                <a:solidFill>
                  <a:srgbClr val="FF0000"/>
                </a:solidFill>
              </a:rPr>
              <a:t>مستويات المجال الوجداني وهي:</a:t>
            </a:r>
            <a:endParaRPr lang="ar-SA" sz="4900" b="1" dirty="0">
              <a:solidFill>
                <a:srgbClr val="FF0000"/>
              </a:solidFill>
            </a:endParaRPr>
          </a:p>
        </p:txBody>
      </p:sp>
      <p:graphicFrame>
        <p:nvGraphicFramePr>
          <p:cNvPr id="5" name="عنصر نائب للمحتوى 4"/>
          <p:cNvGraphicFramePr>
            <a:graphicFrameLocks noGrp="1"/>
          </p:cNvGraphicFramePr>
          <p:nvPr>
            <p:ph sz="quarter" idx="1"/>
          </p:nvPr>
        </p:nvGraphicFramePr>
        <p:xfrm>
          <a:off x="457200" y="1772816"/>
          <a:ext cx="7715200" cy="3849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مربع نص 5"/>
          <p:cNvSpPr txBox="1"/>
          <p:nvPr/>
        </p:nvSpPr>
        <p:spPr>
          <a:xfrm>
            <a:off x="395536" y="5877272"/>
            <a:ext cx="8424936" cy="954107"/>
          </a:xfrm>
          <a:prstGeom prst="rect">
            <a:avLst/>
          </a:prstGeom>
          <a:noFill/>
        </p:spPr>
        <p:txBody>
          <a:bodyPr wrap="square" rtlCol="1">
            <a:spAutoFit/>
          </a:bodyPr>
          <a:lstStyle/>
          <a:p>
            <a:r>
              <a:rPr lang="ar-EG" sz="2800" b="1" dirty="0" smtClean="0">
                <a:solidFill>
                  <a:srgbClr val="00B0F0"/>
                </a:solidFill>
                <a:latin typeface="Simplified Arabic" pitchFamily="18" charset="-78"/>
                <a:cs typeface="Simplified Arabic" pitchFamily="18" charset="-78"/>
              </a:rPr>
              <a:t>حيث تبدأ بسلوك بسيط يتضمن التقبل لظاهرة أو فكرة معينة ويتدرج إلى مستويات أثر تعقيداً</a:t>
            </a:r>
            <a:endParaRPr lang="ar-SA" sz="2800" b="1" dirty="0">
              <a:solidFill>
                <a:srgbClr val="00B0F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
                                            <p:graphicEl>
                                              <a:dgm id="{DECD96EF-BD80-4A09-803B-7BC710BFA429}"/>
                                            </p:graphicEl>
                                          </p:spTgt>
                                        </p:tgtEl>
                                        <p:attrNameLst>
                                          <p:attrName>style.visibility</p:attrName>
                                        </p:attrNameLst>
                                      </p:cBhvr>
                                      <p:to>
                                        <p:strVal val="visible"/>
                                      </p:to>
                                    </p:set>
                                    <p:anim calcmode="lin" valueType="num">
                                      <p:cBhvr>
                                        <p:cTn id="7" dur="500" fill="hold"/>
                                        <p:tgtEl>
                                          <p:spTgt spid="5">
                                            <p:graphicEl>
                                              <a:dgm id="{DECD96EF-BD80-4A09-803B-7BC710BFA429}"/>
                                            </p:graphicEl>
                                          </p:spTgt>
                                        </p:tgtEl>
                                        <p:attrNameLst>
                                          <p:attrName>ppt_w</p:attrName>
                                        </p:attrNameLst>
                                      </p:cBhvr>
                                      <p:tavLst>
                                        <p:tav tm="0">
                                          <p:val>
                                            <p:fltVal val="0"/>
                                          </p:val>
                                        </p:tav>
                                        <p:tav tm="100000">
                                          <p:val>
                                            <p:strVal val="#ppt_w"/>
                                          </p:val>
                                        </p:tav>
                                      </p:tavLst>
                                    </p:anim>
                                    <p:anim calcmode="lin" valueType="num">
                                      <p:cBhvr>
                                        <p:cTn id="8" dur="500" fill="hold"/>
                                        <p:tgtEl>
                                          <p:spTgt spid="5">
                                            <p:graphicEl>
                                              <a:dgm id="{DECD96EF-BD80-4A09-803B-7BC710BFA429}"/>
                                            </p:graphic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5">
                                            <p:graphicEl>
                                              <a:dgm id="{CD90C3F1-6634-40EA-896F-CEEE380592E7}"/>
                                            </p:graphicEl>
                                          </p:spTgt>
                                        </p:tgtEl>
                                        <p:attrNameLst>
                                          <p:attrName>style.visibility</p:attrName>
                                        </p:attrNameLst>
                                      </p:cBhvr>
                                      <p:to>
                                        <p:strVal val="visible"/>
                                      </p:to>
                                    </p:set>
                                    <p:anim calcmode="lin" valueType="num">
                                      <p:cBhvr>
                                        <p:cTn id="12" dur="500" fill="hold"/>
                                        <p:tgtEl>
                                          <p:spTgt spid="5">
                                            <p:graphicEl>
                                              <a:dgm id="{CD90C3F1-6634-40EA-896F-CEEE380592E7}"/>
                                            </p:graphicEl>
                                          </p:spTgt>
                                        </p:tgtEl>
                                        <p:attrNameLst>
                                          <p:attrName>ppt_w</p:attrName>
                                        </p:attrNameLst>
                                      </p:cBhvr>
                                      <p:tavLst>
                                        <p:tav tm="0">
                                          <p:val>
                                            <p:fltVal val="0"/>
                                          </p:val>
                                        </p:tav>
                                        <p:tav tm="100000">
                                          <p:val>
                                            <p:strVal val="#ppt_w"/>
                                          </p:val>
                                        </p:tav>
                                      </p:tavLst>
                                    </p:anim>
                                    <p:anim calcmode="lin" valueType="num">
                                      <p:cBhvr>
                                        <p:cTn id="13" dur="500" fill="hold"/>
                                        <p:tgtEl>
                                          <p:spTgt spid="5">
                                            <p:graphicEl>
                                              <a:dgm id="{CD90C3F1-6634-40EA-896F-CEEE380592E7}"/>
                                            </p:graphicEl>
                                          </p:spTgt>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5">
                                            <p:graphicEl>
                                              <a:dgm id="{5CDD043C-118E-4BB8-98E9-B8BB928CAAD0}"/>
                                            </p:graphicEl>
                                          </p:spTgt>
                                        </p:tgtEl>
                                        <p:attrNameLst>
                                          <p:attrName>style.visibility</p:attrName>
                                        </p:attrNameLst>
                                      </p:cBhvr>
                                      <p:to>
                                        <p:strVal val="visible"/>
                                      </p:to>
                                    </p:set>
                                    <p:anim calcmode="lin" valueType="num">
                                      <p:cBhvr>
                                        <p:cTn id="17" dur="500" fill="hold"/>
                                        <p:tgtEl>
                                          <p:spTgt spid="5">
                                            <p:graphicEl>
                                              <a:dgm id="{5CDD043C-118E-4BB8-98E9-B8BB928CAAD0}"/>
                                            </p:graphicEl>
                                          </p:spTgt>
                                        </p:tgtEl>
                                        <p:attrNameLst>
                                          <p:attrName>ppt_w</p:attrName>
                                        </p:attrNameLst>
                                      </p:cBhvr>
                                      <p:tavLst>
                                        <p:tav tm="0">
                                          <p:val>
                                            <p:fltVal val="0"/>
                                          </p:val>
                                        </p:tav>
                                        <p:tav tm="100000">
                                          <p:val>
                                            <p:strVal val="#ppt_w"/>
                                          </p:val>
                                        </p:tav>
                                      </p:tavLst>
                                    </p:anim>
                                    <p:anim calcmode="lin" valueType="num">
                                      <p:cBhvr>
                                        <p:cTn id="18" dur="500" fill="hold"/>
                                        <p:tgtEl>
                                          <p:spTgt spid="5">
                                            <p:graphicEl>
                                              <a:dgm id="{5CDD043C-118E-4BB8-98E9-B8BB928CAAD0}"/>
                                            </p:graphicEl>
                                          </p:spTgt>
                                        </p:tgtEl>
                                        <p:attrNameLst>
                                          <p:attrName>ppt_h</p:attrName>
                                        </p:attrNameLst>
                                      </p:cBhvr>
                                      <p:tavLst>
                                        <p:tav tm="0">
                                          <p:val>
                                            <p:fltVal val="0"/>
                                          </p:val>
                                        </p:tav>
                                        <p:tav tm="100000">
                                          <p:val>
                                            <p:strVal val="#ppt_h"/>
                                          </p:val>
                                        </p:tav>
                                      </p:tavLst>
                                    </p:anim>
                                  </p:childTnLst>
                                </p:cTn>
                              </p:par>
                            </p:childTnLst>
                          </p:cTn>
                        </p:par>
                        <p:par>
                          <p:cTn id="19" fill="hold">
                            <p:stCondLst>
                              <p:cond delay="1500"/>
                            </p:stCondLst>
                            <p:childTnLst>
                              <p:par>
                                <p:cTn id="20" presetID="23" presetClass="entr" presetSubtype="16" fill="hold" grpId="0" nodeType="afterEffect">
                                  <p:stCondLst>
                                    <p:cond delay="0"/>
                                  </p:stCondLst>
                                  <p:childTnLst>
                                    <p:set>
                                      <p:cBhvr>
                                        <p:cTn id="21" dur="1" fill="hold">
                                          <p:stCondLst>
                                            <p:cond delay="0"/>
                                          </p:stCondLst>
                                        </p:cTn>
                                        <p:tgtEl>
                                          <p:spTgt spid="5">
                                            <p:graphicEl>
                                              <a:dgm id="{D5EC1B17-CA3F-45EE-AF52-EB953600A56C}"/>
                                            </p:graphicEl>
                                          </p:spTgt>
                                        </p:tgtEl>
                                        <p:attrNameLst>
                                          <p:attrName>style.visibility</p:attrName>
                                        </p:attrNameLst>
                                      </p:cBhvr>
                                      <p:to>
                                        <p:strVal val="visible"/>
                                      </p:to>
                                    </p:set>
                                    <p:anim calcmode="lin" valueType="num">
                                      <p:cBhvr>
                                        <p:cTn id="22" dur="500" fill="hold"/>
                                        <p:tgtEl>
                                          <p:spTgt spid="5">
                                            <p:graphicEl>
                                              <a:dgm id="{D5EC1B17-CA3F-45EE-AF52-EB953600A56C}"/>
                                            </p:graphicEl>
                                          </p:spTgt>
                                        </p:tgtEl>
                                        <p:attrNameLst>
                                          <p:attrName>ppt_w</p:attrName>
                                        </p:attrNameLst>
                                      </p:cBhvr>
                                      <p:tavLst>
                                        <p:tav tm="0">
                                          <p:val>
                                            <p:fltVal val="0"/>
                                          </p:val>
                                        </p:tav>
                                        <p:tav tm="100000">
                                          <p:val>
                                            <p:strVal val="#ppt_w"/>
                                          </p:val>
                                        </p:tav>
                                      </p:tavLst>
                                    </p:anim>
                                    <p:anim calcmode="lin" valueType="num">
                                      <p:cBhvr>
                                        <p:cTn id="23" dur="500" fill="hold"/>
                                        <p:tgtEl>
                                          <p:spTgt spid="5">
                                            <p:graphicEl>
                                              <a:dgm id="{D5EC1B17-CA3F-45EE-AF52-EB953600A56C}"/>
                                            </p:graphicEl>
                                          </p:spTgt>
                                        </p:tgtEl>
                                        <p:attrNameLst>
                                          <p:attrName>ppt_h</p:attrName>
                                        </p:attrNameLst>
                                      </p:cBhvr>
                                      <p:tavLst>
                                        <p:tav tm="0">
                                          <p:val>
                                            <p:fltVal val="0"/>
                                          </p:val>
                                        </p:tav>
                                        <p:tav tm="100000">
                                          <p:val>
                                            <p:strVal val="#ppt_h"/>
                                          </p:val>
                                        </p:tav>
                                      </p:tavLst>
                                    </p:anim>
                                  </p:childTnLst>
                                </p:cTn>
                              </p:par>
                            </p:childTnLst>
                          </p:cTn>
                        </p:par>
                        <p:par>
                          <p:cTn id="24" fill="hold">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5">
                                            <p:graphicEl>
                                              <a:dgm id="{3F2AA660-9F51-454A-B83B-F19345FF95CE}"/>
                                            </p:graphicEl>
                                          </p:spTgt>
                                        </p:tgtEl>
                                        <p:attrNameLst>
                                          <p:attrName>style.visibility</p:attrName>
                                        </p:attrNameLst>
                                      </p:cBhvr>
                                      <p:to>
                                        <p:strVal val="visible"/>
                                      </p:to>
                                    </p:set>
                                    <p:anim calcmode="lin" valueType="num">
                                      <p:cBhvr>
                                        <p:cTn id="27" dur="500" fill="hold"/>
                                        <p:tgtEl>
                                          <p:spTgt spid="5">
                                            <p:graphicEl>
                                              <a:dgm id="{3F2AA660-9F51-454A-B83B-F19345FF95CE}"/>
                                            </p:graphicEl>
                                          </p:spTgt>
                                        </p:tgtEl>
                                        <p:attrNameLst>
                                          <p:attrName>ppt_w</p:attrName>
                                        </p:attrNameLst>
                                      </p:cBhvr>
                                      <p:tavLst>
                                        <p:tav tm="0">
                                          <p:val>
                                            <p:fltVal val="0"/>
                                          </p:val>
                                        </p:tav>
                                        <p:tav tm="100000">
                                          <p:val>
                                            <p:strVal val="#ppt_w"/>
                                          </p:val>
                                        </p:tav>
                                      </p:tavLst>
                                    </p:anim>
                                    <p:anim calcmode="lin" valueType="num">
                                      <p:cBhvr>
                                        <p:cTn id="28" dur="500" fill="hold"/>
                                        <p:tgtEl>
                                          <p:spTgt spid="5">
                                            <p:graphicEl>
                                              <a:dgm id="{3F2AA660-9F51-454A-B83B-F19345FF95CE}"/>
                                            </p:graphicEl>
                                          </p:spTgt>
                                        </p:tgtEl>
                                        <p:attrNameLst>
                                          <p:attrName>ppt_h</p:attrName>
                                        </p:attrNameLst>
                                      </p:cBhvr>
                                      <p:tavLst>
                                        <p:tav tm="0">
                                          <p:val>
                                            <p:fltVal val="0"/>
                                          </p:val>
                                        </p:tav>
                                        <p:tav tm="100000">
                                          <p:val>
                                            <p:strVal val="#ppt_h"/>
                                          </p:val>
                                        </p:tav>
                                      </p:tavLst>
                                    </p:anim>
                                  </p:childTnLst>
                                </p:cTn>
                              </p:par>
                            </p:childTnLst>
                          </p:cTn>
                        </p:par>
                        <p:par>
                          <p:cTn id="29" fill="hold">
                            <p:stCondLst>
                              <p:cond delay="2500"/>
                            </p:stCondLst>
                            <p:childTnLst>
                              <p:par>
                                <p:cTn id="30" presetID="23" presetClass="entr" presetSubtype="16" fill="hold" grpId="0" nodeType="afterEffect">
                                  <p:stCondLst>
                                    <p:cond delay="0"/>
                                  </p:stCondLst>
                                  <p:childTnLst>
                                    <p:set>
                                      <p:cBhvr>
                                        <p:cTn id="31" dur="1" fill="hold">
                                          <p:stCondLst>
                                            <p:cond delay="0"/>
                                          </p:stCondLst>
                                        </p:cTn>
                                        <p:tgtEl>
                                          <p:spTgt spid="5">
                                            <p:graphicEl>
                                              <a:dgm id="{582C6CA1-9721-4EE6-A2DC-F2CFDBD3A1D6}"/>
                                            </p:graphicEl>
                                          </p:spTgt>
                                        </p:tgtEl>
                                        <p:attrNameLst>
                                          <p:attrName>style.visibility</p:attrName>
                                        </p:attrNameLst>
                                      </p:cBhvr>
                                      <p:to>
                                        <p:strVal val="visible"/>
                                      </p:to>
                                    </p:set>
                                    <p:anim calcmode="lin" valueType="num">
                                      <p:cBhvr>
                                        <p:cTn id="32" dur="500" fill="hold"/>
                                        <p:tgtEl>
                                          <p:spTgt spid="5">
                                            <p:graphicEl>
                                              <a:dgm id="{582C6CA1-9721-4EE6-A2DC-F2CFDBD3A1D6}"/>
                                            </p:graphicEl>
                                          </p:spTgt>
                                        </p:tgtEl>
                                        <p:attrNameLst>
                                          <p:attrName>ppt_w</p:attrName>
                                        </p:attrNameLst>
                                      </p:cBhvr>
                                      <p:tavLst>
                                        <p:tav tm="0">
                                          <p:val>
                                            <p:fltVal val="0"/>
                                          </p:val>
                                        </p:tav>
                                        <p:tav tm="100000">
                                          <p:val>
                                            <p:strVal val="#ppt_w"/>
                                          </p:val>
                                        </p:tav>
                                      </p:tavLst>
                                    </p:anim>
                                    <p:anim calcmode="lin" valueType="num">
                                      <p:cBhvr>
                                        <p:cTn id="33" dur="500" fill="hold"/>
                                        <p:tgtEl>
                                          <p:spTgt spid="5">
                                            <p:graphicEl>
                                              <a:dgm id="{582C6CA1-9721-4EE6-A2DC-F2CFDBD3A1D6}"/>
                                            </p:graphicEl>
                                          </p:spTgt>
                                        </p:tgtEl>
                                        <p:attrNameLst>
                                          <p:attrName>ppt_h</p:attrName>
                                        </p:attrNameLst>
                                      </p:cBhvr>
                                      <p:tavLst>
                                        <p:tav tm="0">
                                          <p:val>
                                            <p:fltVal val="0"/>
                                          </p:val>
                                        </p:tav>
                                        <p:tav tm="100000">
                                          <p:val>
                                            <p:strVal val="#ppt_h"/>
                                          </p:val>
                                        </p:tav>
                                      </p:tavLst>
                                    </p:anim>
                                  </p:childTnLst>
                                </p:cTn>
                              </p:par>
                            </p:childTnLst>
                          </p:cTn>
                        </p:par>
                        <p:par>
                          <p:cTn id="34" fill="hold">
                            <p:stCondLst>
                              <p:cond delay="3000"/>
                            </p:stCondLst>
                            <p:childTnLst>
                              <p:par>
                                <p:cTn id="35" presetID="23" presetClass="entr" presetSubtype="16" fill="hold" grpId="0" nodeType="afterEffect">
                                  <p:stCondLst>
                                    <p:cond delay="0"/>
                                  </p:stCondLst>
                                  <p:childTnLst>
                                    <p:set>
                                      <p:cBhvr>
                                        <p:cTn id="36" dur="1" fill="hold">
                                          <p:stCondLst>
                                            <p:cond delay="0"/>
                                          </p:stCondLst>
                                        </p:cTn>
                                        <p:tgtEl>
                                          <p:spTgt spid="5">
                                            <p:graphicEl>
                                              <a:dgm id="{A01D876D-2C1B-4ACF-A085-0280AD67E68B}"/>
                                            </p:graphicEl>
                                          </p:spTgt>
                                        </p:tgtEl>
                                        <p:attrNameLst>
                                          <p:attrName>style.visibility</p:attrName>
                                        </p:attrNameLst>
                                      </p:cBhvr>
                                      <p:to>
                                        <p:strVal val="visible"/>
                                      </p:to>
                                    </p:set>
                                    <p:anim calcmode="lin" valueType="num">
                                      <p:cBhvr>
                                        <p:cTn id="37" dur="500" fill="hold"/>
                                        <p:tgtEl>
                                          <p:spTgt spid="5">
                                            <p:graphicEl>
                                              <a:dgm id="{A01D876D-2C1B-4ACF-A085-0280AD67E68B}"/>
                                            </p:graphicEl>
                                          </p:spTgt>
                                        </p:tgtEl>
                                        <p:attrNameLst>
                                          <p:attrName>ppt_w</p:attrName>
                                        </p:attrNameLst>
                                      </p:cBhvr>
                                      <p:tavLst>
                                        <p:tav tm="0">
                                          <p:val>
                                            <p:fltVal val="0"/>
                                          </p:val>
                                        </p:tav>
                                        <p:tav tm="100000">
                                          <p:val>
                                            <p:strVal val="#ppt_w"/>
                                          </p:val>
                                        </p:tav>
                                      </p:tavLst>
                                    </p:anim>
                                    <p:anim calcmode="lin" valueType="num">
                                      <p:cBhvr>
                                        <p:cTn id="38" dur="500" fill="hold"/>
                                        <p:tgtEl>
                                          <p:spTgt spid="5">
                                            <p:graphicEl>
                                              <a:dgm id="{A01D876D-2C1B-4ACF-A085-0280AD67E68B}"/>
                                            </p:graphicEl>
                                          </p:spTgt>
                                        </p:tgtEl>
                                        <p:attrNameLst>
                                          <p:attrName>ppt_h</p:attrName>
                                        </p:attrNameLst>
                                      </p:cBhvr>
                                      <p:tavLst>
                                        <p:tav tm="0">
                                          <p:val>
                                            <p:fltVal val="0"/>
                                          </p:val>
                                        </p:tav>
                                        <p:tav tm="100000">
                                          <p:val>
                                            <p:strVal val="#ppt_h"/>
                                          </p:val>
                                        </p:tav>
                                      </p:tavLst>
                                    </p:anim>
                                  </p:childTnLst>
                                </p:cTn>
                              </p:par>
                            </p:childTnLst>
                          </p:cTn>
                        </p:par>
                        <p:par>
                          <p:cTn id="39" fill="hold">
                            <p:stCondLst>
                              <p:cond delay="3500"/>
                            </p:stCondLst>
                            <p:childTnLst>
                              <p:par>
                                <p:cTn id="40" presetID="23" presetClass="entr" presetSubtype="16" fill="hold" grpId="0" nodeType="afterEffect">
                                  <p:stCondLst>
                                    <p:cond delay="0"/>
                                  </p:stCondLst>
                                  <p:childTnLst>
                                    <p:set>
                                      <p:cBhvr>
                                        <p:cTn id="41" dur="1" fill="hold">
                                          <p:stCondLst>
                                            <p:cond delay="0"/>
                                          </p:stCondLst>
                                        </p:cTn>
                                        <p:tgtEl>
                                          <p:spTgt spid="5">
                                            <p:graphicEl>
                                              <a:dgm id="{23E50D71-7A60-42BD-BA9D-155DE4A3F13D}"/>
                                            </p:graphicEl>
                                          </p:spTgt>
                                        </p:tgtEl>
                                        <p:attrNameLst>
                                          <p:attrName>style.visibility</p:attrName>
                                        </p:attrNameLst>
                                      </p:cBhvr>
                                      <p:to>
                                        <p:strVal val="visible"/>
                                      </p:to>
                                    </p:set>
                                    <p:anim calcmode="lin" valueType="num">
                                      <p:cBhvr>
                                        <p:cTn id="42" dur="500" fill="hold"/>
                                        <p:tgtEl>
                                          <p:spTgt spid="5">
                                            <p:graphicEl>
                                              <a:dgm id="{23E50D71-7A60-42BD-BA9D-155DE4A3F13D}"/>
                                            </p:graphicEl>
                                          </p:spTgt>
                                        </p:tgtEl>
                                        <p:attrNameLst>
                                          <p:attrName>ppt_w</p:attrName>
                                        </p:attrNameLst>
                                      </p:cBhvr>
                                      <p:tavLst>
                                        <p:tav tm="0">
                                          <p:val>
                                            <p:fltVal val="0"/>
                                          </p:val>
                                        </p:tav>
                                        <p:tav tm="100000">
                                          <p:val>
                                            <p:strVal val="#ppt_w"/>
                                          </p:val>
                                        </p:tav>
                                      </p:tavLst>
                                    </p:anim>
                                    <p:anim calcmode="lin" valueType="num">
                                      <p:cBhvr>
                                        <p:cTn id="43" dur="500" fill="hold"/>
                                        <p:tgtEl>
                                          <p:spTgt spid="5">
                                            <p:graphicEl>
                                              <a:dgm id="{23E50D71-7A60-42BD-BA9D-155DE4A3F13D}"/>
                                            </p:graphicEl>
                                          </p:spTgt>
                                        </p:tgtEl>
                                        <p:attrNameLst>
                                          <p:attrName>ppt_h</p:attrName>
                                        </p:attrNameLst>
                                      </p:cBhvr>
                                      <p:tavLst>
                                        <p:tav tm="0">
                                          <p:val>
                                            <p:fltVal val="0"/>
                                          </p:val>
                                        </p:tav>
                                        <p:tav tm="100000">
                                          <p:val>
                                            <p:strVal val="#ppt_h"/>
                                          </p:val>
                                        </p:tav>
                                      </p:tavLst>
                                    </p:anim>
                                  </p:childTnLst>
                                </p:cTn>
                              </p:par>
                            </p:childTnLst>
                          </p:cTn>
                        </p:par>
                        <p:par>
                          <p:cTn id="44" fill="hold">
                            <p:stCondLst>
                              <p:cond delay="4000"/>
                            </p:stCondLst>
                            <p:childTnLst>
                              <p:par>
                                <p:cTn id="45" presetID="23" presetClass="entr" presetSubtype="16" fill="hold" grpId="0" nodeType="afterEffect">
                                  <p:stCondLst>
                                    <p:cond delay="0"/>
                                  </p:stCondLst>
                                  <p:childTnLst>
                                    <p:set>
                                      <p:cBhvr>
                                        <p:cTn id="46" dur="1" fill="hold">
                                          <p:stCondLst>
                                            <p:cond delay="0"/>
                                          </p:stCondLst>
                                        </p:cTn>
                                        <p:tgtEl>
                                          <p:spTgt spid="5">
                                            <p:graphicEl>
                                              <a:dgm id="{A786FC86-47D1-40BE-9B2E-81A65AE151DB}"/>
                                            </p:graphicEl>
                                          </p:spTgt>
                                        </p:tgtEl>
                                        <p:attrNameLst>
                                          <p:attrName>style.visibility</p:attrName>
                                        </p:attrNameLst>
                                      </p:cBhvr>
                                      <p:to>
                                        <p:strVal val="visible"/>
                                      </p:to>
                                    </p:set>
                                    <p:anim calcmode="lin" valueType="num">
                                      <p:cBhvr>
                                        <p:cTn id="47" dur="500" fill="hold"/>
                                        <p:tgtEl>
                                          <p:spTgt spid="5">
                                            <p:graphicEl>
                                              <a:dgm id="{A786FC86-47D1-40BE-9B2E-81A65AE151DB}"/>
                                            </p:graphicEl>
                                          </p:spTgt>
                                        </p:tgtEl>
                                        <p:attrNameLst>
                                          <p:attrName>ppt_w</p:attrName>
                                        </p:attrNameLst>
                                      </p:cBhvr>
                                      <p:tavLst>
                                        <p:tav tm="0">
                                          <p:val>
                                            <p:fltVal val="0"/>
                                          </p:val>
                                        </p:tav>
                                        <p:tav tm="100000">
                                          <p:val>
                                            <p:strVal val="#ppt_w"/>
                                          </p:val>
                                        </p:tav>
                                      </p:tavLst>
                                    </p:anim>
                                    <p:anim calcmode="lin" valueType="num">
                                      <p:cBhvr>
                                        <p:cTn id="48" dur="500" fill="hold"/>
                                        <p:tgtEl>
                                          <p:spTgt spid="5">
                                            <p:graphicEl>
                                              <a:dgm id="{A786FC86-47D1-40BE-9B2E-81A65AE151DB}"/>
                                            </p:graphic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scene3d>
              <a:camera prst="orthographicFront"/>
              <a:lightRig rig="soft" dir="t">
                <a:rot lat="0" lon="0" rev="10800000"/>
              </a:lightRig>
            </a:scene3d>
            <a:sp3d>
              <a:bevelT w="27940" h="12700"/>
              <a:contourClr>
                <a:srgbClr val="DDDDDD"/>
              </a:contourClr>
            </a:sp3d>
          </a:bodyPr>
          <a:lstStyle/>
          <a:p>
            <a:pPr algn="r"/>
            <a:r>
              <a:rPr lang="ar-EG" b="1" spc="150" dirty="0" err="1" smtClean="0">
                <a:ln w="11430"/>
                <a:solidFill>
                  <a:schemeClr val="tx1"/>
                </a:solidFill>
                <a:effectLst>
                  <a:outerShdw blurRad="25400" algn="tl" rotWithShape="0">
                    <a:srgbClr val="000000">
                      <a:alpha val="43000"/>
                    </a:srgbClr>
                  </a:outerShdw>
                </a:effectLst>
              </a:rPr>
              <a:t>1.</a:t>
            </a:r>
            <a:r>
              <a:rPr lang="ar-EG" b="1" spc="150" dirty="0" smtClean="0">
                <a:ln w="11430"/>
                <a:solidFill>
                  <a:schemeClr val="tx1"/>
                </a:solidFill>
                <a:effectLst>
                  <a:outerShdw blurRad="25400" algn="tl" rotWithShape="0">
                    <a:srgbClr val="000000">
                      <a:alpha val="43000"/>
                    </a:srgbClr>
                  </a:outerShdw>
                </a:effectLst>
              </a:rPr>
              <a:t> </a:t>
            </a:r>
            <a:r>
              <a:rPr lang="ar-EG" b="1" spc="150" dirty="0" err="1" smtClean="0">
                <a:ln w="11430"/>
                <a:solidFill>
                  <a:schemeClr val="tx1"/>
                </a:solidFill>
                <a:effectLst>
                  <a:outerShdw blurRad="25400" algn="tl" rotWithShape="0">
                    <a:srgbClr val="000000">
                      <a:alpha val="43000"/>
                    </a:srgbClr>
                  </a:outerShdw>
                </a:effectLst>
              </a:rPr>
              <a:t>الاستقبال  </a:t>
            </a:r>
            <a:r>
              <a:rPr lang="ar-EG" b="1" spc="150" dirty="0" smtClean="0">
                <a:ln w="11430"/>
                <a:solidFill>
                  <a:schemeClr val="tx1"/>
                </a:solidFill>
                <a:effectLst>
                  <a:outerShdw blurRad="25400" algn="tl" rotWithShape="0">
                    <a:srgbClr val="000000">
                      <a:alpha val="43000"/>
                    </a:srgbClr>
                  </a:outerShdw>
                </a:effectLst>
              </a:rPr>
              <a:t>(التقبل</a:t>
            </a:r>
            <a:r>
              <a:rPr lang="ar-EG" b="1" spc="150" dirty="0" err="1" smtClean="0">
                <a:ln w="11430"/>
                <a:solidFill>
                  <a:schemeClr val="tx1"/>
                </a:solidFill>
                <a:effectLst>
                  <a:outerShdw blurRad="25400" algn="tl" rotWithShape="0">
                    <a:srgbClr val="000000">
                      <a:alpha val="43000"/>
                    </a:srgbClr>
                  </a:outerShdw>
                </a:effectLst>
              </a:rPr>
              <a:t>):</a:t>
            </a:r>
            <a:r>
              <a:rPr lang="ar-EG" b="1" spc="150" dirty="0" smtClean="0">
                <a:ln w="11430"/>
                <a:solidFill>
                  <a:schemeClr val="tx1"/>
                </a:solidFill>
                <a:effectLst>
                  <a:outerShdw blurRad="25400" algn="tl" rotWithShape="0">
                    <a:srgbClr val="000000">
                      <a:alpha val="43000"/>
                    </a:srgbClr>
                  </a:outerShdw>
                </a:effectLst>
              </a:rPr>
              <a:t>   </a:t>
            </a:r>
            <a:r>
              <a:rPr lang="en-US" b="1" spc="150" dirty="0" smtClean="0">
                <a:ln w="11430"/>
                <a:solidFill>
                  <a:schemeClr val="tx1"/>
                </a:solidFill>
                <a:effectLst>
                  <a:outerShdw blurRad="25400" algn="tl" rotWithShape="0">
                    <a:srgbClr val="000000">
                      <a:alpha val="43000"/>
                    </a:srgbClr>
                  </a:outerShdw>
                </a:effectLst>
              </a:rPr>
              <a:t>Receiving </a:t>
            </a:r>
            <a:endParaRPr lang="ar-SA" b="1" spc="150" dirty="0">
              <a:ln w="11430"/>
              <a:solidFill>
                <a:schemeClr val="tx1"/>
              </a:solidFill>
              <a:effectLst>
                <a:outerShdw blurRad="25400" algn="tl" rotWithShape="0">
                  <a:srgbClr val="000000">
                    <a:alpha val="43000"/>
                  </a:srgbClr>
                </a:outerShdw>
              </a:effectLst>
            </a:endParaRPr>
          </a:p>
        </p:txBody>
      </p:sp>
      <p:sp>
        <p:nvSpPr>
          <p:cNvPr id="3" name="عنصر نائب للمحتوى 2"/>
          <p:cNvSpPr>
            <a:spLocks noGrp="1"/>
          </p:cNvSpPr>
          <p:nvPr>
            <p:ph sz="quarter" idx="1"/>
          </p:nvPr>
        </p:nvSpPr>
        <p:spPr>
          <a:xfrm>
            <a:off x="914400" y="1809328"/>
            <a:ext cx="7772400" cy="4572000"/>
          </a:xfrm>
        </p:spPr>
        <p:txBody>
          <a:bodyPr>
            <a:normAutofit/>
          </a:bodyPr>
          <a:lstStyle/>
          <a:p>
            <a:r>
              <a:rPr lang="ar-EG" sz="3200" dirty="0" smtClean="0"/>
              <a:t>يشير إلى استعداد الطالب للاهتمام بشيء معين أو ظاهرة معينة ويؤدي الاهتمام في هذا المستوى إلى المشاركة الوجدانية لدى الطالب والمحافظة على الانتباه وتوجهه،  </a:t>
            </a:r>
            <a:r>
              <a:rPr lang="ar-EG" sz="3200" b="1" u="sng" dirty="0" smtClean="0"/>
              <a:t>ويتضمن مستوى </a:t>
            </a:r>
            <a:r>
              <a:rPr lang="ar-EG" sz="3200" b="1" u="sng" dirty="0" err="1" smtClean="0"/>
              <a:t>الاستقبال:</a:t>
            </a:r>
            <a:r>
              <a:rPr lang="ar-EG" sz="3200" b="1" u="sng" dirty="0" smtClean="0"/>
              <a:t>   </a:t>
            </a:r>
            <a:endParaRPr lang="en-US" sz="3600" b="1" u="sng" dirty="0" smtClean="0"/>
          </a:p>
          <a:p>
            <a:pPr lvl="2"/>
            <a:r>
              <a:rPr lang="ar-EG" sz="2800" dirty="0" smtClean="0"/>
              <a:t>الإنصات أو تركيز الانتباه في أحداث أو ظواهر معينة دون غيرها، أو انتقاء </a:t>
            </a:r>
            <a:r>
              <a:rPr lang="ar-EG" sz="2800" dirty="0" err="1" smtClean="0"/>
              <a:t>المثيرات.</a:t>
            </a:r>
            <a:r>
              <a:rPr lang="ar-EG" sz="2800" dirty="0" smtClean="0"/>
              <a:t> </a:t>
            </a:r>
            <a:endParaRPr lang="en-US" sz="2800" dirty="0" smtClean="0"/>
          </a:p>
          <a:p>
            <a:pPr lvl="2"/>
            <a:r>
              <a:rPr lang="ar-EG" sz="2800" dirty="0" smtClean="0"/>
              <a:t>إدراك وتفسير المثير الذي ينتبه إليه دون غيره من </a:t>
            </a:r>
            <a:r>
              <a:rPr lang="ar-EG" sz="2800" dirty="0" err="1" smtClean="0"/>
              <a:t>المؤثرات.</a:t>
            </a:r>
            <a:r>
              <a:rPr lang="ar-EG" sz="2800" dirty="0" smtClean="0"/>
              <a:t> </a:t>
            </a:r>
            <a:endParaRPr lang="en-US" sz="2800" dirty="0" smtClean="0"/>
          </a:p>
          <a:p>
            <a:pPr lvl="2"/>
            <a:r>
              <a:rPr lang="ar-EG" sz="2800" dirty="0" smtClean="0"/>
              <a:t>الاستعداد للمشاركة أو الاستجابة </a:t>
            </a:r>
            <a:r>
              <a:rPr lang="ar-EG" sz="2800" dirty="0" err="1" smtClean="0"/>
              <a:t>للمثيرات.</a:t>
            </a:r>
            <a:r>
              <a:rPr lang="ar-EG" sz="2800" dirty="0" smtClean="0"/>
              <a:t>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endParaRPr lang="ar-SA"/>
          </a:p>
        </p:txBody>
      </p:sp>
      <p:sp>
        <p:nvSpPr>
          <p:cNvPr id="2" name="عنوان 1"/>
          <p:cNvSpPr>
            <a:spLocks noGrp="1"/>
          </p:cNvSpPr>
          <p:nvPr>
            <p:ph type="ctrTitle"/>
          </p:nvPr>
        </p:nvSpPr>
        <p:spPr/>
        <p:txBody>
          <a:bodyPr/>
          <a:lstStyle/>
          <a:p>
            <a:r>
              <a:rPr lang="ar-EG" b="1" dirty="0" smtClean="0"/>
              <a:t>الأهداف ال</a:t>
            </a:r>
            <a:r>
              <a:rPr lang="ar-SA" b="1" dirty="0" smtClean="0"/>
              <a:t>ع</a:t>
            </a:r>
            <a:r>
              <a:rPr lang="ar-EG" b="1" dirty="0" smtClean="0"/>
              <a:t>امة لتدريس العلوم</a:t>
            </a:r>
            <a:endParaRPr lang="ar-SA" dirty="0"/>
          </a:p>
        </p:txBody>
      </p:sp>
      <p:sp>
        <p:nvSpPr>
          <p:cNvPr id="4" name="شكل بيضاوي 3"/>
          <p:cNvSpPr/>
          <p:nvPr/>
        </p:nvSpPr>
        <p:spPr>
          <a:xfrm>
            <a:off x="7380312" y="260648"/>
            <a:ext cx="1368152"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t>أولا</a:t>
            </a:r>
            <a:endParaRPr lang="ar-SA" sz="36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buNone/>
            </a:pPr>
            <a:r>
              <a:rPr lang="ar-EG" sz="3200" b="1" dirty="0" smtClean="0"/>
              <a:t>ومن أمثلة الأهداف السلوكية في مستوى </a:t>
            </a:r>
            <a:r>
              <a:rPr lang="ar-EG" sz="3200" b="1" dirty="0" err="1" smtClean="0"/>
              <a:t>الاستقبال:</a:t>
            </a:r>
            <a:r>
              <a:rPr lang="ar-EG" sz="3200" b="1" dirty="0" smtClean="0"/>
              <a:t>   </a:t>
            </a:r>
            <a:endParaRPr lang="en-US" sz="3200" b="1" dirty="0" smtClean="0"/>
          </a:p>
          <a:p>
            <a:pPr lvl="0"/>
            <a:r>
              <a:rPr lang="ar-EG" sz="3200" dirty="0" smtClean="0"/>
              <a:t>أن يصغي الطالب بانتباه لشرح معلم </a:t>
            </a:r>
            <a:r>
              <a:rPr lang="ar-EG" sz="3200" dirty="0" err="1" smtClean="0"/>
              <a:t>العلوم.</a:t>
            </a:r>
            <a:r>
              <a:rPr lang="ar-EG" sz="3200" dirty="0" smtClean="0"/>
              <a:t> </a:t>
            </a:r>
            <a:endParaRPr lang="en-US" sz="3200" dirty="0" smtClean="0"/>
          </a:p>
          <a:p>
            <a:pPr lvl="0"/>
            <a:r>
              <a:rPr lang="ar-EG" sz="3200" dirty="0" smtClean="0"/>
              <a:t>أن يحس الطالب بأهمية الأسلوب العلمي في حل </a:t>
            </a:r>
            <a:r>
              <a:rPr lang="ar-EG" sz="3200" dirty="0" err="1" smtClean="0"/>
              <a:t>المشكلات.</a:t>
            </a:r>
            <a:r>
              <a:rPr lang="ar-EG" sz="3200" dirty="0" smtClean="0"/>
              <a:t> </a:t>
            </a:r>
            <a:endParaRPr lang="en-US" sz="3200" dirty="0" smtClean="0"/>
          </a:p>
          <a:p>
            <a:pPr lvl="0"/>
            <a:r>
              <a:rPr lang="ar-EG" sz="3200" dirty="0" smtClean="0"/>
              <a:t>أن يستمتع الطالب بالاستمتاع إلى محاضرة عن التحسين </a:t>
            </a:r>
            <a:r>
              <a:rPr lang="ar-EG" sz="3200" dirty="0" err="1" smtClean="0"/>
              <a:t>الاجتماعي.</a:t>
            </a:r>
            <a:r>
              <a:rPr lang="ar-EG" sz="3200" dirty="0" smtClean="0"/>
              <a:t>  </a:t>
            </a:r>
            <a:endParaRPr lang="en-US" sz="3200" dirty="0" smtClean="0"/>
          </a:p>
          <a:p>
            <a:pPr lvl="0"/>
            <a:r>
              <a:rPr lang="ar-EG" sz="3200" dirty="0" smtClean="0"/>
              <a:t>أن يصغي الطالب باهتمام إلى دور العلماء المسلمين في النهضة العلمية </a:t>
            </a:r>
            <a:r>
              <a:rPr lang="ar-EG" sz="3200" dirty="0" err="1" smtClean="0"/>
              <a:t>الحديثة.</a:t>
            </a:r>
            <a:r>
              <a:rPr lang="ar-EG" sz="3200" dirty="0" smtClean="0"/>
              <a:t>  </a:t>
            </a:r>
            <a:endParaRPr lang="en-US" sz="32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pPr algn="r"/>
            <a:r>
              <a:rPr lang="ar-EG" dirty="0" err="1" smtClean="0"/>
              <a:t>2</a:t>
            </a:r>
            <a:r>
              <a:rPr lang="ar-EG" b="1" dirty="0" err="1" smtClean="0"/>
              <a:t>.</a:t>
            </a:r>
            <a:r>
              <a:rPr lang="ar-EG" b="1" dirty="0" smtClean="0"/>
              <a:t> </a:t>
            </a:r>
            <a:r>
              <a:rPr lang="ar-EG" b="1" dirty="0" err="1" smtClean="0"/>
              <a:t>الاستجابة:</a:t>
            </a:r>
            <a:r>
              <a:rPr lang="ar-EG" b="1" dirty="0" smtClean="0"/>
              <a:t>  </a:t>
            </a:r>
            <a:r>
              <a:rPr lang="en-US" b="1" dirty="0" smtClean="0"/>
              <a:t>Responding  </a:t>
            </a:r>
            <a:endParaRPr lang="en-US" dirty="0"/>
          </a:p>
        </p:txBody>
      </p:sp>
      <p:sp>
        <p:nvSpPr>
          <p:cNvPr id="3" name="عنصر نائب للمحتوى 2"/>
          <p:cNvSpPr>
            <a:spLocks noGrp="1"/>
          </p:cNvSpPr>
          <p:nvPr>
            <p:ph sz="quarter" idx="1"/>
          </p:nvPr>
        </p:nvSpPr>
        <p:spPr>
          <a:xfrm>
            <a:off x="914400" y="1737320"/>
            <a:ext cx="7772400" cy="4572000"/>
          </a:xfrm>
        </p:spPr>
        <p:txBody>
          <a:bodyPr>
            <a:noAutofit/>
          </a:bodyPr>
          <a:lstStyle/>
          <a:p>
            <a:pPr>
              <a:buNone/>
            </a:pPr>
            <a:r>
              <a:rPr lang="ar-EG" sz="3200" dirty="0" smtClean="0"/>
              <a:t>أفعال تدل على رغبة المتعلم للاندماج مع مؤثر وجداني أو ظاهرة معينة فيقوم بمشاركة فعالة وذلك بعد قوله واستحسانه لها وتقبلها والرضا عن تفاعله معها ومحاولة اتخاذ مواقف </a:t>
            </a:r>
            <a:r>
              <a:rPr lang="ar-EG" sz="3200" dirty="0" err="1" smtClean="0"/>
              <a:t>نحوها.</a:t>
            </a:r>
            <a:r>
              <a:rPr lang="ar-EG" sz="3200" dirty="0" smtClean="0"/>
              <a:t> </a:t>
            </a:r>
            <a:endParaRPr lang="en-US" sz="3200" dirty="0" smtClean="0"/>
          </a:p>
          <a:p>
            <a:pPr>
              <a:buNone/>
            </a:pPr>
            <a:r>
              <a:rPr lang="ar-EG" sz="3200" b="1" u="sng" dirty="0" smtClean="0"/>
              <a:t>ويتضمن مستوى الاستجابة مما </a:t>
            </a:r>
            <a:r>
              <a:rPr lang="ar-EG" sz="3200" b="1" u="sng" dirty="0" err="1" smtClean="0"/>
              <a:t>يلي:</a:t>
            </a:r>
            <a:r>
              <a:rPr lang="ar-EG" sz="3200" b="1" u="sng" dirty="0" smtClean="0"/>
              <a:t>   </a:t>
            </a:r>
            <a:endParaRPr lang="en-US" sz="3200" b="1" u="sng" dirty="0" smtClean="0"/>
          </a:p>
          <a:p>
            <a:pPr lvl="0"/>
            <a:r>
              <a:rPr lang="ar-EG" sz="3200" dirty="0" smtClean="0"/>
              <a:t>قبول الاستجابة للمؤثر الوجداني </a:t>
            </a:r>
            <a:r>
              <a:rPr lang="ar-EG" sz="3200" dirty="0" err="1" smtClean="0"/>
              <a:t>طوعاً.</a:t>
            </a:r>
            <a:r>
              <a:rPr lang="ar-EG" sz="3200" dirty="0" smtClean="0"/>
              <a:t> </a:t>
            </a:r>
            <a:endParaRPr lang="en-US" sz="3200" dirty="0" smtClean="0"/>
          </a:p>
          <a:p>
            <a:pPr lvl="0"/>
            <a:r>
              <a:rPr lang="ar-EG" sz="3200" dirty="0" smtClean="0"/>
              <a:t>الميل إلى الاستجابة للظاهرة أو المؤثر بشعور طيب وراحة </a:t>
            </a:r>
            <a:r>
              <a:rPr lang="ar-EG" sz="3200" dirty="0" err="1" smtClean="0"/>
              <a:t>نفسية.</a:t>
            </a:r>
            <a:r>
              <a:rPr lang="ar-EG" sz="3200" dirty="0" smtClean="0"/>
              <a:t> </a:t>
            </a:r>
            <a:endParaRPr lang="en-US" sz="3200" dirty="0" smtClean="0"/>
          </a:p>
          <a:p>
            <a:pPr lvl="0"/>
            <a:r>
              <a:rPr lang="ar-EG" sz="3200" dirty="0" smtClean="0"/>
              <a:t>العقوبة في الاستجابة </a:t>
            </a:r>
            <a:r>
              <a:rPr lang="ar-EG" sz="3200" dirty="0" err="1" smtClean="0"/>
              <a:t>للمؤثر.</a:t>
            </a:r>
            <a:r>
              <a:rPr lang="ar-EG" sz="3200" dirty="0" smtClean="0"/>
              <a:t>  </a:t>
            </a:r>
            <a:endParaRPr lang="en-US" sz="3200" dirty="0" smtClean="0"/>
          </a:p>
          <a:p>
            <a:endParaRPr lang="ar-SA" sz="32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buNone/>
            </a:pPr>
            <a:r>
              <a:rPr lang="ar-EG" sz="3200" b="1" u="sng" dirty="0" smtClean="0"/>
              <a:t>ومن أمثلة الأهداف السلوكية في مستوى </a:t>
            </a:r>
            <a:r>
              <a:rPr lang="ar-EG" sz="3200" b="1" u="sng" dirty="0" err="1" smtClean="0"/>
              <a:t>الاستجابة:</a:t>
            </a:r>
            <a:r>
              <a:rPr lang="ar-EG" sz="3200" b="1" u="sng" dirty="0" smtClean="0"/>
              <a:t>  </a:t>
            </a:r>
            <a:r>
              <a:rPr lang="ar-EG" sz="3200" dirty="0" smtClean="0"/>
              <a:t> </a:t>
            </a:r>
            <a:endParaRPr lang="en-US" sz="3200" dirty="0" smtClean="0"/>
          </a:p>
          <a:p>
            <a:pPr lvl="0"/>
            <a:r>
              <a:rPr lang="ar-EG" sz="3200" dirty="0" smtClean="0"/>
              <a:t>أن يشارك الطالب في النشاطات الثقافية العلمية </a:t>
            </a:r>
            <a:r>
              <a:rPr lang="ar-EG" sz="3200" dirty="0" err="1" smtClean="0"/>
              <a:t>بمدرسته.</a:t>
            </a:r>
            <a:r>
              <a:rPr lang="ar-EG" sz="3200" dirty="0" smtClean="0"/>
              <a:t>  </a:t>
            </a:r>
            <a:endParaRPr lang="en-US" sz="3200" dirty="0" smtClean="0"/>
          </a:p>
          <a:p>
            <a:pPr lvl="0"/>
            <a:r>
              <a:rPr lang="ar-EG" sz="3200" dirty="0" smtClean="0"/>
              <a:t>أن يتقبل الطالب القيام ببحث حول موضوع </a:t>
            </a:r>
            <a:r>
              <a:rPr lang="ar-EG" sz="3200" dirty="0" err="1" smtClean="0"/>
              <a:t>علمي.</a:t>
            </a:r>
            <a:r>
              <a:rPr lang="ar-EG" sz="3200" dirty="0" smtClean="0"/>
              <a:t>  </a:t>
            </a:r>
            <a:endParaRPr lang="en-US" sz="3200" dirty="0" smtClean="0"/>
          </a:p>
          <a:p>
            <a:pPr lvl="0"/>
            <a:r>
              <a:rPr lang="ar-EG" sz="3200" dirty="0" smtClean="0"/>
              <a:t>أن يسأل الطالب عن خطورة تلوث المياه أثناء </a:t>
            </a:r>
            <a:r>
              <a:rPr lang="ar-EG" sz="3200" dirty="0" err="1" smtClean="0"/>
              <a:t>المناقشات.</a:t>
            </a:r>
            <a:r>
              <a:rPr lang="ar-EG" sz="3200" dirty="0" smtClean="0"/>
              <a:t>  </a:t>
            </a:r>
            <a:endParaRPr lang="en-US" sz="3200" dirty="0" smtClean="0"/>
          </a:p>
          <a:p>
            <a:pPr lvl="0"/>
            <a:r>
              <a:rPr lang="ar-EG" sz="3200" dirty="0" smtClean="0"/>
              <a:t>أن يسعى الطالب لجمع معلومات حول اكتشافات علم </a:t>
            </a:r>
            <a:r>
              <a:rPr lang="ar-EG" sz="3200" dirty="0" err="1" smtClean="0"/>
              <a:t>البيولوجيا</a:t>
            </a:r>
            <a:r>
              <a:rPr lang="ar-EG" sz="3200" dirty="0" smtClean="0"/>
              <a:t> </a:t>
            </a:r>
            <a:r>
              <a:rPr lang="ar-EG" sz="3200" dirty="0" err="1" smtClean="0"/>
              <a:t>الحديثة.</a:t>
            </a:r>
            <a:r>
              <a:rPr lang="ar-EG" sz="3200" dirty="0" smtClean="0"/>
              <a:t>  </a:t>
            </a:r>
            <a:endParaRPr lang="en-US" sz="3200" dirty="0" smtClean="0"/>
          </a:p>
          <a:p>
            <a:pPr lvl="0"/>
            <a:r>
              <a:rPr lang="ar-EG" sz="3200" dirty="0" smtClean="0"/>
              <a:t>أن يظهر الطالب استعداداً لجمع معلومات عن ثقب </a:t>
            </a:r>
            <a:r>
              <a:rPr lang="ar-EG" sz="3200" dirty="0" err="1" smtClean="0"/>
              <a:t>الأوزون.</a:t>
            </a:r>
            <a:r>
              <a:rPr lang="ar-EG" sz="3200" dirty="0" smtClean="0"/>
              <a:t>  </a:t>
            </a:r>
            <a:endParaRPr lang="en-US" sz="3200" dirty="0" smtClean="0"/>
          </a:p>
          <a:p>
            <a:endParaRPr lang="ar-SA" sz="32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gn="r"/>
            <a:r>
              <a:rPr lang="ar-EG" b="1" dirty="0" err="1" smtClean="0"/>
              <a:t>3.</a:t>
            </a:r>
            <a:r>
              <a:rPr lang="ar-EG" b="1" dirty="0" smtClean="0"/>
              <a:t> </a:t>
            </a:r>
            <a:r>
              <a:rPr lang="ar-EG" b="1" dirty="0" err="1" smtClean="0"/>
              <a:t>التقييم:</a:t>
            </a:r>
            <a:r>
              <a:rPr lang="ar-EG" b="1" dirty="0" smtClean="0"/>
              <a:t>   </a:t>
            </a:r>
            <a:r>
              <a:rPr lang="en-US" b="1" dirty="0" smtClean="0"/>
              <a:t>Valuing </a:t>
            </a:r>
            <a:endParaRPr lang="ar-SA" dirty="0"/>
          </a:p>
        </p:txBody>
      </p:sp>
      <p:sp>
        <p:nvSpPr>
          <p:cNvPr id="3" name="عنصر نائب للمحتوى 2"/>
          <p:cNvSpPr>
            <a:spLocks noGrp="1"/>
          </p:cNvSpPr>
          <p:nvPr>
            <p:ph sz="quarter" idx="1"/>
          </p:nvPr>
        </p:nvSpPr>
        <p:spPr>
          <a:xfrm>
            <a:off x="914400" y="1809328"/>
            <a:ext cx="7772400" cy="4572000"/>
          </a:xfrm>
        </p:spPr>
        <p:txBody>
          <a:bodyPr>
            <a:noAutofit/>
          </a:bodyPr>
          <a:lstStyle/>
          <a:p>
            <a:pPr>
              <a:buNone/>
            </a:pPr>
            <a:r>
              <a:rPr lang="ar-EG" sz="3200" dirty="0" smtClean="0"/>
              <a:t>وهو تثمين أو إعطاء قيمة لشيء أو عمل أو سلوك </a:t>
            </a:r>
            <a:r>
              <a:rPr lang="ar-EG" sz="3200" dirty="0" err="1" smtClean="0"/>
              <a:t>معين.</a:t>
            </a:r>
            <a:r>
              <a:rPr lang="ar-EG" sz="3200" dirty="0" smtClean="0"/>
              <a:t>  وفي هذا المستوى تتعلق نواتج التعلم بالسلوك الثابت إلى درجة كافية يمكن معها التعرف على القيمة أو المؤثر </a:t>
            </a:r>
            <a:r>
              <a:rPr lang="ar-EG" sz="3200" dirty="0" err="1" smtClean="0"/>
              <a:t>الوجداني.</a:t>
            </a:r>
            <a:r>
              <a:rPr lang="ar-EG" sz="3200" dirty="0" smtClean="0"/>
              <a:t> </a:t>
            </a:r>
            <a:endParaRPr lang="en-US" sz="3200" dirty="0" smtClean="0"/>
          </a:p>
          <a:p>
            <a:pPr>
              <a:buNone/>
            </a:pPr>
            <a:endParaRPr lang="ar-SA" sz="32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ar-SA"/>
          </a:p>
        </p:txBody>
      </p:sp>
      <p:sp>
        <p:nvSpPr>
          <p:cNvPr id="2" name="عنوان فرعي 1"/>
          <p:cNvSpPr>
            <a:spLocks noGrp="1"/>
          </p:cNvSpPr>
          <p:nvPr>
            <p:ph sz="quarter" idx="1"/>
          </p:nvPr>
        </p:nvSpPr>
        <p:spPr/>
        <p:txBody>
          <a:bodyPr>
            <a:normAutofit/>
          </a:bodyPr>
          <a:lstStyle/>
          <a:p>
            <a:r>
              <a:rPr lang="ar-SA" b="1" dirty="0" smtClean="0">
                <a:solidFill>
                  <a:srgbClr val="FF0000"/>
                </a:solidFill>
              </a:rPr>
              <a:t>ويتضمن مستوى تكوين القيمة</a:t>
            </a:r>
            <a:r>
              <a:rPr lang="ar-SA" b="1" dirty="0" smtClean="0"/>
              <a:t>: </a:t>
            </a:r>
            <a:endParaRPr lang="en-US" b="1" dirty="0" smtClean="0"/>
          </a:p>
          <a:p>
            <a:pPr lvl="0"/>
            <a:r>
              <a:rPr lang="ar-SA" b="1" dirty="0" smtClean="0">
                <a:solidFill>
                  <a:srgbClr val="003300"/>
                </a:solidFill>
              </a:rPr>
              <a:t>النظرة الإيجابية للمؤثر والاستجابة له ولاستمرار قبوله. </a:t>
            </a:r>
            <a:endParaRPr lang="en-US" b="1" dirty="0" smtClean="0">
              <a:solidFill>
                <a:srgbClr val="003300"/>
              </a:solidFill>
            </a:endParaRPr>
          </a:p>
          <a:p>
            <a:pPr lvl="0"/>
            <a:r>
              <a:rPr lang="ar-SA" b="1" dirty="0" smtClean="0">
                <a:solidFill>
                  <a:srgbClr val="003300"/>
                </a:solidFill>
              </a:rPr>
              <a:t>تفضيل القيمة أي إعطاء هذا المؤثر الأولوية والعناية للاهتمام </a:t>
            </a:r>
            <a:r>
              <a:rPr lang="ar-SA" b="1" dirty="0" err="1" smtClean="0">
                <a:solidFill>
                  <a:srgbClr val="003300"/>
                </a:solidFill>
              </a:rPr>
              <a:t>به</a:t>
            </a:r>
            <a:r>
              <a:rPr lang="ar-SA" b="1" dirty="0" smtClean="0">
                <a:solidFill>
                  <a:srgbClr val="003300"/>
                </a:solidFill>
              </a:rPr>
              <a:t>. </a:t>
            </a:r>
            <a:endParaRPr lang="en-US" b="1" dirty="0" smtClean="0">
              <a:solidFill>
                <a:srgbClr val="003300"/>
              </a:solidFill>
            </a:endParaRPr>
          </a:p>
          <a:p>
            <a:pPr lvl="0"/>
            <a:r>
              <a:rPr lang="ar-SA" b="1" dirty="0" smtClean="0">
                <a:solidFill>
                  <a:srgbClr val="003300"/>
                </a:solidFill>
              </a:rPr>
              <a:t>التعلق بالقيمة ومكوناتها الفرعية وظهورها في رأيه وسلوكه، والإخلاص لها. </a:t>
            </a:r>
            <a:endParaRPr lang="en-US" b="1" dirty="0" smtClean="0">
              <a:solidFill>
                <a:srgbClr val="003300"/>
              </a:solidFill>
            </a:endParaRPr>
          </a:p>
          <a:p>
            <a:r>
              <a:rPr lang="ar-SA" b="1" dirty="0" smtClean="0"/>
              <a:t>ومن </a:t>
            </a:r>
            <a:r>
              <a:rPr lang="ar-SA" b="1" dirty="0" smtClean="0">
                <a:solidFill>
                  <a:srgbClr val="FF0000"/>
                </a:solidFill>
              </a:rPr>
              <a:t>أمثلة الأهداف السلوكية في مستوى تكوين القيم</a:t>
            </a:r>
            <a:r>
              <a:rPr lang="ar-SA" b="1" dirty="0" smtClean="0"/>
              <a:t>:</a:t>
            </a:r>
            <a:endParaRPr lang="en-US" b="1" dirty="0" smtClean="0"/>
          </a:p>
          <a:p>
            <a:pPr lvl="0"/>
            <a:r>
              <a:rPr lang="ar-SA" b="1" dirty="0" smtClean="0"/>
              <a:t>-يلتزم الطالب بعمليات التحسين الاجتماعي. </a:t>
            </a:r>
            <a:endParaRPr lang="en-US" b="1" dirty="0" smtClean="0"/>
          </a:p>
          <a:p>
            <a:pPr lvl="0"/>
            <a:r>
              <a:rPr lang="ar-SA" b="1" dirty="0" smtClean="0"/>
              <a:t>-يقدر الطالب دور العلماء المسلمين في تطور علم الجغرافيا. </a:t>
            </a:r>
            <a:endParaRPr lang="en-US" b="1" dirty="0" smtClean="0"/>
          </a:p>
          <a:p>
            <a:r>
              <a:rPr lang="ar-SA" b="1" dirty="0" smtClean="0"/>
              <a:t>-يتطوع الطالب للعمل بمشروع للحفاظ على البيئة في مجتمعه</a:t>
            </a:r>
          </a:p>
          <a:p>
            <a:endParaRPr lang="ar-SA"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85852" y="1845784"/>
            <a:ext cx="6215090" cy="4154984"/>
          </a:xfrm>
          <a:prstGeom prst="rect">
            <a:avLst/>
          </a:prstGeom>
        </p:spPr>
        <p:txBody>
          <a:bodyPr wrap="square">
            <a:spAutoFit/>
          </a:bodyPr>
          <a:lstStyle/>
          <a:p>
            <a:pPr>
              <a:buNone/>
            </a:pPr>
            <a:r>
              <a:rPr lang="en-US" sz="2400" b="1" dirty="0" smtClean="0"/>
              <a:t> </a:t>
            </a:r>
            <a:r>
              <a:rPr lang="ar-SA" sz="2400" b="1" dirty="0" smtClean="0"/>
              <a:t>هو </a:t>
            </a:r>
            <a:r>
              <a:rPr lang="ar-SA" sz="2400" b="1" dirty="0" smtClean="0">
                <a:solidFill>
                  <a:srgbClr val="0000FF"/>
                </a:solidFill>
              </a:rPr>
              <a:t>عملية تكون نسق قيمي من مجموعة قيم نوعية تتناغم فيما بينها فلا تتعارض ولا تتنافر</a:t>
            </a:r>
            <a:r>
              <a:rPr lang="ar-SA" sz="2400" b="1" dirty="0" smtClean="0"/>
              <a:t>، أو العمل تحت غطاء قيمي واسع، وتهتم نواتج التعلم في مستوى التنظيم بتشكيل مفاهيم خاصة بالقيمة أو المؤثر الوجداني. </a:t>
            </a:r>
            <a:r>
              <a:rPr lang="ar-SA" sz="2400" b="1" dirty="0" smtClean="0">
                <a:solidFill>
                  <a:srgbClr val="C00000"/>
                </a:solidFill>
              </a:rPr>
              <a:t>ويتضمن مستوى التنظيم </a:t>
            </a:r>
            <a:r>
              <a:rPr lang="ar-SA" sz="2400" b="1" dirty="0" err="1" smtClean="0">
                <a:solidFill>
                  <a:srgbClr val="C00000"/>
                </a:solidFill>
              </a:rPr>
              <a:t>القيمي</a:t>
            </a:r>
            <a:r>
              <a:rPr lang="ar-SA" sz="2400" b="1" dirty="0" smtClean="0"/>
              <a:t>: </a:t>
            </a:r>
            <a:endParaRPr lang="en-US" sz="2400" dirty="0" smtClean="0"/>
          </a:p>
          <a:p>
            <a:pPr lvl="0">
              <a:buNone/>
            </a:pPr>
            <a:r>
              <a:rPr lang="ar-SA" sz="2400" b="1" dirty="0" smtClean="0">
                <a:solidFill>
                  <a:srgbClr val="003300"/>
                </a:solidFill>
              </a:rPr>
              <a:t>إبراز مفهوم للقيمة حيث تعرف القيمة بصورة مجردة خاصة. </a:t>
            </a:r>
            <a:endParaRPr lang="en-US" sz="2400" dirty="0" smtClean="0">
              <a:solidFill>
                <a:srgbClr val="003300"/>
              </a:solidFill>
            </a:endParaRPr>
          </a:p>
          <a:p>
            <a:pPr>
              <a:buNone/>
            </a:pPr>
            <a:r>
              <a:rPr lang="ar-SA" sz="2400" b="1" dirty="0" smtClean="0"/>
              <a:t>ومن </a:t>
            </a:r>
            <a:r>
              <a:rPr lang="ar-SA" sz="2400" b="1" dirty="0" smtClean="0">
                <a:solidFill>
                  <a:srgbClr val="FF0000"/>
                </a:solidFill>
              </a:rPr>
              <a:t>أمثلة الأهداف السلوكية في مستوى تنظيم القيم</a:t>
            </a:r>
            <a:r>
              <a:rPr lang="ar-SA" sz="2400" b="1" dirty="0" smtClean="0"/>
              <a:t>: </a:t>
            </a:r>
            <a:endParaRPr lang="en-US" sz="2400" dirty="0" smtClean="0"/>
          </a:p>
          <a:p>
            <a:pPr lvl="0">
              <a:buNone/>
            </a:pPr>
            <a:r>
              <a:rPr lang="ar-SA" sz="2400" b="1" dirty="0" smtClean="0"/>
              <a:t>-يدافع الطالب عن الأسلوب العلمي لحل المشكلات. </a:t>
            </a:r>
            <a:endParaRPr lang="en-US" sz="2400" dirty="0" smtClean="0"/>
          </a:p>
          <a:p>
            <a:pPr lvl="0">
              <a:buNone/>
            </a:pPr>
            <a:r>
              <a:rPr lang="ar-SA" sz="2400" b="1" dirty="0" smtClean="0"/>
              <a:t>-يقدم الطالب خطة لتطوير العمل الاجتماعي في المدرسة. </a:t>
            </a:r>
            <a:endParaRPr lang="en-US" sz="2400" dirty="0" smtClean="0"/>
          </a:p>
          <a:p>
            <a:pPr lvl="0">
              <a:buNone/>
            </a:pPr>
            <a:r>
              <a:rPr lang="ar-SA" sz="2400" b="1" dirty="0" smtClean="0"/>
              <a:t>-يقترح الطالب برنامجاً لتطوير النشاط الرياضي في المدرسة. </a:t>
            </a:r>
            <a:endParaRPr lang="en-US" sz="2400" dirty="0" smtClean="0"/>
          </a:p>
          <a:p>
            <a:pPr lvl="0">
              <a:buNone/>
            </a:pPr>
            <a:r>
              <a:rPr lang="ar-SA" sz="2400" b="1" dirty="0" smtClean="0"/>
              <a:t>-يناقش الطالب أهمية دور المرأة في الأسرة. </a:t>
            </a:r>
            <a:endParaRPr lang="ar-SA" sz="2400" dirty="0"/>
          </a:p>
        </p:txBody>
      </p:sp>
      <p:sp>
        <p:nvSpPr>
          <p:cNvPr id="3" name="عنوان 1"/>
          <p:cNvSpPr txBox="1">
            <a:spLocks/>
          </p:cNvSpPr>
          <p:nvPr/>
        </p:nvSpPr>
        <p:spPr>
          <a:xfrm>
            <a:off x="5715008" y="571480"/>
            <a:ext cx="2400288" cy="868346"/>
          </a:xfrm>
          <a:prstGeom prst="rect">
            <a:avLst/>
          </a:prstGeom>
        </p:spPr>
        <p:style>
          <a:lnRef idx="1">
            <a:schemeClr val="accent1"/>
          </a:lnRef>
          <a:fillRef idx="2">
            <a:schemeClr val="accent1"/>
          </a:fillRef>
          <a:effectRef idx="1">
            <a:schemeClr val="accent1"/>
          </a:effectRef>
          <a:fontRef idx="minor">
            <a:schemeClr val="dk1"/>
          </a:fontRef>
        </p:style>
        <p:txBody>
          <a:bodyPr>
            <a:no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SY" sz="3600" b="1" i="0" u="none" strike="noStrike" kern="1200" cap="none" spc="0" normalizeH="0" baseline="0" noProof="0" dirty="0" smtClean="0">
                <a:ln>
                  <a:noFill/>
                </a:ln>
                <a:solidFill>
                  <a:schemeClr val="dk1"/>
                </a:solidFill>
                <a:effectLst/>
                <a:uLnTx/>
                <a:uFillTx/>
                <a:latin typeface="+mn-lt"/>
                <a:ea typeface="+mn-ea"/>
                <a:cs typeface="+mn-cs"/>
              </a:rPr>
              <a:t>4</a:t>
            </a:r>
            <a:r>
              <a:rPr kumimoji="0" lang="ar-EG" sz="3600" b="1" i="0" u="none" strike="noStrike" kern="1200" cap="none" spc="0" normalizeH="0" baseline="0" noProof="0" dirty="0" smtClean="0">
                <a:ln>
                  <a:noFill/>
                </a:ln>
                <a:solidFill>
                  <a:schemeClr val="dk1"/>
                </a:solidFill>
                <a:effectLst/>
                <a:uLnTx/>
                <a:uFillTx/>
                <a:latin typeface="+mn-lt"/>
                <a:ea typeface="+mn-ea"/>
                <a:cs typeface="+mn-cs"/>
              </a:rPr>
              <a:t>. </a:t>
            </a:r>
            <a:r>
              <a:rPr lang="ar-SY" sz="3600" b="1" dirty="0" smtClean="0"/>
              <a:t>التنظيم</a:t>
            </a:r>
            <a:endParaRPr kumimoji="0" lang="en-US" sz="36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Autofit/>
          </a:bodyPr>
          <a:lstStyle/>
          <a:p>
            <a:pPr algn="just">
              <a:buNone/>
            </a:pPr>
            <a:r>
              <a:rPr lang="ar-EG" sz="3200" b="1" dirty="0" smtClean="0"/>
              <a:t>ومن أمثلة الأهداف السلوكية في مستوى تنظيم </a:t>
            </a:r>
            <a:r>
              <a:rPr lang="ar-EG" sz="3200" b="1" dirty="0" err="1" smtClean="0"/>
              <a:t>القيم:</a:t>
            </a:r>
            <a:r>
              <a:rPr lang="ar-EG" sz="3200" b="1" dirty="0" smtClean="0"/>
              <a:t>   </a:t>
            </a:r>
            <a:endParaRPr lang="en-US" sz="3200" b="1" dirty="0" smtClean="0"/>
          </a:p>
          <a:p>
            <a:pPr lvl="0" algn="just"/>
            <a:r>
              <a:rPr lang="ar-EG" sz="3200" dirty="0" smtClean="0"/>
              <a:t>أن يدافع الطالب عن الأسلوب العلمي لحل </a:t>
            </a:r>
            <a:r>
              <a:rPr lang="ar-EG" sz="3200" dirty="0" err="1" smtClean="0"/>
              <a:t>المشكلات.</a:t>
            </a:r>
            <a:r>
              <a:rPr lang="ar-EG" sz="3200" dirty="0" smtClean="0"/>
              <a:t>  </a:t>
            </a:r>
            <a:endParaRPr lang="en-US" sz="3200" dirty="0" smtClean="0"/>
          </a:p>
          <a:p>
            <a:pPr lvl="0" algn="just"/>
            <a:r>
              <a:rPr lang="ar-EG" sz="3200" dirty="0" smtClean="0"/>
              <a:t>أن يقدم الطالب خطة لتطوير العمل الاجتماعي في </a:t>
            </a:r>
            <a:r>
              <a:rPr lang="ar-EG" sz="3200" dirty="0" err="1" smtClean="0"/>
              <a:t>المدرسة.</a:t>
            </a:r>
            <a:r>
              <a:rPr lang="ar-EG" sz="3200" dirty="0" smtClean="0"/>
              <a:t>  </a:t>
            </a:r>
            <a:endParaRPr lang="en-US" sz="3200" dirty="0" smtClean="0"/>
          </a:p>
          <a:p>
            <a:pPr lvl="0" algn="just"/>
            <a:r>
              <a:rPr lang="ar-EG" sz="3200" dirty="0" smtClean="0"/>
              <a:t>أن يقترح الطالب برنامجاً لتطوير النشاط الرياضي في </a:t>
            </a:r>
            <a:r>
              <a:rPr lang="ar-EG" sz="3200" dirty="0" err="1" smtClean="0"/>
              <a:t>المدرسة.</a:t>
            </a:r>
            <a:r>
              <a:rPr lang="ar-EG" sz="3200" dirty="0" smtClean="0"/>
              <a:t>  </a:t>
            </a:r>
            <a:endParaRPr lang="en-US" sz="3200" dirty="0" smtClean="0"/>
          </a:p>
          <a:p>
            <a:pPr lvl="0" algn="just"/>
            <a:r>
              <a:rPr lang="ar-EG" sz="3200" dirty="0" smtClean="0"/>
              <a:t>أن يناقش الطالب أهمية دور المرأة في التحسين </a:t>
            </a:r>
            <a:r>
              <a:rPr lang="ar-EG" sz="3200" dirty="0" err="1" smtClean="0"/>
              <a:t>الاجتماعي.</a:t>
            </a:r>
            <a:r>
              <a:rPr lang="ar-EG" sz="3200" dirty="0" smtClean="0"/>
              <a:t>  </a:t>
            </a:r>
            <a:endParaRPr lang="en-US" sz="3200" dirty="0" smtClean="0"/>
          </a:p>
          <a:p>
            <a:pPr algn="just"/>
            <a:endParaRPr lang="ar-SA" sz="32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pPr algn="r"/>
            <a:r>
              <a:rPr lang="ar-EG" sz="3600" b="1" dirty="0" err="1" smtClean="0"/>
              <a:t>5.</a:t>
            </a:r>
            <a:r>
              <a:rPr lang="ar-EG" sz="3600" b="1" dirty="0" smtClean="0"/>
              <a:t> </a:t>
            </a:r>
            <a:r>
              <a:rPr lang="ar-EG" sz="3600" b="1" dirty="0" err="1" smtClean="0"/>
              <a:t>التخصيص </a:t>
            </a:r>
            <a:r>
              <a:rPr lang="ar-EG" sz="3600" b="1" dirty="0" smtClean="0"/>
              <a:t>(الانصاف) </a:t>
            </a:r>
            <a:r>
              <a:rPr lang="ar-EG" sz="3600" b="1" dirty="0" err="1" smtClean="0"/>
              <a:t>بالقيمة:</a:t>
            </a:r>
            <a:r>
              <a:rPr lang="ar-EG" sz="3600" b="1" dirty="0" smtClean="0"/>
              <a:t>   </a:t>
            </a:r>
            <a:r>
              <a:rPr lang="en-US" sz="3600" b="1" dirty="0" smtClean="0"/>
              <a:t>Characterization y value</a:t>
            </a:r>
            <a:endParaRPr lang="en-US" sz="3600" dirty="0"/>
          </a:p>
        </p:txBody>
      </p:sp>
      <p:sp>
        <p:nvSpPr>
          <p:cNvPr id="3" name="عنصر نائب للمحتوى 2"/>
          <p:cNvSpPr>
            <a:spLocks noGrp="1"/>
          </p:cNvSpPr>
          <p:nvPr>
            <p:ph sz="quarter" idx="1"/>
          </p:nvPr>
        </p:nvSpPr>
        <p:spPr>
          <a:xfrm>
            <a:off x="683568" y="1809328"/>
            <a:ext cx="7772400" cy="4572000"/>
          </a:xfrm>
        </p:spPr>
        <p:txBody>
          <a:bodyPr>
            <a:normAutofit/>
          </a:bodyPr>
          <a:lstStyle/>
          <a:p>
            <a:r>
              <a:rPr lang="ar-EG" sz="2800" dirty="0" smtClean="0"/>
              <a:t>وهو ذرة سنام مستويات المجال الوجداني، والطالب الذي يصل إلى هذا المستوى يتصف بالنمطية إلى تطبع سلكه وشخصيته من أفكار ومعتقدات واتجاهات تشكل نمط أسلوب الحياة لهذا الطالب فيتصرف بفلسفة معينة أو نموذج خاص </a:t>
            </a:r>
            <a:r>
              <a:rPr lang="ar-EG" sz="2800" dirty="0" err="1" smtClean="0"/>
              <a:t>به.</a:t>
            </a:r>
            <a:r>
              <a:rPr lang="ar-EG" sz="2800" dirty="0" smtClean="0"/>
              <a:t>  </a:t>
            </a:r>
            <a:endParaRPr lang="en-US" sz="2800" dirty="0" smtClean="0"/>
          </a:p>
          <a:p>
            <a:pPr>
              <a:buNone/>
            </a:pPr>
            <a:r>
              <a:rPr lang="ar-EG" sz="2800" b="1" u="sng" dirty="0" smtClean="0"/>
              <a:t>ويتضمن مستوى تخصص </a:t>
            </a:r>
            <a:r>
              <a:rPr lang="ar-EG" sz="2800" b="1" u="sng" dirty="0" err="1" smtClean="0"/>
              <a:t>القيمة:</a:t>
            </a:r>
            <a:r>
              <a:rPr lang="ar-EG" sz="2800" b="1" u="sng" dirty="0" smtClean="0"/>
              <a:t>   </a:t>
            </a:r>
            <a:endParaRPr lang="en-US" sz="2800" b="1" u="sng" dirty="0" smtClean="0"/>
          </a:p>
          <a:p>
            <a:pPr lvl="0"/>
            <a:r>
              <a:rPr lang="ar-EG" sz="2800" dirty="0" smtClean="0"/>
              <a:t>الإقرار العام وهو ما يصور ثبات الاتجاهات والقيم في داخل </a:t>
            </a:r>
            <a:r>
              <a:rPr lang="ar-EG" sz="2800" dirty="0" err="1" smtClean="0"/>
              <a:t>الطالب.</a:t>
            </a:r>
            <a:r>
              <a:rPr lang="ar-EG" sz="2800" dirty="0" smtClean="0"/>
              <a:t>  </a:t>
            </a:r>
            <a:endParaRPr lang="en-US" sz="2800" dirty="0" smtClean="0"/>
          </a:p>
          <a:p>
            <a:pPr lvl="0"/>
            <a:r>
              <a:rPr lang="ar-EG" sz="2800" dirty="0" smtClean="0"/>
              <a:t>التخصيص للقيمة وهو ما يمثل فلسفة الطالب الخاصة في حياته </a:t>
            </a:r>
            <a:r>
              <a:rPr lang="ar-EG" sz="2800" dirty="0" err="1" smtClean="0"/>
              <a:t>وسلوكه.</a:t>
            </a:r>
            <a:r>
              <a:rPr lang="ar-EG" sz="2800" dirty="0" smtClean="0"/>
              <a:t>  </a:t>
            </a:r>
            <a:endParaRPr lang="en-US" sz="2800" dirty="0" smtClean="0"/>
          </a:p>
          <a:p>
            <a:endParaRPr lang="ar-SA" sz="28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a:bodyPr>
          <a:lstStyle/>
          <a:p>
            <a:pPr>
              <a:buNone/>
            </a:pPr>
            <a:r>
              <a:rPr lang="ar-EG" sz="3200" b="1" dirty="0" smtClean="0"/>
              <a:t>ومن أمثلة الأهداف السلوكية في هذا </a:t>
            </a:r>
            <a:r>
              <a:rPr lang="ar-EG" sz="3200" b="1" dirty="0" err="1" smtClean="0"/>
              <a:t>المستوى:</a:t>
            </a:r>
            <a:r>
              <a:rPr lang="ar-EG" sz="3200" b="1" dirty="0" smtClean="0"/>
              <a:t>   </a:t>
            </a:r>
            <a:endParaRPr lang="en-US" sz="3200" b="1" dirty="0" smtClean="0"/>
          </a:p>
          <a:p>
            <a:pPr lvl="0"/>
            <a:r>
              <a:rPr lang="ar-EG" sz="3200" dirty="0" smtClean="0"/>
              <a:t>أن يحل الطالب جميع المشكلات التي تواجه بأسلوب </a:t>
            </a:r>
            <a:r>
              <a:rPr lang="ar-EG" sz="3200" dirty="0" err="1" smtClean="0"/>
              <a:t>علمي.</a:t>
            </a:r>
            <a:r>
              <a:rPr lang="ar-EG" sz="3200" dirty="0" smtClean="0"/>
              <a:t>  </a:t>
            </a:r>
            <a:endParaRPr lang="en-US" sz="3200" dirty="0" smtClean="0"/>
          </a:p>
          <a:p>
            <a:pPr lvl="0"/>
            <a:r>
              <a:rPr lang="ar-EG" sz="3200" dirty="0" smtClean="0"/>
              <a:t>أن يمارس الطالب عادات صحية في حياته </a:t>
            </a:r>
            <a:r>
              <a:rPr lang="ar-EG" sz="3200" dirty="0" err="1" smtClean="0"/>
              <a:t>اليومية.</a:t>
            </a:r>
            <a:r>
              <a:rPr lang="ar-EG" sz="3200" dirty="0" smtClean="0"/>
              <a:t>  </a:t>
            </a:r>
            <a:endParaRPr lang="en-US" sz="3200" dirty="0" smtClean="0"/>
          </a:p>
          <a:p>
            <a:pPr lvl="0"/>
            <a:r>
              <a:rPr lang="ar-EG" sz="3200" dirty="0" smtClean="0"/>
              <a:t>أن يحافظ الطالب على قواعد النظام الغذائي الذي </a:t>
            </a:r>
            <a:r>
              <a:rPr lang="ar-EG" sz="3200" dirty="0" err="1" smtClean="0"/>
              <a:t>يتبعه.</a:t>
            </a:r>
            <a:r>
              <a:rPr lang="ar-EG" sz="3200" dirty="0" smtClean="0"/>
              <a:t>  </a:t>
            </a:r>
            <a:endParaRPr lang="en-US" sz="3200" dirty="0" smtClean="0"/>
          </a:p>
          <a:p>
            <a:pPr lvl="0"/>
            <a:r>
              <a:rPr lang="ar-EG" sz="3200" dirty="0" smtClean="0"/>
              <a:t>أن يحافظ على سلامة الإجراءات الأمنية في </a:t>
            </a:r>
            <a:r>
              <a:rPr lang="ar-EG" sz="3200" dirty="0" err="1" smtClean="0"/>
              <a:t>المختبر.</a:t>
            </a:r>
            <a:r>
              <a:rPr lang="ar-EG" sz="3200" dirty="0" smtClean="0"/>
              <a:t>  </a:t>
            </a:r>
            <a:endParaRPr lang="en-US" sz="3200" dirty="0" smtClean="0"/>
          </a:p>
          <a:p>
            <a:endParaRPr lang="ar-SA" sz="32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lstStyle/>
          <a:p>
            <a:r>
              <a:rPr lang="ar-EG" dirty="0" smtClean="0">
                <a:ln w="18415" cmpd="sng">
                  <a:solidFill>
                    <a:srgbClr val="FFFFFF"/>
                  </a:solidFill>
                  <a:prstDash val="solid"/>
                </a:ln>
                <a:effectLst>
                  <a:outerShdw blurRad="63500" dir="3600000" algn="tl" rotWithShape="0">
                    <a:srgbClr val="000000">
                      <a:alpha val="70000"/>
                    </a:srgbClr>
                  </a:outerShdw>
                </a:effectLst>
              </a:rPr>
              <a:t>ثالثاً:   المجال النفس حركي</a:t>
            </a:r>
            <a:endParaRPr lang="ar-SA" dirty="0">
              <a:ln w="18415" cmpd="sng">
                <a:solidFill>
                  <a:srgbClr val="FFFFFF"/>
                </a:solidFill>
                <a:prstDash val="solid"/>
              </a:ln>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43408"/>
            <a:ext cx="7772400" cy="1143000"/>
          </a:xfrm>
        </p:spPr>
        <p:txBody>
          <a:bodyPr>
            <a:normAutofit fontScale="90000"/>
          </a:bodyPr>
          <a:lstStyle/>
          <a:p>
            <a:r>
              <a:rPr lang="ar-EG" b="1" u="sng" dirty="0"/>
              <a:t>أولاً: الأهداف </a:t>
            </a:r>
            <a:r>
              <a:rPr lang="ar-EG" b="1" u="sng" dirty="0" err="1"/>
              <a:t>العامة  </a:t>
            </a:r>
            <a:r>
              <a:rPr lang="ar-EG" b="1" u="sng" dirty="0"/>
              <a:t>(الغايات</a:t>
            </a:r>
            <a:r>
              <a:rPr lang="ar-EG" b="1" u="sng" dirty="0" err="1"/>
              <a:t>):</a:t>
            </a:r>
            <a:r>
              <a:rPr lang="en-US" b="1" u="sng" dirty="0"/>
              <a:t>Goals</a:t>
            </a:r>
            <a:endParaRPr lang="en-US" u="sng" dirty="0"/>
          </a:p>
        </p:txBody>
      </p:sp>
      <p:sp>
        <p:nvSpPr>
          <p:cNvPr id="3" name="عنصر نائب للمحتوى 2"/>
          <p:cNvSpPr>
            <a:spLocks noGrp="1"/>
          </p:cNvSpPr>
          <p:nvPr>
            <p:ph sz="quarter" idx="1"/>
          </p:nvPr>
        </p:nvSpPr>
        <p:spPr>
          <a:xfrm>
            <a:off x="195336" y="1052736"/>
            <a:ext cx="8697144" cy="5805264"/>
          </a:xfrm>
        </p:spPr>
        <p:txBody>
          <a:bodyPr>
            <a:normAutofit fontScale="92500" lnSpcReduction="10000"/>
          </a:bodyPr>
          <a:lstStyle/>
          <a:p>
            <a:pPr algn="just">
              <a:buNone/>
            </a:pPr>
            <a:r>
              <a:rPr lang="ar-EG" dirty="0">
                <a:latin typeface="Simplified Arabic" pitchFamily="18" charset="-78"/>
                <a:cs typeface="Simplified Arabic" pitchFamily="18" charset="-78"/>
              </a:rPr>
              <a:t>هي أهداف توضع على المستوى التخطيطي العام وتحظى باهتمام واسع، وهي أهداف كبرى واسعة شاملة صعبة القياس والملاحة، وهي تأتي على شكل عبارات كرنة تحقيقها غير محدد بفترة زمنية، وهي لا تصف سلوكاً ,والأهداف العامة لتدريس العلوم واسعة المجالات تشمل المجال العقلي، والوجداني الروحي والعاطفي، </a:t>
            </a:r>
            <a:r>
              <a:rPr lang="ar-EG" dirty="0" err="1">
                <a:latin typeface="Simplified Arabic" pitchFamily="18" charset="-78"/>
                <a:cs typeface="Simplified Arabic" pitchFamily="18" charset="-78"/>
              </a:rPr>
              <a:t>المهاري</a:t>
            </a:r>
            <a:r>
              <a:rPr lang="ar-EG" dirty="0">
                <a:latin typeface="Simplified Arabic" pitchFamily="18" charset="-78"/>
                <a:cs typeface="Simplified Arabic" pitchFamily="18" charset="-78"/>
              </a:rPr>
              <a:t> الحركي </a:t>
            </a:r>
            <a:r>
              <a:rPr lang="ar-EG" dirty="0" smtClean="0">
                <a:latin typeface="Simplified Arabic" pitchFamily="18" charset="-78"/>
                <a:cs typeface="Simplified Arabic" pitchFamily="18" charset="-78"/>
              </a:rPr>
              <a:t>والاجتماعي.</a:t>
            </a:r>
            <a:endParaRPr lang="en-US" dirty="0">
              <a:latin typeface="Simplified Arabic" pitchFamily="18" charset="-78"/>
              <a:cs typeface="Simplified Arabic" pitchFamily="18" charset="-78"/>
            </a:endParaRPr>
          </a:p>
          <a:p>
            <a:pPr algn="just">
              <a:buNone/>
            </a:pPr>
            <a:r>
              <a:rPr lang="ar-EG" dirty="0">
                <a:latin typeface="Simplified Arabic" pitchFamily="18" charset="-78"/>
                <a:cs typeface="Simplified Arabic" pitchFamily="18" charset="-78"/>
              </a:rPr>
              <a:t>وهي تسهم مع الأهداف العامة للمواد الدراسية في إعداد المواطن </a:t>
            </a:r>
            <a:r>
              <a:rPr lang="ar-EG" dirty="0" err="1" smtClean="0">
                <a:latin typeface="Simplified Arabic" pitchFamily="18" charset="-78"/>
                <a:cs typeface="Simplified Arabic" pitchFamily="18" charset="-78"/>
              </a:rPr>
              <a:t>المت</a:t>
            </a:r>
            <a:r>
              <a:rPr lang="ar-SY" dirty="0" smtClean="0">
                <a:latin typeface="Simplified Arabic" pitchFamily="18" charset="-78"/>
                <a:cs typeface="Simplified Arabic" pitchFamily="18" charset="-78"/>
              </a:rPr>
              <a:t>ن</a:t>
            </a:r>
            <a:r>
              <a:rPr lang="ar-EG" dirty="0" smtClean="0">
                <a:latin typeface="Simplified Arabic" pitchFamily="18" charset="-78"/>
                <a:cs typeface="Simplified Arabic" pitchFamily="18" charset="-78"/>
              </a:rPr>
              <a:t>ور </a:t>
            </a:r>
            <a:r>
              <a:rPr lang="ar-EG" dirty="0">
                <a:latin typeface="Simplified Arabic" pitchFamily="18" charset="-78"/>
                <a:cs typeface="Simplified Arabic" pitchFamily="18" charset="-78"/>
              </a:rPr>
              <a:t>علميا وعليه توصف هذه الأهداف بكونها:</a:t>
            </a:r>
            <a:endParaRPr lang="en-US" dirty="0">
              <a:latin typeface="Simplified Arabic" pitchFamily="18" charset="-78"/>
              <a:cs typeface="Simplified Arabic" pitchFamily="18" charset="-78"/>
            </a:endParaRPr>
          </a:p>
          <a:p>
            <a:pPr marL="514350" lvl="0" indent="-514350" algn="just">
              <a:buFont typeface="+mj-lt"/>
              <a:buAutoNum type="arabicPeriod"/>
            </a:pPr>
            <a:r>
              <a:rPr lang="ar-EG" dirty="0">
                <a:latin typeface="Simplified Arabic" pitchFamily="18" charset="-78"/>
                <a:cs typeface="Simplified Arabic" pitchFamily="18" charset="-78"/>
              </a:rPr>
              <a:t>منتمية حيث </a:t>
            </a:r>
            <a:r>
              <a:rPr lang="ar-EG" dirty="0" smtClean="0">
                <a:latin typeface="Simplified Arabic" pitchFamily="18" charset="-78"/>
                <a:cs typeface="Simplified Arabic" pitchFamily="18" charset="-78"/>
              </a:rPr>
              <a:t>ترتبط </a:t>
            </a:r>
            <a:r>
              <a:rPr lang="ar-EG" dirty="0">
                <a:latin typeface="Simplified Arabic" pitchFamily="18" charset="-78"/>
                <a:cs typeface="Simplified Arabic" pitchFamily="18" charset="-78"/>
              </a:rPr>
              <a:t>بفلسفة </a:t>
            </a:r>
            <a:r>
              <a:rPr lang="ar-EG" dirty="0" smtClean="0">
                <a:latin typeface="Simplified Arabic" pitchFamily="18" charset="-78"/>
                <a:cs typeface="Simplified Arabic" pitchFamily="18" charset="-78"/>
              </a:rPr>
              <a:t>المجتمع</a:t>
            </a:r>
            <a:r>
              <a:rPr lang="ar-SA" dirty="0" smtClean="0">
                <a:latin typeface="Simplified Arabic" pitchFamily="18" charset="-78"/>
                <a:cs typeface="Simplified Arabic" pitchFamily="18" charset="-78"/>
              </a:rPr>
              <a:t> </a:t>
            </a:r>
            <a:r>
              <a:rPr lang="ar-EG" dirty="0" smtClean="0">
                <a:latin typeface="Simplified Arabic" pitchFamily="18" charset="-78"/>
                <a:cs typeface="Simplified Arabic" pitchFamily="18" charset="-78"/>
              </a:rPr>
              <a:t>وتوجهاته </a:t>
            </a:r>
            <a:r>
              <a:rPr lang="ar-EG" dirty="0">
                <a:latin typeface="Simplified Arabic" pitchFamily="18" charset="-78"/>
                <a:cs typeface="Simplified Arabic" pitchFamily="18" charset="-78"/>
              </a:rPr>
              <a:t>العلمية والتنور العلمي والتربية العلمية من أجل المواطنة في القرن الحادي والعشرين.</a:t>
            </a:r>
            <a:endParaRPr lang="en-US" dirty="0">
              <a:latin typeface="Simplified Arabic" pitchFamily="18" charset="-78"/>
              <a:cs typeface="Simplified Arabic" pitchFamily="18" charset="-78"/>
            </a:endParaRPr>
          </a:p>
          <a:p>
            <a:pPr marL="514350" lvl="0" indent="-514350" algn="just">
              <a:buFont typeface="+mj-lt"/>
              <a:buAutoNum type="arabicPeriod"/>
            </a:pPr>
            <a:r>
              <a:rPr lang="ar-EG" dirty="0">
                <a:latin typeface="Simplified Arabic" pitchFamily="18" charset="-78"/>
                <a:cs typeface="Simplified Arabic" pitchFamily="18" charset="-78"/>
              </a:rPr>
              <a:t>آجلة غير عاجلة تحتاج تحقيقها لفترة زمنية طويلة، حيث يمكن تحقيقها خلال سنة دراسية </a:t>
            </a:r>
            <a:r>
              <a:rPr lang="ar-EG" dirty="0" smtClean="0">
                <a:latin typeface="Simplified Arabic" pitchFamily="18" charset="-78"/>
                <a:cs typeface="Simplified Arabic" pitchFamily="18" charset="-78"/>
              </a:rPr>
              <a:t>أو</a:t>
            </a:r>
            <a:r>
              <a:rPr lang="ar-SA" dirty="0" smtClean="0">
                <a:latin typeface="Simplified Arabic" pitchFamily="18" charset="-78"/>
                <a:cs typeface="Simplified Arabic" pitchFamily="18" charset="-78"/>
              </a:rPr>
              <a:t> </a:t>
            </a:r>
            <a:r>
              <a:rPr lang="ar-EG" dirty="0" smtClean="0">
                <a:latin typeface="Simplified Arabic" pitchFamily="18" charset="-78"/>
                <a:cs typeface="Simplified Arabic" pitchFamily="18" charset="-78"/>
              </a:rPr>
              <a:t>مرحلة </a:t>
            </a:r>
            <a:r>
              <a:rPr lang="ar-EG" dirty="0">
                <a:latin typeface="Simplified Arabic" pitchFamily="18" charset="-78"/>
                <a:cs typeface="Simplified Arabic" pitchFamily="18" charset="-78"/>
              </a:rPr>
              <a:t>تعليمية </a:t>
            </a:r>
            <a:r>
              <a:rPr lang="ar-EG" dirty="0" smtClean="0">
                <a:latin typeface="Simplified Arabic" pitchFamily="18" charset="-78"/>
                <a:cs typeface="Simplified Arabic" pitchFamily="18" charset="-78"/>
              </a:rPr>
              <a:t>أو</a:t>
            </a:r>
            <a:r>
              <a:rPr lang="ar-SA" dirty="0" smtClean="0">
                <a:latin typeface="Simplified Arabic" pitchFamily="18" charset="-78"/>
                <a:cs typeface="Simplified Arabic" pitchFamily="18" charset="-78"/>
              </a:rPr>
              <a:t> </a:t>
            </a:r>
            <a:r>
              <a:rPr lang="ar-EG" dirty="0" smtClean="0">
                <a:latin typeface="Simplified Arabic" pitchFamily="18" charset="-78"/>
                <a:cs typeface="Simplified Arabic" pitchFamily="18" charset="-78"/>
              </a:rPr>
              <a:t>عدة </a:t>
            </a:r>
            <a:r>
              <a:rPr lang="ar-EG" dirty="0">
                <a:latin typeface="Simplified Arabic" pitchFamily="18" charset="-78"/>
                <a:cs typeface="Simplified Arabic" pitchFamily="18" charset="-78"/>
              </a:rPr>
              <a:t>مراحل تعليمية من خلال دراسة مقرر كامل </a:t>
            </a:r>
            <a:r>
              <a:rPr lang="ar-EG" dirty="0" err="1">
                <a:latin typeface="Simplified Arabic" pitchFamily="18" charset="-78"/>
                <a:cs typeface="Simplified Arabic" pitchFamily="18" charset="-78"/>
              </a:rPr>
              <a:t>أوعدة</a:t>
            </a:r>
            <a:r>
              <a:rPr lang="ar-EG" dirty="0">
                <a:latin typeface="Simplified Arabic" pitchFamily="18" charset="-78"/>
                <a:cs typeface="Simplified Arabic" pitchFamily="18" charset="-78"/>
              </a:rPr>
              <a:t> </a:t>
            </a:r>
            <a:r>
              <a:rPr lang="ar-EG" dirty="0" smtClean="0">
                <a:latin typeface="Simplified Arabic" pitchFamily="18" charset="-78"/>
                <a:cs typeface="Simplified Arabic" pitchFamily="18" charset="-78"/>
              </a:rPr>
              <a:t>مقررات</a:t>
            </a:r>
            <a:r>
              <a:rPr lang="ar-SA" dirty="0" smtClean="0">
                <a:latin typeface="Simplified Arabic" pitchFamily="18" charset="-78"/>
                <a:cs typeface="Simplified Arabic" pitchFamily="18" charset="-78"/>
              </a:rPr>
              <a:t> </a:t>
            </a:r>
            <a:r>
              <a:rPr lang="ar-EG" dirty="0" smtClean="0">
                <a:latin typeface="Simplified Arabic" pitchFamily="18" charset="-78"/>
                <a:cs typeface="Simplified Arabic" pitchFamily="18" charset="-78"/>
              </a:rPr>
              <a:t>علمية</a:t>
            </a:r>
            <a:r>
              <a:rPr lang="ar-EG" dirty="0">
                <a:latin typeface="Simplified Arabic" pitchFamily="18" charset="-78"/>
                <a:cs typeface="Simplified Arabic" pitchFamily="18" charset="-78"/>
              </a:rPr>
              <a:t>.</a:t>
            </a:r>
            <a:endParaRPr lang="en-US" dirty="0">
              <a:latin typeface="Simplified Arabic" pitchFamily="18" charset="-78"/>
              <a:cs typeface="Simplified Arabic" pitchFamily="18" charset="-78"/>
            </a:endParaRPr>
          </a:p>
          <a:p>
            <a:pPr marL="514350" lvl="0" indent="-514350" algn="just">
              <a:buFont typeface="+mj-lt"/>
              <a:buAutoNum type="arabicPeriod"/>
            </a:pPr>
            <a:r>
              <a:rPr lang="ar-EG" dirty="0">
                <a:latin typeface="Simplified Arabic" pitchFamily="18" charset="-78"/>
                <a:cs typeface="Simplified Arabic" pitchFamily="18" charset="-78"/>
              </a:rPr>
              <a:t>صعبة القياس والملاحظة حيث تتصف بالعمومية </a:t>
            </a:r>
            <a:r>
              <a:rPr lang="ar-EG" dirty="0" smtClean="0">
                <a:latin typeface="Simplified Arabic" pitchFamily="18" charset="-78"/>
                <a:cs typeface="Simplified Arabic" pitchFamily="18" charset="-78"/>
              </a:rPr>
              <a:t>والاتساع </a:t>
            </a:r>
            <a:r>
              <a:rPr lang="ar-EG" dirty="0">
                <a:latin typeface="Simplified Arabic" pitchFamily="18" charset="-78"/>
                <a:cs typeface="Simplified Arabic" pitchFamily="18" charset="-78"/>
              </a:rPr>
              <a:t>فلا يمكن ملاحظتها بصورة آنية في سلوك المتعلم ولكن عملية قياسها تحتاج لأدوات قياس خاصة متعددة يقوم </a:t>
            </a:r>
            <a:r>
              <a:rPr lang="ar-EG" dirty="0" smtClean="0">
                <a:latin typeface="Simplified Arabic" pitchFamily="18" charset="-78"/>
                <a:cs typeface="Simplified Arabic" pitchFamily="18" charset="-78"/>
              </a:rPr>
              <a:t>بوضعها</a:t>
            </a:r>
            <a:r>
              <a:rPr lang="ar-SA" dirty="0" smtClean="0">
                <a:latin typeface="Simplified Arabic" pitchFamily="18" charset="-78"/>
                <a:cs typeface="Simplified Arabic" pitchFamily="18" charset="-78"/>
              </a:rPr>
              <a:t> </a:t>
            </a:r>
            <a:r>
              <a:rPr lang="ar-EG" dirty="0" smtClean="0">
                <a:latin typeface="Simplified Arabic" pitchFamily="18" charset="-78"/>
                <a:cs typeface="Simplified Arabic" pitchFamily="18" charset="-78"/>
              </a:rPr>
              <a:t>خبراء </a:t>
            </a:r>
            <a:r>
              <a:rPr lang="ar-EG" dirty="0">
                <a:latin typeface="Simplified Arabic" pitchFamily="18" charset="-78"/>
                <a:cs typeface="Simplified Arabic" pitchFamily="18" charset="-78"/>
              </a:rPr>
              <a:t>ومختصين في المجال لمراد قياسه</a:t>
            </a:r>
            <a:r>
              <a:rPr lang="ar-EG" dirty="0" smtClean="0">
                <a:latin typeface="Simplified Arabic" pitchFamily="18" charset="-78"/>
                <a:cs typeface="Simplified Arabic" pitchFamily="18" charset="-78"/>
              </a:rPr>
              <a:t>.</a:t>
            </a:r>
            <a:endParaRPr lang="en-US"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b="1" dirty="0" smtClean="0">
                <a:solidFill>
                  <a:srgbClr val="FF3300"/>
                </a:solidFill>
              </a:rPr>
              <a:t>ثالثاً:   المجال النفس </a:t>
            </a:r>
            <a:r>
              <a:rPr lang="ar-EG" b="1" dirty="0" err="1" smtClean="0">
                <a:solidFill>
                  <a:srgbClr val="FF3300"/>
                </a:solidFill>
              </a:rPr>
              <a:t>حركي:</a:t>
            </a:r>
            <a:r>
              <a:rPr lang="ar-EG" b="1" dirty="0" smtClean="0">
                <a:solidFill>
                  <a:srgbClr val="FF3300"/>
                </a:solidFill>
              </a:rPr>
              <a:t> </a:t>
            </a:r>
            <a:r>
              <a:rPr lang="ar-SA" b="1" dirty="0" smtClean="0">
                <a:solidFill>
                  <a:srgbClr val="FF3300"/>
                </a:solidFill>
              </a:rPr>
              <a:t/>
            </a:r>
            <a:br>
              <a:rPr lang="ar-SA" b="1" dirty="0" smtClean="0">
                <a:solidFill>
                  <a:srgbClr val="FF3300"/>
                </a:solidFill>
              </a:rPr>
            </a:br>
            <a:r>
              <a:rPr lang="ar-EG" b="1" dirty="0" smtClean="0">
                <a:solidFill>
                  <a:srgbClr val="FF3300"/>
                </a:solidFill>
              </a:rPr>
              <a:t>  </a:t>
            </a:r>
            <a:r>
              <a:rPr lang="en-US" b="1" dirty="0" smtClean="0">
                <a:solidFill>
                  <a:srgbClr val="FF3300"/>
                </a:solidFill>
              </a:rPr>
              <a:t>Psychomotor Domain </a:t>
            </a:r>
            <a:endParaRPr lang="en-US" dirty="0">
              <a:solidFill>
                <a:srgbClr val="FF3300"/>
              </a:solidFill>
            </a:endParaRPr>
          </a:p>
        </p:txBody>
      </p:sp>
      <p:sp>
        <p:nvSpPr>
          <p:cNvPr id="3" name="عنصر نائب للمحتوى 2"/>
          <p:cNvSpPr>
            <a:spLocks noGrp="1"/>
          </p:cNvSpPr>
          <p:nvPr>
            <p:ph sz="quarter" idx="1"/>
          </p:nvPr>
        </p:nvSpPr>
        <p:spPr>
          <a:xfrm>
            <a:off x="457200" y="1600200"/>
            <a:ext cx="8435280" cy="4997152"/>
          </a:xfrm>
        </p:spPr>
        <p:txBody>
          <a:bodyPr>
            <a:normAutofit/>
          </a:bodyPr>
          <a:lstStyle/>
          <a:p>
            <a:pPr algn="just">
              <a:buNone/>
            </a:pPr>
            <a:r>
              <a:rPr lang="ar-EG" sz="3200" dirty="0" smtClean="0">
                <a:latin typeface="Simplified Arabic" pitchFamily="18" charset="-78"/>
                <a:cs typeface="Simplified Arabic" pitchFamily="18" charset="-78"/>
              </a:rPr>
              <a:t>من أهداف تدريس العلوم تنمية المهارات الحركية والآلية مثل تناول الأجهزة، والقيام بالقياسات اللازمة، وتشريح الكائنات الحية وتوصيل الدوائر الكهربائية والرسومات البيانية والتوضيحية والتخطيطية، هذه المهارات إذا لم يتم تفعليها بالعلوم فإن تدريس العلوم يصبح نظرياً والعم هو مادة وطريقة للبحث والتجريب العلمي؛ لذلك حظيت هذه الأهداف بالاهتمام في تدريس العلوم على نحو ملحوظ وقد قام سمبسون بتحديد مستويات المجال النفس حركي إلى سبعة مستويات يكتسب الطالب من خلالها </a:t>
            </a:r>
            <a:r>
              <a:rPr lang="ar-EG" sz="3200" dirty="0" err="1" smtClean="0">
                <a:latin typeface="Simplified Arabic" pitchFamily="18" charset="-78"/>
                <a:cs typeface="Simplified Arabic" pitchFamily="18" charset="-78"/>
              </a:rPr>
              <a:t>المهاراة</a:t>
            </a:r>
            <a:r>
              <a:rPr lang="ar-EG" sz="3200" dirty="0" smtClean="0">
                <a:latin typeface="Simplified Arabic" pitchFamily="18" charset="-78"/>
                <a:cs typeface="Simplified Arabic" pitchFamily="18" charset="-78"/>
              </a:rPr>
              <a:t> وذلك بالتدرج حتى يصل إلى مستويات الإبداع والاختراع</a:t>
            </a:r>
            <a:endParaRPr lang="ar-SA" sz="32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sz="quarter" idx="1"/>
          </p:nvPr>
        </p:nvGraphicFramePr>
        <p:xfrm>
          <a:off x="1619672" y="0"/>
          <a:ext cx="7067128" cy="7101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سهم للأسفل 4"/>
          <p:cNvSpPr/>
          <p:nvPr/>
        </p:nvSpPr>
        <p:spPr>
          <a:xfrm>
            <a:off x="144016" y="404664"/>
            <a:ext cx="1259632" cy="6120680"/>
          </a:xfrm>
          <a:prstGeom prst="downArrow">
            <a:avLst/>
          </a:prstGeom>
          <a:ln w="762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vert270" rtlCol="1" anchor="ctr"/>
          <a:lstStyle/>
          <a:p>
            <a:pPr algn="ctr"/>
            <a:r>
              <a:rPr lang="ar-SA" sz="4400" b="1" dirty="0" smtClean="0"/>
              <a:t>المجال النفس حركي</a:t>
            </a:r>
            <a:endParaRPr lang="ar-SA" sz="4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graphicEl>
                                              <a:dgm id="{EDC598E4-0101-4C82-B943-E781B6667F32}"/>
                                            </p:graphicEl>
                                          </p:spTgt>
                                        </p:tgtEl>
                                        <p:attrNameLst>
                                          <p:attrName>style.visibility</p:attrName>
                                        </p:attrNameLst>
                                      </p:cBhvr>
                                      <p:to>
                                        <p:strVal val="visible"/>
                                      </p:to>
                                    </p:set>
                                    <p:anim calcmode="lin" valueType="num">
                                      <p:cBhvr additive="base">
                                        <p:cTn id="7" dur="500" fill="hold"/>
                                        <p:tgtEl>
                                          <p:spTgt spid="4">
                                            <p:graphicEl>
                                              <a:dgm id="{EDC598E4-0101-4C82-B943-E781B6667F3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EDC598E4-0101-4C82-B943-E781B6667F32}"/>
                                            </p:graphic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4">
                                            <p:graphicEl>
                                              <a:dgm id="{5DB231EB-B76B-4F38-853F-9CB5AF586D96}"/>
                                            </p:graphicEl>
                                          </p:spTgt>
                                        </p:tgtEl>
                                        <p:attrNameLst>
                                          <p:attrName>style.visibility</p:attrName>
                                        </p:attrNameLst>
                                      </p:cBhvr>
                                      <p:to>
                                        <p:strVal val="visible"/>
                                      </p:to>
                                    </p:set>
                                    <p:anim calcmode="lin" valueType="num">
                                      <p:cBhvr additive="base">
                                        <p:cTn id="12" dur="500" fill="hold"/>
                                        <p:tgtEl>
                                          <p:spTgt spid="4">
                                            <p:graphicEl>
                                              <a:dgm id="{5DB231EB-B76B-4F38-853F-9CB5AF586D96}"/>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graphicEl>
                                              <a:dgm id="{5DB231EB-B76B-4F38-853F-9CB5AF586D96}"/>
                                            </p:graphic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4">
                                            <p:graphicEl>
                                              <a:dgm id="{041113AE-D167-485F-A0F1-F5FDC2432E65}"/>
                                            </p:graphicEl>
                                          </p:spTgt>
                                        </p:tgtEl>
                                        <p:attrNameLst>
                                          <p:attrName>style.visibility</p:attrName>
                                        </p:attrNameLst>
                                      </p:cBhvr>
                                      <p:to>
                                        <p:strVal val="visible"/>
                                      </p:to>
                                    </p:set>
                                    <p:anim calcmode="lin" valueType="num">
                                      <p:cBhvr additive="base">
                                        <p:cTn id="17" dur="500" fill="hold"/>
                                        <p:tgtEl>
                                          <p:spTgt spid="4">
                                            <p:graphicEl>
                                              <a:dgm id="{041113AE-D167-485F-A0F1-F5FDC2432E65}"/>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041113AE-D167-485F-A0F1-F5FDC2432E65}"/>
                                            </p:graphic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4">
                                            <p:graphicEl>
                                              <a:dgm id="{39B25980-6EEC-44D1-9B44-509E51515C56}"/>
                                            </p:graphicEl>
                                          </p:spTgt>
                                        </p:tgtEl>
                                        <p:attrNameLst>
                                          <p:attrName>style.visibility</p:attrName>
                                        </p:attrNameLst>
                                      </p:cBhvr>
                                      <p:to>
                                        <p:strVal val="visible"/>
                                      </p:to>
                                    </p:set>
                                    <p:anim calcmode="lin" valueType="num">
                                      <p:cBhvr additive="base">
                                        <p:cTn id="22" dur="500" fill="hold"/>
                                        <p:tgtEl>
                                          <p:spTgt spid="4">
                                            <p:graphicEl>
                                              <a:dgm id="{39B25980-6EEC-44D1-9B44-509E51515C56}"/>
                                            </p:graphic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graphicEl>
                                              <a:dgm id="{39B25980-6EEC-44D1-9B44-509E51515C56}"/>
                                            </p:graphic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4">
                                            <p:graphicEl>
                                              <a:dgm id="{D1A31042-F2E3-4343-B035-690536745C51}"/>
                                            </p:graphicEl>
                                          </p:spTgt>
                                        </p:tgtEl>
                                        <p:attrNameLst>
                                          <p:attrName>style.visibility</p:attrName>
                                        </p:attrNameLst>
                                      </p:cBhvr>
                                      <p:to>
                                        <p:strVal val="visible"/>
                                      </p:to>
                                    </p:set>
                                    <p:anim calcmode="lin" valueType="num">
                                      <p:cBhvr additive="base">
                                        <p:cTn id="27" dur="500" fill="hold"/>
                                        <p:tgtEl>
                                          <p:spTgt spid="4">
                                            <p:graphicEl>
                                              <a:dgm id="{D1A31042-F2E3-4343-B035-690536745C51}"/>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D1A31042-F2E3-4343-B035-690536745C51}"/>
                                            </p:graphic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4">
                                            <p:graphicEl>
                                              <a:dgm id="{E8748799-EE7A-4A06-8F6A-789576869A03}"/>
                                            </p:graphicEl>
                                          </p:spTgt>
                                        </p:tgtEl>
                                        <p:attrNameLst>
                                          <p:attrName>style.visibility</p:attrName>
                                        </p:attrNameLst>
                                      </p:cBhvr>
                                      <p:to>
                                        <p:strVal val="visible"/>
                                      </p:to>
                                    </p:set>
                                    <p:anim calcmode="lin" valueType="num">
                                      <p:cBhvr additive="base">
                                        <p:cTn id="32" dur="500" fill="hold"/>
                                        <p:tgtEl>
                                          <p:spTgt spid="4">
                                            <p:graphicEl>
                                              <a:dgm id="{E8748799-EE7A-4A06-8F6A-789576869A03}"/>
                                            </p:graphic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graphicEl>
                                              <a:dgm id="{E8748799-EE7A-4A06-8F6A-789576869A03}"/>
                                            </p:graphic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4">
                                            <p:graphicEl>
                                              <a:dgm id="{0BBA1E99-6B24-45DF-AF71-D4F79B128A0C}"/>
                                            </p:graphicEl>
                                          </p:spTgt>
                                        </p:tgtEl>
                                        <p:attrNameLst>
                                          <p:attrName>style.visibility</p:attrName>
                                        </p:attrNameLst>
                                      </p:cBhvr>
                                      <p:to>
                                        <p:strVal val="visible"/>
                                      </p:to>
                                    </p:set>
                                    <p:anim calcmode="lin" valueType="num">
                                      <p:cBhvr additive="base">
                                        <p:cTn id="37" dur="500" fill="hold"/>
                                        <p:tgtEl>
                                          <p:spTgt spid="4">
                                            <p:graphicEl>
                                              <a:dgm id="{0BBA1E99-6B24-45DF-AF71-D4F79B128A0C}"/>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0BBA1E99-6B24-45DF-AF71-D4F79B128A0C}"/>
                                            </p:graphic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4">
                                            <p:graphicEl>
                                              <a:dgm id="{E5A9EA74-BCA8-4832-8AEF-66E525B8BA53}"/>
                                            </p:graphicEl>
                                          </p:spTgt>
                                        </p:tgtEl>
                                        <p:attrNameLst>
                                          <p:attrName>style.visibility</p:attrName>
                                        </p:attrNameLst>
                                      </p:cBhvr>
                                      <p:to>
                                        <p:strVal val="visible"/>
                                      </p:to>
                                    </p:set>
                                    <p:anim calcmode="lin" valueType="num">
                                      <p:cBhvr additive="base">
                                        <p:cTn id="42" dur="500" fill="hold"/>
                                        <p:tgtEl>
                                          <p:spTgt spid="4">
                                            <p:graphicEl>
                                              <a:dgm id="{E5A9EA74-BCA8-4832-8AEF-66E525B8BA53}"/>
                                            </p:graphic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graphicEl>
                                              <a:dgm id="{E5A9EA74-BCA8-4832-8AEF-66E525B8BA53}"/>
                                            </p:graphic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4">
                                            <p:graphicEl>
                                              <a:dgm id="{FC4A30DD-3DD4-49A3-B614-FEF8AAED24F6}"/>
                                            </p:graphicEl>
                                          </p:spTgt>
                                        </p:tgtEl>
                                        <p:attrNameLst>
                                          <p:attrName>style.visibility</p:attrName>
                                        </p:attrNameLst>
                                      </p:cBhvr>
                                      <p:to>
                                        <p:strVal val="visible"/>
                                      </p:to>
                                    </p:set>
                                    <p:anim calcmode="lin" valueType="num">
                                      <p:cBhvr additive="base">
                                        <p:cTn id="47" dur="500" fill="hold"/>
                                        <p:tgtEl>
                                          <p:spTgt spid="4">
                                            <p:graphicEl>
                                              <a:dgm id="{FC4A30DD-3DD4-49A3-B614-FEF8AAED24F6}"/>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graphicEl>
                                              <a:dgm id="{FC4A30DD-3DD4-49A3-B614-FEF8AAED24F6}"/>
                                            </p:graphic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4">
                                            <p:graphicEl>
                                              <a:dgm id="{07921D47-F619-4A46-A1E4-E34099A1F6DC}"/>
                                            </p:graphicEl>
                                          </p:spTgt>
                                        </p:tgtEl>
                                        <p:attrNameLst>
                                          <p:attrName>style.visibility</p:attrName>
                                        </p:attrNameLst>
                                      </p:cBhvr>
                                      <p:to>
                                        <p:strVal val="visible"/>
                                      </p:to>
                                    </p:set>
                                    <p:anim calcmode="lin" valueType="num">
                                      <p:cBhvr additive="base">
                                        <p:cTn id="52" dur="500" fill="hold"/>
                                        <p:tgtEl>
                                          <p:spTgt spid="4">
                                            <p:graphicEl>
                                              <a:dgm id="{07921D47-F619-4A46-A1E4-E34099A1F6DC}"/>
                                            </p:graphicEl>
                                          </p:spTgt>
                                        </p:tgtEl>
                                        <p:attrNameLst>
                                          <p:attrName>ppt_x</p:attrName>
                                        </p:attrNameLst>
                                      </p:cBhvr>
                                      <p:tavLst>
                                        <p:tav tm="0">
                                          <p:val>
                                            <p:strVal val="#ppt_x"/>
                                          </p:val>
                                        </p:tav>
                                        <p:tav tm="100000">
                                          <p:val>
                                            <p:strVal val="#ppt_x"/>
                                          </p:val>
                                        </p:tav>
                                      </p:tavLst>
                                    </p:anim>
                                    <p:anim calcmode="lin" valueType="num">
                                      <p:cBhvr additive="base">
                                        <p:cTn id="53" dur="500" fill="hold"/>
                                        <p:tgtEl>
                                          <p:spTgt spid="4">
                                            <p:graphicEl>
                                              <a:dgm id="{07921D47-F619-4A46-A1E4-E34099A1F6DC}"/>
                                            </p:graphicEl>
                                          </p:spTgt>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grpId="0" nodeType="afterEffect">
                                  <p:stCondLst>
                                    <p:cond delay="0"/>
                                  </p:stCondLst>
                                  <p:childTnLst>
                                    <p:set>
                                      <p:cBhvr>
                                        <p:cTn id="56" dur="1" fill="hold">
                                          <p:stCondLst>
                                            <p:cond delay="0"/>
                                          </p:stCondLst>
                                        </p:cTn>
                                        <p:tgtEl>
                                          <p:spTgt spid="4">
                                            <p:graphicEl>
                                              <a:dgm id="{9BDC9A8C-CC03-4C14-9219-EAD68FFE4530}"/>
                                            </p:graphicEl>
                                          </p:spTgt>
                                        </p:tgtEl>
                                        <p:attrNameLst>
                                          <p:attrName>style.visibility</p:attrName>
                                        </p:attrNameLst>
                                      </p:cBhvr>
                                      <p:to>
                                        <p:strVal val="visible"/>
                                      </p:to>
                                    </p:set>
                                    <p:anim calcmode="lin" valueType="num">
                                      <p:cBhvr additive="base">
                                        <p:cTn id="57" dur="500" fill="hold"/>
                                        <p:tgtEl>
                                          <p:spTgt spid="4">
                                            <p:graphicEl>
                                              <a:dgm id="{9BDC9A8C-CC03-4C14-9219-EAD68FFE4530}"/>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9BDC9A8C-CC03-4C14-9219-EAD68FFE4530}"/>
                                            </p:graphicEl>
                                          </p:spTgt>
                                        </p:tgtEl>
                                        <p:attrNameLst>
                                          <p:attrName>ppt_y</p:attrName>
                                        </p:attrNameLst>
                                      </p:cBhvr>
                                      <p:tavLst>
                                        <p:tav tm="0">
                                          <p:val>
                                            <p:strVal val="1+#ppt_h/2"/>
                                          </p:val>
                                        </p:tav>
                                        <p:tav tm="100000">
                                          <p:val>
                                            <p:strVal val="#ppt_y"/>
                                          </p:val>
                                        </p:tav>
                                      </p:tavLst>
                                    </p:anim>
                                  </p:childTnLst>
                                </p:cTn>
                              </p:par>
                            </p:childTnLst>
                          </p:cTn>
                        </p:par>
                        <p:par>
                          <p:cTn id="59" fill="hold">
                            <p:stCondLst>
                              <p:cond delay="5500"/>
                            </p:stCondLst>
                            <p:childTnLst>
                              <p:par>
                                <p:cTn id="60" presetID="2" presetClass="entr" presetSubtype="4" fill="hold" grpId="0" nodeType="afterEffect">
                                  <p:stCondLst>
                                    <p:cond delay="0"/>
                                  </p:stCondLst>
                                  <p:childTnLst>
                                    <p:set>
                                      <p:cBhvr>
                                        <p:cTn id="61" dur="1" fill="hold">
                                          <p:stCondLst>
                                            <p:cond delay="0"/>
                                          </p:stCondLst>
                                        </p:cTn>
                                        <p:tgtEl>
                                          <p:spTgt spid="4">
                                            <p:graphicEl>
                                              <a:dgm id="{F1B87973-3734-4F86-819A-D9C6932882F9}"/>
                                            </p:graphicEl>
                                          </p:spTgt>
                                        </p:tgtEl>
                                        <p:attrNameLst>
                                          <p:attrName>style.visibility</p:attrName>
                                        </p:attrNameLst>
                                      </p:cBhvr>
                                      <p:to>
                                        <p:strVal val="visible"/>
                                      </p:to>
                                    </p:set>
                                    <p:anim calcmode="lin" valueType="num">
                                      <p:cBhvr additive="base">
                                        <p:cTn id="62" dur="500" fill="hold"/>
                                        <p:tgtEl>
                                          <p:spTgt spid="4">
                                            <p:graphicEl>
                                              <a:dgm id="{F1B87973-3734-4F86-819A-D9C6932882F9}"/>
                                            </p:graphicEl>
                                          </p:spTgt>
                                        </p:tgtEl>
                                        <p:attrNameLst>
                                          <p:attrName>ppt_x</p:attrName>
                                        </p:attrNameLst>
                                      </p:cBhvr>
                                      <p:tavLst>
                                        <p:tav tm="0">
                                          <p:val>
                                            <p:strVal val="#ppt_x"/>
                                          </p:val>
                                        </p:tav>
                                        <p:tav tm="100000">
                                          <p:val>
                                            <p:strVal val="#ppt_x"/>
                                          </p:val>
                                        </p:tav>
                                      </p:tavLst>
                                    </p:anim>
                                    <p:anim calcmode="lin" valueType="num">
                                      <p:cBhvr additive="base">
                                        <p:cTn id="63" dur="500" fill="hold"/>
                                        <p:tgtEl>
                                          <p:spTgt spid="4">
                                            <p:graphicEl>
                                              <a:dgm id="{F1B87973-3734-4F86-819A-D9C6932882F9}"/>
                                            </p:graphicEl>
                                          </p:spTgt>
                                        </p:tgtEl>
                                        <p:attrNameLst>
                                          <p:attrName>ppt_y</p:attrName>
                                        </p:attrNameLst>
                                      </p:cBhvr>
                                      <p:tavLst>
                                        <p:tav tm="0">
                                          <p:val>
                                            <p:strVal val="1+#ppt_h/2"/>
                                          </p:val>
                                        </p:tav>
                                        <p:tav tm="100000">
                                          <p:val>
                                            <p:strVal val="#ppt_y"/>
                                          </p:val>
                                        </p:tav>
                                      </p:tavLst>
                                    </p:anim>
                                  </p:childTnLst>
                                </p:cTn>
                              </p:par>
                            </p:childTnLst>
                          </p:cTn>
                        </p:par>
                        <p:par>
                          <p:cTn id="64" fill="hold">
                            <p:stCondLst>
                              <p:cond delay="6000"/>
                            </p:stCondLst>
                            <p:childTnLst>
                              <p:par>
                                <p:cTn id="65" presetID="2" presetClass="entr" presetSubtype="4" fill="hold" grpId="0" nodeType="afterEffect">
                                  <p:stCondLst>
                                    <p:cond delay="0"/>
                                  </p:stCondLst>
                                  <p:childTnLst>
                                    <p:set>
                                      <p:cBhvr>
                                        <p:cTn id="66" dur="1" fill="hold">
                                          <p:stCondLst>
                                            <p:cond delay="0"/>
                                          </p:stCondLst>
                                        </p:cTn>
                                        <p:tgtEl>
                                          <p:spTgt spid="4">
                                            <p:graphicEl>
                                              <a:dgm id="{382A7AEA-6516-46E9-983E-1EB4C84744AA}"/>
                                            </p:graphicEl>
                                          </p:spTgt>
                                        </p:tgtEl>
                                        <p:attrNameLst>
                                          <p:attrName>style.visibility</p:attrName>
                                        </p:attrNameLst>
                                      </p:cBhvr>
                                      <p:to>
                                        <p:strVal val="visible"/>
                                      </p:to>
                                    </p:set>
                                    <p:anim calcmode="lin" valueType="num">
                                      <p:cBhvr additive="base">
                                        <p:cTn id="67" dur="500" fill="hold"/>
                                        <p:tgtEl>
                                          <p:spTgt spid="4">
                                            <p:graphicEl>
                                              <a:dgm id="{382A7AEA-6516-46E9-983E-1EB4C84744AA}"/>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graphicEl>
                                              <a:dgm id="{382A7AEA-6516-46E9-983E-1EB4C84744AA}"/>
                                            </p:graphicEl>
                                          </p:spTgt>
                                        </p:tgtEl>
                                        <p:attrNameLst>
                                          <p:attrName>ppt_y</p:attrName>
                                        </p:attrNameLst>
                                      </p:cBhvr>
                                      <p:tavLst>
                                        <p:tav tm="0">
                                          <p:val>
                                            <p:strVal val="1+#ppt_h/2"/>
                                          </p:val>
                                        </p:tav>
                                        <p:tav tm="100000">
                                          <p:val>
                                            <p:strVal val="#ppt_y"/>
                                          </p:val>
                                        </p:tav>
                                      </p:tavLst>
                                    </p:anim>
                                  </p:childTnLst>
                                </p:cTn>
                              </p:par>
                            </p:childTnLst>
                          </p:cTn>
                        </p:par>
                        <p:par>
                          <p:cTn id="69" fill="hold">
                            <p:stCondLst>
                              <p:cond delay="6500"/>
                            </p:stCondLst>
                            <p:childTnLst>
                              <p:par>
                                <p:cTn id="70" presetID="2" presetClass="entr" presetSubtype="4" fill="hold" grpId="0" nodeType="afterEffect">
                                  <p:stCondLst>
                                    <p:cond delay="0"/>
                                  </p:stCondLst>
                                  <p:childTnLst>
                                    <p:set>
                                      <p:cBhvr>
                                        <p:cTn id="71" dur="1" fill="hold">
                                          <p:stCondLst>
                                            <p:cond delay="0"/>
                                          </p:stCondLst>
                                        </p:cTn>
                                        <p:tgtEl>
                                          <p:spTgt spid="4">
                                            <p:graphicEl>
                                              <a:dgm id="{CB92D94D-703D-4142-AFED-AD54FC9D1BE0}"/>
                                            </p:graphicEl>
                                          </p:spTgt>
                                        </p:tgtEl>
                                        <p:attrNameLst>
                                          <p:attrName>style.visibility</p:attrName>
                                        </p:attrNameLst>
                                      </p:cBhvr>
                                      <p:to>
                                        <p:strVal val="visible"/>
                                      </p:to>
                                    </p:set>
                                    <p:anim calcmode="lin" valueType="num">
                                      <p:cBhvr additive="base">
                                        <p:cTn id="72" dur="500" fill="hold"/>
                                        <p:tgtEl>
                                          <p:spTgt spid="4">
                                            <p:graphicEl>
                                              <a:dgm id="{CB92D94D-703D-4142-AFED-AD54FC9D1BE0}"/>
                                            </p:graphicEl>
                                          </p:spTgt>
                                        </p:tgtEl>
                                        <p:attrNameLst>
                                          <p:attrName>ppt_x</p:attrName>
                                        </p:attrNameLst>
                                      </p:cBhvr>
                                      <p:tavLst>
                                        <p:tav tm="0">
                                          <p:val>
                                            <p:strVal val="#ppt_x"/>
                                          </p:val>
                                        </p:tav>
                                        <p:tav tm="100000">
                                          <p:val>
                                            <p:strVal val="#ppt_x"/>
                                          </p:val>
                                        </p:tav>
                                      </p:tavLst>
                                    </p:anim>
                                    <p:anim calcmode="lin" valueType="num">
                                      <p:cBhvr additive="base">
                                        <p:cTn id="73" dur="500" fill="hold"/>
                                        <p:tgtEl>
                                          <p:spTgt spid="4">
                                            <p:graphicEl>
                                              <a:dgm id="{CB92D94D-703D-4142-AFED-AD54FC9D1BE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b="1" dirty="0" err="1" smtClean="0">
                <a:solidFill>
                  <a:srgbClr val="FF3300"/>
                </a:solidFill>
              </a:rPr>
              <a:t>1.</a:t>
            </a:r>
            <a:r>
              <a:rPr lang="ar-EG" b="1" dirty="0" smtClean="0">
                <a:solidFill>
                  <a:srgbClr val="FF3300"/>
                </a:solidFill>
              </a:rPr>
              <a:t> الإدراك </a:t>
            </a:r>
            <a:r>
              <a:rPr lang="ar-EG" b="1" dirty="0" err="1" smtClean="0">
                <a:solidFill>
                  <a:srgbClr val="FF3300"/>
                </a:solidFill>
              </a:rPr>
              <a:t>الحسي </a:t>
            </a:r>
            <a:r>
              <a:rPr lang="ar-EG" b="1" dirty="0" smtClean="0">
                <a:solidFill>
                  <a:srgbClr val="FF3300"/>
                </a:solidFill>
              </a:rPr>
              <a:t>(الملاحظة</a:t>
            </a:r>
            <a:r>
              <a:rPr lang="ar-EG" b="1" dirty="0" err="1" smtClean="0">
                <a:solidFill>
                  <a:srgbClr val="FF3300"/>
                </a:solidFill>
              </a:rPr>
              <a:t>):</a:t>
            </a:r>
            <a:r>
              <a:rPr lang="ar-EG" b="1" dirty="0" smtClean="0">
                <a:solidFill>
                  <a:srgbClr val="FF3300"/>
                </a:solidFill>
              </a:rPr>
              <a:t> </a:t>
            </a:r>
            <a:r>
              <a:rPr lang="en-US" b="1" dirty="0" smtClean="0">
                <a:solidFill>
                  <a:srgbClr val="FF3300"/>
                </a:solidFill>
              </a:rPr>
              <a:t>perception</a:t>
            </a:r>
            <a:endParaRPr lang="en-US" dirty="0">
              <a:solidFill>
                <a:srgbClr val="FF3300"/>
              </a:solidFill>
            </a:endParaRPr>
          </a:p>
        </p:txBody>
      </p:sp>
      <p:sp>
        <p:nvSpPr>
          <p:cNvPr id="3" name="عنصر نائب للمحتوى 2"/>
          <p:cNvSpPr>
            <a:spLocks noGrp="1"/>
          </p:cNvSpPr>
          <p:nvPr>
            <p:ph sz="quarter" idx="1"/>
          </p:nvPr>
        </p:nvSpPr>
        <p:spPr>
          <a:xfrm>
            <a:off x="395536" y="1447800"/>
            <a:ext cx="8291264" cy="4789512"/>
          </a:xfrm>
        </p:spPr>
        <p:txBody>
          <a:bodyPr>
            <a:noAutofit/>
          </a:bodyPr>
          <a:lstStyle/>
          <a:p>
            <a:pPr algn="just"/>
            <a:r>
              <a:rPr lang="ar-SA" sz="2800" dirty="0" smtClean="0">
                <a:latin typeface="Simplified Arabic" pitchFamily="18" charset="-78"/>
                <a:cs typeface="Simplified Arabic" pitchFamily="18" charset="-78"/>
              </a:rPr>
              <a:t>يتعلق هذا البعد باستعمال الأعضاء الحسية وبالشعور الذي يقود إلى النشاط الحركي وتقوم عملية الإدراك على معرفة المتعلم بالمهارة والأدوات اللازمة للقيام بالعمل، وتحديداً أعضاء جسمه التي تنفذ العمل أي الربط بين المعرفة </a:t>
            </a:r>
            <a:r>
              <a:rPr lang="ar-SA" sz="2800" dirty="0" err="1" smtClean="0">
                <a:latin typeface="Simplified Arabic" pitchFamily="18" charset="-78"/>
                <a:cs typeface="Simplified Arabic" pitchFamily="18" charset="-78"/>
              </a:rPr>
              <a:t>والعمل.</a:t>
            </a:r>
            <a:r>
              <a:rPr lang="ar-SA"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algn="just">
              <a:buNone/>
            </a:pPr>
            <a:r>
              <a:rPr lang="ar-SA"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algn="just">
              <a:buNone/>
            </a:pPr>
            <a:r>
              <a:rPr lang="ar-SA" sz="2800" b="1" dirty="0" smtClean="0">
                <a:latin typeface="Simplified Arabic" pitchFamily="18" charset="-78"/>
                <a:cs typeface="Simplified Arabic" pitchFamily="18" charset="-78"/>
              </a:rPr>
              <a:t>ومن أمثلة الأهداف السلوكية في مستوى الإدراك </a:t>
            </a:r>
            <a:r>
              <a:rPr lang="ar-SA" sz="2800" b="1" dirty="0" err="1" smtClean="0">
                <a:latin typeface="Simplified Arabic" pitchFamily="18" charset="-78"/>
                <a:cs typeface="Simplified Arabic" pitchFamily="18" charset="-78"/>
              </a:rPr>
              <a:t>الحسي:</a:t>
            </a:r>
            <a:r>
              <a:rPr lang="ar-SA" sz="2800" b="1" dirty="0" smtClean="0">
                <a:latin typeface="Simplified Arabic" pitchFamily="18" charset="-78"/>
                <a:cs typeface="Simplified Arabic" pitchFamily="18" charset="-78"/>
              </a:rPr>
              <a:t>   </a:t>
            </a:r>
            <a:endParaRPr lang="en-US" sz="2800" b="1" dirty="0" smtClean="0">
              <a:latin typeface="Simplified Arabic" pitchFamily="18" charset="-78"/>
              <a:cs typeface="Simplified Arabic" pitchFamily="18" charset="-78"/>
            </a:endParaRPr>
          </a:p>
          <a:p>
            <a:pPr lvl="0" algn="just"/>
            <a:r>
              <a:rPr lang="ar-SA" sz="2800" dirty="0" smtClean="0">
                <a:latin typeface="Simplified Arabic" pitchFamily="18" charset="-78"/>
                <a:cs typeface="Simplified Arabic" pitchFamily="18" charset="-78"/>
              </a:rPr>
              <a:t>أن يتعرف الطالب على الأدوات اللازمة لصناعة </a:t>
            </a:r>
            <a:r>
              <a:rPr lang="ar-SA" sz="2800" dirty="0" err="1" smtClean="0">
                <a:latin typeface="Simplified Arabic" pitchFamily="18" charset="-78"/>
                <a:cs typeface="Simplified Arabic" pitchFamily="18" charset="-78"/>
              </a:rPr>
              <a:t>المجهر.</a:t>
            </a:r>
            <a:r>
              <a:rPr lang="ar-SA"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lvl="0" algn="just"/>
            <a:r>
              <a:rPr lang="ar-SA" sz="2800" dirty="0" smtClean="0">
                <a:latin typeface="Simplified Arabic" pitchFamily="18" charset="-78"/>
                <a:cs typeface="Simplified Arabic" pitchFamily="18" charset="-78"/>
              </a:rPr>
              <a:t>أن يحدد الطالب الأدوات اللازمة لعمل مجسم لقلب </a:t>
            </a:r>
            <a:r>
              <a:rPr lang="ar-SA" sz="2800" dirty="0" err="1" smtClean="0">
                <a:latin typeface="Simplified Arabic" pitchFamily="18" charset="-78"/>
                <a:cs typeface="Simplified Arabic" pitchFamily="18" charset="-78"/>
              </a:rPr>
              <a:t>الإنسان.</a:t>
            </a:r>
            <a:r>
              <a:rPr lang="ar-SA" sz="2800" dirty="0" smtClean="0">
                <a:latin typeface="Simplified Arabic" pitchFamily="18" charset="-78"/>
                <a:cs typeface="Simplified Arabic" pitchFamily="18" charset="-78"/>
              </a:rPr>
              <a:t>  </a:t>
            </a:r>
            <a:endParaRPr lang="en-US" sz="2800" dirty="0" smtClean="0">
              <a:latin typeface="Simplified Arabic" pitchFamily="18" charset="-78"/>
              <a:cs typeface="Simplified Arabic" pitchFamily="18" charset="-78"/>
            </a:endParaRPr>
          </a:p>
          <a:p>
            <a:pPr lvl="0" algn="just"/>
            <a:r>
              <a:rPr lang="ar-SA" sz="2800" dirty="0" smtClean="0">
                <a:latin typeface="Simplified Arabic" pitchFamily="18" charset="-78"/>
                <a:cs typeface="Simplified Arabic" pitchFamily="18" charset="-78"/>
              </a:rPr>
              <a:t>أن يتعرف الطالب على المواد اللازمة لتحضير غاز الأكسجين في </a:t>
            </a:r>
            <a:r>
              <a:rPr lang="ar-SA" sz="2800" dirty="0" err="1" smtClean="0">
                <a:latin typeface="Simplified Arabic" pitchFamily="18" charset="-78"/>
                <a:cs typeface="Simplified Arabic" pitchFamily="18" charset="-78"/>
              </a:rPr>
              <a:t>المعمل.</a:t>
            </a:r>
            <a:r>
              <a:rPr lang="ar-SA" sz="2800" dirty="0" smtClean="0">
                <a:latin typeface="Simplified Arabic" pitchFamily="18" charset="-78"/>
                <a:cs typeface="Simplified Arabic" pitchFamily="18" charset="-78"/>
              </a:rPr>
              <a:t> </a:t>
            </a:r>
            <a:endParaRPr lang="en-US" sz="2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4624"/>
            <a:ext cx="7772400" cy="1143000"/>
          </a:xfrm>
        </p:spPr>
        <p:txBody>
          <a:bodyPr/>
          <a:lstStyle/>
          <a:p>
            <a:pPr algn="r"/>
            <a:r>
              <a:rPr lang="ar-SA" b="1" dirty="0" err="1" smtClean="0">
                <a:solidFill>
                  <a:srgbClr val="FF3300"/>
                </a:solidFill>
              </a:rPr>
              <a:t>2.</a:t>
            </a:r>
            <a:r>
              <a:rPr lang="ar-SA" b="1" dirty="0" smtClean="0">
                <a:solidFill>
                  <a:srgbClr val="FF3300"/>
                </a:solidFill>
              </a:rPr>
              <a:t> التهيؤ(الميل</a:t>
            </a:r>
            <a:r>
              <a:rPr lang="ar-SA" b="1" dirty="0" err="1" smtClean="0">
                <a:solidFill>
                  <a:srgbClr val="FF3300"/>
                </a:solidFill>
              </a:rPr>
              <a:t>):</a:t>
            </a:r>
            <a:r>
              <a:rPr lang="ar-SA" b="1" dirty="0" smtClean="0">
                <a:solidFill>
                  <a:srgbClr val="FF3300"/>
                </a:solidFill>
              </a:rPr>
              <a:t>  </a:t>
            </a:r>
            <a:r>
              <a:rPr lang="en-US" b="1" dirty="0" smtClean="0">
                <a:solidFill>
                  <a:srgbClr val="FF3300"/>
                </a:solidFill>
              </a:rPr>
              <a:t>Set </a:t>
            </a:r>
            <a:endParaRPr lang="en-US" dirty="0">
              <a:solidFill>
                <a:srgbClr val="FF3300"/>
              </a:solidFill>
            </a:endParaRPr>
          </a:p>
        </p:txBody>
      </p:sp>
      <p:sp>
        <p:nvSpPr>
          <p:cNvPr id="3" name="عنصر نائب للمحتوى 2"/>
          <p:cNvSpPr>
            <a:spLocks noGrp="1"/>
          </p:cNvSpPr>
          <p:nvPr>
            <p:ph sz="quarter" idx="1"/>
          </p:nvPr>
        </p:nvSpPr>
        <p:spPr>
          <a:xfrm>
            <a:off x="539552" y="1447800"/>
            <a:ext cx="8147248" cy="4933528"/>
          </a:xfrm>
        </p:spPr>
        <p:txBody>
          <a:bodyPr>
            <a:noAutofit/>
          </a:bodyPr>
          <a:lstStyle/>
          <a:p>
            <a:pPr algn="just"/>
            <a:r>
              <a:rPr lang="ar-EG" sz="3200" dirty="0" smtClean="0">
                <a:latin typeface="Simplified Arabic" pitchFamily="18" charset="-78"/>
                <a:cs typeface="Simplified Arabic" pitchFamily="18" charset="-78"/>
              </a:rPr>
              <a:t>بعد إدراك الطالب للمهارة المطلوبة ومعرفته بالأدوات اللازمة للقيام </a:t>
            </a:r>
            <a:r>
              <a:rPr lang="ar-EG" sz="3200" dirty="0" err="1" smtClean="0">
                <a:latin typeface="Simplified Arabic" pitchFamily="18" charset="-78"/>
                <a:cs typeface="Simplified Arabic" pitchFamily="18" charset="-78"/>
              </a:rPr>
              <a:t>بها</a:t>
            </a:r>
            <a:r>
              <a:rPr lang="ar-EG" sz="3200" dirty="0" smtClean="0">
                <a:latin typeface="Simplified Arabic" pitchFamily="18" charset="-78"/>
                <a:cs typeface="Simplified Arabic" pitchFamily="18" charset="-78"/>
              </a:rPr>
              <a:t> يصبح لديه الميل والرغبة للقيام بهذه المهارة أو </a:t>
            </a:r>
            <a:r>
              <a:rPr lang="ar-EG" sz="3200" dirty="0" err="1" smtClean="0">
                <a:latin typeface="Simplified Arabic" pitchFamily="18" charset="-78"/>
                <a:cs typeface="Simplified Arabic" pitchFamily="18" charset="-78"/>
              </a:rPr>
              <a:t>العمل.</a:t>
            </a:r>
            <a:r>
              <a:rPr lang="ar-EG" sz="3200" dirty="0" smtClean="0">
                <a:latin typeface="Simplified Arabic" pitchFamily="18" charset="-78"/>
                <a:cs typeface="Simplified Arabic" pitchFamily="18" charset="-78"/>
              </a:rPr>
              <a:t> والميل يتضمن التهيؤ الذهني والتهيؤ البدني والتهيؤ الانفعالي ويعد الإدراك الحسي شرطاً أساسياً لهذه </a:t>
            </a:r>
            <a:r>
              <a:rPr lang="ar-EG" sz="3200" dirty="0" err="1" smtClean="0">
                <a:latin typeface="Simplified Arabic" pitchFamily="18" charset="-78"/>
                <a:cs typeface="Simplified Arabic" pitchFamily="18" charset="-78"/>
              </a:rPr>
              <a:t>المستويات.</a:t>
            </a:r>
            <a:r>
              <a:rPr lang="ar-EG" sz="3200" dirty="0" smtClean="0">
                <a:latin typeface="Simplified Arabic" pitchFamily="18" charset="-78"/>
                <a:cs typeface="Simplified Arabic" pitchFamily="18" charset="-78"/>
              </a:rPr>
              <a:t>  </a:t>
            </a:r>
            <a:endParaRPr lang="ar-SA" sz="3200" dirty="0" smtClean="0">
              <a:latin typeface="Simplified Arabic" pitchFamily="18" charset="-78"/>
              <a:cs typeface="Simplified Arabic" pitchFamily="18" charset="-78"/>
            </a:endParaRPr>
          </a:p>
          <a:p>
            <a:pPr algn="just">
              <a:buNone/>
            </a:pPr>
            <a:endParaRPr lang="en-US" sz="1600" dirty="0" smtClean="0">
              <a:latin typeface="Simplified Arabic" pitchFamily="18" charset="-78"/>
              <a:cs typeface="Simplified Arabic" pitchFamily="18" charset="-78"/>
            </a:endParaRPr>
          </a:p>
          <a:p>
            <a:pPr algn="just">
              <a:buNone/>
            </a:pPr>
            <a:r>
              <a:rPr lang="ar-EG" sz="3200" b="1" dirty="0" smtClean="0">
                <a:latin typeface="Simplified Arabic" pitchFamily="18" charset="-78"/>
                <a:cs typeface="Simplified Arabic" pitchFamily="18" charset="-78"/>
              </a:rPr>
              <a:t>ومن أمثلة الأهداف السلوكية في مستوى </a:t>
            </a:r>
            <a:r>
              <a:rPr lang="ar-EG" sz="3200" b="1" dirty="0" err="1" smtClean="0">
                <a:latin typeface="Simplified Arabic" pitchFamily="18" charset="-78"/>
                <a:cs typeface="Simplified Arabic" pitchFamily="18" charset="-78"/>
              </a:rPr>
              <a:t>التهيؤ:</a:t>
            </a:r>
            <a:r>
              <a:rPr lang="ar-EG" sz="3200" b="1" dirty="0" smtClean="0">
                <a:latin typeface="Simplified Arabic" pitchFamily="18" charset="-78"/>
                <a:cs typeface="Simplified Arabic" pitchFamily="18" charset="-78"/>
              </a:rPr>
              <a:t> </a:t>
            </a:r>
            <a:endParaRPr lang="en-US" sz="3200" b="1" dirty="0" smtClean="0">
              <a:latin typeface="Simplified Arabic" pitchFamily="18" charset="-78"/>
              <a:cs typeface="Simplified Arabic" pitchFamily="18" charset="-78"/>
            </a:endParaRPr>
          </a:p>
          <a:p>
            <a:pPr algn="just"/>
            <a:r>
              <a:rPr lang="ar-EG" sz="3200" dirty="0" smtClean="0">
                <a:latin typeface="Simplified Arabic" pitchFamily="18" charset="-78"/>
                <a:cs typeface="Simplified Arabic" pitchFamily="18" charset="-78"/>
              </a:rPr>
              <a:t>أن يبدي الطالب الرغبة في استخدام الميكروسكوب لفحص </a:t>
            </a:r>
            <a:r>
              <a:rPr lang="ar-EG" sz="3200" dirty="0" err="1" smtClean="0">
                <a:latin typeface="Simplified Arabic" pitchFamily="18" charset="-78"/>
                <a:cs typeface="Simplified Arabic" pitchFamily="18" charset="-78"/>
              </a:rPr>
              <a:t>الشرائح.</a:t>
            </a:r>
            <a:r>
              <a:rPr lang="ar-EG" sz="3200" dirty="0" smtClean="0">
                <a:latin typeface="Simplified Arabic" pitchFamily="18" charset="-78"/>
                <a:cs typeface="Simplified Arabic" pitchFamily="18" charset="-78"/>
              </a:rPr>
              <a:t> </a:t>
            </a:r>
            <a:endParaRPr lang="en-US" sz="3200" dirty="0" smtClean="0">
              <a:latin typeface="Simplified Arabic" pitchFamily="18" charset="-78"/>
              <a:cs typeface="Simplified Arabic" pitchFamily="18" charset="-78"/>
            </a:endParaRPr>
          </a:p>
          <a:p>
            <a:pPr algn="just"/>
            <a:r>
              <a:rPr lang="ar-EG" sz="3200" dirty="0" smtClean="0">
                <a:latin typeface="Simplified Arabic" pitchFamily="18" charset="-78"/>
                <a:cs typeface="Simplified Arabic" pitchFamily="18" charset="-78"/>
              </a:rPr>
              <a:t>أن يظهر الطالب ميلاً لاستخدام الترمومتر في تحديد درجة حرارة </a:t>
            </a:r>
            <a:r>
              <a:rPr lang="ar-EG" sz="3200" dirty="0" err="1" smtClean="0">
                <a:latin typeface="Simplified Arabic" pitchFamily="18" charset="-78"/>
                <a:cs typeface="Simplified Arabic" pitchFamily="18" charset="-78"/>
              </a:rPr>
              <a:t>الجو.</a:t>
            </a:r>
            <a:r>
              <a:rPr lang="ar-EG" sz="3200" dirty="0" smtClean="0">
                <a:latin typeface="Simplified Arabic" pitchFamily="18" charset="-78"/>
                <a:cs typeface="Simplified Arabic" pitchFamily="18" charset="-78"/>
              </a:rPr>
              <a:t> </a:t>
            </a:r>
            <a:endParaRPr lang="en-US" sz="32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b="1" dirty="0" err="1" smtClean="0">
                <a:solidFill>
                  <a:srgbClr val="FF3300"/>
                </a:solidFill>
              </a:rPr>
              <a:t>3.</a:t>
            </a:r>
            <a:r>
              <a:rPr lang="ar-EG" b="1" dirty="0" smtClean="0">
                <a:solidFill>
                  <a:srgbClr val="FF3300"/>
                </a:solidFill>
              </a:rPr>
              <a:t> الاستجابة </a:t>
            </a:r>
            <a:r>
              <a:rPr lang="ar-EG" b="1" dirty="0" err="1" smtClean="0">
                <a:solidFill>
                  <a:srgbClr val="FF3300"/>
                </a:solidFill>
              </a:rPr>
              <a:t>الموجهة:</a:t>
            </a:r>
            <a:r>
              <a:rPr lang="ar-EG" b="1" dirty="0" smtClean="0">
                <a:solidFill>
                  <a:srgbClr val="FF3300"/>
                </a:solidFill>
              </a:rPr>
              <a:t>   </a:t>
            </a:r>
            <a:r>
              <a:rPr lang="en-US" b="1" dirty="0" smtClean="0">
                <a:solidFill>
                  <a:srgbClr val="FF3300"/>
                </a:solidFill>
              </a:rPr>
              <a:t>Guided Response</a:t>
            </a:r>
            <a:endParaRPr lang="en-US" dirty="0">
              <a:solidFill>
                <a:srgbClr val="FF3300"/>
              </a:solidFill>
            </a:endParaRPr>
          </a:p>
        </p:txBody>
      </p:sp>
      <p:sp>
        <p:nvSpPr>
          <p:cNvPr id="3" name="عنصر نائب للمحتوى 2"/>
          <p:cNvSpPr>
            <a:spLocks noGrp="1"/>
          </p:cNvSpPr>
          <p:nvPr>
            <p:ph sz="quarter" idx="1"/>
          </p:nvPr>
        </p:nvSpPr>
        <p:spPr>
          <a:xfrm>
            <a:off x="395536" y="1447800"/>
            <a:ext cx="8291264" cy="5077544"/>
          </a:xfrm>
        </p:spPr>
        <p:txBody>
          <a:bodyPr>
            <a:normAutofit/>
          </a:bodyPr>
          <a:lstStyle/>
          <a:p>
            <a:r>
              <a:rPr lang="ar-EG" sz="3200" dirty="0" smtClean="0">
                <a:latin typeface="Simplified Arabic" pitchFamily="18" charset="-78"/>
                <a:cs typeface="Simplified Arabic" pitchFamily="18" charset="-78"/>
              </a:rPr>
              <a:t>يترتب هذا المستوى </a:t>
            </a:r>
            <a:r>
              <a:rPr lang="ar-EG" sz="3200" dirty="0" err="1" smtClean="0">
                <a:latin typeface="Simplified Arabic" pitchFamily="18" charset="-78"/>
                <a:cs typeface="Simplified Arabic" pitchFamily="18" charset="-78"/>
              </a:rPr>
              <a:t>علىالمستويات</a:t>
            </a:r>
            <a:r>
              <a:rPr lang="ar-EG" sz="3200" dirty="0" smtClean="0">
                <a:latin typeface="Simplified Arabic" pitchFamily="18" charset="-78"/>
                <a:cs typeface="Simplified Arabic" pitchFamily="18" charset="-78"/>
              </a:rPr>
              <a:t> السابقة لتعليم المهارة الحركية حيث يقوم الطالب العمل من خلال المحاكاة والتقليد ويكون مستوى الأداء خاضعاً </a:t>
            </a:r>
            <a:r>
              <a:rPr lang="ar-EG" sz="3200" dirty="0" err="1" smtClean="0">
                <a:latin typeface="Simplified Arabic" pitchFamily="18" charset="-78"/>
                <a:cs typeface="Simplified Arabic" pitchFamily="18" charset="-78"/>
              </a:rPr>
              <a:t>للتقيمين</a:t>
            </a:r>
            <a:r>
              <a:rPr lang="ar-EG" sz="3200" dirty="0" smtClean="0">
                <a:latin typeface="Simplified Arabic" pitchFamily="18" charset="-78"/>
                <a:cs typeface="Simplified Arabic" pitchFamily="18" charset="-78"/>
              </a:rPr>
              <a:t> جانب المتعلم أو على </a:t>
            </a:r>
            <a:r>
              <a:rPr lang="ar-EG" sz="3200" dirty="0" err="1" smtClean="0">
                <a:latin typeface="Simplified Arabic" pitchFamily="18" charset="-78"/>
                <a:cs typeface="Simplified Arabic" pitchFamily="18" charset="-78"/>
              </a:rPr>
              <a:t>أاس</a:t>
            </a:r>
            <a:r>
              <a:rPr lang="ar-EG" sz="3200" dirty="0" smtClean="0">
                <a:latin typeface="Simplified Arabic" pitchFamily="18" charset="-78"/>
                <a:cs typeface="Simplified Arabic" pitchFamily="18" charset="-78"/>
              </a:rPr>
              <a:t> المعايير اللازمة لإنجاز العمل.</a:t>
            </a:r>
            <a:endParaRPr lang="ar-SA" sz="3200" dirty="0" smtClean="0">
              <a:latin typeface="Simplified Arabic" pitchFamily="18" charset="-78"/>
              <a:cs typeface="Simplified Arabic" pitchFamily="18" charset="-78"/>
            </a:endParaRPr>
          </a:p>
          <a:p>
            <a:pPr algn="just">
              <a:buNone/>
            </a:pPr>
            <a:endParaRPr lang="en-US" sz="1600" dirty="0" smtClean="0">
              <a:latin typeface="Simplified Arabic" pitchFamily="18" charset="-78"/>
              <a:cs typeface="Simplified Arabic" pitchFamily="18" charset="-78"/>
            </a:endParaRPr>
          </a:p>
          <a:p>
            <a:pPr>
              <a:buNone/>
            </a:pPr>
            <a:r>
              <a:rPr lang="ar-EG" sz="3200" b="1" dirty="0" smtClean="0">
                <a:latin typeface="Simplified Arabic" pitchFamily="18" charset="-78"/>
                <a:cs typeface="Simplified Arabic" pitchFamily="18" charset="-78"/>
              </a:rPr>
              <a:t>ومن أمثلة الأهداف السلوكية في مستوى </a:t>
            </a:r>
            <a:r>
              <a:rPr lang="ar-EG" sz="3200" b="1" dirty="0" err="1" smtClean="0">
                <a:latin typeface="Simplified Arabic" pitchFamily="18" charset="-78"/>
                <a:cs typeface="Simplified Arabic" pitchFamily="18" charset="-78"/>
              </a:rPr>
              <a:t>الإستجابة</a:t>
            </a:r>
            <a:r>
              <a:rPr lang="ar-EG" sz="3200" b="1" dirty="0" smtClean="0">
                <a:latin typeface="Simplified Arabic" pitchFamily="18" charset="-78"/>
                <a:cs typeface="Simplified Arabic" pitchFamily="18" charset="-78"/>
              </a:rPr>
              <a:t> الموجهة:</a:t>
            </a:r>
            <a:endParaRPr lang="en-US" sz="3200" b="1" dirty="0" smtClean="0">
              <a:latin typeface="Simplified Arabic" pitchFamily="18" charset="-78"/>
              <a:cs typeface="Simplified Arabic" pitchFamily="18" charset="-78"/>
            </a:endParaRPr>
          </a:p>
          <a:p>
            <a:pPr lvl="0"/>
            <a:r>
              <a:rPr lang="ar-EG" sz="3200" dirty="0" smtClean="0">
                <a:latin typeface="Simplified Arabic" pitchFamily="18" charset="-78"/>
                <a:cs typeface="Simplified Arabic" pitchFamily="18" charset="-78"/>
              </a:rPr>
              <a:t>أن يقوم الطالب بعمل مجسم لقلب الإنسان بعد أن يقوم المعلم بذلك أمامه.</a:t>
            </a:r>
            <a:endParaRPr lang="en-US" sz="3200" dirty="0" smtClean="0">
              <a:latin typeface="Simplified Arabic" pitchFamily="18" charset="-78"/>
              <a:cs typeface="Simplified Arabic" pitchFamily="18" charset="-78"/>
            </a:endParaRPr>
          </a:p>
          <a:p>
            <a:pPr lvl="0"/>
            <a:r>
              <a:rPr lang="ar-EG" sz="3200" dirty="0" smtClean="0">
                <a:latin typeface="Simplified Arabic" pitchFamily="18" charset="-78"/>
                <a:cs typeface="Simplified Arabic" pitchFamily="18" charset="-78"/>
              </a:rPr>
              <a:t>أن يشرح الطالب الأرنب بعد رؤية فيلم تعليمي عن ذلك.</a:t>
            </a:r>
            <a:endParaRPr lang="en-US" sz="32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b="1" dirty="0" smtClean="0">
                <a:solidFill>
                  <a:srgbClr val="FF3300"/>
                </a:solidFill>
              </a:rPr>
              <a:t>4- الاستجابة الميكانيكية:</a:t>
            </a:r>
            <a:r>
              <a:rPr lang="en-US" b="1" dirty="0" smtClean="0">
                <a:solidFill>
                  <a:srgbClr val="FF3300"/>
                </a:solidFill>
              </a:rPr>
              <a:t>Mechanism Response </a:t>
            </a:r>
            <a:endParaRPr lang="en-US" dirty="0">
              <a:solidFill>
                <a:srgbClr val="FF3300"/>
              </a:solidFill>
            </a:endParaRPr>
          </a:p>
        </p:txBody>
      </p:sp>
      <p:sp>
        <p:nvSpPr>
          <p:cNvPr id="3" name="عنصر نائب للمحتوى 2"/>
          <p:cNvSpPr>
            <a:spLocks noGrp="1"/>
          </p:cNvSpPr>
          <p:nvPr>
            <p:ph sz="quarter" idx="1"/>
          </p:nvPr>
        </p:nvSpPr>
        <p:spPr>
          <a:xfrm>
            <a:off x="251520" y="1447800"/>
            <a:ext cx="8640960" cy="5149552"/>
          </a:xfrm>
        </p:spPr>
        <p:txBody>
          <a:bodyPr>
            <a:noAutofit/>
          </a:bodyPr>
          <a:lstStyle/>
          <a:p>
            <a:pPr algn="just"/>
            <a:r>
              <a:rPr lang="ar-EG" sz="3200" dirty="0" smtClean="0"/>
              <a:t>يصل الطالب في هذه المرحلة </a:t>
            </a:r>
            <a:r>
              <a:rPr lang="ar-EG" sz="3200" dirty="0" err="1" smtClean="0"/>
              <a:t>إلىمستوى</a:t>
            </a:r>
            <a:r>
              <a:rPr lang="ar-EG" sz="3200" dirty="0" smtClean="0"/>
              <a:t> مهارة بحيث يقوم بالعمل بسرعة وإتقان وبدون نموذج للتقليد حيث </a:t>
            </a:r>
            <a:r>
              <a:rPr lang="ar-EG" sz="3200" dirty="0" err="1" smtClean="0"/>
              <a:t>تصبحالاستجابة</a:t>
            </a:r>
            <a:r>
              <a:rPr lang="ar-EG" sz="3200" dirty="0" smtClean="0"/>
              <a:t> مألوفة بحيث يقوم بتأديتها بطريقة آلية وبمستوى إتقان </a:t>
            </a:r>
            <a:r>
              <a:rPr lang="ar-EG" sz="3200" dirty="0" err="1" smtClean="0"/>
              <a:t>ودرجةعالية</a:t>
            </a:r>
            <a:r>
              <a:rPr lang="ar-EG" sz="3200" dirty="0" smtClean="0"/>
              <a:t> من الكفاءة حيث يجب على المعلم توفير فرص التدريب والممارسة للطالب.</a:t>
            </a:r>
            <a:endParaRPr lang="ar-SA" sz="3200" dirty="0" smtClean="0"/>
          </a:p>
          <a:p>
            <a:pPr algn="just">
              <a:buNone/>
            </a:pPr>
            <a:endParaRPr lang="en-US" sz="800" dirty="0" smtClean="0"/>
          </a:p>
          <a:p>
            <a:pPr algn="just">
              <a:buNone/>
            </a:pPr>
            <a:r>
              <a:rPr lang="ar-EG" sz="3200" b="1" dirty="0" smtClean="0"/>
              <a:t>ومن أمثلة الأهداف السلوكية في مستوى الاستجابة الميكانيكية:</a:t>
            </a:r>
            <a:endParaRPr lang="en-US" sz="3200" b="1" dirty="0" smtClean="0"/>
          </a:p>
          <a:p>
            <a:pPr lvl="0" algn="just"/>
            <a:r>
              <a:rPr lang="ar-EG" sz="2800" dirty="0" smtClean="0"/>
              <a:t>أن يظهر الطالب مهارة عالية في تشريح الكائنات الحية.</a:t>
            </a:r>
            <a:endParaRPr lang="en-US" sz="2800" dirty="0" smtClean="0"/>
          </a:p>
          <a:p>
            <a:pPr lvl="0" algn="just"/>
            <a:r>
              <a:rPr lang="ar-EG" sz="2800" dirty="0" smtClean="0"/>
              <a:t>أن يستخدم الطالب الميزان الحساس بدقة وإتقان.</a:t>
            </a:r>
            <a:endParaRPr lang="en-US" sz="2800" dirty="0" smtClean="0"/>
          </a:p>
          <a:p>
            <a:pPr lvl="0" algn="just"/>
            <a:r>
              <a:rPr lang="ar-EG" sz="2800" dirty="0" smtClean="0"/>
              <a:t>أن يصنع</a:t>
            </a:r>
            <a:r>
              <a:rPr lang="ar-SA" sz="2800" dirty="0" smtClean="0"/>
              <a:t> </a:t>
            </a:r>
            <a:r>
              <a:rPr lang="ar-EG" sz="2800" dirty="0" smtClean="0"/>
              <a:t>الطالب جهاز لقياس المطر من </a:t>
            </a:r>
            <a:r>
              <a:rPr lang="ar-EG" sz="2800" dirty="0" err="1" smtClean="0"/>
              <a:t>خاماتالبيئة</a:t>
            </a:r>
            <a:r>
              <a:rPr lang="ar-EG" sz="2800" dirty="0" smtClean="0"/>
              <a:t> بسرعة وإتقان.</a:t>
            </a:r>
            <a:endParaRPr lang="en-US" sz="2800" dirty="0" smtClean="0"/>
          </a:p>
          <a:p>
            <a:pPr algn="just"/>
            <a:endParaRPr lang="ar-SA" sz="32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EG" sz="2800" b="1" dirty="0" smtClean="0">
                <a:solidFill>
                  <a:srgbClr val="FF3300"/>
                </a:solidFill>
              </a:rPr>
              <a:t>5- الاستجابة المعقدة(الظاهرة</a:t>
            </a:r>
            <a:r>
              <a:rPr lang="ar-EG" sz="2800" b="1" dirty="0" err="1" smtClean="0">
                <a:solidFill>
                  <a:srgbClr val="FF3300"/>
                </a:solidFill>
              </a:rPr>
              <a:t>)</a:t>
            </a:r>
            <a:r>
              <a:rPr lang="en-US" sz="2800" b="1" dirty="0" smtClean="0">
                <a:solidFill>
                  <a:srgbClr val="FF3300"/>
                </a:solidFill>
              </a:rPr>
              <a:t>Complex, overt </a:t>
            </a:r>
            <a:br>
              <a:rPr lang="en-US" sz="2800" b="1" dirty="0" smtClean="0">
                <a:solidFill>
                  <a:srgbClr val="FF3300"/>
                </a:solidFill>
              </a:rPr>
            </a:br>
            <a:r>
              <a:rPr lang="en-US" sz="2800" b="1" dirty="0" smtClean="0">
                <a:solidFill>
                  <a:srgbClr val="FF3300"/>
                </a:solidFill>
              </a:rPr>
              <a:t>Response </a:t>
            </a:r>
            <a:endParaRPr lang="ar-SA" sz="2800" dirty="0">
              <a:solidFill>
                <a:srgbClr val="FF3300"/>
              </a:solidFill>
            </a:endParaRPr>
          </a:p>
        </p:txBody>
      </p:sp>
      <p:sp>
        <p:nvSpPr>
          <p:cNvPr id="3" name="عنصر نائب للمحتوى 2"/>
          <p:cNvSpPr>
            <a:spLocks noGrp="1"/>
          </p:cNvSpPr>
          <p:nvPr>
            <p:ph sz="quarter" idx="1"/>
          </p:nvPr>
        </p:nvSpPr>
        <p:spPr>
          <a:xfrm>
            <a:off x="395536" y="1447800"/>
            <a:ext cx="8291264" cy="5149552"/>
          </a:xfrm>
        </p:spPr>
        <p:txBody>
          <a:bodyPr>
            <a:normAutofit/>
          </a:bodyPr>
          <a:lstStyle/>
          <a:p>
            <a:pPr algn="just"/>
            <a:r>
              <a:rPr lang="ar-EG" sz="3200" dirty="0" smtClean="0"/>
              <a:t>تتصل هذه </a:t>
            </a:r>
            <a:r>
              <a:rPr lang="ar-EG" sz="3200" dirty="0" err="1" smtClean="0"/>
              <a:t>الاتسجابة</a:t>
            </a:r>
            <a:r>
              <a:rPr lang="ar-EG" sz="3200" dirty="0" smtClean="0"/>
              <a:t> بالأداء </a:t>
            </a:r>
            <a:r>
              <a:rPr lang="ar-EG" sz="3200" dirty="0" err="1" smtClean="0"/>
              <a:t>المهاري</a:t>
            </a:r>
            <a:r>
              <a:rPr lang="ar-EG" sz="3200" dirty="0" smtClean="0"/>
              <a:t> للعمال الحركية التي تتضمن نماذج حركية معقدة وتظهر البراعة والكفاءة من خلال السرعة والدقة وتوفيرا لجهد في استخدام أكثر من مهارة لأداء العمل ففي بعض الأعمال يستخدم الالب لعديد من المهارات معاً مثل الرسم والتلوين ودق المسامير وقياس الأبعاد.....الخ.</a:t>
            </a:r>
            <a:endParaRPr lang="ar-SA" sz="3200" dirty="0" smtClean="0"/>
          </a:p>
          <a:p>
            <a:pPr>
              <a:buNone/>
            </a:pPr>
            <a:endParaRPr lang="en-US" dirty="0" smtClean="0"/>
          </a:p>
          <a:p>
            <a:pPr>
              <a:buNone/>
            </a:pPr>
            <a:r>
              <a:rPr lang="ar-EG" b="1" dirty="0" smtClean="0"/>
              <a:t>ومن أمثلة الأهداف السلوكية في مستوى الاستجابة المعقدة.</a:t>
            </a:r>
            <a:endParaRPr lang="en-US" b="1" dirty="0" smtClean="0"/>
          </a:p>
          <a:p>
            <a:pPr lvl="0"/>
            <a:r>
              <a:rPr lang="ar-EG" dirty="0" smtClean="0"/>
              <a:t>أن يقوم الطالب برسم قلب الإنسان بأكثر من طريقة وبمواد خام </a:t>
            </a:r>
            <a:r>
              <a:rPr lang="ar-EG" dirty="0" err="1" smtClean="0"/>
              <a:t>مختلفة.</a:t>
            </a:r>
            <a:r>
              <a:rPr lang="ar-EG" dirty="0" smtClean="0"/>
              <a:t> </a:t>
            </a:r>
            <a:endParaRPr lang="en-US" dirty="0" smtClean="0"/>
          </a:p>
          <a:p>
            <a:pPr lvl="0"/>
            <a:r>
              <a:rPr lang="ar-EG" dirty="0" smtClean="0"/>
              <a:t>أن يصمم الطالب مجسمات لأشكال رياضية بمواد خام مختلفة.</a:t>
            </a:r>
            <a:endParaRPr lang="en-US" dirty="0" smtClean="0"/>
          </a:p>
          <a:p>
            <a:pPr lvl="0"/>
            <a:r>
              <a:rPr lang="ar-EG" dirty="0" smtClean="0"/>
              <a:t>أن </a:t>
            </a:r>
            <a:r>
              <a:rPr lang="ar-EG" dirty="0" err="1" smtClean="0"/>
              <a:t>يستخد</a:t>
            </a:r>
            <a:r>
              <a:rPr lang="ar-EG" dirty="0" smtClean="0"/>
              <a:t> الطالب الميكروسكوب بطرق متعددة في ملاحظة الشرائح.</a:t>
            </a:r>
            <a:endParaRPr lang="en-US" dirty="0" smtClean="0"/>
          </a:p>
          <a:p>
            <a:endParaRPr lang="ar-SA"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EG" b="1" dirty="0" smtClean="0">
                <a:solidFill>
                  <a:srgbClr val="FF3300"/>
                </a:solidFill>
              </a:rPr>
              <a:t>6- التكيف:</a:t>
            </a:r>
            <a:r>
              <a:rPr lang="en-US" b="1" dirty="0" smtClean="0">
                <a:solidFill>
                  <a:srgbClr val="FF3300"/>
                </a:solidFill>
              </a:rPr>
              <a:t>Adaptation </a:t>
            </a:r>
            <a:endParaRPr lang="en-US" dirty="0">
              <a:solidFill>
                <a:srgbClr val="FF3300"/>
              </a:solidFill>
            </a:endParaRPr>
          </a:p>
        </p:txBody>
      </p:sp>
      <p:sp>
        <p:nvSpPr>
          <p:cNvPr id="3" name="عنصر نائب للمحتوى 2"/>
          <p:cNvSpPr>
            <a:spLocks noGrp="1"/>
          </p:cNvSpPr>
          <p:nvPr>
            <p:ph sz="quarter" idx="1"/>
          </p:nvPr>
        </p:nvSpPr>
        <p:spPr>
          <a:xfrm>
            <a:off x="539552" y="1447800"/>
            <a:ext cx="8147248" cy="5149552"/>
          </a:xfrm>
        </p:spPr>
        <p:txBody>
          <a:bodyPr>
            <a:noAutofit/>
          </a:bodyPr>
          <a:lstStyle/>
          <a:p>
            <a:pPr algn="just"/>
            <a:r>
              <a:rPr lang="ar-EG" sz="2800" dirty="0" smtClean="0"/>
              <a:t>يتعلق التكيف بالمهارات المتطورة بحيث يكون باستطاعة المتعلم تغيير المهارة المتطورة أو تعديلها بحركات أخرى تتناسب مع التغيرات والتطورات في المواقف التعليمية بحيث يصل لتطوير أنماط حركية وتعديل سلوكه بحيث يناسب المواقف الجديدة.</a:t>
            </a:r>
            <a:endParaRPr lang="ar-SA" sz="2800" dirty="0" smtClean="0"/>
          </a:p>
          <a:p>
            <a:pPr algn="just">
              <a:buNone/>
            </a:pPr>
            <a:endParaRPr lang="en-US" sz="2800" dirty="0" smtClean="0"/>
          </a:p>
          <a:p>
            <a:pPr algn="just">
              <a:buNone/>
            </a:pPr>
            <a:r>
              <a:rPr lang="ar-EG" sz="2800" b="1" dirty="0" smtClean="0"/>
              <a:t>ومن أمثلة الأهداف السلوكية في مستوى التكيف:</a:t>
            </a:r>
            <a:endParaRPr lang="en-US" sz="2800" b="1" dirty="0" smtClean="0"/>
          </a:p>
          <a:p>
            <a:pPr lvl="0" algn="just"/>
            <a:r>
              <a:rPr lang="ar-EG" sz="2800" dirty="0" smtClean="0"/>
              <a:t>أن يعيد لطالب تركيب جهاز تحضير الأكسجين لمنع حدوث أي انفجار.</a:t>
            </a:r>
            <a:endParaRPr lang="en-US" sz="2800" dirty="0" smtClean="0"/>
          </a:p>
          <a:p>
            <a:pPr lvl="0" algn="just"/>
            <a:r>
              <a:rPr lang="ar-EG" sz="2800" dirty="0" smtClean="0"/>
              <a:t>أن يصمم الطالب نماذج لمجسمات رياضية غير قابلة للكسر.</a:t>
            </a:r>
            <a:endParaRPr lang="en-US" sz="2800" dirty="0" smtClean="0"/>
          </a:p>
          <a:p>
            <a:pPr algn="just"/>
            <a:r>
              <a:rPr lang="ar-EG" sz="2800" dirty="0" smtClean="0"/>
              <a:t>أن يعيد الطالب توصيل دائرة القنطرة المترية بحيث تقع نقطة الاتزان على سلك القنطرة.</a:t>
            </a:r>
            <a:endParaRPr lang="ar-SA"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EG" b="1" dirty="0" smtClean="0">
                <a:solidFill>
                  <a:srgbClr val="FF3300"/>
                </a:solidFill>
              </a:rPr>
              <a:t>7- الإبداع(الابتكار</a:t>
            </a:r>
            <a:r>
              <a:rPr lang="ar-EG" b="1" dirty="0" err="1" smtClean="0">
                <a:solidFill>
                  <a:srgbClr val="FF3300"/>
                </a:solidFill>
              </a:rPr>
              <a:t>):</a:t>
            </a:r>
            <a:r>
              <a:rPr lang="en-US" b="1" dirty="0" smtClean="0">
                <a:solidFill>
                  <a:srgbClr val="FF3300"/>
                </a:solidFill>
              </a:rPr>
              <a:t> Origination </a:t>
            </a:r>
            <a:endParaRPr lang="en-US" dirty="0">
              <a:solidFill>
                <a:srgbClr val="FF3300"/>
              </a:solidFill>
            </a:endParaRPr>
          </a:p>
        </p:txBody>
      </p:sp>
      <p:sp>
        <p:nvSpPr>
          <p:cNvPr id="3" name="عنصر نائب للمحتوى 2"/>
          <p:cNvSpPr>
            <a:spLocks noGrp="1"/>
          </p:cNvSpPr>
          <p:nvPr>
            <p:ph sz="quarter" idx="1"/>
          </p:nvPr>
        </p:nvSpPr>
        <p:spPr>
          <a:xfrm>
            <a:off x="395536" y="1447800"/>
            <a:ext cx="8291264" cy="5221560"/>
          </a:xfrm>
        </p:spPr>
        <p:txBody>
          <a:bodyPr>
            <a:normAutofit/>
          </a:bodyPr>
          <a:lstStyle/>
          <a:p>
            <a:pPr algn="just"/>
            <a:r>
              <a:rPr lang="ar-EG" sz="2800" dirty="0" smtClean="0">
                <a:latin typeface="Simplified Arabic" pitchFamily="18" charset="-78"/>
                <a:cs typeface="Simplified Arabic" pitchFamily="18" charset="-78"/>
              </a:rPr>
              <a:t>هذا المستوى يعتبر أرقى المستويات في المهارات العملية حيث يتضمن إظهار قدرة جديدة متطورة من </a:t>
            </a:r>
            <a:r>
              <a:rPr lang="ar-EG" sz="2800" dirty="0" err="1" smtClean="0">
                <a:latin typeface="Simplified Arabic" pitchFamily="18" charset="-78"/>
                <a:cs typeface="Simplified Arabic" pitchFamily="18" charset="-78"/>
              </a:rPr>
              <a:t>الحركاتلمواجهة</a:t>
            </a:r>
            <a:r>
              <a:rPr lang="ar-EG" sz="2800" dirty="0" smtClean="0">
                <a:latin typeface="Simplified Arabic" pitchFamily="18" charset="-78"/>
                <a:cs typeface="Simplified Arabic" pitchFamily="18" charset="-78"/>
              </a:rPr>
              <a:t> معينة،  ويتمكن الطالب من إجراء تعديل </a:t>
            </a:r>
            <a:r>
              <a:rPr lang="ar-EG" sz="2800" dirty="0" err="1" smtClean="0">
                <a:latin typeface="Simplified Arabic" pitchFamily="18" charset="-78"/>
                <a:cs typeface="Simplified Arabic" pitchFamily="18" charset="-78"/>
              </a:rPr>
              <a:t>علىعمل</a:t>
            </a:r>
            <a:r>
              <a:rPr lang="ar-EG" sz="2800" dirty="0" smtClean="0">
                <a:latin typeface="Simplified Arabic" pitchFamily="18" charset="-78"/>
                <a:cs typeface="Simplified Arabic" pitchFamily="18" charset="-78"/>
              </a:rPr>
              <a:t> قائم سواء قام هو </a:t>
            </a:r>
            <a:r>
              <a:rPr lang="ar-EG" sz="2800" dirty="0" err="1" smtClean="0">
                <a:latin typeface="Simplified Arabic" pitchFamily="18" charset="-78"/>
                <a:cs typeface="Simplified Arabic" pitchFamily="18" charset="-78"/>
              </a:rPr>
              <a:t>به</a:t>
            </a:r>
            <a:r>
              <a:rPr lang="ar-EG" sz="2800" dirty="0" smtClean="0">
                <a:latin typeface="Simplified Arabic" pitchFamily="18" charset="-78"/>
                <a:cs typeface="Simplified Arabic" pitchFamily="18" charset="-78"/>
              </a:rPr>
              <a:t> أو قام غيره بهذا العمل ويمكن أن يقوم بالمهارة بأكثر من صورة قد تصل لحد الإبداع </a:t>
            </a:r>
            <a:r>
              <a:rPr lang="ar-EG" sz="2800" dirty="0" err="1" smtClean="0">
                <a:latin typeface="Simplified Arabic" pitchFamily="18" charset="-78"/>
                <a:cs typeface="Simplified Arabic" pitchFamily="18" charset="-78"/>
              </a:rPr>
              <a:t>والإختراع.</a:t>
            </a:r>
            <a:endParaRPr lang="ar-SA" sz="2800" dirty="0" smtClean="0">
              <a:latin typeface="Simplified Arabic" pitchFamily="18" charset="-78"/>
              <a:cs typeface="Simplified Arabic" pitchFamily="18" charset="-78"/>
            </a:endParaRPr>
          </a:p>
          <a:p>
            <a:pPr algn="just">
              <a:buNone/>
            </a:pPr>
            <a:endParaRPr lang="en-US" dirty="0" smtClean="0">
              <a:latin typeface="Simplified Arabic" pitchFamily="18" charset="-78"/>
              <a:cs typeface="Simplified Arabic" pitchFamily="18" charset="-78"/>
            </a:endParaRPr>
          </a:p>
          <a:p>
            <a:pPr algn="just">
              <a:buNone/>
            </a:pPr>
            <a:r>
              <a:rPr lang="ar-EG" b="1" dirty="0" smtClean="0">
                <a:latin typeface="Simplified Arabic" pitchFamily="18" charset="-78"/>
                <a:cs typeface="Simplified Arabic" pitchFamily="18" charset="-78"/>
              </a:rPr>
              <a:t>ومن أمثلة الأهداف السلوكية في مستوى الإبداع:</a:t>
            </a:r>
            <a:endParaRPr lang="en-US" b="1" dirty="0" smtClean="0">
              <a:latin typeface="Simplified Arabic" pitchFamily="18" charset="-78"/>
              <a:cs typeface="Simplified Arabic" pitchFamily="18" charset="-78"/>
            </a:endParaRPr>
          </a:p>
          <a:p>
            <a:pPr lvl="0" algn="just"/>
            <a:r>
              <a:rPr lang="ar-EG" dirty="0" smtClean="0">
                <a:latin typeface="Simplified Arabic" pitchFamily="18" charset="-78"/>
                <a:cs typeface="Simplified Arabic" pitchFamily="18" charset="-78"/>
              </a:rPr>
              <a:t>ان يصمم الطالب جهازاً جيداً لقياس المطر.</a:t>
            </a:r>
            <a:endParaRPr lang="en-US" dirty="0" smtClean="0">
              <a:latin typeface="Simplified Arabic" pitchFamily="18" charset="-78"/>
              <a:cs typeface="Simplified Arabic" pitchFamily="18" charset="-78"/>
            </a:endParaRPr>
          </a:p>
          <a:p>
            <a:pPr lvl="0" algn="just"/>
            <a:r>
              <a:rPr lang="ar-EG" dirty="0" smtClean="0">
                <a:latin typeface="Simplified Arabic" pitchFamily="18" charset="-78"/>
                <a:cs typeface="Simplified Arabic" pitchFamily="18" charset="-78"/>
              </a:rPr>
              <a:t>أن يصمم الطالب جهازاً لفحص الماء الملوث.</a:t>
            </a:r>
            <a:endParaRPr lang="en-US" dirty="0" smtClean="0">
              <a:latin typeface="Simplified Arabic" pitchFamily="18" charset="-78"/>
              <a:cs typeface="Simplified Arabic" pitchFamily="18" charset="-78"/>
            </a:endParaRPr>
          </a:p>
          <a:p>
            <a:pPr lvl="0" algn="just"/>
            <a:r>
              <a:rPr lang="ar-EG" dirty="0" smtClean="0">
                <a:latin typeface="Simplified Arabic" pitchFamily="18" charset="-78"/>
                <a:cs typeface="Simplified Arabic" pitchFamily="18" charset="-78"/>
              </a:rPr>
              <a:t>أن يبتكر الطالب طريقة جديدة لتحضير غاز الأكسجين.</a:t>
            </a:r>
            <a:endParaRPr lang="en-US" dirty="0" smtClean="0">
              <a:latin typeface="Simplified Arabic" pitchFamily="18" charset="-78"/>
              <a:cs typeface="Simplified Arabic" pitchFamily="18" charset="-78"/>
            </a:endParaRPr>
          </a:p>
          <a:p>
            <a:pPr algn="just"/>
            <a:endParaRPr lang="ar-SA"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2" name="صورة 1" descr="23.png"/>
          <p:cNvPicPr>
            <a:picLocks noChangeAspect="1"/>
          </p:cNvPicPr>
          <p:nvPr/>
        </p:nvPicPr>
        <p:blipFill>
          <a:blip r:embed="rId3" cstate="print"/>
          <a:stretch>
            <a:fillRect/>
          </a:stretch>
        </p:blipFill>
        <p:spPr>
          <a:xfrm>
            <a:off x="395536" y="4149080"/>
            <a:ext cx="1816387" cy="2554824"/>
          </a:xfrm>
          <a:prstGeom prst="rect">
            <a:avLst/>
          </a:prstGeom>
        </p:spPr>
      </p:pic>
      <p:pic>
        <p:nvPicPr>
          <p:cNvPr id="3" name="صورة 2" descr="imagesCAVTWJQ2.jpg"/>
          <p:cNvPicPr>
            <a:picLocks noChangeAspect="1"/>
          </p:cNvPicPr>
          <p:nvPr/>
        </p:nvPicPr>
        <p:blipFill>
          <a:blip r:embed="rId4" cstate="print"/>
          <a:stretch>
            <a:fillRect/>
          </a:stretch>
        </p:blipFill>
        <p:spPr>
          <a:xfrm>
            <a:off x="2123728" y="0"/>
            <a:ext cx="5184576" cy="4701268"/>
          </a:xfrm>
          <a:prstGeom prst="rect">
            <a:avLst/>
          </a:prstGeom>
        </p:spPr>
      </p:pic>
      <p:sp>
        <p:nvSpPr>
          <p:cNvPr id="4" name="مستطيل 3"/>
          <p:cNvSpPr/>
          <p:nvPr/>
        </p:nvSpPr>
        <p:spPr>
          <a:xfrm>
            <a:off x="2915816" y="2492896"/>
            <a:ext cx="3816424" cy="1728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000" b="1" dirty="0" smtClean="0">
                <a:solidFill>
                  <a:schemeClr val="tx1"/>
                </a:solidFill>
                <a:effectLst>
                  <a:glow rad="139700">
                    <a:schemeClr val="accent6">
                      <a:satMod val="175000"/>
                      <a:alpha val="40000"/>
                    </a:schemeClr>
                  </a:glow>
                  <a:outerShdw blurRad="60007" dist="200025" dir="15000000" sy="30000" kx="-1800000" algn="bl" rotWithShape="0">
                    <a:prstClr val="black">
                      <a:alpha val="32000"/>
                    </a:prstClr>
                  </a:outerShdw>
                  <a:reflection blurRad="6350" stA="55000" endA="50" endPos="85000" dist="60007" dir="5400000" sy="-100000" algn="bl" rotWithShape="0"/>
                </a:effectLst>
              </a:rPr>
              <a:t>تحلى الأوقات بذكر الله</a:t>
            </a:r>
            <a:endParaRPr lang="ar-SA" sz="4000" b="1" dirty="0">
              <a:solidFill>
                <a:schemeClr val="tx1"/>
              </a:solidFill>
              <a:effectLst>
                <a:glow rad="139700">
                  <a:schemeClr val="accent6">
                    <a:satMod val="175000"/>
                    <a:alpha val="40000"/>
                  </a:schemeClr>
                </a:glow>
                <a:outerShdw blurRad="60007" dist="200025" dir="15000000" sy="30000" kx="-1800000" algn="bl" rotWithShape="0">
                  <a:prstClr val="black">
                    <a:alpha val="32000"/>
                  </a:prstClr>
                </a:outerShdw>
                <a:reflection blurRad="6350" stA="55000" endA="50" endPos="85000" dist="60007" dir="5400000" sy="-100000" algn="bl" rotWithShape="0"/>
              </a:effectLst>
            </a:endParaRPr>
          </a:p>
        </p:txBody>
      </p:sp>
      <p:sp>
        <p:nvSpPr>
          <p:cNvPr id="5" name="مربع نص 4"/>
          <p:cNvSpPr txBox="1"/>
          <p:nvPr/>
        </p:nvSpPr>
        <p:spPr>
          <a:xfrm>
            <a:off x="-180528" y="107340"/>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
        <p:nvSpPr>
          <p:cNvPr id="6" name="مربع نص 5"/>
          <p:cNvSpPr txBox="1"/>
          <p:nvPr/>
        </p:nvSpPr>
        <p:spPr>
          <a:xfrm>
            <a:off x="8460432" y="107340"/>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
        <p:nvSpPr>
          <p:cNvPr id="7" name="مربع نص 6"/>
          <p:cNvSpPr txBox="1"/>
          <p:nvPr/>
        </p:nvSpPr>
        <p:spPr>
          <a:xfrm>
            <a:off x="-180528" y="6372036"/>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
        <p:nvSpPr>
          <p:cNvPr id="8" name="مربع نص 7"/>
          <p:cNvSpPr txBox="1"/>
          <p:nvPr/>
        </p:nvSpPr>
        <p:spPr>
          <a:xfrm>
            <a:off x="8460432" y="6372036"/>
            <a:ext cx="576064" cy="369332"/>
          </a:xfrm>
          <a:prstGeom prst="rect">
            <a:avLst/>
          </a:prstGeom>
          <a:noFill/>
        </p:spPr>
        <p:txBody>
          <a:bodyPr wrap="square" rtlCol="1">
            <a:spAutoFit/>
          </a:bodyPr>
          <a:lstStyle/>
          <a:p>
            <a:r>
              <a:rPr lang="en-US" dirty="0" smtClean="0">
                <a:solidFill>
                  <a:schemeClr val="bg1">
                    <a:lumMod val="95000"/>
                  </a:schemeClr>
                </a:solidFill>
              </a:rPr>
              <a:t>H</a:t>
            </a:r>
            <a:endParaRPr lang="ar-SA"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فرعي 1"/>
          <p:cNvSpPr>
            <a:spLocks noGrp="1"/>
          </p:cNvSpPr>
          <p:nvPr>
            <p:ph type="subTitle" idx="1"/>
          </p:nvPr>
        </p:nvSpPr>
        <p:spPr/>
        <p:txBody>
          <a:bodyPr/>
          <a:lstStyle/>
          <a:p>
            <a:endParaRPr lang="ar-SA"/>
          </a:p>
        </p:txBody>
      </p:sp>
      <p:sp>
        <p:nvSpPr>
          <p:cNvPr id="3" name="عنوان 2"/>
          <p:cNvSpPr>
            <a:spLocks noGrp="1"/>
          </p:cNvSpPr>
          <p:nvPr>
            <p:ph type="ctrTitle"/>
          </p:nvPr>
        </p:nvSpPr>
        <p:spPr/>
        <p:txBody>
          <a:bodyPr>
            <a:normAutofit/>
          </a:bodyPr>
          <a:lstStyle/>
          <a:p>
            <a:r>
              <a:rPr lang="ar-EG" b="1" dirty="0" smtClean="0"/>
              <a:t>وفيما يلي بعض الأهداف ال</a:t>
            </a:r>
            <a:r>
              <a:rPr lang="ar-SA" b="1" dirty="0" smtClean="0"/>
              <a:t>ع</a:t>
            </a:r>
            <a:r>
              <a:rPr lang="ar-EG" b="1" dirty="0" smtClean="0"/>
              <a:t>امة لتدريس العلوم:</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84"/>
            <a:ext cx="8229600" cy="1143000"/>
          </a:xfrm>
        </p:spPr>
        <p:txBody>
          <a:bodyPr>
            <a:noAutofit/>
          </a:bodyPr>
          <a:lstStyle/>
          <a:p>
            <a:pPr algn="r"/>
            <a:r>
              <a:rPr lang="ar-EG" sz="2800" b="1" dirty="0" smtClean="0">
                <a:solidFill>
                  <a:srgbClr val="FF3300"/>
                </a:solidFill>
              </a:rPr>
              <a:t>1- </a:t>
            </a:r>
            <a:r>
              <a:rPr lang="ar-EG" sz="2800" b="1" dirty="0">
                <a:solidFill>
                  <a:srgbClr val="FF3300"/>
                </a:solidFill>
              </a:rPr>
              <a:t>مساعدة الطلبة على </a:t>
            </a:r>
            <a:r>
              <a:rPr lang="ar-SY" sz="2800" b="1" dirty="0" smtClean="0">
                <a:solidFill>
                  <a:srgbClr val="FF3300"/>
                </a:solidFill>
              </a:rPr>
              <a:t>ا</a:t>
            </a:r>
            <a:r>
              <a:rPr lang="ar-EG" sz="2800" b="1" dirty="0" err="1" smtClean="0">
                <a:solidFill>
                  <a:srgbClr val="FF3300"/>
                </a:solidFill>
              </a:rPr>
              <a:t>كتس</a:t>
            </a:r>
            <a:r>
              <a:rPr lang="ar-SY" sz="2800" b="1" dirty="0" smtClean="0">
                <a:solidFill>
                  <a:srgbClr val="FF3300"/>
                </a:solidFill>
              </a:rPr>
              <a:t>ا</a:t>
            </a:r>
            <a:r>
              <a:rPr lang="ar-EG" sz="2800" b="1" dirty="0" smtClean="0">
                <a:solidFill>
                  <a:srgbClr val="FF3300"/>
                </a:solidFill>
              </a:rPr>
              <a:t>ب </a:t>
            </a:r>
            <a:r>
              <a:rPr lang="ar-EG" sz="2800" b="1" dirty="0">
                <a:solidFill>
                  <a:srgbClr val="FF3300"/>
                </a:solidFill>
              </a:rPr>
              <a:t>المعرفة العلمية بصورة وظيفية</a:t>
            </a:r>
            <a:r>
              <a:rPr lang="ar-EG" sz="2800" b="1" dirty="0" smtClean="0">
                <a:solidFill>
                  <a:srgbClr val="FF3300"/>
                </a:solidFill>
              </a:rPr>
              <a:t>.</a:t>
            </a:r>
            <a:endParaRPr lang="ar-SA" sz="2800" dirty="0">
              <a:solidFill>
                <a:srgbClr val="FF3300"/>
              </a:solidFill>
            </a:endParaRPr>
          </a:p>
        </p:txBody>
      </p:sp>
      <p:sp>
        <p:nvSpPr>
          <p:cNvPr id="3" name="عنصر نائب للمحتوى 2"/>
          <p:cNvSpPr>
            <a:spLocks noGrp="1"/>
          </p:cNvSpPr>
          <p:nvPr>
            <p:ph sz="quarter" idx="1"/>
          </p:nvPr>
        </p:nvSpPr>
        <p:spPr>
          <a:xfrm>
            <a:off x="179512" y="1224136"/>
            <a:ext cx="8820472" cy="5805264"/>
          </a:xfrm>
        </p:spPr>
        <p:txBody>
          <a:bodyPr>
            <a:noAutofit/>
          </a:bodyPr>
          <a:lstStyle/>
          <a:p>
            <a:pPr algn="just">
              <a:buNone/>
            </a:pPr>
            <a:r>
              <a:rPr lang="ar-EG" sz="2400" dirty="0">
                <a:latin typeface="Simplified Arabic" pitchFamily="18" charset="-78"/>
                <a:cs typeface="Simplified Arabic" pitchFamily="18" charset="-78"/>
              </a:rPr>
              <a:t>تعتبر المعرفة العلمية </a:t>
            </a:r>
            <a:r>
              <a:rPr lang="ar-EG" sz="2400" dirty="0" smtClean="0">
                <a:latin typeface="Simplified Arabic" pitchFamily="18" charset="-78"/>
                <a:cs typeface="Simplified Arabic" pitchFamily="18" charset="-78"/>
              </a:rPr>
              <a:t>حصيلة البحث </a:t>
            </a:r>
            <a:r>
              <a:rPr lang="ar-EG" sz="2400" dirty="0">
                <a:latin typeface="Simplified Arabic" pitchFamily="18" charset="-78"/>
                <a:cs typeface="Simplified Arabic" pitchFamily="18" charset="-78"/>
              </a:rPr>
              <a:t>والتفكير للعلماء، توصلوا إليها بالملاحظة والتقصي والاكتشاف والتجريب وهذه المعرفة العلمية تراكمية حيث يبدأ كل عام من حيث انتهى الآخرون فهو يستفيد من جهود السابقين من العلماء.</a:t>
            </a:r>
            <a:endParaRPr lang="en-US" sz="2400" dirty="0">
              <a:latin typeface="Simplified Arabic" pitchFamily="18" charset="-78"/>
              <a:cs typeface="Simplified Arabic" pitchFamily="18" charset="-78"/>
            </a:endParaRPr>
          </a:p>
          <a:p>
            <a:pPr algn="just">
              <a:buNone/>
            </a:pPr>
            <a:r>
              <a:rPr lang="ar-EG" sz="2400" dirty="0">
                <a:latin typeface="Simplified Arabic" pitchFamily="18" charset="-78"/>
                <a:cs typeface="Simplified Arabic" pitchFamily="18" charset="-78"/>
              </a:rPr>
              <a:t>وتتصف المعرفة العلمية بقدرتها على وصف الظواهر وتفسيرها، وكذلك التنبؤ بما سيحدث وكيفية التحكم </a:t>
            </a:r>
            <a:r>
              <a:rPr lang="ar-EG" sz="2400" dirty="0" err="1">
                <a:latin typeface="Simplified Arabic" pitchFamily="18" charset="-78"/>
                <a:cs typeface="Simplified Arabic" pitchFamily="18" charset="-78"/>
              </a:rPr>
              <a:t>به</a:t>
            </a:r>
            <a:r>
              <a:rPr lang="ar-EG" sz="2400" dirty="0">
                <a:latin typeface="Simplified Arabic" pitchFamily="18" charset="-78"/>
                <a:cs typeface="Simplified Arabic" pitchFamily="18" charset="-78"/>
              </a:rPr>
              <a:t> وضبطه، ويجب أن تكون المعرفة العلمية التي تلقاها الطالب وثيقة الصلة في حياته مرتبطة بمشكلات المجتمع الذي يعيش فيه وتناقش بعض القضايا التي يتم </a:t>
            </a:r>
            <a:r>
              <a:rPr lang="ar-EG" sz="2400" dirty="0" smtClean="0">
                <a:latin typeface="Simplified Arabic" pitchFamily="18" charset="-78"/>
                <a:cs typeface="Simplified Arabic" pitchFamily="18" charset="-78"/>
              </a:rPr>
              <a:t>الاهتمام</a:t>
            </a:r>
            <a:r>
              <a:rPr lang="ar-SY" sz="2400" dirty="0" smtClean="0">
                <a:latin typeface="Simplified Arabic" pitchFamily="18" charset="-78"/>
                <a:cs typeface="Simplified Arabic" pitchFamily="18" charset="-78"/>
              </a:rPr>
              <a:t> </a:t>
            </a:r>
            <a:r>
              <a:rPr lang="ar-EG" sz="2400" dirty="0" err="1" smtClean="0">
                <a:latin typeface="Simplified Arabic" pitchFamily="18" charset="-78"/>
                <a:cs typeface="Simplified Arabic" pitchFamily="18" charset="-78"/>
              </a:rPr>
              <a:t>بهاعلى</a:t>
            </a:r>
            <a:r>
              <a:rPr lang="ar-EG" sz="2400" dirty="0" smtClean="0">
                <a:latin typeface="Simplified Arabic" pitchFamily="18" charset="-78"/>
                <a:cs typeface="Simplified Arabic" pitchFamily="18" charset="-78"/>
              </a:rPr>
              <a:t> </a:t>
            </a:r>
            <a:r>
              <a:rPr lang="ar-EG" sz="2400" dirty="0">
                <a:latin typeface="Simplified Arabic" pitchFamily="18" charset="-78"/>
                <a:cs typeface="Simplified Arabic" pitchFamily="18" charset="-78"/>
              </a:rPr>
              <a:t>المستوى العالمي، وعندها يشعر الطالب بأن ما يتعلمه يساعد على فهم نفسه وبيئته والعالم المحيط </a:t>
            </a:r>
            <a:r>
              <a:rPr lang="ar-EG" sz="2400" dirty="0" err="1">
                <a:latin typeface="Simplified Arabic" pitchFamily="18" charset="-78"/>
                <a:cs typeface="Simplified Arabic" pitchFamily="18" charset="-78"/>
              </a:rPr>
              <a:t>به</a:t>
            </a:r>
            <a:r>
              <a:rPr lang="ar-EG" sz="2400" dirty="0">
                <a:latin typeface="Simplified Arabic" pitchFamily="18" charset="-78"/>
                <a:cs typeface="Simplified Arabic" pitchFamily="18" charset="-78"/>
              </a:rPr>
              <a:t> وحل المشكلات التي تواجهه مما ينمي لديه الاتجاه نحو دراسة العلوم.</a:t>
            </a:r>
            <a:endParaRPr lang="en-US" sz="2400" dirty="0">
              <a:latin typeface="Simplified Arabic" pitchFamily="18" charset="-78"/>
              <a:cs typeface="Simplified Arabic" pitchFamily="18" charset="-78"/>
            </a:endParaRPr>
          </a:p>
          <a:p>
            <a:pPr algn="just">
              <a:buNone/>
            </a:pPr>
            <a:r>
              <a:rPr lang="ar-EG" sz="2400" dirty="0">
                <a:latin typeface="Simplified Arabic" pitchFamily="18" charset="-78"/>
                <a:cs typeface="Simplified Arabic" pitchFamily="18" charset="-78"/>
              </a:rPr>
              <a:t>ويجب على المعلم الاهتمام بتوظيف المعرفة في حياة الطالب بحيث تكون هذه المعرفة ذات معنى وتساعد في حل ما يواجه الطالب من مشكلات،  وكذلك لابد من الاهتمام بالعمليات العقلية التي تساعد في زيادة قدرات الطالب على فهم حقائق ومبادئ العلم وعدم </a:t>
            </a:r>
            <a:r>
              <a:rPr lang="ar-EG" sz="2400" dirty="0" smtClean="0">
                <a:latin typeface="Simplified Arabic" pitchFamily="18" charset="-78"/>
                <a:cs typeface="Simplified Arabic" pitchFamily="18" charset="-78"/>
              </a:rPr>
              <a:t>التركيز على </a:t>
            </a:r>
            <a:r>
              <a:rPr lang="ar-EG" sz="2400" dirty="0">
                <a:latin typeface="Simplified Arabic" pitchFamily="18" charset="-78"/>
                <a:cs typeface="Simplified Arabic" pitchFamily="18" charset="-78"/>
              </a:rPr>
              <a:t>حفظ المعلومات وذلك بالاهتمام بالعمق المعلوماتي، والترابط بني المعلومات وتكاملها حتى يسهل فهمها</a:t>
            </a:r>
            <a:r>
              <a:rPr lang="ar-EG" sz="2400" dirty="0" smtClean="0">
                <a:latin typeface="Simplified Arabic" pitchFamily="18" charset="-78"/>
                <a:cs typeface="Simplified Arabic" pitchFamily="18" charset="-78"/>
              </a:rPr>
              <a:t>.</a:t>
            </a:r>
            <a:endParaRPr lang="en-US" sz="24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44624"/>
            <a:ext cx="8003232" cy="1143000"/>
          </a:xfrm>
        </p:spPr>
        <p:txBody>
          <a:bodyPr>
            <a:normAutofit/>
          </a:bodyPr>
          <a:lstStyle/>
          <a:p>
            <a:pPr algn="just"/>
            <a:r>
              <a:rPr lang="ar-EG" sz="3100" b="1" dirty="0">
                <a:solidFill>
                  <a:srgbClr val="FF3300"/>
                </a:solidFill>
                <a:latin typeface="Simplified Arabic" pitchFamily="18" charset="-78"/>
              </a:rPr>
              <a:t>2- تنمية التفكير العلمي ومهارات حل المشكلة</a:t>
            </a:r>
            <a:r>
              <a:rPr lang="ar-EG" sz="3100" b="1" dirty="0" smtClean="0">
                <a:solidFill>
                  <a:srgbClr val="FF3300"/>
                </a:solidFill>
                <a:latin typeface="Simplified Arabic" pitchFamily="18" charset="-78"/>
              </a:rPr>
              <a:t>:</a:t>
            </a:r>
            <a:endParaRPr lang="ar-SA" sz="3100" dirty="0">
              <a:solidFill>
                <a:srgbClr val="FF3300"/>
              </a:solidFill>
              <a:latin typeface="Simplified Arabic" pitchFamily="18" charset="-78"/>
            </a:endParaRPr>
          </a:p>
        </p:txBody>
      </p:sp>
      <p:sp>
        <p:nvSpPr>
          <p:cNvPr id="3" name="عنصر نائب للمحتوى 2"/>
          <p:cNvSpPr>
            <a:spLocks noGrp="1"/>
          </p:cNvSpPr>
          <p:nvPr>
            <p:ph sz="quarter" idx="1"/>
          </p:nvPr>
        </p:nvSpPr>
        <p:spPr>
          <a:xfrm>
            <a:off x="251520" y="1340768"/>
            <a:ext cx="8435280" cy="5328592"/>
          </a:xfrm>
        </p:spPr>
        <p:txBody>
          <a:bodyPr>
            <a:noAutofit/>
          </a:bodyPr>
          <a:lstStyle/>
          <a:p>
            <a:pPr algn="just">
              <a:buNone/>
            </a:pPr>
            <a:r>
              <a:rPr lang="ar-EG" sz="2800" dirty="0">
                <a:latin typeface="Simplified Arabic" pitchFamily="18" charset="-78"/>
                <a:cs typeface="Simplified Arabic" pitchFamily="18" charset="-78"/>
              </a:rPr>
              <a:t>يؤكد التربويون أنمن اهم أهداف تدريس العلوم تعليم الطلبة كيف </a:t>
            </a:r>
            <a:r>
              <a:rPr lang="ar-EG" sz="2800" dirty="0" smtClean="0">
                <a:latin typeface="Simplified Arabic" pitchFamily="18" charset="-78"/>
                <a:cs typeface="Simplified Arabic" pitchFamily="18" charset="-78"/>
              </a:rPr>
              <a:t>يفكرون، </a:t>
            </a:r>
            <a:r>
              <a:rPr lang="ar-EG" sz="2800" dirty="0">
                <a:latin typeface="Simplified Arabic" pitchFamily="18" charset="-78"/>
                <a:cs typeface="Simplified Arabic" pitchFamily="18" charset="-78"/>
              </a:rPr>
              <a:t>بمعنى تعليم التفكير، والتركيز على طرق العلم وعمليات العلم الأساسية والمتكاملة. </a:t>
            </a:r>
            <a:endParaRPr lang="en-US" sz="2800" dirty="0">
              <a:latin typeface="Simplified Arabic" pitchFamily="18" charset="-78"/>
              <a:cs typeface="Simplified Arabic" pitchFamily="18" charset="-78"/>
            </a:endParaRPr>
          </a:p>
          <a:p>
            <a:pPr algn="just">
              <a:buNone/>
            </a:pPr>
            <a:r>
              <a:rPr lang="ar-EG" sz="2800" dirty="0">
                <a:latin typeface="Simplified Arabic" pitchFamily="18" charset="-78"/>
                <a:cs typeface="Simplified Arabic" pitchFamily="18" charset="-78"/>
              </a:rPr>
              <a:t>والتفكير العلمي سلوك </a:t>
            </a:r>
            <a:r>
              <a:rPr lang="ar-EG" sz="2800" dirty="0" smtClean="0">
                <a:latin typeface="Simplified Arabic" pitchFamily="18" charset="-78"/>
                <a:cs typeface="Simplified Arabic" pitchFamily="18" charset="-78"/>
              </a:rPr>
              <a:t>مكتس</a:t>
            </a:r>
            <a:r>
              <a:rPr lang="ar-SY" sz="2800" dirty="0" smtClean="0">
                <a:latin typeface="Simplified Arabic" pitchFamily="18" charset="-78"/>
                <a:cs typeface="Simplified Arabic" pitchFamily="18" charset="-78"/>
              </a:rPr>
              <a:t>ب</a:t>
            </a:r>
            <a:r>
              <a:rPr lang="ar-EG" sz="2800" dirty="0" smtClean="0">
                <a:latin typeface="Simplified Arabic" pitchFamily="18" charset="-78"/>
                <a:cs typeface="Simplified Arabic" pitchFamily="18" charset="-78"/>
              </a:rPr>
              <a:t> </a:t>
            </a:r>
            <a:r>
              <a:rPr lang="ar-EG" sz="2800" dirty="0">
                <a:latin typeface="Simplified Arabic" pitchFamily="18" charset="-78"/>
                <a:cs typeface="Simplified Arabic" pitchFamily="18" charset="-78"/>
              </a:rPr>
              <a:t>هادف ليس بعشوائي ولا بعرضي يأتي بالصدقة وهو موجه بطريقة منظمة نحو دراسة مشكلات معينة بكل جوانبها وتقصيها بمنهجية علمية والوصول إلى حلول لها، كما يهدف تدريس العلوم إلى تنمية أنواع أخرى من التفكير ويجب على معلم العلوم تنمية </a:t>
            </a:r>
            <a:r>
              <a:rPr lang="ar-EG" sz="2800" dirty="0" smtClean="0">
                <a:latin typeface="Simplified Arabic" pitchFamily="18" charset="-78"/>
                <a:cs typeface="Simplified Arabic" pitchFamily="18" charset="-78"/>
              </a:rPr>
              <a:t>التفكير </a:t>
            </a:r>
            <a:r>
              <a:rPr lang="ar-EG" sz="2800" dirty="0">
                <a:latin typeface="Simplified Arabic" pitchFamily="18" charset="-78"/>
                <a:cs typeface="Simplified Arabic" pitchFamily="18" charset="-78"/>
              </a:rPr>
              <a:t>العلمي ومهارات حل المشكلة من خلال مساعدة الطالبة أثناء حصص العلوم على حل مواقف علمية يتم </a:t>
            </a:r>
            <a:r>
              <a:rPr lang="ar-EG" sz="2800" dirty="0" smtClean="0">
                <a:latin typeface="Simplified Arabic" pitchFamily="18" charset="-78"/>
                <a:cs typeface="Simplified Arabic" pitchFamily="18" charset="-78"/>
              </a:rPr>
              <a:t>تهيئتها </a:t>
            </a:r>
            <a:r>
              <a:rPr lang="ar-EG" sz="2800" dirty="0">
                <a:latin typeface="Simplified Arabic" pitchFamily="18" charset="-78"/>
                <a:cs typeface="Simplified Arabic" pitchFamily="18" charset="-78"/>
              </a:rPr>
              <a:t>خصيصاً للطلبة بحيث تتحدى تفكيرهم وتثير الدوافع لديهم </a:t>
            </a:r>
            <a:r>
              <a:rPr lang="ar-EG" sz="2800" dirty="0" smtClean="0">
                <a:latin typeface="Simplified Arabic" pitchFamily="18" charset="-78"/>
                <a:cs typeface="Simplified Arabic" pitchFamily="18" charset="-78"/>
              </a:rPr>
              <a:t>لحله</a:t>
            </a:r>
            <a:r>
              <a:rPr lang="ar-SY" sz="2800" dirty="0" smtClean="0">
                <a:latin typeface="Simplified Arabic" pitchFamily="18" charset="-78"/>
                <a:cs typeface="Simplified Arabic" pitchFamily="18" charset="-78"/>
              </a:rPr>
              <a:t>ا</a:t>
            </a:r>
            <a:r>
              <a:rPr lang="ar-EG" sz="2800" dirty="0" smtClean="0">
                <a:latin typeface="Simplified Arabic" pitchFamily="18" charset="-78"/>
                <a:cs typeface="Simplified Arabic" pitchFamily="18" charset="-78"/>
              </a:rPr>
              <a:t> </a:t>
            </a:r>
            <a:r>
              <a:rPr lang="ar-EG" sz="2800" dirty="0">
                <a:latin typeface="Simplified Arabic" pitchFamily="18" charset="-78"/>
                <a:cs typeface="Simplified Arabic" pitchFamily="18" charset="-78"/>
              </a:rPr>
              <a:t>المواقف والمشكلات والوصول إلى حلول جيدة لها،وكذلك نقل هذه المواقف خارج غرفة الصف حتى تصبح أسلوباً في حياة الطالب</a:t>
            </a:r>
            <a:r>
              <a:rPr lang="ar-EG" sz="2800" dirty="0" smtClean="0">
                <a:latin typeface="Simplified Arabic" pitchFamily="18" charset="-78"/>
                <a:cs typeface="Simplified Arabic" pitchFamily="18" charset="-78"/>
              </a:rPr>
              <a:t>.</a:t>
            </a:r>
            <a:endParaRPr lang="en-US" sz="2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موازنة">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312</TotalTime>
  <Words>4761</Words>
  <Application>Microsoft Office PowerPoint</Application>
  <PresentationFormat>On-screen Show (4:3)</PresentationFormat>
  <Paragraphs>314</Paragraphs>
  <Slides>69</Slides>
  <Notes>0</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موازنة</vt:lpstr>
      <vt:lpstr>بسم الله الرحمن الرحيم</vt:lpstr>
      <vt:lpstr>أهداف تدريس العلوم</vt:lpstr>
      <vt:lpstr>مقدمة: </vt:lpstr>
      <vt:lpstr>Slide 4</vt:lpstr>
      <vt:lpstr>الأهداف العامة لتدريس العلوم</vt:lpstr>
      <vt:lpstr>أولاً: الأهداف العامة  (الغايات):Goals</vt:lpstr>
      <vt:lpstr>وفيما يلي بعض الأهداف العامة لتدريس العلوم:</vt:lpstr>
      <vt:lpstr>1- مساعدة الطلبة على اكتساب المعرفة العلمية بصورة وظيفية.</vt:lpstr>
      <vt:lpstr>2- تنمية التفكير العلمي ومهارات حل المشكلة:</vt:lpstr>
      <vt:lpstr>3- تنمية الاهتمام بالتفاعل بين اللم والمجتمع والتكنولوجيا:</vt:lpstr>
      <vt:lpstr>4- الاهتمام بالتنور العلمي كهدف لتدريس العلوم:</vt:lpstr>
      <vt:lpstr>5- تنمية القيم والاتجاهات والميول العلمية:</vt:lpstr>
      <vt:lpstr>6- تنمية مهارات التعلم الذاتي والمستمر في مجال العلوم:</vt:lpstr>
      <vt:lpstr>أهداف تدريس العلوم في مرحلة التعليم الأساسي</vt:lpstr>
      <vt:lpstr> الأهداف الخاصة</vt:lpstr>
      <vt:lpstr>ثانياً:   الأهداف الخاصة:   Aims </vt:lpstr>
      <vt:lpstr>وتوصف الأهداف الخاصة بأنها</vt:lpstr>
      <vt:lpstr>ومن أمثلة الأهداف الخاصة:   </vt:lpstr>
      <vt:lpstr>أهمية تحديد الأهداف:   </vt:lpstr>
      <vt:lpstr>معايير الأهداف في تدريس العلوم:   </vt:lpstr>
      <vt:lpstr>Slide 21</vt:lpstr>
      <vt:lpstr>الأهداف السلوكية</vt:lpstr>
      <vt:lpstr>الأهداف السلوكية:  </vt:lpstr>
      <vt:lpstr>مواصفات الهدف السلوكي</vt:lpstr>
      <vt:lpstr>ويؤخذ على الأهداف السلوكية...</vt:lpstr>
      <vt:lpstr>مكونات الاهداف السلوكية</vt:lpstr>
      <vt:lpstr>Slide 27</vt:lpstr>
      <vt:lpstr>ومن أمثلة الأفعال السلوكية</vt:lpstr>
      <vt:lpstr>Slide 29</vt:lpstr>
      <vt:lpstr>Slide 30</vt:lpstr>
      <vt:lpstr>Slide 31</vt:lpstr>
      <vt:lpstr>Slide 32</vt:lpstr>
      <vt:lpstr>الهدف السلوكي يصاغ على النحو التالي:</vt:lpstr>
      <vt:lpstr>Slide 34</vt:lpstr>
      <vt:lpstr>أولا: المجال المعرفي (العقلي)</vt:lpstr>
      <vt:lpstr>أولاً:المجال المعرفي (العقلي): Cognitive Domain</vt:lpstr>
      <vt:lpstr>1. المعرفةKnowledge </vt:lpstr>
      <vt:lpstr>2. الفهم:   Comprehension </vt:lpstr>
      <vt:lpstr>أ. التفسير:   Interpretation </vt:lpstr>
      <vt:lpstr>ب. الترجمة:   Translation </vt:lpstr>
      <vt:lpstr>ج. الاستنتاج:   Inferring  </vt:lpstr>
      <vt:lpstr>3. التطبيق:  Application  </vt:lpstr>
      <vt:lpstr>4. التحليل:   Analysis </vt:lpstr>
      <vt:lpstr>5. التركيب:   synthesis </vt:lpstr>
      <vt:lpstr>6. التقويم:   Evaluation </vt:lpstr>
      <vt:lpstr>ثانياً المجال الوجداني</vt:lpstr>
      <vt:lpstr>ثانياً المجال الوجداني:    Affective Domain</vt:lpstr>
      <vt:lpstr>وقد قام كراثول Krathwohl بتحديد  مستويات المجال الوجداني وهي:</vt:lpstr>
      <vt:lpstr>1. الاستقبال  (التقبل):   Receiving </vt:lpstr>
      <vt:lpstr>Slide 50</vt:lpstr>
      <vt:lpstr>2. الاستجابة:  Responding  </vt:lpstr>
      <vt:lpstr>Slide 52</vt:lpstr>
      <vt:lpstr>3. التقييم:   Valuing </vt:lpstr>
      <vt:lpstr>Slide 54</vt:lpstr>
      <vt:lpstr>Slide 55</vt:lpstr>
      <vt:lpstr>Slide 56</vt:lpstr>
      <vt:lpstr>5. التخصيص (الانصاف) بالقيمة:   Characterization y value</vt:lpstr>
      <vt:lpstr>Slide 58</vt:lpstr>
      <vt:lpstr>ثالثاً:   المجال النفس حركي</vt:lpstr>
      <vt:lpstr>ثالثاً:   المجال النفس حركي:    Psychomotor Domain </vt:lpstr>
      <vt:lpstr>Slide 61</vt:lpstr>
      <vt:lpstr>1. الإدراك الحسي (الملاحظة): perception</vt:lpstr>
      <vt:lpstr>2. التهيؤ(الميل):  Set </vt:lpstr>
      <vt:lpstr>3. الاستجابة الموجهة:   Guided Response</vt:lpstr>
      <vt:lpstr>4- الاستجابة الميكانيكية:Mechanism Response </vt:lpstr>
      <vt:lpstr>5- الاستجابة المعقدة(الظاهرة)Complex, overt  Response </vt:lpstr>
      <vt:lpstr>6- التكيف:Adaptation </vt:lpstr>
      <vt:lpstr>7- الإبداع(الابتكار): Origination </vt:lpstr>
      <vt:lpstr>Slide 69</vt:lpstr>
    </vt:vector>
  </TitlesOfParts>
  <Company>Ahmed-Under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أهداف تدريس العلوم</dc:title>
  <dc:creator>LENOVO</dc:creator>
  <cp:lastModifiedBy>dremansaber</cp:lastModifiedBy>
  <cp:revision>41</cp:revision>
  <dcterms:created xsi:type="dcterms:W3CDTF">2013-09-28T12:21:21Z</dcterms:created>
  <dcterms:modified xsi:type="dcterms:W3CDTF">2018-05-10T22:55:23Z</dcterms:modified>
</cp:coreProperties>
</file>