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3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1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2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8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0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9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4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55A36-22EF-4A9F-BB75-87FE1145B37F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CF264-237B-44DF-B676-4ED47B11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6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الصو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56" y="176566"/>
            <a:ext cx="11640744" cy="518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3" r="20470" b="89241"/>
          <a:stretch/>
        </p:blipFill>
        <p:spPr bwMode="auto">
          <a:xfrm>
            <a:off x="2668308" y="5600382"/>
            <a:ext cx="6797040" cy="104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1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35" r="51198" b="30360"/>
          <a:stretch/>
        </p:blipFill>
        <p:spPr bwMode="auto">
          <a:xfrm>
            <a:off x="1280160" y="152400"/>
            <a:ext cx="9707881" cy="649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94" t="39832" r="5226" b="29785"/>
          <a:stretch/>
        </p:blipFill>
        <p:spPr bwMode="auto">
          <a:xfrm>
            <a:off x="1493520" y="91440"/>
            <a:ext cx="8260079" cy="667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7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83" r="51600"/>
          <a:stretch/>
        </p:blipFill>
        <p:spPr bwMode="auto">
          <a:xfrm>
            <a:off x="1024255" y="174928"/>
            <a:ext cx="8637905" cy="656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69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93" t="69640"/>
          <a:stretch/>
        </p:blipFill>
        <p:spPr bwMode="auto">
          <a:xfrm>
            <a:off x="1158240" y="60960"/>
            <a:ext cx="9098279" cy="667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39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73" r="51801" b="59879"/>
          <a:stretch/>
        </p:blipFill>
        <p:spPr bwMode="auto">
          <a:xfrm>
            <a:off x="1405255" y="129215"/>
            <a:ext cx="8973185" cy="665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47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lh6.googleusercontent.com/PPWjcZnpoMxgSo25ZlEEvQD3JpunyZjIIuG8OAGIF43ypUBIPlhnqbr1BMyfwOvO1MAlB1a1DLMqFTA427sg63YNkFj4OX9kN8ShFttwAVRQXC3M3yFdhfHWfD85UwaddreLxDT0LE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26" t="9799" r="4507" b="59879"/>
          <a:stretch/>
        </p:blipFill>
        <p:spPr bwMode="auto">
          <a:xfrm>
            <a:off x="1524000" y="45720"/>
            <a:ext cx="8534400" cy="675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23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latifa saud</dc:creator>
  <cp:lastModifiedBy>latifa saud</cp:lastModifiedBy>
  <cp:revision>5</cp:revision>
  <dcterms:created xsi:type="dcterms:W3CDTF">2020-08-29T13:21:14Z</dcterms:created>
  <dcterms:modified xsi:type="dcterms:W3CDTF">2020-08-29T16:04:07Z</dcterms:modified>
</cp:coreProperties>
</file>