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FAAA5-7658-4B88-B6CE-7D5361C0FF19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196B-302B-45CC-8EB5-A75BA7C8EEC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FAAA5-7658-4B88-B6CE-7D5361C0FF19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196B-302B-45CC-8EB5-A75BA7C8EEC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FAAA5-7658-4B88-B6CE-7D5361C0FF19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196B-302B-45CC-8EB5-A75BA7C8EEC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FAAA5-7658-4B88-B6CE-7D5361C0FF19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196B-302B-45CC-8EB5-A75BA7C8EEC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FAAA5-7658-4B88-B6CE-7D5361C0FF19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196B-302B-45CC-8EB5-A75BA7C8EEC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FAAA5-7658-4B88-B6CE-7D5361C0FF19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196B-302B-45CC-8EB5-A75BA7C8EEC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FAAA5-7658-4B88-B6CE-7D5361C0FF19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196B-302B-45CC-8EB5-A75BA7C8EEC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FAAA5-7658-4B88-B6CE-7D5361C0FF19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196B-302B-45CC-8EB5-A75BA7C8EEC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FAAA5-7658-4B88-B6CE-7D5361C0FF19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196B-302B-45CC-8EB5-A75BA7C8EEC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FAAA5-7658-4B88-B6CE-7D5361C0FF19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196B-302B-45CC-8EB5-A75BA7C8EEC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FAAA5-7658-4B88-B6CE-7D5361C0FF19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196B-302B-45CC-8EB5-A75BA7C8EEC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FFAAA5-7658-4B88-B6CE-7D5361C0FF19}" type="datetimeFigureOut">
              <a:rPr lang="ar-SA" smtClean="0"/>
              <a:t>05/04/37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B66196B-302B-45CC-8EB5-A75BA7C8EEC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32560" y="2132856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Revision 2</a:t>
            </a:r>
            <a:endParaRPr lang="ar-SA" sz="6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679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54104" r="5054" b="4004"/>
          <a:stretch/>
        </p:blipFill>
        <p:spPr bwMode="auto">
          <a:xfrm>
            <a:off x="209398" y="188640"/>
            <a:ext cx="875509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9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2901" r="3824" b="33647"/>
          <a:stretch/>
        </p:blipFill>
        <p:spPr bwMode="auto">
          <a:xfrm>
            <a:off x="195941" y="188640"/>
            <a:ext cx="876854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35 Track 3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66108" r="3824" b="4004"/>
          <a:stretch/>
        </p:blipFill>
        <p:spPr bwMode="auto">
          <a:xfrm>
            <a:off x="195445" y="116632"/>
            <a:ext cx="8769043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36 Track 3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2901" r="3516" b="48549"/>
          <a:stretch/>
        </p:blipFill>
        <p:spPr bwMode="auto">
          <a:xfrm>
            <a:off x="323528" y="332656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37 Track 3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50000" r="3516" b="3759"/>
          <a:stretch/>
        </p:blipFill>
        <p:spPr bwMode="auto">
          <a:xfrm>
            <a:off x="166913" y="116632"/>
            <a:ext cx="8797575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38 Track 3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263691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Work book</a:t>
            </a:r>
            <a:br>
              <a:rPr lang="en-US" sz="6600" dirty="0" smtClean="0"/>
            </a:br>
            <a:r>
              <a:rPr lang="en-US" sz="6600" dirty="0" smtClean="0"/>
              <a:t>p. 73</a:t>
            </a:r>
            <a:endParaRPr lang="ar-SA" sz="6600" dirty="0"/>
          </a:p>
        </p:txBody>
      </p:sp>
    </p:spTree>
    <p:extLst>
      <p:ext uri="{BB962C8B-B14F-4D97-AF65-F5344CB8AC3E}">
        <p14:creationId xmlns:p14="http://schemas.microsoft.com/office/powerpoint/2010/main" val="399901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2657" r="3825" b="44671"/>
          <a:stretch/>
        </p:blipFill>
        <p:spPr bwMode="auto">
          <a:xfrm>
            <a:off x="300359" y="188640"/>
            <a:ext cx="8520113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14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56063" r="5055" b="4739"/>
          <a:stretch/>
        </p:blipFill>
        <p:spPr bwMode="auto">
          <a:xfrm>
            <a:off x="179512" y="188640"/>
            <a:ext cx="896448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4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2167" r="4440" b="46630"/>
          <a:stretch/>
        </p:blipFill>
        <p:spPr bwMode="auto">
          <a:xfrm>
            <a:off x="222154" y="188640"/>
            <a:ext cx="859831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2987824" y="1772816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4860032" y="1925216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 rot="21098432">
            <a:off x="6849440" y="1928322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 rot="20933962">
            <a:off x="1907704" y="2557770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 rot="20269903">
            <a:off x="7380312" y="2564904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 rot="265735">
            <a:off x="6012160" y="2729527"/>
            <a:ext cx="1269328" cy="435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 rot="641067">
            <a:off x="3923928" y="2412057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1115616" y="3726160"/>
            <a:ext cx="1800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r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2843808" y="3717032"/>
            <a:ext cx="1800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y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4644008" y="3717032"/>
            <a:ext cx="1800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m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5724128" y="3717032"/>
            <a:ext cx="1800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n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1115616" y="5382344"/>
            <a:ext cx="1800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y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2339752" y="5373216"/>
            <a:ext cx="1800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v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3635896" y="5301208"/>
            <a:ext cx="1800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w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5580112" y="5310336"/>
            <a:ext cx="1800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x</a:t>
            </a:r>
            <a:endParaRPr lang="ar-SA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</TotalTime>
  <Words>12</Words>
  <Application>Microsoft Office PowerPoint</Application>
  <PresentationFormat>عرض على الشاشة (3:4)‏</PresentationFormat>
  <Paragraphs>10</Paragraphs>
  <Slides>10</Slides>
  <Notes>0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انقلاب</vt:lpstr>
      <vt:lpstr>Revision 2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Work book p. 73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2</dc:title>
  <dc:creator>HP</dc:creator>
  <cp:lastModifiedBy>HP</cp:lastModifiedBy>
  <cp:revision>33</cp:revision>
  <dcterms:created xsi:type="dcterms:W3CDTF">2016-01-14T22:44:38Z</dcterms:created>
  <dcterms:modified xsi:type="dcterms:W3CDTF">2016-01-14T23:07:13Z</dcterms:modified>
</cp:coreProperties>
</file>