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23259671" y="13053356"/>
            <a:ext cx="362330" cy="4414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85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t.me/creationsk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Relationship Id="rId8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Relationship Id="rId3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3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Relationship Id="rId3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4.g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Relationship Id="rId3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5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3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ستطيل مستدير الزوايا"/>
          <p:cNvGrpSpPr/>
          <p:nvPr/>
        </p:nvGrpSpPr>
        <p:grpSpPr>
          <a:xfrm>
            <a:off x="271394" y="416209"/>
            <a:ext cx="23841212" cy="12883582"/>
            <a:chOff x="0" y="0"/>
            <a:chExt cx="23841211" cy="12883580"/>
          </a:xfrm>
        </p:grpSpPr>
        <p:sp>
          <p:nvSpPr>
            <p:cNvPr id="21" name="مستطيل مستدير الزوايا"/>
            <p:cNvSpPr/>
            <p:nvPr/>
          </p:nvSpPr>
          <p:spPr>
            <a:xfrm>
              <a:off x="88900" y="88900"/>
              <a:ext cx="23663412" cy="12705781"/>
            </a:xfrm>
            <a:prstGeom prst="roundRect">
              <a:avLst>
                <a:gd name="adj" fmla="val 2108"/>
              </a:avLst>
            </a:prstGeom>
            <a:solidFill>
              <a:srgbClr val="FFF89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 rtl="0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0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841212" cy="12883581"/>
            </a:xfrm>
            <a:prstGeom prst="rect">
              <a:avLst/>
            </a:prstGeom>
            <a:effectLst/>
          </p:spPr>
        </p:pic>
      </p:grpSp>
      <p:grpSp>
        <p:nvGrpSpPr>
          <p:cNvPr id="25" name="https://t.me/creationskw"/>
          <p:cNvGrpSpPr/>
          <p:nvPr/>
        </p:nvGrpSpPr>
        <p:grpSpPr>
          <a:xfrm>
            <a:off x="6774997" y="10392677"/>
            <a:ext cx="10834007" cy="2327260"/>
            <a:chOff x="0" y="0"/>
            <a:chExt cx="10834006" cy="2327259"/>
          </a:xfrm>
        </p:grpSpPr>
        <p:sp>
          <p:nvSpPr>
            <p:cNvPr id="24" name="https://t.me/creationskw">
              <a:hlinkClick r:id="rId3" invalidUrl="" action="" tgtFrame="" tooltip="" history="1" highlightClick="0" endSnd="0"/>
            </p:cNvPr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005092">
                <a:defRPr sz="7308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https://t.me/creationskw</a:t>
              </a:r>
            </a:p>
          </p:txBody>
        </p:sp>
        <p:pic>
          <p:nvPicPr>
            <p:cNvPr id="23" name="https://t.me/creationskw https://t.me/creationskw" descr="https://t.me/creationskw https://t.me/creationskw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grpSp>
        <p:nvGrpSpPr>
          <p:cNvPr id="28" name="Creations_kw123"/>
          <p:cNvGrpSpPr/>
          <p:nvPr/>
        </p:nvGrpSpPr>
        <p:grpSpPr>
          <a:xfrm>
            <a:off x="6774997" y="7725548"/>
            <a:ext cx="10834007" cy="2327261"/>
            <a:chOff x="0" y="0"/>
            <a:chExt cx="10834006" cy="2327259"/>
          </a:xfrm>
        </p:grpSpPr>
        <p:sp>
          <p:nvSpPr>
            <p:cNvPr id="27" name="Creations_kw123"/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155278">
                <a:defRPr sz="8400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Creations_kw123</a:t>
              </a:r>
            </a:p>
          </p:txBody>
        </p:sp>
        <p:pic>
          <p:nvPicPr>
            <p:cNvPr id="26" name="Creations_kw123 Creations_kw123" descr="Creations_kw123 Creations_kw123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pic>
        <p:nvPicPr>
          <p:cNvPr id="2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9145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08854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9145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08854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IMG_4867.jpeg"/>
          <p:cNvGrpSpPr/>
          <p:nvPr/>
        </p:nvGrpSpPr>
        <p:grpSpPr>
          <a:xfrm>
            <a:off x="8124496" y="777828"/>
            <a:ext cx="8135013" cy="6854743"/>
            <a:chOff x="0" y="0"/>
            <a:chExt cx="8135011" cy="6854741"/>
          </a:xfrm>
        </p:grpSpPr>
        <p:pic>
          <p:nvPicPr>
            <p:cNvPr id="34" name="IMG_4867.jpeg" descr="IMG_4867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2007" r="0" b="0"/>
            <a:stretch>
              <a:fillRect/>
            </a:stretch>
          </p:blipFill>
          <p:spPr>
            <a:xfrm>
              <a:off x="126999" y="88899"/>
              <a:ext cx="7881013" cy="65245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IMG_4867.jpeg" descr="IMG_4867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135013" cy="6854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69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11182">
            <a:off x="1314459" y="-7158874"/>
            <a:ext cx="22856012" cy="112375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7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7869" y="1428719"/>
            <a:ext cx="11576773" cy="1157677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D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مستطيل مستدير الزوايا"/>
          <p:cNvSpPr/>
          <p:nvPr/>
        </p:nvSpPr>
        <p:spPr>
          <a:xfrm>
            <a:off x="366376" y="359895"/>
            <a:ext cx="2352662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73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903" y="32544"/>
            <a:ext cx="24785944" cy="38728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7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8456" y="1943210"/>
            <a:ext cx="11393798" cy="11393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A7C6FF"/>
            </a:gs>
            <a:gs pos="100000">
              <a:srgbClr val="FFDBD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59" y="-10775880"/>
            <a:ext cx="24056082" cy="240560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sp>
        <p:nvSpPr>
          <p:cNvPr id="77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7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44513" y="1878707"/>
            <a:ext cx="11232537" cy="1123253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D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مستطيل مستدير الزوايا"/>
          <p:cNvSpPr/>
          <p:nvPr/>
        </p:nvSpPr>
        <p:spPr>
          <a:xfrm>
            <a:off x="335221" y="359895"/>
            <a:ext cx="23557783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81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25580">
            <a:off x="5411142" y="-7003705"/>
            <a:ext cx="18174865" cy="18174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8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90339" y="507999"/>
            <a:ext cx="12700001" cy="127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A7C6FF"/>
            </a:gs>
            <a:gs pos="100000">
              <a:srgbClr val="F9D3E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17187">
            <a:off x="1956726" y="-5024820"/>
            <a:ext cx="21860972" cy="107483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sp>
        <p:nvSpPr>
          <p:cNvPr id="85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8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54969" y="1577138"/>
            <a:ext cx="11642164" cy="1164216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C5AB"/>
            </a:gs>
            <a:gs pos="100000">
              <a:srgbClr val="EFCA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520" y="-3482479"/>
            <a:ext cx="25596532" cy="255965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sp>
        <p:nvSpPr>
          <p:cNvPr id="89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9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16797" y="868869"/>
            <a:ext cx="12432598" cy="1243259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D9C9FE"/>
            </a:gs>
            <a:gs pos="100000">
              <a:srgbClr val="FEFCD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9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3024" y="507999"/>
            <a:ext cx="12700001" cy="12700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94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2850" y="-2817916"/>
            <a:ext cx="15656031" cy="104373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95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6977" y="-2817916"/>
            <a:ext cx="15656032" cy="104373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E3FD"/>
            </a:gs>
            <a:gs pos="100000">
              <a:srgbClr val="CDE8B5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78922">
            <a:off x="1388272" y="-10152352"/>
            <a:ext cx="25580001" cy="2558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sp>
        <p:nvSpPr>
          <p:cNvPr id="98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9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2199" y="508000"/>
            <a:ext cx="12700001" cy="12700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994"/>
            </a:gs>
            <a:gs pos="100000">
              <a:srgbClr val="FFD977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"/>
          <p:cNvSpPr/>
          <p:nvPr/>
        </p:nvSpPr>
        <p:spPr>
          <a:xfrm>
            <a:off x="272910" y="359895"/>
            <a:ext cx="23620094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38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947684">
            <a:off x="6694345" y="-8196663"/>
            <a:ext cx="14944610" cy="1676030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3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05327" y="1934120"/>
            <a:ext cx="10974523" cy="1097452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EFCDD"/>
            </a:gs>
            <a:gs pos="100000">
              <a:srgbClr val="D3E2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42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9879" y="-1098660"/>
            <a:ext cx="19958964" cy="5987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2995" y="523577"/>
            <a:ext cx="12668847" cy="126688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994"/>
            </a:gs>
            <a:gs pos="100000">
              <a:srgbClr val="F9D3E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طيل مستدير الزوايا"/>
          <p:cNvSpPr/>
          <p:nvPr/>
        </p:nvSpPr>
        <p:spPr>
          <a:xfrm>
            <a:off x="257333" y="359895"/>
            <a:ext cx="23635671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46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343" y="-8563714"/>
            <a:ext cx="25661129" cy="192458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58496" y="655986"/>
            <a:ext cx="12404029" cy="1240402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D3E0"/>
            </a:gs>
            <a:gs pos="100000">
              <a:srgbClr val="FEFCD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57" y="-929422"/>
            <a:ext cx="24487764" cy="1112152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69537" y="733874"/>
            <a:ext cx="12248252" cy="122482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D9A8"/>
            </a:gs>
            <a:gs pos="100000">
              <a:srgbClr val="93E3F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مستدير الزوايا"/>
          <p:cNvSpPr/>
          <p:nvPr/>
        </p:nvSpPr>
        <p:spPr>
          <a:xfrm>
            <a:off x="490996" y="359895"/>
            <a:ext cx="23402008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5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3772" y="1242512"/>
            <a:ext cx="11827659" cy="1182765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55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0446" y="-2235314"/>
            <a:ext cx="17910970" cy="179109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EFCDD"/>
            </a:gs>
            <a:gs pos="100000">
              <a:srgbClr val="DFEED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302" y="-987412"/>
            <a:ext cx="23424190" cy="5026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5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5461" y="1115524"/>
            <a:ext cx="12092476" cy="1209247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CDE8B5"/>
            </a:gs>
            <a:gs pos="100000">
              <a:srgbClr val="FEFCD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مستطيل مستدير الزوايا"/>
          <p:cNvSpPr/>
          <p:nvPr/>
        </p:nvSpPr>
        <p:spPr>
          <a:xfrm>
            <a:off x="319643" y="359895"/>
            <a:ext cx="23744714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61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390" y="309382"/>
            <a:ext cx="21786603" cy="34041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6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8799" y="1349186"/>
            <a:ext cx="11640729" cy="1164072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DB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 مستدير الزوايا"/>
          <p:cNvSpPr/>
          <p:nvPr/>
        </p:nvSpPr>
        <p:spPr>
          <a:xfrm>
            <a:off x="397530" y="359895"/>
            <a:ext cx="23495474" cy="12996210"/>
          </a:xfrm>
          <a:prstGeom prst="roundRect">
            <a:avLst>
              <a:gd name="adj" fmla="val 6034"/>
            </a:avLst>
          </a:prstGeom>
          <a:ln w="2159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pic>
        <p:nvPicPr>
          <p:cNvPr id="65" name="فيلم" descr="فيلم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41952">
            <a:off x="4132357" y="-4955577"/>
            <a:ext cx="18709481" cy="116934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6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88901" y="1140074"/>
            <a:ext cx="11749770" cy="1174977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