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12"/>
  </p:notesMasterIdLst>
  <p:handoutMasterIdLst>
    <p:handoutMasterId r:id="rId13"/>
  </p:handoutMasterIdLst>
  <p:sldIdLst>
    <p:sldId id="256" r:id="rId2"/>
    <p:sldId id="296" r:id="rId3"/>
    <p:sldId id="259" r:id="rId4"/>
    <p:sldId id="329" r:id="rId5"/>
    <p:sldId id="330" r:id="rId6"/>
    <p:sldId id="332" r:id="rId7"/>
    <p:sldId id="334" r:id="rId8"/>
    <p:sldId id="337" r:id="rId9"/>
    <p:sldId id="335" r:id="rId10"/>
    <p:sldId id="328" r:id="rId11"/>
  </p:sldIdLst>
  <p:sldSz cx="9144000" cy="6858000" type="screen4x3"/>
  <p:notesSz cx="6858000" cy="9144000"/>
  <p:defaultTextStyle>
    <a:defPPr>
      <a:defRPr lang="en-US"/>
    </a:defPPr>
    <a:lvl1pPr algn="ctr" rtl="0" fontAlgn="base">
      <a:spcBef>
        <a:spcPct val="0"/>
      </a:spcBef>
      <a:spcAft>
        <a:spcPct val="0"/>
      </a:spcAft>
      <a:defRPr kern="1200">
        <a:solidFill>
          <a:schemeClr val="tx1"/>
        </a:solidFill>
        <a:latin typeface="Arial" charset="0"/>
        <a:ea typeface="+mn-ea"/>
        <a:cs typeface="+mn-cs"/>
      </a:defRPr>
    </a:lvl1pPr>
    <a:lvl2pPr marL="457200" algn="ctr" rtl="0" fontAlgn="base">
      <a:spcBef>
        <a:spcPct val="0"/>
      </a:spcBef>
      <a:spcAft>
        <a:spcPct val="0"/>
      </a:spcAft>
      <a:defRPr kern="1200">
        <a:solidFill>
          <a:schemeClr val="tx1"/>
        </a:solidFill>
        <a:latin typeface="Arial" charset="0"/>
        <a:ea typeface="+mn-ea"/>
        <a:cs typeface="+mn-cs"/>
      </a:defRPr>
    </a:lvl2pPr>
    <a:lvl3pPr marL="914400" algn="ctr" rtl="0" fontAlgn="base">
      <a:spcBef>
        <a:spcPct val="0"/>
      </a:spcBef>
      <a:spcAft>
        <a:spcPct val="0"/>
      </a:spcAft>
      <a:defRPr kern="1200">
        <a:solidFill>
          <a:schemeClr val="tx1"/>
        </a:solidFill>
        <a:latin typeface="Arial" charset="0"/>
        <a:ea typeface="+mn-ea"/>
        <a:cs typeface="+mn-cs"/>
      </a:defRPr>
    </a:lvl3pPr>
    <a:lvl4pPr marL="1371600" algn="ctr" rtl="0" fontAlgn="base">
      <a:spcBef>
        <a:spcPct val="0"/>
      </a:spcBef>
      <a:spcAft>
        <a:spcPct val="0"/>
      </a:spcAft>
      <a:defRPr kern="1200">
        <a:solidFill>
          <a:schemeClr val="tx1"/>
        </a:solidFill>
        <a:latin typeface="Arial" charset="0"/>
        <a:ea typeface="+mn-ea"/>
        <a:cs typeface="+mn-cs"/>
      </a:defRPr>
    </a:lvl4pPr>
    <a:lvl5pPr marL="1828800" algn="ctr" rtl="0" fontAlgn="base">
      <a:spcBef>
        <a:spcPct val="0"/>
      </a:spcBef>
      <a:spcAft>
        <a:spcPct val="0"/>
      </a:spcAft>
      <a:defRPr kern="1200">
        <a:solidFill>
          <a:schemeClr val="tx1"/>
        </a:solidFill>
        <a:latin typeface="Arial" charset="0"/>
        <a:ea typeface="+mn-ea"/>
        <a:cs typeface="+mn-cs"/>
      </a:defRPr>
    </a:lvl5pPr>
    <a:lvl6pPr marL="2286000" algn="r" defTabSz="914400" rtl="1" eaLnBrk="1" latinLnBrk="0" hangingPunct="1">
      <a:defRPr kern="1200">
        <a:solidFill>
          <a:schemeClr val="tx1"/>
        </a:solidFill>
        <a:latin typeface="Arial" charset="0"/>
        <a:ea typeface="+mn-ea"/>
        <a:cs typeface="+mn-cs"/>
      </a:defRPr>
    </a:lvl6pPr>
    <a:lvl7pPr marL="2743200" algn="r" defTabSz="914400" rtl="1" eaLnBrk="1" latinLnBrk="0" hangingPunct="1">
      <a:defRPr kern="1200">
        <a:solidFill>
          <a:schemeClr val="tx1"/>
        </a:solidFill>
        <a:latin typeface="Arial" charset="0"/>
        <a:ea typeface="+mn-ea"/>
        <a:cs typeface="+mn-cs"/>
      </a:defRPr>
    </a:lvl7pPr>
    <a:lvl8pPr marL="3200400" algn="r" defTabSz="914400" rtl="1" eaLnBrk="1" latinLnBrk="0" hangingPunct="1">
      <a:defRPr kern="1200">
        <a:solidFill>
          <a:schemeClr val="tx1"/>
        </a:solidFill>
        <a:latin typeface="Arial" charset="0"/>
        <a:ea typeface="+mn-ea"/>
        <a:cs typeface="+mn-cs"/>
      </a:defRPr>
    </a:lvl8pPr>
    <a:lvl9pPr marL="3657600" algn="r" defTabSz="914400" rtl="1" eaLnBrk="1" latinLnBrk="0" hangingPunct="1">
      <a:defRPr kern="1200">
        <a:solidFill>
          <a:schemeClr val="tx1"/>
        </a:solidFill>
        <a:latin typeface="Arial" charset="0"/>
        <a:ea typeface="+mn-ea"/>
        <a:cs typeface="+mn-cs"/>
      </a:defRPr>
    </a:lvl9pPr>
  </p:defaultTextStyle>
  <p:extLst>
    <p:ext uri="{521415D9-36F7-43E2-AB2F-B90AF26B5E84}">
      <p14:sectionLst xmlns:p14="http://schemas.microsoft.com/office/powerpoint/2010/main">
        <p14:section name="Default Section" id="{3CF3B3B5-3398-4B8C-A1DA-1DA32FD7053A}">
          <p14:sldIdLst>
            <p14:sldId id="256"/>
            <p14:sldId id="296"/>
            <p14:sldId id="259"/>
            <p14:sldId id="329"/>
            <p14:sldId id="330"/>
            <p14:sldId id="332"/>
            <p14:sldId id="334"/>
            <p14:sldId id="337"/>
            <p14:sldId id="335"/>
          </p14:sldIdLst>
        </p14:section>
        <p14:section name="Untitled Section" id="{A42C89D3-035E-4E27-B1E8-C5481CC3FC9A}">
          <p14:sldIdLst>
            <p14:sldId id="328"/>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BF9CC"/>
    <a:srgbClr val="CCECFF"/>
    <a:srgbClr val="B9EDFF"/>
    <a:srgbClr val="99CCFF"/>
    <a:srgbClr val="FCFCFC"/>
    <a:srgbClr val="2AA82A"/>
    <a:srgbClr val="33CC33"/>
    <a:srgbClr val="B4F385"/>
    <a:srgbClr val="99FF66"/>
    <a:srgbClr val="FDB5F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4559" autoAdjust="0"/>
    <p:restoredTop sz="94660"/>
  </p:normalViewPr>
  <p:slideViewPr>
    <p:cSldViewPr>
      <p:cViewPr varScale="1">
        <p:scale>
          <a:sx n="69" d="100"/>
          <a:sy n="69" d="100"/>
        </p:scale>
        <p:origin x="1014" y="72"/>
      </p:cViewPr>
      <p:guideLst>
        <p:guide orient="horz" pos="2160"/>
        <p:guide pos="2880"/>
      </p:guideLst>
    </p:cSldViewPr>
  </p:slideViewPr>
  <p:notesTextViewPr>
    <p:cViewPr>
      <p:scale>
        <a:sx n="3" d="2"/>
        <a:sy n="3" d="2"/>
      </p:scale>
      <p:origin x="0" y="0"/>
    </p:cViewPr>
  </p:notesTextViewPr>
  <p:sorterViewPr>
    <p:cViewPr varScale="1">
      <p:scale>
        <a:sx n="1" d="1"/>
        <a:sy n="1" d="1"/>
      </p:scale>
      <p:origin x="0" y="0"/>
    </p:cViewPr>
  </p:sorterViewPr>
  <p:notesViewPr>
    <p:cSldViewPr>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608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lvl1pPr>
          </a:lstStyle>
          <a:p>
            <a:endParaRPr lang="en-US"/>
          </a:p>
        </p:txBody>
      </p:sp>
      <p:sp>
        <p:nvSpPr>
          <p:cNvPr id="46083"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46084"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lvl1pPr>
          </a:lstStyle>
          <a:p>
            <a:endParaRPr lang="en-US"/>
          </a:p>
        </p:txBody>
      </p:sp>
      <p:sp>
        <p:nvSpPr>
          <p:cNvPr id="46085"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0E1036AF-71C2-44C2-9EF6-6CB4A45FB810}" type="slidenum">
              <a:rPr lang="en-US"/>
              <a:pPr/>
              <a:t>‹#›</a:t>
            </a:fld>
            <a:endParaRPr lang="en-US"/>
          </a:p>
        </p:txBody>
      </p:sp>
    </p:spTree>
    <p:extLst>
      <p:ext uri="{BB962C8B-B14F-4D97-AF65-F5344CB8AC3E}">
        <p14:creationId xmlns:p14="http://schemas.microsoft.com/office/powerpoint/2010/main" val="838768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lvl1pPr>
          </a:lstStyle>
          <a:p>
            <a:endParaRPr lang="en-US"/>
          </a:p>
        </p:txBody>
      </p:sp>
      <p:sp>
        <p:nvSpPr>
          <p:cNvPr id="819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819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819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19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lvl1pPr>
          </a:lstStyle>
          <a:p>
            <a:endParaRPr lang="en-US"/>
          </a:p>
        </p:txBody>
      </p:sp>
      <p:sp>
        <p:nvSpPr>
          <p:cNvPr id="819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E18F3574-E815-41EB-BEC0-87B81D36E10D}" type="slidenum">
              <a:rPr lang="en-US"/>
              <a:pPr/>
              <a:t>‹#›</a:t>
            </a:fld>
            <a:endParaRPr lang="en-US"/>
          </a:p>
        </p:txBody>
      </p:sp>
    </p:spTree>
    <p:extLst>
      <p:ext uri="{BB962C8B-B14F-4D97-AF65-F5344CB8AC3E}">
        <p14:creationId xmlns:p14="http://schemas.microsoft.com/office/powerpoint/2010/main" val="1625713755"/>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18F3574-E815-41EB-BEC0-87B81D36E10D}" type="slidenum">
              <a:rPr lang="en-US" smtClean="0"/>
              <a:pPr/>
              <a:t>1</a:t>
            </a:fld>
            <a:endParaRPr lang="en-US"/>
          </a:p>
        </p:txBody>
      </p:sp>
    </p:spTree>
    <p:extLst>
      <p:ext uri="{BB962C8B-B14F-4D97-AF65-F5344CB8AC3E}">
        <p14:creationId xmlns:p14="http://schemas.microsoft.com/office/powerpoint/2010/main" val="253774553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spTree>
      <p:nvGrpSpPr>
        <p:cNvPr id="1" name=""/>
        <p:cNvGrpSpPr/>
        <p:nvPr/>
      </p:nvGrpSpPr>
      <p:grpSpPr>
        <a:xfrm>
          <a:off x="0" y="0"/>
          <a:ext cx="0" cy="0"/>
          <a:chOff x="0" y="0"/>
          <a:chExt cx="0" cy="0"/>
        </a:xfrm>
      </p:grpSpPr>
      <p:sp>
        <p:nvSpPr>
          <p:cNvPr id="3112" name="Freeform 40"/>
          <p:cNvSpPr>
            <a:spLocks/>
          </p:cNvSpPr>
          <p:nvPr/>
        </p:nvSpPr>
        <p:spPr bwMode="gray">
          <a:xfrm>
            <a:off x="0" y="6048376"/>
            <a:ext cx="2762251" cy="809625"/>
          </a:xfrm>
          <a:custGeom>
            <a:avLst/>
            <a:gdLst/>
            <a:ahLst/>
            <a:cxnLst>
              <a:cxn ang="0">
                <a:pos x="0" y="0"/>
              </a:cxn>
              <a:cxn ang="0">
                <a:pos x="0" y="510"/>
              </a:cxn>
              <a:cxn ang="0">
                <a:pos x="1740" y="510"/>
              </a:cxn>
              <a:cxn ang="0">
                <a:pos x="1595" y="30"/>
              </a:cxn>
              <a:cxn ang="0">
                <a:pos x="0" y="0"/>
              </a:cxn>
            </a:cxnLst>
            <a:rect l="0" t="0" r="r" b="b"/>
            <a:pathLst>
              <a:path w="1740" h="510">
                <a:moveTo>
                  <a:pt x="0" y="0"/>
                </a:moveTo>
                <a:lnTo>
                  <a:pt x="0" y="510"/>
                </a:lnTo>
                <a:cubicBezTo>
                  <a:pt x="0" y="510"/>
                  <a:pt x="870" y="510"/>
                  <a:pt x="1740" y="510"/>
                </a:cubicBezTo>
                <a:cubicBezTo>
                  <a:pt x="1650" y="258"/>
                  <a:pt x="1595" y="30"/>
                  <a:pt x="1595" y="30"/>
                </a:cubicBezTo>
                <a:cubicBezTo>
                  <a:pt x="798" y="54"/>
                  <a:pt x="0" y="0"/>
                  <a:pt x="0" y="0"/>
                </a:cubicBezTo>
                <a:close/>
              </a:path>
            </a:pathLst>
          </a:custGeom>
          <a:solidFill>
            <a:schemeClr val="folHlink"/>
          </a:solidFill>
          <a:ln w="9525">
            <a:noFill/>
            <a:round/>
            <a:headEnd/>
            <a:tailEnd/>
          </a:ln>
          <a:effectLst/>
        </p:spPr>
        <p:txBody>
          <a:bodyPr/>
          <a:lstStyle/>
          <a:p>
            <a:endParaRPr lang="ar-BH"/>
          </a:p>
        </p:txBody>
      </p:sp>
      <p:sp>
        <p:nvSpPr>
          <p:cNvPr id="3113" name="Freeform 41"/>
          <p:cNvSpPr>
            <a:spLocks/>
          </p:cNvSpPr>
          <p:nvPr/>
        </p:nvSpPr>
        <p:spPr bwMode="gray">
          <a:xfrm>
            <a:off x="2590800" y="4705350"/>
            <a:ext cx="6400800" cy="2152650"/>
          </a:xfrm>
          <a:custGeom>
            <a:avLst/>
            <a:gdLst/>
            <a:ahLst/>
            <a:cxnLst>
              <a:cxn ang="0">
                <a:pos x="1116" y="0"/>
              </a:cxn>
              <a:cxn ang="0">
                <a:pos x="3840" y="636"/>
              </a:cxn>
              <a:cxn ang="0">
                <a:pos x="4032" y="1356"/>
              </a:cxn>
              <a:cxn ang="0">
                <a:pos x="288" y="1356"/>
              </a:cxn>
              <a:cxn ang="0">
                <a:pos x="0" y="828"/>
              </a:cxn>
              <a:cxn ang="0">
                <a:pos x="1116" y="0"/>
              </a:cxn>
            </a:cxnLst>
            <a:rect l="0" t="0" r="r" b="b"/>
            <a:pathLst>
              <a:path w="4032" h="1356">
                <a:moveTo>
                  <a:pt x="1116" y="0"/>
                </a:moveTo>
                <a:cubicBezTo>
                  <a:pt x="2370" y="1254"/>
                  <a:pt x="3840" y="636"/>
                  <a:pt x="3840" y="636"/>
                </a:cubicBezTo>
                <a:cubicBezTo>
                  <a:pt x="4032" y="966"/>
                  <a:pt x="4032" y="1356"/>
                  <a:pt x="4032" y="1356"/>
                </a:cubicBezTo>
                <a:cubicBezTo>
                  <a:pt x="4032" y="1356"/>
                  <a:pt x="2160" y="1356"/>
                  <a:pt x="288" y="1356"/>
                </a:cubicBezTo>
                <a:cubicBezTo>
                  <a:pt x="120" y="1140"/>
                  <a:pt x="0" y="828"/>
                  <a:pt x="0" y="828"/>
                </a:cubicBezTo>
                <a:lnTo>
                  <a:pt x="1116" y="0"/>
                </a:lnTo>
                <a:close/>
              </a:path>
            </a:pathLst>
          </a:custGeom>
          <a:solidFill>
            <a:schemeClr val="hlink"/>
          </a:solidFill>
          <a:ln w="9525">
            <a:noFill/>
            <a:round/>
            <a:headEnd/>
            <a:tailEnd/>
          </a:ln>
          <a:effectLst/>
        </p:spPr>
        <p:txBody>
          <a:bodyPr/>
          <a:lstStyle/>
          <a:p>
            <a:endParaRPr lang="ar-BH"/>
          </a:p>
        </p:txBody>
      </p:sp>
      <p:sp>
        <p:nvSpPr>
          <p:cNvPr id="3114" name="Freeform 42"/>
          <p:cNvSpPr>
            <a:spLocks/>
          </p:cNvSpPr>
          <p:nvPr/>
        </p:nvSpPr>
        <p:spPr bwMode="gray">
          <a:xfrm>
            <a:off x="4400549" y="781050"/>
            <a:ext cx="4743451" cy="5048250"/>
          </a:xfrm>
          <a:custGeom>
            <a:avLst/>
            <a:gdLst/>
            <a:ahLst/>
            <a:cxnLst>
              <a:cxn ang="0">
                <a:pos x="510" y="1098"/>
              </a:cxn>
              <a:cxn ang="0">
                <a:pos x="2280" y="0"/>
              </a:cxn>
              <a:cxn ang="0">
                <a:pos x="2988" y="342"/>
              </a:cxn>
              <a:cxn ang="0">
                <a:pos x="2988" y="2772"/>
              </a:cxn>
              <a:cxn ang="0">
                <a:pos x="1452" y="3060"/>
              </a:cxn>
              <a:cxn ang="0">
                <a:pos x="0" y="2406"/>
              </a:cxn>
              <a:cxn ang="0">
                <a:pos x="510" y="1098"/>
              </a:cxn>
            </a:cxnLst>
            <a:rect l="0" t="0" r="r" b="b"/>
            <a:pathLst>
              <a:path w="2988" h="3180">
                <a:moveTo>
                  <a:pt x="510" y="1098"/>
                </a:moveTo>
                <a:cubicBezTo>
                  <a:pt x="1710" y="840"/>
                  <a:pt x="2280" y="0"/>
                  <a:pt x="2280" y="0"/>
                </a:cubicBezTo>
                <a:cubicBezTo>
                  <a:pt x="2700" y="96"/>
                  <a:pt x="2988" y="342"/>
                  <a:pt x="2988" y="342"/>
                </a:cubicBezTo>
                <a:lnTo>
                  <a:pt x="2988" y="2772"/>
                </a:lnTo>
                <a:cubicBezTo>
                  <a:pt x="2988" y="2772"/>
                  <a:pt x="2202" y="3180"/>
                  <a:pt x="1452" y="3060"/>
                </a:cubicBezTo>
                <a:cubicBezTo>
                  <a:pt x="636" y="2940"/>
                  <a:pt x="0" y="2406"/>
                  <a:pt x="0" y="2406"/>
                </a:cubicBezTo>
                <a:lnTo>
                  <a:pt x="510" y="1098"/>
                </a:lnTo>
                <a:close/>
              </a:path>
            </a:pathLst>
          </a:custGeom>
          <a:solidFill>
            <a:schemeClr val="accent2"/>
          </a:solidFill>
          <a:ln w="9525">
            <a:noFill/>
            <a:round/>
            <a:headEnd/>
            <a:tailEnd/>
          </a:ln>
          <a:effectLst/>
        </p:spPr>
        <p:txBody>
          <a:bodyPr/>
          <a:lstStyle/>
          <a:p>
            <a:endParaRPr lang="ar-BH"/>
          </a:p>
        </p:txBody>
      </p:sp>
      <p:sp>
        <p:nvSpPr>
          <p:cNvPr id="3115" name="Freeform 43"/>
          <p:cNvSpPr>
            <a:spLocks/>
          </p:cNvSpPr>
          <p:nvPr/>
        </p:nvSpPr>
        <p:spPr bwMode="gray">
          <a:xfrm>
            <a:off x="4800600" y="1"/>
            <a:ext cx="3276600" cy="2409825"/>
          </a:xfrm>
          <a:custGeom>
            <a:avLst/>
            <a:gdLst/>
            <a:ahLst/>
            <a:cxnLst>
              <a:cxn ang="0">
                <a:pos x="0" y="0"/>
              </a:cxn>
              <a:cxn ang="0">
                <a:pos x="276" y="1518"/>
              </a:cxn>
              <a:cxn ang="0">
                <a:pos x="2064" y="0"/>
              </a:cxn>
              <a:cxn ang="0">
                <a:pos x="0" y="0"/>
              </a:cxn>
            </a:cxnLst>
            <a:rect l="0" t="0" r="r" b="b"/>
            <a:pathLst>
              <a:path w="2064" h="1518">
                <a:moveTo>
                  <a:pt x="0" y="0"/>
                </a:moveTo>
                <a:cubicBezTo>
                  <a:pt x="0" y="0"/>
                  <a:pt x="138" y="759"/>
                  <a:pt x="276" y="1518"/>
                </a:cubicBezTo>
                <a:cubicBezTo>
                  <a:pt x="1518" y="1194"/>
                  <a:pt x="2064" y="0"/>
                  <a:pt x="2064" y="0"/>
                </a:cubicBezTo>
                <a:lnTo>
                  <a:pt x="0" y="0"/>
                </a:lnTo>
                <a:close/>
              </a:path>
            </a:pathLst>
          </a:custGeom>
          <a:solidFill>
            <a:schemeClr val="accent1"/>
          </a:solidFill>
          <a:ln w="9525">
            <a:noFill/>
            <a:round/>
            <a:headEnd/>
            <a:tailEnd/>
          </a:ln>
          <a:effectLst/>
        </p:spPr>
        <p:txBody>
          <a:bodyPr/>
          <a:lstStyle/>
          <a:p>
            <a:endParaRPr lang="ar-BH"/>
          </a:p>
        </p:txBody>
      </p:sp>
      <p:sp>
        <p:nvSpPr>
          <p:cNvPr id="3151" name="Freeform 79"/>
          <p:cNvSpPr>
            <a:spLocks/>
          </p:cNvSpPr>
          <p:nvPr/>
        </p:nvSpPr>
        <p:spPr bwMode="gray">
          <a:xfrm>
            <a:off x="1" y="1"/>
            <a:ext cx="6583363" cy="7267575"/>
          </a:xfrm>
          <a:custGeom>
            <a:avLst/>
            <a:gdLst/>
            <a:ahLst/>
            <a:cxnLst>
              <a:cxn ang="0">
                <a:pos x="0" y="0"/>
              </a:cxn>
              <a:cxn ang="0">
                <a:pos x="3612" y="0"/>
              </a:cxn>
              <a:cxn ang="0">
                <a:pos x="3222" y="3042"/>
              </a:cxn>
              <a:cxn ang="0">
                <a:pos x="0" y="3744"/>
              </a:cxn>
              <a:cxn ang="0">
                <a:pos x="0" y="0"/>
              </a:cxn>
            </a:cxnLst>
            <a:rect l="0" t="0" r="r" b="b"/>
            <a:pathLst>
              <a:path w="4014" h="4455">
                <a:moveTo>
                  <a:pt x="0" y="0"/>
                </a:moveTo>
                <a:lnTo>
                  <a:pt x="3612" y="0"/>
                </a:lnTo>
                <a:cubicBezTo>
                  <a:pt x="4014" y="984"/>
                  <a:pt x="3812" y="2307"/>
                  <a:pt x="3222" y="3042"/>
                </a:cubicBezTo>
                <a:cubicBezTo>
                  <a:pt x="1988" y="4455"/>
                  <a:pt x="0" y="3744"/>
                  <a:pt x="0" y="3744"/>
                </a:cubicBezTo>
                <a:lnTo>
                  <a:pt x="0" y="0"/>
                </a:lnTo>
                <a:close/>
              </a:path>
            </a:pathLst>
          </a:custGeom>
          <a:solidFill>
            <a:srgbClr val="FFFFFF"/>
          </a:solidFill>
          <a:ln w="9525">
            <a:noFill/>
            <a:round/>
            <a:headEnd/>
            <a:tailEnd/>
          </a:ln>
          <a:effectLst/>
        </p:spPr>
        <p:txBody>
          <a:bodyPr/>
          <a:lstStyle/>
          <a:p>
            <a:endParaRPr lang="ar-BH"/>
          </a:p>
        </p:txBody>
      </p:sp>
      <p:sp>
        <p:nvSpPr>
          <p:cNvPr id="3117" name="Freeform 45"/>
          <p:cNvSpPr>
            <a:spLocks/>
          </p:cNvSpPr>
          <p:nvPr/>
        </p:nvSpPr>
        <p:spPr bwMode="gray">
          <a:xfrm>
            <a:off x="1" y="1"/>
            <a:ext cx="6372225" cy="7072313"/>
          </a:xfrm>
          <a:custGeom>
            <a:avLst/>
            <a:gdLst/>
            <a:ahLst/>
            <a:cxnLst>
              <a:cxn ang="0">
                <a:pos x="0" y="0"/>
              </a:cxn>
              <a:cxn ang="0">
                <a:pos x="3612" y="0"/>
              </a:cxn>
              <a:cxn ang="0">
                <a:pos x="3222" y="3042"/>
              </a:cxn>
              <a:cxn ang="0">
                <a:pos x="0" y="3744"/>
              </a:cxn>
              <a:cxn ang="0">
                <a:pos x="0" y="0"/>
              </a:cxn>
            </a:cxnLst>
            <a:rect l="0" t="0" r="r" b="b"/>
            <a:pathLst>
              <a:path w="4014" h="4455">
                <a:moveTo>
                  <a:pt x="0" y="0"/>
                </a:moveTo>
                <a:lnTo>
                  <a:pt x="3612" y="0"/>
                </a:lnTo>
                <a:cubicBezTo>
                  <a:pt x="4014" y="984"/>
                  <a:pt x="3812" y="2307"/>
                  <a:pt x="3222" y="3042"/>
                </a:cubicBezTo>
                <a:cubicBezTo>
                  <a:pt x="1988" y="4455"/>
                  <a:pt x="0" y="3744"/>
                  <a:pt x="0" y="3744"/>
                </a:cubicBezTo>
                <a:lnTo>
                  <a:pt x="0" y="0"/>
                </a:lnTo>
                <a:close/>
              </a:path>
            </a:pathLst>
          </a:custGeom>
          <a:gradFill rotWithShape="1">
            <a:gsLst>
              <a:gs pos="0">
                <a:schemeClr val="bg1">
                  <a:gamma/>
                  <a:tint val="25490"/>
                  <a:invGamma/>
                </a:schemeClr>
              </a:gs>
              <a:gs pos="100000">
                <a:schemeClr val="bg1"/>
              </a:gs>
            </a:gsLst>
            <a:lin ang="2700000" scaled="1"/>
          </a:gradFill>
          <a:ln w="9525">
            <a:noFill/>
            <a:round/>
            <a:headEnd/>
            <a:tailEnd/>
          </a:ln>
          <a:effectLst/>
        </p:spPr>
        <p:txBody>
          <a:bodyPr/>
          <a:lstStyle/>
          <a:p>
            <a:endParaRPr lang="ar-BH"/>
          </a:p>
        </p:txBody>
      </p:sp>
      <p:sp>
        <p:nvSpPr>
          <p:cNvPr id="3119" name="Line 47"/>
          <p:cNvSpPr>
            <a:spLocks noChangeShapeType="1"/>
          </p:cNvSpPr>
          <p:nvPr/>
        </p:nvSpPr>
        <p:spPr bwMode="gray">
          <a:xfrm>
            <a:off x="250825" y="1589"/>
            <a:ext cx="0" cy="6015037"/>
          </a:xfrm>
          <a:prstGeom prst="line">
            <a:avLst/>
          </a:prstGeom>
          <a:noFill/>
          <a:ln w="9525">
            <a:solidFill>
              <a:srgbClr val="FFFFFF"/>
            </a:solidFill>
            <a:round/>
            <a:headEnd/>
            <a:tailEnd/>
          </a:ln>
          <a:effectLst>
            <a:outerShdw dist="17961" dir="2700000" algn="ctr" rotWithShape="0">
              <a:schemeClr val="accent2">
                <a:alpha val="50000"/>
              </a:schemeClr>
            </a:outerShdw>
          </a:effectLst>
        </p:spPr>
        <p:txBody>
          <a:bodyPr/>
          <a:lstStyle/>
          <a:p>
            <a:endParaRPr lang="ar-BH"/>
          </a:p>
        </p:txBody>
      </p:sp>
      <p:sp>
        <p:nvSpPr>
          <p:cNvPr id="3120" name="Line 48"/>
          <p:cNvSpPr>
            <a:spLocks noChangeShapeType="1"/>
          </p:cNvSpPr>
          <p:nvPr/>
        </p:nvSpPr>
        <p:spPr bwMode="gray">
          <a:xfrm>
            <a:off x="1293813" y="1589"/>
            <a:ext cx="0" cy="6207125"/>
          </a:xfrm>
          <a:prstGeom prst="line">
            <a:avLst/>
          </a:prstGeom>
          <a:noFill/>
          <a:ln w="9525">
            <a:solidFill>
              <a:srgbClr val="FFFFFF"/>
            </a:solidFill>
            <a:round/>
            <a:headEnd/>
            <a:tailEnd/>
          </a:ln>
          <a:effectLst>
            <a:outerShdw dist="17961" dir="2700000" algn="ctr" rotWithShape="0">
              <a:schemeClr val="accent2">
                <a:alpha val="50000"/>
              </a:schemeClr>
            </a:outerShdw>
          </a:effectLst>
        </p:spPr>
        <p:txBody>
          <a:bodyPr/>
          <a:lstStyle/>
          <a:p>
            <a:endParaRPr lang="ar-BH"/>
          </a:p>
        </p:txBody>
      </p:sp>
      <p:sp>
        <p:nvSpPr>
          <p:cNvPr id="3121" name="Line 49"/>
          <p:cNvSpPr>
            <a:spLocks noChangeShapeType="1"/>
          </p:cNvSpPr>
          <p:nvPr/>
        </p:nvSpPr>
        <p:spPr bwMode="gray">
          <a:xfrm>
            <a:off x="2338388" y="1588"/>
            <a:ext cx="0" cy="6183312"/>
          </a:xfrm>
          <a:prstGeom prst="line">
            <a:avLst/>
          </a:prstGeom>
          <a:noFill/>
          <a:ln w="9525">
            <a:solidFill>
              <a:srgbClr val="FFFFFF"/>
            </a:solidFill>
            <a:round/>
            <a:headEnd/>
            <a:tailEnd/>
          </a:ln>
          <a:effectLst>
            <a:outerShdw dist="17961" dir="2700000" algn="ctr" rotWithShape="0">
              <a:schemeClr val="accent2">
                <a:alpha val="50000"/>
              </a:schemeClr>
            </a:outerShdw>
          </a:effectLst>
        </p:spPr>
        <p:txBody>
          <a:bodyPr/>
          <a:lstStyle/>
          <a:p>
            <a:endParaRPr lang="ar-BH"/>
          </a:p>
        </p:txBody>
      </p:sp>
      <p:sp>
        <p:nvSpPr>
          <p:cNvPr id="3122" name="Line 50"/>
          <p:cNvSpPr>
            <a:spLocks noChangeShapeType="1"/>
          </p:cNvSpPr>
          <p:nvPr/>
        </p:nvSpPr>
        <p:spPr bwMode="gray">
          <a:xfrm>
            <a:off x="3382963" y="1589"/>
            <a:ext cx="0" cy="5972175"/>
          </a:xfrm>
          <a:prstGeom prst="line">
            <a:avLst/>
          </a:prstGeom>
          <a:noFill/>
          <a:ln w="9525">
            <a:solidFill>
              <a:srgbClr val="FFFFFF"/>
            </a:solidFill>
            <a:round/>
            <a:headEnd/>
            <a:tailEnd/>
          </a:ln>
          <a:effectLst>
            <a:outerShdw dist="17961" dir="2700000" algn="ctr" rotWithShape="0">
              <a:schemeClr val="accent2">
                <a:alpha val="50000"/>
              </a:schemeClr>
            </a:outerShdw>
          </a:effectLst>
        </p:spPr>
        <p:txBody>
          <a:bodyPr/>
          <a:lstStyle/>
          <a:p>
            <a:endParaRPr lang="ar-BH"/>
          </a:p>
        </p:txBody>
      </p:sp>
      <p:sp>
        <p:nvSpPr>
          <p:cNvPr id="3123" name="Line 51"/>
          <p:cNvSpPr>
            <a:spLocks noChangeShapeType="1"/>
          </p:cNvSpPr>
          <p:nvPr/>
        </p:nvSpPr>
        <p:spPr bwMode="gray">
          <a:xfrm>
            <a:off x="4427539" y="1589"/>
            <a:ext cx="0" cy="5449887"/>
          </a:xfrm>
          <a:prstGeom prst="line">
            <a:avLst/>
          </a:prstGeom>
          <a:noFill/>
          <a:ln w="9525">
            <a:solidFill>
              <a:srgbClr val="FFFFFF"/>
            </a:solidFill>
            <a:round/>
            <a:headEnd/>
            <a:tailEnd/>
          </a:ln>
          <a:effectLst>
            <a:outerShdw dist="17961" dir="2700000" algn="ctr" rotWithShape="0">
              <a:schemeClr val="accent2">
                <a:alpha val="50000"/>
              </a:schemeClr>
            </a:outerShdw>
          </a:effectLst>
        </p:spPr>
        <p:txBody>
          <a:bodyPr/>
          <a:lstStyle/>
          <a:p>
            <a:endParaRPr lang="ar-BH"/>
          </a:p>
        </p:txBody>
      </p:sp>
      <p:sp>
        <p:nvSpPr>
          <p:cNvPr id="3125" name="Line 53"/>
          <p:cNvSpPr>
            <a:spLocks noChangeShapeType="1"/>
          </p:cNvSpPr>
          <p:nvPr/>
        </p:nvSpPr>
        <p:spPr bwMode="gray">
          <a:xfrm rot="5400000">
            <a:off x="2913063" y="-2654299"/>
            <a:ext cx="0" cy="5813425"/>
          </a:xfrm>
          <a:prstGeom prst="line">
            <a:avLst/>
          </a:prstGeom>
          <a:noFill/>
          <a:ln w="9525">
            <a:solidFill>
              <a:srgbClr val="FFFFFF"/>
            </a:solidFill>
            <a:round/>
            <a:headEnd/>
            <a:tailEnd/>
          </a:ln>
          <a:effectLst>
            <a:outerShdw dist="17961" dir="2700000" algn="ctr" rotWithShape="0">
              <a:schemeClr val="accent2">
                <a:alpha val="50000"/>
              </a:schemeClr>
            </a:outerShdw>
          </a:effectLst>
        </p:spPr>
        <p:txBody>
          <a:bodyPr/>
          <a:lstStyle/>
          <a:p>
            <a:endParaRPr lang="ar-BH"/>
          </a:p>
        </p:txBody>
      </p:sp>
      <p:sp>
        <p:nvSpPr>
          <p:cNvPr id="3126" name="Line 54"/>
          <p:cNvSpPr>
            <a:spLocks noChangeShapeType="1"/>
          </p:cNvSpPr>
          <p:nvPr/>
        </p:nvSpPr>
        <p:spPr bwMode="gray">
          <a:xfrm rot="5400000">
            <a:off x="3006725" y="-1682750"/>
            <a:ext cx="0" cy="6000751"/>
          </a:xfrm>
          <a:prstGeom prst="line">
            <a:avLst/>
          </a:prstGeom>
          <a:noFill/>
          <a:ln w="9525">
            <a:solidFill>
              <a:srgbClr val="FFFFFF"/>
            </a:solidFill>
            <a:round/>
            <a:headEnd/>
            <a:tailEnd/>
          </a:ln>
          <a:effectLst>
            <a:outerShdw dist="17961" dir="2700000" algn="ctr" rotWithShape="0">
              <a:schemeClr val="accent2">
                <a:alpha val="50000"/>
              </a:schemeClr>
            </a:outerShdw>
          </a:effectLst>
        </p:spPr>
        <p:txBody>
          <a:bodyPr/>
          <a:lstStyle/>
          <a:p>
            <a:endParaRPr lang="ar-BH"/>
          </a:p>
        </p:txBody>
      </p:sp>
      <p:sp>
        <p:nvSpPr>
          <p:cNvPr id="3127" name="Line 55"/>
          <p:cNvSpPr>
            <a:spLocks noChangeShapeType="1"/>
          </p:cNvSpPr>
          <p:nvPr/>
        </p:nvSpPr>
        <p:spPr bwMode="gray">
          <a:xfrm rot="5400000">
            <a:off x="3011488" y="-622300"/>
            <a:ext cx="0" cy="6010275"/>
          </a:xfrm>
          <a:prstGeom prst="line">
            <a:avLst/>
          </a:prstGeom>
          <a:noFill/>
          <a:ln w="9525">
            <a:solidFill>
              <a:srgbClr val="FFFFFF"/>
            </a:solidFill>
            <a:round/>
            <a:headEnd/>
            <a:tailEnd/>
          </a:ln>
          <a:effectLst>
            <a:outerShdw dist="17961" dir="2700000" algn="ctr" rotWithShape="0">
              <a:schemeClr val="accent2">
                <a:alpha val="50000"/>
              </a:schemeClr>
            </a:outerShdw>
          </a:effectLst>
        </p:spPr>
        <p:txBody>
          <a:bodyPr/>
          <a:lstStyle/>
          <a:p>
            <a:endParaRPr lang="ar-BH"/>
          </a:p>
        </p:txBody>
      </p:sp>
      <p:sp>
        <p:nvSpPr>
          <p:cNvPr id="3128" name="Line 56"/>
          <p:cNvSpPr>
            <a:spLocks noChangeShapeType="1"/>
          </p:cNvSpPr>
          <p:nvPr/>
        </p:nvSpPr>
        <p:spPr bwMode="gray">
          <a:xfrm rot="5400000">
            <a:off x="2907507" y="548482"/>
            <a:ext cx="0" cy="5802313"/>
          </a:xfrm>
          <a:prstGeom prst="line">
            <a:avLst/>
          </a:prstGeom>
          <a:noFill/>
          <a:ln w="9525">
            <a:solidFill>
              <a:srgbClr val="FFFFFF"/>
            </a:solidFill>
            <a:round/>
            <a:headEnd/>
            <a:tailEnd/>
          </a:ln>
          <a:effectLst>
            <a:outerShdw dist="17961" dir="2700000" algn="ctr" rotWithShape="0">
              <a:schemeClr val="accent2">
                <a:alpha val="50000"/>
              </a:schemeClr>
            </a:outerShdw>
          </a:effectLst>
        </p:spPr>
        <p:txBody>
          <a:bodyPr/>
          <a:lstStyle/>
          <a:p>
            <a:endParaRPr lang="ar-BH"/>
          </a:p>
        </p:txBody>
      </p:sp>
      <p:sp>
        <p:nvSpPr>
          <p:cNvPr id="3129" name="Line 57"/>
          <p:cNvSpPr>
            <a:spLocks noChangeShapeType="1"/>
          </p:cNvSpPr>
          <p:nvPr/>
        </p:nvSpPr>
        <p:spPr bwMode="gray">
          <a:xfrm rot="5400000">
            <a:off x="2666207" y="1854994"/>
            <a:ext cx="0" cy="5319713"/>
          </a:xfrm>
          <a:prstGeom prst="line">
            <a:avLst/>
          </a:prstGeom>
          <a:noFill/>
          <a:ln w="9525">
            <a:solidFill>
              <a:srgbClr val="FFFFFF"/>
            </a:solidFill>
            <a:round/>
            <a:headEnd/>
            <a:tailEnd/>
          </a:ln>
          <a:effectLst>
            <a:outerShdw dist="17961" dir="2700000" algn="ctr" rotWithShape="0">
              <a:schemeClr val="accent2">
                <a:alpha val="50000"/>
              </a:schemeClr>
            </a:outerShdw>
          </a:effectLst>
        </p:spPr>
        <p:txBody>
          <a:bodyPr/>
          <a:lstStyle/>
          <a:p>
            <a:endParaRPr lang="ar-BH"/>
          </a:p>
        </p:txBody>
      </p:sp>
      <p:sp>
        <p:nvSpPr>
          <p:cNvPr id="3130" name="Line 58"/>
          <p:cNvSpPr>
            <a:spLocks noChangeShapeType="1"/>
          </p:cNvSpPr>
          <p:nvPr/>
        </p:nvSpPr>
        <p:spPr bwMode="gray">
          <a:xfrm rot="5400000">
            <a:off x="2115344" y="3472657"/>
            <a:ext cx="0" cy="4217988"/>
          </a:xfrm>
          <a:prstGeom prst="line">
            <a:avLst/>
          </a:prstGeom>
          <a:noFill/>
          <a:ln w="9525">
            <a:solidFill>
              <a:srgbClr val="FFFFFF"/>
            </a:solidFill>
            <a:round/>
            <a:headEnd/>
            <a:tailEnd/>
          </a:ln>
          <a:effectLst>
            <a:outerShdw dist="17961" dir="2700000" algn="ctr" rotWithShape="0">
              <a:schemeClr val="accent2">
                <a:alpha val="50000"/>
              </a:schemeClr>
            </a:outerShdw>
          </a:effectLst>
        </p:spPr>
        <p:txBody>
          <a:bodyPr/>
          <a:lstStyle/>
          <a:p>
            <a:endParaRPr lang="ar-BH"/>
          </a:p>
        </p:txBody>
      </p:sp>
      <p:sp>
        <p:nvSpPr>
          <p:cNvPr id="3131" name="Rectangle 59"/>
          <p:cNvSpPr>
            <a:spLocks noChangeArrowheads="1"/>
          </p:cNvSpPr>
          <p:nvPr/>
        </p:nvSpPr>
        <p:spPr bwMode="gray">
          <a:xfrm>
            <a:off x="2362201" y="277814"/>
            <a:ext cx="1012825" cy="1025525"/>
          </a:xfrm>
          <a:prstGeom prst="rect">
            <a:avLst/>
          </a:prstGeom>
          <a:solidFill>
            <a:srgbClr val="FFFFFF">
              <a:alpha val="50000"/>
            </a:srgbClr>
          </a:solidFill>
          <a:ln w="9525">
            <a:noFill/>
            <a:miter lim="800000"/>
            <a:headEnd/>
            <a:tailEnd/>
          </a:ln>
          <a:effectLst/>
        </p:spPr>
        <p:txBody>
          <a:bodyPr wrap="none" anchor="ctr"/>
          <a:lstStyle/>
          <a:p>
            <a:endParaRPr lang="ar-BH"/>
          </a:p>
        </p:txBody>
      </p:sp>
      <p:sp>
        <p:nvSpPr>
          <p:cNvPr id="3132" name="Rectangle 60"/>
          <p:cNvSpPr>
            <a:spLocks noChangeArrowheads="1"/>
          </p:cNvSpPr>
          <p:nvPr/>
        </p:nvSpPr>
        <p:spPr bwMode="gray">
          <a:xfrm>
            <a:off x="285752" y="2427289"/>
            <a:ext cx="1012825" cy="1025525"/>
          </a:xfrm>
          <a:prstGeom prst="rect">
            <a:avLst/>
          </a:prstGeom>
          <a:solidFill>
            <a:srgbClr val="FFFFFF">
              <a:alpha val="39999"/>
            </a:srgbClr>
          </a:solidFill>
          <a:ln w="9525">
            <a:noFill/>
            <a:miter lim="800000"/>
            <a:headEnd/>
            <a:tailEnd/>
          </a:ln>
          <a:effectLst/>
        </p:spPr>
        <p:txBody>
          <a:bodyPr wrap="none" anchor="ctr"/>
          <a:lstStyle/>
          <a:p>
            <a:endParaRPr lang="ar-BH"/>
          </a:p>
        </p:txBody>
      </p:sp>
      <p:sp>
        <p:nvSpPr>
          <p:cNvPr id="3133" name="Rectangle 61"/>
          <p:cNvSpPr>
            <a:spLocks noChangeArrowheads="1"/>
          </p:cNvSpPr>
          <p:nvPr/>
        </p:nvSpPr>
        <p:spPr bwMode="gray">
          <a:xfrm>
            <a:off x="1" y="271464"/>
            <a:ext cx="250825" cy="1025525"/>
          </a:xfrm>
          <a:prstGeom prst="rect">
            <a:avLst/>
          </a:prstGeom>
          <a:solidFill>
            <a:srgbClr val="FFFFFF">
              <a:alpha val="39999"/>
            </a:srgbClr>
          </a:solidFill>
          <a:ln w="9525">
            <a:noFill/>
            <a:miter lim="800000"/>
            <a:headEnd/>
            <a:tailEnd/>
          </a:ln>
          <a:effectLst/>
        </p:spPr>
        <p:txBody>
          <a:bodyPr wrap="none" anchor="ctr"/>
          <a:lstStyle/>
          <a:p>
            <a:endParaRPr lang="ar-BH"/>
          </a:p>
        </p:txBody>
      </p:sp>
      <p:sp>
        <p:nvSpPr>
          <p:cNvPr id="3134" name="Rectangle 62"/>
          <p:cNvSpPr>
            <a:spLocks noChangeArrowheads="1"/>
          </p:cNvSpPr>
          <p:nvPr/>
        </p:nvSpPr>
        <p:spPr bwMode="gray">
          <a:xfrm>
            <a:off x="1331914" y="1588"/>
            <a:ext cx="1012825" cy="234950"/>
          </a:xfrm>
          <a:prstGeom prst="rect">
            <a:avLst/>
          </a:prstGeom>
          <a:solidFill>
            <a:srgbClr val="FFFFFF">
              <a:alpha val="50000"/>
            </a:srgbClr>
          </a:solidFill>
          <a:ln w="9525">
            <a:noFill/>
            <a:miter lim="800000"/>
            <a:headEnd/>
            <a:tailEnd/>
          </a:ln>
          <a:effectLst/>
        </p:spPr>
        <p:txBody>
          <a:bodyPr wrap="none" anchor="ctr"/>
          <a:lstStyle/>
          <a:p>
            <a:endParaRPr lang="ar-BH"/>
          </a:p>
        </p:txBody>
      </p:sp>
      <p:sp>
        <p:nvSpPr>
          <p:cNvPr id="3136" name="Freeform 64"/>
          <p:cNvSpPr>
            <a:spLocks/>
          </p:cNvSpPr>
          <p:nvPr/>
        </p:nvSpPr>
        <p:spPr bwMode="gray">
          <a:xfrm>
            <a:off x="2365375" y="4541838"/>
            <a:ext cx="1009651" cy="1033462"/>
          </a:xfrm>
          <a:custGeom>
            <a:avLst/>
            <a:gdLst/>
            <a:ahLst/>
            <a:cxnLst>
              <a:cxn ang="0">
                <a:pos x="0" y="0"/>
              </a:cxn>
              <a:cxn ang="0">
                <a:pos x="0" y="645"/>
              </a:cxn>
              <a:cxn ang="0">
                <a:pos x="636" y="651"/>
              </a:cxn>
              <a:cxn ang="0">
                <a:pos x="632" y="0"/>
              </a:cxn>
              <a:cxn ang="0">
                <a:pos x="0" y="0"/>
              </a:cxn>
            </a:cxnLst>
            <a:rect l="0" t="0" r="r" b="b"/>
            <a:pathLst>
              <a:path w="636" h="651">
                <a:moveTo>
                  <a:pt x="0" y="0"/>
                </a:moveTo>
                <a:lnTo>
                  <a:pt x="0" y="645"/>
                </a:lnTo>
                <a:lnTo>
                  <a:pt x="636" y="651"/>
                </a:lnTo>
                <a:lnTo>
                  <a:pt x="632" y="0"/>
                </a:lnTo>
                <a:lnTo>
                  <a:pt x="0" y="0"/>
                </a:lnTo>
                <a:close/>
              </a:path>
            </a:pathLst>
          </a:custGeom>
          <a:solidFill>
            <a:srgbClr val="FFFFFF">
              <a:alpha val="39999"/>
            </a:srgbClr>
          </a:solidFill>
          <a:ln w="9525">
            <a:noFill/>
            <a:round/>
            <a:headEnd/>
            <a:tailEnd/>
          </a:ln>
          <a:effectLst/>
        </p:spPr>
        <p:txBody>
          <a:bodyPr/>
          <a:lstStyle/>
          <a:p>
            <a:endParaRPr lang="ar-BH"/>
          </a:p>
        </p:txBody>
      </p:sp>
      <p:sp>
        <p:nvSpPr>
          <p:cNvPr id="3103" name="Rectangle 31"/>
          <p:cNvSpPr>
            <a:spLocks noChangeArrowheads="1"/>
          </p:cNvSpPr>
          <p:nvPr/>
        </p:nvSpPr>
        <p:spPr bwMode="gray">
          <a:xfrm>
            <a:off x="285752" y="2435226"/>
            <a:ext cx="1012825" cy="1025525"/>
          </a:xfrm>
          <a:prstGeom prst="rect">
            <a:avLst/>
          </a:prstGeom>
          <a:solidFill>
            <a:srgbClr val="FFFFFF">
              <a:alpha val="30000"/>
            </a:srgbClr>
          </a:solidFill>
          <a:ln w="9525">
            <a:noFill/>
            <a:miter lim="800000"/>
            <a:headEnd/>
            <a:tailEnd/>
          </a:ln>
          <a:effectLst/>
        </p:spPr>
        <p:txBody>
          <a:bodyPr wrap="none" anchor="ctr"/>
          <a:lstStyle/>
          <a:p>
            <a:endParaRPr lang="ar-BH"/>
          </a:p>
        </p:txBody>
      </p:sp>
      <p:sp>
        <p:nvSpPr>
          <p:cNvPr id="3075" name="Rectangle 3"/>
          <p:cNvSpPr>
            <a:spLocks noGrp="1" noChangeArrowheads="1"/>
          </p:cNvSpPr>
          <p:nvPr>
            <p:ph type="subTitle" idx="1"/>
          </p:nvPr>
        </p:nvSpPr>
        <p:spPr>
          <a:xfrm>
            <a:off x="333375" y="5084763"/>
            <a:ext cx="6400800" cy="457200"/>
          </a:xfrm>
        </p:spPr>
        <p:txBody>
          <a:bodyPr/>
          <a:lstStyle>
            <a:lvl1pPr marL="0" indent="0">
              <a:buFontTx/>
              <a:buNone/>
              <a:defRPr sz="1600">
                <a:latin typeface="Times New Roman" pitchFamily="18" charset="0"/>
              </a:defRPr>
            </a:lvl1pPr>
          </a:lstStyle>
          <a:p>
            <a:r>
              <a:rPr lang="en-US"/>
              <a:t>Click to edit Master subtitle style</a:t>
            </a:r>
          </a:p>
        </p:txBody>
      </p:sp>
      <p:sp>
        <p:nvSpPr>
          <p:cNvPr id="3076" name="Rectangle 4"/>
          <p:cNvSpPr>
            <a:spLocks noGrp="1" noChangeArrowheads="1"/>
          </p:cNvSpPr>
          <p:nvPr>
            <p:ph type="dt" sz="half" idx="2"/>
          </p:nvPr>
        </p:nvSpPr>
        <p:spPr>
          <a:xfrm>
            <a:off x="457200" y="6407150"/>
            <a:ext cx="2133600" cy="314325"/>
          </a:xfrm>
        </p:spPr>
        <p:txBody>
          <a:bodyPr/>
          <a:lstStyle>
            <a:lvl1pPr>
              <a:defRPr/>
            </a:lvl1pPr>
          </a:lstStyle>
          <a:p>
            <a:endParaRPr lang="en-US"/>
          </a:p>
        </p:txBody>
      </p:sp>
      <p:sp>
        <p:nvSpPr>
          <p:cNvPr id="3077" name="Rectangle 5"/>
          <p:cNvSpPr>
            <a:spLocks noGrp="1" noChangeArrowheads="1"/>
          </p:cNvSpPr>
          <p:nvPr>
            <p:ph type="ftr" sz="quarter" idx="3"/>
          </p:nvPr>
        </p:nvSpPr>
        <p:spPr>
          <a:xfrm>
            <a:off x="3124200" y="6407150"/>
            <a:ext cx="2895600" cy="314325"/>
          </a:xfrm>
        </p:spPr>
        <p:txBody>
          <a:bodyPr/>
          <a:lstStyle>
            <a:lvl1pPr>
              <a:defRPr/>
            </a:lvl1pPr>
          </a:lstStyle>
          <a:p>
            <a:endParaRPr lang="en-US"/>
          </a:p>
        </p:txBody>
      </p:sp>
      <p:sp>
        <p:nvSpPr>
          <p:cNvPr id="3078" name="Rectangle 6"/>
          <p:cNvSpPr>
            <a:spLocks noGrp="1" noChangeArrowheads="1"/>
          </p:cNvSpPr>
          <p:nvPr>
            <p:ph type="sldNum" sz="quarter" idx="4"/>
          </p:nvPr>
        </p:nvSpPr>
        <p:spPr>
          <a:xfrm>
            <a:off x="6553200" y="6407150"/>
            <a:ext cx="2133600" cy="314325"/>
          </a:xfrm>
        </p:spPr>
        <p:txBody>
          <a:bodyPr/>
          <a:lstStyle>
            <a:lvl1pPr>
              <a:defRPr/>
            </a:lvl1pPr>
          </a:lstStyle>
          <a:p>
            <a:fld id="{6698A559-8E82-445F-8EB9-DBAF670F1A9E}" type="slidenum">
              <a:rPr lang="en-US"/>
              <a:pPr/>
              <a:t>‹#›</a:t>
            </a:fld>
            <a:endParaRPr lang="en-US"/>
          </a:p>
        </p:txBody>
      </p:sp>
      <p:grpSp>
        <p:nvGrpSpPr>
          <p:cNvPr id="3143" name="Group 71"/>
          <p:cNvGrpSpPr>
            <a:grpSpLocks/>
          </p:cNvGrpSpPr>
          <p:nvPr/>
        </p:nvGrpSpPr>
        <p:grpSpPr bwMode="auto">
          <a:xfrm>
            <a:off x="8077200" y="0"/>
            <a:ext cx="1076325" cy="6858000"/>
            <a:chOff x="5088" y="0"/>
            <a:chExt cx="678" cy="4320"/>
          </a:xfrm>
        </p:grpSpPr>
        <p:sp>
          <p:nvSpPr>
            <p:cNvPr id="3138" name="Freeform 66"/>
            <p:cNvSpPr>
              <a:spLocks/>
            </p:cNvSpPr>
            <p:nvPr userDrawn="1"/>
          </p:nvSpPr>
          <p:spPr bwMode="gray">
            <a:xfrm>
              <a:off x="5088" y="0"/>
              <a:ext cx="672" cy="702"/>
            </a:xfrm>
            <a:custGeom>
              <a:avLst/>
              <a:gdLst/>
              <a:ahLst/>
              <a:cxnLst>
                <a:cxn ang="0">
                  <a:pos x="0" y="432"/>
                </a:cxn>
                <a:cxn ang="0">
                  <a:pos x="288" y="0"/>
                </a:cxn>
                <a:cxn ang="0">
                  <a:pos x="672" y="0"/>
                </a:cxn>
                <a:cxn ang="0">
                  <a:pos x="672" y="720"/>
                </a:cxn>
                <a:cxn ang="0">
                  <a:pos x="0" y="432"/>
                </a:cxn>
              </a:cxnLst>
              <a:rect l="0" t="0" r="r" b="b"/>
              <a:pathLst>
                <a:path w="672" h="720">
                  <a:moveTo>
                    <a:pt x="0" y="432"/>
                  </a:moveTo>
                  <a:cubicBezTo>
                    <a:pt x="186" y="216"/>
                    <a:pt x="288" y="0"/>
                    <a:pt x="288" y="0"/>
                  </a:cubicBezTo>
                  <a:lnTo>
                    <a:pt x="672" y="0"/>
                  </a:lnTo>
                  <a:lnTo>
                    <a:pt x="672" y="720"/>
                  </a:lnTo>
                  <a:cubicBezTo>
                    <a:pt x="672" y="720"/>
                    <a:pt x="384" y="516"/>
                    <a:pt x="0" y="432"/>
                  </a:cubicBezTo>
                  <a:close/>
                </a:path>
              </a:pathLst>
            </a:custGeom>
            <a:solidFill>
              <a:srgbClr val="E8E8E8"/>
            </a:solidFill>
            <a:ln w="9525">
              <a:noFill/>
              <a:round/>
              <a:headEnd/>
              <a:tailEnd/>
            </a:ln>
            <a:effectLst/>
          </p:spPr>
          <p:txBody>
            <a:bodyPr/>
            <a:lstStyle/>
            <a:p>
              <a:endParaRPr lang="ar-BH"/>
            </a:p>
          </p:txBody>
        </p:sp>
        <p:sp>
          <p:nvSpPr>
            <p:cNvPr id="3139" name="Freeform 67"/>
            <p:cNvSpPr>
              <a:spLocks/>
            </p:cNvSpPr>
            <p:nvPr userDrawn="1"/>
          </p:nvSpPr>
          <p:spPr bwMode="gray">
            <a:xfrm>
              <a:off x="5602" y="3496"/>
              <a:ext cx="164" cy="824"/>
            </a:xfrm>
            <a:custGeom>
              <a:avLst/>
              <a:gdLst/>
              <a:ahLst/>
              <a:cxnLst>
                <a:cxn ang="0">
                  <a:pos x="206" y="0"/>
                </a:cxn>
                <a:cxn ang="0">
                  <a:pos x="0" y="82"/>
                </a:cxn>
                <a:cxn ang="0">
                  <a:pos x="168" y="824"/>
                </a:cxn>
                <a:cxn ang="0">
                  <a:pos x="212" y="822"/>
                </a:cxn>
                <a:cxn ang="0">
                  <a:pos x="206" y="0"/>
                </a:cxn>
              </a:cxnLst>
              <a:rect l="0" t="0" r="r" b="b"/>
              <a:pathLst>
                <a:path w="212" h="824">
                  <a:moveTo>
                    <a:pt x="206" y="0"/>
                  </a:moveTo>
                  <a:cubicBezTo>
                    <a:pt x="104" y="54"/>
                    <a:pt x="0" y="82"/>
                    <a:pt x="0" y="82"/>
                  </a:cubicBezTo>
                  <a:cubicBezTo>
                    <a:pt x="0" y="82"/>
                    <a:pt x="148" y="378"/>
                    <a:pt x="168" y="824"/>
                  </a:cubicBezTo>
                  <a:lnTo>
                    <a:pt x="212" y="822"/>
                  </a:lnTo>
                  <a:cubicBezTo>
                    <a:pt x="212" y="822"/>
                    <a:pt x="209" y="411"/>
                    <a:pt x="206" y="0"/>
                  </a:cubicBezTo>
                  <a:close/>
                </a:path>
              </a:pathLst>
            </a:custGeom>
            <a:solidFill>
              <a:srgbClr val="E8E8E8"/>
            </a:solidFill>
            <a:ln w="9525">
              <a:noFill/>
              <a:round/>
              <a:headEnd/>
              <a:tailEnd/>
            </a:ln>
            <a:effectLst/>
          </p:spPr>
          <p:txBody>
            <a:bodyPr/>
            <a:lstStyle/>
            <a:p>
              <a:endParaRPr lang="ar-BH"/>
            </a:p>
          </p:txBody>
        </p:sp>
      </p:grpSp>
      <p:sp>
        <p:nvSpPr>
          <p:cNvPr id="3152" name="Rectangle 80"/>
          <p:cNvSpPr>
            <a:spLocks noChangeArrowheads="1"/>
          </p:cNvSpPr>
          <p:nvPr/>
        </p:nvSpPr>
        <p:spPr bwMode="gray">
          <a:xfrm>
            <a:off x="5495925" y="1333501"/>
            <a:ext cx="660400" cy="1025525"/>
          </a:xfrm>
          <a:prstGeom prst="rect">
            <a:avLst/>
          </a:prstGeom>
          <a:solidFill>
            <a:srgbClr val="FFFFFF">
              <a:alpha val="39999"/>
            </a:srgbClr>
          </a:solidFill>
          <a:ln w="9525">
            <a:noFill/>
            <a:miter lim="800000"/>
            <a:headEnd/>
            <a:tailEnd/>
          </a:ln>
          <a:effectLst/>
        </p:spPr>
        <p:txBody>
          <a:bodyPr wrap="none" anchor="ctr"/>
          <a:lstStyle/>
          <a:p>
            <a:endParaRPr lang="ar-BH"/>
          </a:p>
        </p:txBody>
      </p:sp>
      <p:sp>
        <p:nvSpPr>
          <p:cNvPr id="3153" name="Line 81"/>
          <p:cNvSpPr>
            <a:spLocks noChangeShapeType="1"/>
          </p:cNvSpPr>
          <p:nvPr/>
        </p:nvSpPr>
        <p:spPr bwMode="gray">
          <a:xfrm>
            <a:off x="5480051" y="1589"/>
            <a:ext cx="0" cy="4238625"/>
          </a:xfrm>
          <a:prstGeom prst="line">
            <a:avLst/>
          </a:prstGeom>
          <a:noFill/>
          <a:ln w="9525">
            <a:solidFill>
              <a:srgbClr val="FFFFFF"/>
            </a:solidFill>
            <a:round/>
            <a:headEnd/>
            <a:tailEnd/>
          </a:ln>
          <a:effectLst>
            <a:outerShdw dist="17961" dir="2700000" algn="ctr" rotWithShape="0">
              <a:schemeClr val="accent2">
                <a:alpha val="50000"/>
              </a:schemeClr>
            </a:outerShdw>
          </a:effectLst>
        </p:spPr>
        <p:txBody>
          <a:bodyPr/>
          <a:lstStyle/>
          <a:p>
            <a:endParaRPr lang="ar-BH"/>
          </a:p>
        </p:txBody>
      </p:sp>
      <p:sp>
        <p:nvSpPr>
          <p:cNvPr id="3154" name="Rectangle 82"/>
          <p:cNvSpPr>
            <a:spLocks noChangeArrowheads="1"/>
          </p:cNvSpPr>
          <p:nvPr/>
        </p:nvSpPr>
        <p:spPr bwMode="gray">
          <a:xfrm>
            <a:off x="4457701" y="3495676"/>
            <a:ext cx="1012825" cy="1025525"/>
          </a:xfrm>
          <a:prstGeom prst="rect">
            <a:avLst/>
          </a:prstGeom>
          <a:solidFill>
            <a:srgbClr val="FFFFFF">
              <a:alpha val="30000"/>
            </a:srgbClr>
          </a:solidFill>
          <a:ln w="9525">
            <a:noFill/>
            <a:miter lim="800000"/>
            <a:headEnd/>
            <a:tailEnd/>
          </a:ln>
          <a:effectLst/>
        </p:spPr>
        <p:txBody>
          <a:bodyPr wrap="none" anchor="ctr"/>
          <a:lstStyle/>
          <a:p>
            <a:endParaRPr lang="ar-BH"/>
          </a:p>
        </p:txBody>
      </p:sp>
      <p:sp>
        <p:nvSpPr>
          <p:cNvPr id="3074" name="Rectangle 2"/>
          <p:cNvSpPr>
            <a:spLocks noGrp="1" noChangeArrowheads="1"/>
          </p:cNvSpPr>
          <p:nvPr>
            <p:ph type="ctrTitle"/>
          </p:nvPr>
        </p:nvSpPr>
        <p:spPr bwMode="gray">
          <a:xfrm>
            <a:off x="333375" y="1884364"/>
            <a:ext cx="8229600" cy="1470025"/>
          </a:xfrm>
          <a:effectLst/>
        </p:spPr>
        <p:txBody>
          <a:bodyPr/>
          <a:lstStyle>
            <a:lvl1pPr>
              <a:defRPr sz="4800"/>
            </a:lvl1pPr>
          </a:lstStyle>
          <a:p>
            <a:r>
              <a:rPr lang="en-US"/>
              <a:t>Click to edit Master title style</a:t>
            </a:r>
          </a:p>
        </p:txBody>
      </p:sp>
      <p:pic>
        <p:nvPicPr>
          <p:cNvPr id="3155" name="Picture 83" descr="water"/>
          <p:cNvPicPr>
            <a:picLocks noChangeAspect="1" noChangeArrowheads="1"/>
          </p:cNvPicPr>
          <p:nvPr/>
        </p:nvPicPr>
        <p:blipFill>
          <a:blip r:embed="rId2" cstate="print"/>
          <a:srcRect l="22409" t="16374" b="27486"/>
          <a:stretch>
            <a:fillRect/>
          </a:stretch>
        </p:blipFill>
        <p:spPr bwMode="gray">
          <a:xfrm rot="393398">
            <a:off x="2667001" y="609601"/>
            <a:ext cx="2663825" cy="21971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115"/>
                                        </p:tgtEl>
                                        <p:attrNameLst>
                                          <p:attrName>style.visibility</p:attrName>
                                        </p:attrNameLst>
                                      </p:cBhvr>
                                      <p:to>
                                        <p:strVal val="visible"/>
                                      </p:to>
                                    </p:set>
                                    <p:animEffect transition="in" filter="fade">
                                      <p:cBhvr>
                                        <p:cTn id="7" dur="1000"/>
                                        <p:tgtEl>
                                          <p:spTgt spid="3115"/>
                                        </p:tgtEl>
                                      </p:cBhvr>
                                    </p:animEffect>
                                  </p:childTnLst>
                                </p:cTn>
                              </p:par>
                              <p:par>
                                <p:cTn id="8" presetID="10" presetClass="entr" presetSubtype="0" fill="hold" grpId="0" nodeType="withEffect">
                                  <p:stCondLst>
                                    <p:cond delay="600"/>
                                  </p:stCondLst>
                                  <p:childTnLst>
                                    <p:set>
                                      <p:cBhvr>
                                        <p:cTn id="9" dur="1" fill="hold">
                                          <p:stCondLst>
                                            <p:cond delay="0"/>
                                          </p:stCondLst>
                                        </p:cTn>
                                        <p:tgtEl>
                                          <p:spTgt spid="3114"/>
                                        </p:tgtEl>
                                        <p:attrNameLst>
                                          <p:attrName>style.visibility</p:attrName>
                                        </p:attrNameLst>
                                      </p:cBhvr>
                                      <p:to>
                                        <p:strVal val="visible"/>
                                      </p:to>
                                    </p:set>
                                    <p:animEffect transition="in" filter="fade">
                                      <p:cBhvr>
                                        <p:cTn id="10" dur="1000"/>
                                        <p:tgtEl>
                                          <p:spTgt spid="3114"/>
                                        </p:tgtEl>
                                      </p:cBhvr>
                                    </p:animEffect>
                                  </p:childTnLst>
                                </p:cTn>
                              </p:par>
                              <p:par>
                                <p:cTn id="11" presetID="10" presetClass="entr" presetSubtype="0" fill="hold" grpId="0" nodeType="withEffect">
                                  <p:stCondLst>
                                    <p:cond delay="1300"/>
                                  </p:stCondLst>
                                  <p:childTnLst>
                                    <p:set>
                                      <p:cBhvr>
                                        <p:cTn id="12" dur="1" fill="hold">
                                          <p:stCondLst>
                                            <p:cond delay="0"/>
                                          </p:stCondLst>
                                        </p:cTn>
                                        <p:tgtEl>
                                          <p:spTgt spid="3113"/>
                                        </p:tgtEl>
                                        <p:attrNameLst>
                                          <p:attrName>style.visibility</p:attrName>
                                        </p:attrNameLst>
                                      </p:cBhvr>
                                      <p:to>
                                        <p:strVal val="visible"/>
                                      </p:to>
                                    </p:set>
                                    <p:animEffect transition="in" filter="fade">
                                      <p:cBhvr>
                                        <p:cTn id="13" dur="1000"/>
                                        <p:tgtEl>
                                          <p:spTgt spid="3113"/>
                                        </p:tgtEl>
                                      </p:cBhvr>
                                    </p:animEffect>
                                  </p:childTnLst>
                                </p:cTn>
                              </p:par>
                              <p:par>
                                <p:cTn id="14" presetID="10" presetClass="entr" presetSubtype="0" fill="hold" grpId="0" nodeType="withEffect">
                                  <p:stCondLst>
                                    <p:cond delay="2000"/>
                                  </p:stCondLst>
                                  <p:childTnLst>
                                    <p:set>
                                      <p:cBhvr>
                                        <p:cTn id="15" dur="1" fill="hold">
                                          <p:stCondLst>
                                            <p:cond delay="0"/>
                                          </p:stCondLst>
                                        </p:cTn>
                                        <p:tgtEl>
                                          <p:spTgt spid="3112"/>
                                        </p:tgtEl>
                                        <p:attrNameLst>
                                          <p:attrName>style.visibility</p:attrName>
                                        </p:attrNameLst>
                                      </p:cBhvr>
                                      <p:to>
                                        <p:strVal val="visible"/>
                                      </p:to>
                                    </p:set>
                                    <p:animEffect transition="in" filter="fade">
                                      <p:cBhvr>
                                        <p:cTn id="16" dur="1000"/>
                                        <p:tgtEl>
                                          <p:spTgt spid="3112"/>
                                        </p:tgtEl>
                                      </p:cBhvr>
                                    </p:animEffect>
                                  </p:childTnLst>
                                </p:cTn>
                              </p:par>
                            </p:childTnLst>
                          </p:cTn>
                        </p:par>
                        <p:par>
                          <p:cTn id="17" fill="hold">
                            <p:stCondLst>
                              <p:cond delay="3000"/>
                            </p:stCondLst>
                            <p:childTnLst>
                              <p:par>
                                <p:cTn id="18" presetID="26" presetClass="emph" presetSubtype="0" fill="hold" grpId="1" nodeType="afterEffect">
                                  <p:stCondLst>
                                    <p:cond delay="0"/>
                                  </p:stCondLst>
                                  <p:childTnLst>
                                    <p:animEffect transition="out" filter="fade">
                                      <p:cBhvr>
                                        <p:cTn id="19" dur="2000" tmFilter="0, 0; .2, .5; .8, .5; 1, 0"/>
                                        <p:tgtEl>
                                          <p:spTgt spid="3115"/>
                                        </p:tgtEl>
                                      </p:cBhvr>
                                    </p:animEffect>
                                    <p:animScale>
                                      <p:cBhvr>
                                        <p:cTn id="20" dur="1000" autoRev="1" fill="hold"/>
                                        <p:tgtEl>
                                          <p:spTgt spid="3115"/>
                                        </p:tgtEl>
                                      </p:cBhvr>
                                      <p:by x="105000" y="105000"/>
                                    </p:animScale>
                                  </p:childTnLst>
                                </p:cTn>
                              </p:par>
                              <p:par>
                                <p:cTn id="21" presetID="26" presetClass="emph" presetSubtype="0" fill="hold" grpId="1" nodeType="withEffect">
                                  <p:stCondLst>
                                    <p:cond delay="500"/>
                                  </p:stCondLst>
                                  <p:childTnLst>
                                    <p:animEffect transition="out" filter="fade">
                                      <p:cBhvr>
                                        <p:cTn id="22" dur="2000" tmFilter="0, 0; .2, .5; .8, .5; 1, 0"/>
                                        <p:tgtEl>
                                          <p:spTgt spid="3114"/>
                                        </p:tgtEl>
                                      </p:cBhvr>
                                    </p:animEffect>
                                    <p:animScale>
                                      <p:cBhvr>
                                        <p:cTn id="23" dur="1000" autoRev="1" fill="hold"/>
                                        <p:tgtEl>
                                          <p:spTgt spid="3114"/>
                                        </p:tgtEl>
                                      </p:cBhvr>
                                      <p:by x="105000" y="105000"/>
                                    </p:animScale>
                                  </p:childTnLst>
                                </p:cTn>
                              </p:par>
                              <p:par>
                                <p:cTn id="24" presetID="26" presetClass="emph" presetSubtype="0" fill="hold" grpId="1" nodeType="withEffect">
                                  <p:stCondLst>
                                    <p:cond delay="1000"/>
                                  </p:stCondLst>
                                  <p:childTnLst>
                                    <p:animEffect transition="out" filter="fade">
                                      <p:cBhvr>
                                        <p:cTn id="25" dur="2000" tmFilter="0, 0; .2, .5; .8, .5; 1, 0"/>
                                        <p:tgtEl>
                                          <p:spTgt spid="3113"/>
                                        </p:tgtEl>
                                      </p:cBhvr>
                                    </p:animEffect>
                                    <p:animScale>
                                      <p:cBhvr>
                                        <p:cTn id="26" dur="1000" autoRev="1" fill="hold"/>
                                        <p:tgtEl>
                                          <p:spTgt spid="3113"/>
                                        </p:tgtEl>
                                      </p:cBhvr>
                                      <p:by x="105000" y="105000"/>
                                    </p:animScale>
                                  </p:childTnLst>
                                </p:cTn>
                              </p:par>
                              <p:par>
                                <p:cTn id="27" presetID="26" presetClass="emph" presetSubtype="0" fill="hold" grpId="1" nodeType="withEffect">
                                  <p:stCondLst>
                                    <p:cond delay="1600"/>
                                  </p:stCondLst>
                                  <p:childTnLst>
                                    <p:animEffect transition="out" filter="fade">
                                      <p:cBhvr>
                                        <p:cTn id="28" dur="2000" tmFilter="0, 0; .2, .5; .8, .5; 1, 0"/>
                                        <p:tgtEl>
                                          <p:spTgt spid="3112"/>
                                        </p:tgtEl>
                                      </p:cBhvr>
                                    </p:animEffect>
                                    <p:animScale>
                                      <p:cBhvr>
                                        <p:cTn id="29" dur="1000" autoRev="1" fill="hold"/>
                                        <p:tgtEl>
                                          <p:spTgt spid="3112"/>
                                        </p:tgtEl>
                                      </p:cBhvr>
                                      <p:by x="105000" y="105000"/>
                                    </p:animScale>
                                  </p:childTnLst>
                                </p:cTn>
                              </p:par>
                            </p:childTnLst>
                          </p:cTn>
                        </p:par>
                        <p:par>
                          <p:cTn id="30" fill="hold">
                            <p:stCondLst>
                              <p:cond delay="6600"/>
                            </p:stCondLst>
                            <p:childTnLst>
                              <p:par>
                                <p:cTn id="31" presetID="19" presetClass="emph" presetSubtype="0" fill="hold" grpId="2" nodeType="afterEffect">
                                  <p:stCondLst>
                                    <p:cond delay="0"/>
                                  </p:stCondLst>
                                  <p:childTnLst>
                                    <p:animClr clrSpc="rgb" dir="cw">
                                      <p:cBhvr override="childStyle">
                                        <p:cTn id="32" dur="1000" fill="hold"/>
                                        <p:tgtEl>
                                          <p:spTgt spid="3115"/>
                                        </p:tgtEl>
                                        <p:attrNameLst>
                                          <p:attrName>style.color</p:attrName>
                                        </p:attrNameLst>
                                      </p:cBhvr>
                                      <p:to>
                                        <a:schemeClr val="hlink"/>
                                      </p:to>
                                    </p:animClr>
                                    <p:animClr clrSpc="rgb" dir="cw">
                                      <p:cBhvr>
                                        <p:cTn id="33" dur="1000" fill="hold"/>
                                        <p:tgtEl>
                                          <p:spTgt spid="3115"/>
                                        </p:tgtEl>
                                        <p:attrNameLst>
                                          <p:attrName>fillcolor</p:attrName>
                                        </p:attrNameLst>
                                      </p:cBhvr>
                                      <p:to>
                                        <a:schemeClr val="hlink"/>
                                      </p:to>
                                    </p:animClr>
                                    <p:set>
                                      <p:cBhvr>
                                        <p:cTn id="34" dur="1000" fill="hold"/>
                                        <p:tgtEl>
                                          <p:spTgt spid="3115"/>
                                        </p:tgtEl>
                                        <p:attrNameLst>
                                          <p:attrName>fill.type</p:attrName>
                                        </p:attrNameLst>
                                      </p:cBhvr>
                                      <p:to>
                                        <p:strVal val="solid"/>
                                      </p:to>
                                    </p:set>
                                    <p:set>
                                      <p:cBhvr>
                                        <p:cTn id="35" dur="1000" fill="hold"/>
                                        <p:tgtEl>
                                          <p:spTgt spid="3115"/>
                                        </p:tgtEl>
                                        <p:attrNameLst>
                                          <p:attrName>fill.on</p:attrName>
                                        </p:attrNameLst>
                                      </p:cBhvr>
                                      <p:to>
                                        <p:strVal val="true"/>
                                      </p:to>
                                    </p:set>
                                  </p:childTnLst>
                                </p:cTn>
                              </p:par>
                              <p:par>
                                <p:cTn id="36" presetID="19" presetClass="emph" presetSubtype="0" fill="hold" grpId="2" nodeType="withEffect">
                                  <p:stCondLst>
                                    <p:cond delay="500"/>
                                  </p:stCondLst>
                                  <p:childTnLst>
                                    <p:animClr clrSpc="rgb" dir="cw">
                                      <p:cBhvr override="childStyle">
                                        <p:cTn id="37" dur="1000" fill="hold"/>
                                        <p:tgtEl>
                                          <p:spTgt spid="3114"/>
                                        </p:tgtEl>
                                        <p:attrNameLst>
                                          <p:attrName>style.color</p:attrName>
                                        </p:attrNameLst>
                                      </p:cBhvr>
                                      <p:to>
                                        <a:schemeClr val="folHlink"/>
                                      </p:to>
                                    </p:animClr>
                                    <p:animClr clrSpc="rgb" dir="cw">
                                      <p:cBhvr>
                                        <p:cTn id="38" dur="1000" fill="hold"/>
                                        <p:tgtEl>
                                          <p:spTgt spid="3114"/>
                                        </p:tgtEl>
                                        <p:attrNameLst>
                                          <p:attrName>fillcolor</p:attrName>
                                        </p:attrNameLst>
                                      </p:cBhvr>
                                      <p:to>
                                        <a:schemeClr val="folHlink"/>
                                      </p:to>
                                    </p:animClr>
                                    <p:set>
                                      <p:cBhvr>
                                        <p:cTn id="39" dur="1000" fill="hold"/>
                                        <p:tgtEl>
                                          <p:spTgt spid="3114"/>
                                        </p:tgtEl>
                                        <p:attrNameLst>
                                          <p:attrName>fill.type</p:attrName>
                                        </p:attrNameLst>
                                      </p:cBhvr>
                                      <p:to>
                                        <p:strVal val="solid"/>
                                      </p:to>
                                    </p:set>
                                    <p:set>
                                      <p:cBhvr>
                                        <p:cTn id="40" dur="1000" fill="hold"/>
                                        <p:tgtEl>
                                          <p:spTgt spid="3114"/>
                                        </p:tgtEl>
                                        <p:attrNameLst>
                                          <p:attrName>fill.on</p:attrName>
                                        </p:attrNameLst>
                                      </p:cBhvr>
                                      <p:to>
                                        <p:strVal val="true"/>
                                      </p:to>
                                    </p:set>
                                  </p:childTnLst>
                                </p:cTn>
                              </p:par>
                              <p:par>
                                <p:cTn id="41" presetID="19" presetClass="emph" presetSubtype="0" fill="hold" grpId="2" nodeType="withEffect">
                                  <p:stCondLst>
                                    <p:cond delay="900"/>
                                  </p:stCondLst>
                                  <p:childTnLst>
                                    <p:animClr clrSpc="rgb" dir="cw">
                                      <p:cBhvr override="childStyle">
                                        <p:cTn id="42" dur="1000" fill="hold"/>
                                        <p:tgtEl>
                                          <p:spTgt spid="3113"/>
                                        </p:tgtEl>
                                        <p:attrNameLst>
                                          <p:attrName>style.color</p:attrName>
                                        </p:attrNameLst>
                                      </p:cBhvr>
                                      <p:to>
                                        <a:schemeClr val="accent1"/>
                                      </p:to>
                                    </p:animClr>
                                    <p:animClr clrSpc="rgb" dir="cw">
                                      <p:cBhvr>
                                        <p:cTn id="43" dur="1000" fill="hold"/>
                                        <p:tgtEl>
                                          <p:spTgt spid="3113"/>
                                        </p:tgtEl>
                                        <p:attrNameLst>
                                          <p:attrName>fillcolor</p:attrName>
                                        </p:attrNameLst>
                                      </p:cBhvr>
                                      <p:to>
                                        <a:schemeClr val="accent1"/>
                                      </p:to>
                                    </p:animClr>
                                    <p:set>
                                      <p:cBhvr>
                                        <p:cTn id="44" dur="1000" fill="hold"/>
                                        <p:tgtEl>
                                          <p:spTgt spid="3113"/>
                                        </p:tgtEl>
                                        <p:attrNameLst>
                                          <p:attrName>fill.type</p:attrName>
                                        </p:attrNameLst>
                                      </p:cBhvr>
                                      <p:to>
                                        <p:strVal val="solid"/>
                                      </p:to>
                                    </p:set>
                                    <p:set>
                                      <p:cBhvr>
                                        <p:cTn id="45" dur="1000" fill="hold"/>
                                        <p:tgtEl>
                                          <p:spTgt spid="3113"/>
                                        </p:tgtEl>
                                        <p:attrNameLst>
                                          <p:attrName>fill.on</p:attrName>
                                        </p:attrNameLst>
                                      </p:cBhvr>
                                      <p:to>
                                        <p:strVal val="true"/>
                                      </p:to>
                                    </p:set>
                                  </p:childTnLst>
                                </p:cTn>
                              </p:par>
                              <p:par>
                                <p:cTn id="46" presetID="19" presetClass="emph" presetSubtype="0" fill="hold" grpId="2" nodeType="withEffect">
                                  <p:stCondLst>
                                    <p:cond delay="1400"/>
                                  </p:stCondLst>
                                  <p:childTnLst>
                                    <p:animClr clrSpc="rgb" dir="cw">
                                      <p:cBhvr override="childStyle">
                                        <p:cTn id="47" dur="1000" fill="hold"/>
                                        <p:tgtEl>
                                          <p:spTgt spid="3112"/>
                                        </p:tgtEl>
                                        <p:attrNameLst>
                                          <p:attrName>style.color</p:attrName>
                                        </p:attrNameLst>
                                      </p:cBhvr>
                                      <p:to>
                                        <a:schemeClr val="accent2"/>
                                      </p:to>
                                    </p:animClr>
                                    <p:animClr clrSpc="rgb" dir="cw">
                                      <p:cBhvr>
                                        <p:cTn id="48" dur="1000" fill="hold"/>
                                        <p:tgtEl>
                                          <p:spTgt spid="3112"/>
                                        </p:tgtEl>
                                        <p:attrNameLst>
                                          <p:attrName>fillcolor</p:attrName>
                                        </p:attrNameLst>
                                      </p:cBhvr>
                                      <p:to>
                                        <a:schemeClr val="accent2"/>
                                      </p:to>
                                    </p:animClr>
                                    <p:set>
                                      <p:cBhvr>
                                        <p:cTn id="49" dur="1000" fill="hold"/>
                                        <p:tgtEl>
                                          <p:spTgt spid="3112"/>
                                        </p:tgtEl>
                                        <p:attrNameLst>
                                          <p:attrName>fill.type</p:attrName>
                                        </p:attrNameLst>
                                      </p:cBhvr>
                                      <p:to>
                                        <p:strVal val="solid"/>
                                      </p:to>
                                    </p:set>
                                    <p:set>
                                      <p:cBhvr>
                                        <p:cTn id="50" dur="1000" fill="hold"/>
                                        <p:tgtEl>
                                          <p:spTgt spid="3112"/>
                                        </p:tgtEl>
                                        <p:attrNameLst>
                                          <p:attrName>fill.on</p:attrName>
                                        </p:attrNameLst>
                                      </p:cBhvr>
                                      <p:to>
                                        <p:strVal val="true"/>
                                      </p:to>
                                    </p:set>
                                  </p:childTnLst>
                                </p:cTn>
                              </p:par>
                            </p:childTnLst>
                          </p:cTn>
                        </p:par>
                        <p:par>
                          <p:cTn id="51" fill="hold">
                            <p:stCondLst>
                              <p:cond delay="9000"/>
                            </p:stCondLst>
                            <p:childTnLst>
                              <p:par>
                                <p:cTn id="52" presetID="19" presetClass="emph" presetSubtype="0" fill="hold" grpId="3" nodeType="afterEffect">
                                  <p:stCondLst>
                                    <p:cond delay="0"/>
                                  </p:stCondLst>
                                  <p:childTnLst>
                                    <p:animClr clrSpc="rgb" dir="cw">
                                      <p:cBhvr override="childStyle">
                                        <p:cTn id="53" dur="1000" fill="hold"/>
                                        <p:tgtEl>
                                          <p:spTgt spid="3115"/>
                                        </p:tgtEl>
                                        <p:attrNameLst>
                                          <p:attrName>style.color</p:attrName>
                                        </p:attrNameLst>
                                      </p:cBhvr>
                                      <p:to>
                                        <a:schemeClr val="folHlink"/>
                                      </p:to>
                                    </p:animClr>
                                    <p:animClr clrSpc="rgb" dir="cw">
                                      <p:cBhvr>
                                        <p:cTn id="54" dur="1000" fill="hold"/>
                                        <p:tgtEl>
                                          <p:spTgt spid="3115"/>
                                        </p:tgtEl>
                                        <p:attrNameLst>
                                          <p:attrName>fillcolor</p:attrName>
                                        </p:attrNameLst>
                                      </p:cBhvr>
                                      <p:to>
                                        <a:schemeClr val="folHlink"/>
                                      </p:to>
                                    </p:animClr>
                                    <p:set>
                                      <p:cBhvr>
                                        <p:cTn id="55" dur="1000" fill="hold"/>
                                        <p:tgtEl>
                                          <p:spTgt spid="3115"/>
                                        </p:tgtEl>
                                        <p:attrNameLst>
                                          <p:attrName>fill.type</p:attrName>
                                        </p:attrNameLst>
                                      </p:cBhvr>
                                      <p:to>
                                        <p:strVal val="solid"/>
                                      </p:to>
                                    </p:set>
                                    <p:set>
                                      <p:cBhvr>
                                        <p:cTn id="56" dur="1000" fill="hold"/>
                                        <p:tgtEl>
                                          <p:spTgt spid="3115"/>
                                        </p:tgtEl>
                                        <p:attrNameLst>
                                          <p:attrName>fill.on</p:attrName>
                                        </p:attrNameLst>
                                      </p:cBhvr>
                                      <p:to>
                                        <p:strVal val="true"/>
                                      </p:to>
                                    </p:set>
                                  </p:childTnLst>
                                </p:cTn>
                              </p:par>
                              <p:par>
                                <p:cTn id="57" presetID="19" presetClass="emph" presetSubtype="0" fill="hold" grpId="3" nodeType="withEffect">
                                  <p:stCondLst>
                                    <p:cond delay="700"/>
                                  </p:stCondLst>
                                  <p:childTnLst>
                                    <p:animClr clrSpc="rgb" dir="cw">
                                      <p:cBhvr override="childStyle">
                                        <p:cTn id="58" dur="1000" fill="hold"/>
                                        <p:tgtEl>
                                          <p:spTgt spid="3114"/>
                                        </p:tgtEl>
                                        <p:attrNameLst>
                                          <p:attrName>style.color</p:attrName>
                                        </p:attrNameLst>
                                      </p:cBhvr>
                                      <p:to>
                                        <a:schemeClr val="accent1"/>
                                      </p:to>
                                    </p:animClr>
                                    <p:animClr clrSpc="rgb" dir="cw">
                                      <p:cBhvr>
                                        <p:cTn id="59" dur="1000" fill="hold"/>
                                        <p:tgtEl>
                                          <p:spTgt spid="3114"/>
                                        </p:tgtEl>
                                        <p:attrNameLst>
                                          <p:attrName>fillcolor</p:attrName>
                                        </p:attrNameLst>
                                      </p:cBhvr>
                                      <p:to>
                                        <a:schemeClr val="accent1"/>
                                      </p:to>
                                    </p:animClr>
                                    <p:set>
                                      <p:cBhvr>
                                        <p:cTn id="60" dur="1000" fill="hold"/>
                                        <p:tgtEl>
                                          <p:spTgt spid="3114"/>
                                        </p:tgtEl>
                                        <p:attrNameLst>
                                          <p:attrName>fill.type</p:attrName>
                                        </p:attrNameLst>
                                      </p:cBhvr>
                                      <p:to>
                                        <p:strVal val="solid"/>
                                      </p:to>
                                    </p:set>
                                    <p:set>
                                      <p:cBhvr>
                                        <p:cTn id="61" dur="1000" fill="hold"/>
                                        <p:tgtEl>
                                          <p:spTgt spid="3114"/>
                                        </p:tgtEl>
                                        <p:attrNameLst>
                                          <p:attrName>fill.on</p:attrName>
                                        </p:attrNameLst>
                                      </p:cBhvr>
                                      <p:to>
                                        <p:strVal val="true"/>
                                      </p:to>
                                    </p:set>
                                  </p:childTnLst>
                                </p:cTn>
                              </p:par>
                              <p:par>
                                <p:cTn id="62" presetID="19" presetClass="emph" presetSubtype="0" fill="hold" grpId="3" nodeType="withEffect">
                                  <p:stCondLst>
                                    <p:cond delay="0"/>
                                  </p:stCondLst>
                                  <p:childTnLst>
                                    <p:animClr clrSpc="rgb" dir="cw">
                                      <p:cBhvr override="childStyle">
                                        <p:cTn id="63" dur="1000" fill="hold"/>
                                        <p:tgtEl>
                                          <p:spTgt spid="3113"/>
                                        </p:tgtEl>
                                        <p:attrNameLst>
                                          <p:attrName>style.color</p:attrName>
                                        </p:attrNameLst>
                                      </p:cBhvr>
                                      <p:to>
                                        <a:schemeClr val="accent2"/>
                                      </p:to>
                                    </p:animClr>
                                    <p:animClr clrSpc="rgb" dir="cw">
                                      <p:cBhvr>
                                        <p:cTn id="64" dur="1000" fill="hold"/>
                                        <p:tgtEl>
                                          <p:spTgt spid="3113"/>
                                        </p:tgtEl>
                                        <p:attrNameLst>
                                          <p:attrName>fillcolor</p:attrName>
                                        </p:attrNameLst>
                                      </p:cBhvr>
                                      <p:to>
                                        <a:schemeClr val="accent2"/>
                                      </p:to>
                                    </p:animClr>
                                    <p:set>
                                      <p:cBhvr>
                                        <p:cTn id="65" dur="1000" fill="hold"/>
                                        <p:tgtEl>
                                          <p:spTgt spid="3113"/>
                                        </p:tgtEl>
                                        <p:attrNameLst>
                                          <p:attrName>fill.type</p:attrName>
                                        </p:attrNameLst>
                                      </p:cBhvr>
                                      <p:to>
                                        <p:strVal val="solid"/>
                                      </p:to>
                                    </p:set>
                                    <p:set>
                                      <p:cBhvr>
                                        <p:cTn id="66" dur="1000" fill="hold"/>
                                        <p:tgtEl>
                                          <p:spTgt spid="3113"/>
                                        </p:tgtEl>
                                        <p:attrNameLst>
                                          <p:attrName>fill.on</p:attrName>
                                        </p:attrNameLst>
                                      </p:cBhvr>
                                      <p:to>
                                        <p:strVal val="true"/>
                                      </p:to>
                                    </p:set>
                                  </p:childTnLst>
                                </p:cTn>
                              </p:par>
                              <p:par>
                                <p:cTn id="67" presetID="19" presetClass="emph" presetSubtype="0" fill="hold" grpId="3" nodeType="withEffect">
                                  <p:stCondLst>
                                    <p:cond delay="700"/>
                                  </p:stCondLst>
                                  <p:childTnLst>
                                    <p:animClr clrSpc="rgb" dir="cw">
                                      <p:cBhvr override="childStyle">
                                        <p:cTn id="68" dur="1000" fill="hold"/>
                                        <p:tgtEl>
                                          <p:spTgt spid="3112"/>
                                        </p:tgtEl>
                                        <p:attrNameLst>
                                          <p:attrName>style.color</p:attrName>
                                        </p:attrNameLst>
                                      </p:cBhvr>
                                      <p:to>
                                        <a:schemeClr val="hlink"/>
                                      </p:to>
                                    </p:animClr>
                                    <p:animClr clrSpc="rgb" dir="cw">
                                      <p:cBhvr>
                                        <p:cTn id="69" dur="1000" fill="hold"/>
                                        <p:tgtEl>
                                          <p:spTgt spid="3112"/>
                                        </p:tgtEl>
                                        <p:attrNameLst>
                                          <p:attrName>fillcolor</p:attrName>
                                        </p:attrNameLst>
                                      </p:cBhvr>
                                      <p:to>
                                        <a:schemeClr val="hlink"/>
                                      </p:to>
                                    </p:animClr>
                                    <p:set>
                                      <p:cBhvr>
                                        <p:cTn id="70" dur="1000" fill="hold"/>
                                        <p:tgtEl>
                                          <p:spTgt spid="3112"/>
                                        </p:tgtEl>
                                        <p:attrNameLst>
                                          <p:attrName>fill.type</p:attrName>
                                        </p:attrNameLst>
                                      </p:cBhvr>
                                      <p:to>
                                        <p:strVal val="solid"/>
                                      </p:to>
                                    </p:set>
                                    <p:set>
                                      <p:cBhvr>
                                        <p:cTn id="71" dur="1000" fill="hold"/>
                                        <p:tgtEl>
                                          <p:spTgt spid="3112"/>
                                        </p:tgtEl>
                                        <p:attrNameLst>
                                          <p:attrName>fill.on</p:attrName>
                                        </p:attrNameLst>
                                      </p:cBhvr>
                                      <p:to>
                                        <p:strVal val="true"/>
                                      </p:to>
                                    </p:set>
                                  </p:childTnLst>
                                </p:cTn>
                              </p:par>
                              <p:par>
                                <p:cTn id="72" presetID="10" presetClass="entr" presetSubtype="0" fill="hold" nodeType="withEffect">
                                  <p:stCondLst>
                                    <p:cond delay="0"/>
                                  </p:stCondLst>
                                  <p:childTnLst>
                                    <p:set>
                                      <p:cBhvr>
                                        <p:cTn id="73" dur="1" fill="hold">
                                          <p:stCondLst>
                                            <p:cond delay="0"/>
                                          </p:stCondLst>
                                        </p:cTn>
                                        <p:tgtEl>
                                          <p:spTgt spid="3143"/>
                                        </p:tgtEl>
                                        <p:attrNameLst>
                                          <p:attrName>style.visibility</p:attrName>
                                        </p:attrNameLst>
                                      </p:cBhvr>
                                      <p:to>
                                        <p:strVal val="visible"/>
                                      </p:to>
                                    </p:set>
                                    <p:animEffect transition="in" filter="fade">
                                      <p:cBhvr>
                                        <p:cTn id="74" dur="1000"/>
                                        <p:tgtEl>
                                          <p:spTgt spid="31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12" grpId="0" animBg="1"/>
      <p:bldP spid="3112" grpId="1" animBg="1"/>
      <p:bldP spid="3112" grpId="2" animBg="1"/>
      <p:bldP spid="3112" grpId="3" animBg="1"/>
      <p:bldP spid="3113" grpId="0" animBg="1"/>
      <p:bldP spid="3113" grpId="1" animBg="1"/>
      <p:bldP spid="3113" grpId="2" animBg="1"/>
      <p:bldP spid="3113" grpId="3" animBg="1"/>
      <p:bldP spid="3114" grpId="0" animBg="1"/>
      <p:bldP spid="3114" grpId="1" animBg="1"/>
      <p:bldP spid="3114" grpId="2" animBg="1"/>
      <p:bldP spid="3114" grpId="3" animBg="1"/>
      <p:bldP spid="3115" grpId="0" animBg="1"/>
      <p:bldP spid="3115" grpId="1" animBg="1"/>
      <p:bldP spid="3115" grpId="2" animBg="1"/>
      <p:bldP spid="3115" grpId="3" animBg="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BH"/>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BH"/>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3F2615-D402-4384-8AD6-466DA0997AC7}"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25439"/>
            <a:ext cx="2057400" cy="5800725"/>
          </a:xfrm>
        </p:spPr>
        <p:txBody>
          <a:bodyPr vert="eaVert"/>
          <a:lstStyle/>
          <a:p>
            <a:r>
              <a:rPr lang="en-US"/>
              <a:t>Click to edit Master title style</a:t>
            </a:r>
            <a:endParaRPr lang="ar-BH"/>
          </a:p>
        </p:txBody>
      </p:sp>
      <p:sp>
        <p:nvSpPr>
          <p:cNvPr id="3" name="Vertical Text Placeholder 2"/>
          <p:cNvSpPr>
            <a:spLocks noGrp="1"/>
          </p:cNvSpPr>
          <p:nvPr>
            <p:ph type="body" orient="vert" idx="1"/>
          </p:nvPr>
        </p:nvSpPr>
        <p:spPr>
          <a:xfrm>
            <a:off x="457200" y="325439"/>
            <a:ext cx="6019800" cy="58007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BH"/>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1BD6C5FF-84ED-441D-A8B9-EA0675788478}" type="slidenum">
              <a:rPr lang="en-US"/>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25439"/>
            <a:ext cx="8229600" cy="927100"/>
          </a:xfrm>
        </p:spPr>
        <p:txBody>
          <a:bodyPr/>
          <a:lstStyle/>
          <a:p>
            <a:r>
              <a:rPr lang="en-US"/>
              <a:t>Click to edit Master title style</a:t>
            </a:r>
            <a:endParaRPr lang="ar-BH"/>
          </a:p>
        </p:txBody>
      </p:sp>
      <p:sp>
        <p:nvSpPr>
          <p:cNvPr id="3" name="Text Placeholder 2"/>
          <p:cNvSpPr>
            <a:spLocks noGrp="1"/>
          </p:cNvSpPr>
          <p:nvPr>
            <p:ph type="body" sz="half" idx="1"/>
          </p:nvPr>
        </p:nvSpPr>
        <p:spPr>
          <a:xfrm>
            <a:off x="457200" y="1600201"/>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BH"/>
          </a:p>
        </p:txBody>
      </p:sp>
      <p:sp>
        <p:nvSpPr>
          <p:cNvPr id="4" name="Content Placeholder 3"/>
          <p:cNvSpPr>
            <a:spLocks noGrp="1"/>
          </p:cNvSpPr>
          <p:nvPr>
            <p:ph sz="half" idx="2"/>
          </p:nvPr>
        </p:nvSpPr>
        <p:spPr>
          <a:xfrm>
            <a:off x="4648200" y="1600201"/>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BH"/>
          </a:p>
        </p:txBody>
      </p:sp>
      <p:sp>
        <p:nvSpPr>
          <p:cNvPr id="5" name="Date Placeholder 4"/>
          <p:cNvSpPr>
            <a:spLocks noGrp="1"/>
          </p:cNvSpPr>
          <p:nvPr>
            <p:ph type="dt" sz="half" idx="10"/>
          </p:nvPr>
        </p:nvSpPr>
        <p:spPr>
          <a:xfrm>
            <a:off x="457200" y="6245225"/>
            <a:ext cx="2133600" cy="476250"/>
          </a:xfrm>
        </p:spPr>
        <p:txBody>
          <a:bodyPr/>
          <a:lstStyle>
            <a:lvl1pPr>
              <a:defRPr/>
            </a:lvl1pPr>
          </a:lstStyle>
          <a:p>
            <a:endParaRPr lang="en-US"/>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endParaRPr lang="en-US"/>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86FFA178-271B-4700-89CD-4FF7F856459E}" type="slidenum">
              <a:rPr lang="en-US"/>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25439"/>
            <a:ext cx="8229600" cy="927100"/>
          </a:xfrm>
        </p:spPr>
        <p:txBody>
          <a:bodyPr/>
          <a:lstStyle/>
          <a:p>
            <a:r>
              <a:rPr lang="en-US"/>
              <a:t>Click to edit Master title style</a:t>
            </a:r>
            <a:endParaRPr lang="ar-BH"/>
          </a:p>
        </p:txBody>
      </p:sp>
      <p:sp>
        <p:nvSpPr>
          <p:cNvPr id="3" name="Text Placeholder 2"/>
          <p:cNvSpPr>
            <a:spLocks noGrp="1"/>
          </p:cNvSpPr>
          <p:nvPr>
            <p:ph type="body" sz="half" idx="1"/>
          </p:nvPr>
        </p:nvSpPr>
        <p:spPr>
          <a:xfrm>
            <a:off x="457200" y="1600201"/>
            <a:ext cx="8229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BH"/>
          </a:p>
        </p:txBody>
      </p:sp>
      <p:sp>
        <p:nvSpPr>
          <p:cNvPr id="4" name="Content Placeholder 3"/>
          <p:cNvSpPr>
            <a:spLocks noGrp="1"/>
          </p:cNvSpPr>
          <p:nvPr>
            <p:ph sz="half" idx="2"/>
          </p:nvPr>
        </p:nvSpPr>
        <p:spPr>
          <a:xfrm>
            <a:off x="457200" y="3938589"/>
            <a:ext cx="8229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BH"/>
          </a:p>
        </p:txBody>
      </p:sp>
      <p:sp>
        <p:nvSpPr>
          <p:cNvPr id="5" name="Date Placeholder 4"/>
          <p:cNvSpPr>
            <a:spLocks noGrp="1"/>
          </p:cNvSpPr>
          <p:nvPr>
            <p:ph type="dt" sz="half" idx="10"/>
          </p:nvPr>
        </p:nvSpPr>
        <p:spPr>
          <a:xfrm>
            <a:off x="457200" y="6245225"/>
            <a:ext cx="2133600" cy="476250"/>
          </a:xfrm>
        </p:spPr>
        <p:txBody>
          <a:bodyPr/>
          <a:lstStyle>
            <a:lvl1pPr>
              <a:defRPr/>
            </a:lvl1pPr>
          </a:lstStyle>
          <a:p>
            <a:endParaRPr lang="en-US"/>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endParaRPr lang="en-US"/>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B77FC2E9-5BE0-4108-AC7D-F3EDF07C988E}" type="slidenum">
              <a:rPr lang="en-US"/>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325439"/>
            <a:ext cx="8229600" cy="927100"/>
          </a:xfrm>
        </p:spPr>
        <p:txBody>
          <a:bodyPr/>
          <a:lstStyle/>
          <a:p>
            <a:r>
              <a:rPr lang="en-US"/>
              <a:t>Click to edit Master title style</a:t>
            </a:r>
            <a:endParaRPr lang="ar-BH"/>
          </a:p>
        </p:txBody>
      </p:sp>
      <p:sp>
        <p:nvSpPr>
          <p:cNvPr id="3" name="Table Placeholder 2"/>
          <p:cNvSpPr>
            <a:spLocks noGrp="1"/>
          </p:cNvSpPr>
          <p:nvPr>
            <p:ph type="tbl" idx="1"/>
          </p:nvPr>
        </p:nvSpPr>
        <p:spPr>
          <a:xfrm>
            <a:off x="457200" y="1600201"/>
            <a:ext cx="8229600" cy="4525963"/>
          </a:xfrm>
        </p:spPr>
        <p:txBody>
          <a:bodyPr/>
          <a:lstStyle/>
          <a:p>
            <a:r>
              <a:rPr lang="en-US"/>
              <a:t>Click icon to add table</a:t>
            </a:r>
            <a:endParaRPr lang="ar-BH"/>
          </a:p>
        </p:txBody>
      </p:sp>
      <p:sp>
        <p:nvSpPr>
          <p:cNvPr id="4" name="Date Placeholder 3"/>
          <p:cNvSpPr>
            <a:spLocks noGrp="1"/>
          </p:cNvSpPr>
          <p:nvPr>
            <p:ph type="dt" sz="half" idx="10"/>
          </p:nvPr>
        </p:nvSpPr>
        <p:spPr>
          <a:xfrm>
            <a:off x="457200" y="6245225"/>
            <a:ext cx="2133600" cy="476250"/>
          </a:xfrm>
        </p:spPr>
        <p:txBody>
          <a:bodyPr/>
          <a:lstStyle>
            <a:lvl1pPr>
              <a:defRPr/>
            </a:lvl1pPr>
          </a:lstStyle>
          <a:p>
            <a:endParaRPr lang="en-US"/>
          </a:p>
        </p:txBody>
      </p:sp>
      <p:sp>
        <p:nvSpPr>
          <p:cNvPr id="5" name="Footer Placeholder 4"/>
          <p:cNvSpPr>
            <a:spLocks noGrp="1"/>
          </p:cNvSpPr>
          <p:nvPr>
            <p:ph type="ftr" sz="quarter" idx="11"/>
          </p:nvPr>
        </p:nvSpPr>
        <p:spPr>
          <a:xfrm>
            <a:off x="3124200" y="6245225"/>
            <a:ext cx="2895600" cy="476250"/>
          </a:xfrm>
        </p:spPr>
        <p:txBody>
          <a:bodyPr/>
          <a:lstStyle>
            <a:lvl1pPr>
              <a:defRPr/>
            </a:lvl1pPr>
          </a:lstStyle>
          <a:p>
            <a:endParaRPr lang="en-US"/>
          </a:p>
        </p:txBody>
      </p:sp>
      <p:sp>
        <p:nvSpPr>
          <p:cNvPr id="6" name="Slide Number Placeholder 5"/>
          <p:cNvSpPr>
            <a:spLocks noGrp="1"/>
          </p:cNvSpPr>
          <p:nvPr>
            <p:ph type="sldNum" sz="quarter" idx="12"/>
          </p:nvPr>
        </p:nvSpPr>
        <p:spPr>
          <a:xfrm>
            <a:off x="6553200" y="6245225"/>
            <a:ext cx="2133600" cy="476250"/>
          </a:xfrm>
        </p:spPr>
        <p:txBody>
          <a:bodyPr/>
          <a:lstStyle>
            <a:lvl1pPr>
              <a:defRPr/>
            </a:lvl1pPr>
          </a:lstStyle>
          <a:p>
            <a:fld id="{58DBA261-7FE2-45A6-A0F6-085CAAC6606C}" type="slidenum">
              <a:rPr lang="en-US"/>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325439"/>
            <a:ext cx="8229600" cy="927100"/>
          </a:xfrm>
        </p:spPr>
        <p:txBody>
          <a:bodyPr/>
          <a:lstStyle/>
          <a:p>
            <a:r>
              <a:rPr lang="en-US"/>
              <a:t>Click to edit Master title style</a:t>
            </a:r>
            <a:endParaRPr lang="ar-BH"/>
          </a:p>
        </p:txBody>
      </p:sp>
      <p:sp>
        <p:nvSpPr>
          <p:cNvPr id="3" name="Chart Placeholder 2"/>
          <p:cNvSpPr>
            <a:spLocks noGrp="1"/>
          </p:cNvSpPr>
          <p:nvPr>
            <p:ph type="chart" idx="1"/>
          </p:nvPr>
        </p:nvSpPr>
        <p:spPr>
          <a:xfrm>
            <a:off x="457200" y="1600201"/>
            <a:ext cx="8229600" cy="4525963"/>
          </a:xfrm>
        </p:spPr>
        <p:txBody>
          <a:bodyPr/>
          <a:lstStyle/>
          <a:p>
            <a:r>
              <a:rPr lang="en-US"/>
              <a:t>Click icon to add chart</a:t>
            </a:r>
            <a:endParaRPr lang="ar-BH"/>
          </a:p>
        </p:txBody>
      </p:sp>
      <p:sp>
        <p:nvSpPr>
          <p:cNvPr id="4" name="Date Placeholder 3"/>
          <p:cNvSpPr>
            <a:spLocks noGrp="1"/>
          </p:cNvSpPr>
          <p:nvPr>
            <p:ph type="dt" sz="half" idx="10"/>
          </p:nvPr>
        </p:nvSpPr>
        <p:spPr>
          <a:xfrm>
            <a:off x="457200" y="6245225"/>
            <a:ext cx="2133600" cy="476250"/>
          </a:xfrm>
        </p:spPr>
        <p:txBody>
          <a:bodyPr/>
          <a:lstStyle>
            <a:lvl1pPr>
              <a:defRPr/>
            </a:lvl1pPr>
          </a:lstStyle>
          <a:p>
            <a:endParaRPr lang="en-US"/>
          </a:p>
        </p:txBody>
      </p:sp>
      <p:sp>
        <p:nvSpPr>
          <p:cNvPr id="5" name="Footer Placeholder 4"/>
          <p:cNvSpPr>
            <a:spLocks noGrp="1"/>
          </p:cNvSpPr>
          <p:nvPr>
            <p:ph type="ftr" sz="quarter" idx="11"/>
          </p:nvPr>
        </p:nvSpPr>
        <p:spPr>
          <a:xfrm>
            <a:off x="3124200" y="6245225"/>
            <a:ext cx="2895600" cy="476250"/>
          </a:xfrm>
        </p:spPr>
        <p:txBody>
          <a:bodyPr/>
          <a:lstStyle>
            <a:lvl1pPr>
              <a:defRPr/>
            </a:lvl1pPr>
          </a:lstStyle>
          <a:p>
            <a:endParaRPr lang="en-US"/>
          </a:p>
        </p:txBody>
      </p:sp>
      <p:sp>
        <p:nvSpPr>
          <p:cNvPr id="6" name="Slide Number Placeholder 5"/>
          <p:cNvSpPr>
            <a:spLocks noGrp="1"/>
          </p:cNvSpPr>
          <p:nvPr>
            <p:ph type="sldNum" sz="quarter" idx="12"/>
          </p:nvPr>
        </p:nvSpPr>
        <p:spPr>
          <a:xfrm>
            <a:off x="6553200" y="6245225"/>
            <a:ext cx="2133600" cy="476250"/>
          </a:xfrm>
        </p:spPr>
        <p:txBody>
          <a:bodyPr/>
          <a:lstStyle>
            <a:lvl1pPr>
              <a:defRPr/>
            </a:lvl1pPr>
          </a:lstStyle>
          <a:p>
            <a:fld id="{6D70EA4C-9A86-4C69-BE2B-2942AEE96BAA}" type="slidenum">
              <a:rPr lang="en-US"/>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325439"/>
            <a:ext cx="8229600" cy="927100"/>
          </a:xfrm>
        </p:spPr>
        <p:txBody>
          <a:bodyPr/>
          <a:lstStyle/>
          <a:p>
            <a:r>
              <a:rPr lang="en-US"/>
              <a:t>Click to edit Master title style</a:t>
            </a:r>
            <a:endParaRPr lang="ar-BH"/>
          </a:p>
        </p:txBody>
      </p:sp>
      <p:sp>
        <p:nvSpPr>
          <p:cNvPr id="3" name="SmartArt Placeholder 2"/>
          <p:cNvSpPr>
            <a:spLocks noGrp="1"/>
          </p:cNvSpPr>
          <p:nvPr>
            <p:ph type="dgm" idx="1"/>
          </p:nvPr>
        </p:nvSpPr>
        <p:spPr>
          <a:xfrm>
            <a:off x="457200" y="1600201"/>
            <a:ext cx="8229600" cy="4525963"/>
          </a:xfrm>
        </p:spPr>
        <p:txBody>
          <a:bodyPr/>
          <a:lstStyle/>
          <a:p>
            <a:r>
              <a:rPr lang="en-US"/>
              <a:t>Click icon to add SmartArt graphic</a:t>
            </a:r>
            <a:endParaRPr lang="ar-BH"/>
          </a:p>
        </p:txBody>
      </p:sp>
      <p:sp>
        <p:nvSpPr>
          <p:cNvPr id="4" name="Date Placeholder 3"/>
          <p:cNvSpPr>
            <a:spLocks noGrp="1"/>
          </p:cNvSpPr>
          <p:nvPr>
            <p:ph type="dt" sz="half" idx="10"/>
          </p:nvPr>
        </p:nvSpPr>
        <p:spPr>
          <a:xfrm>
            <a:off x="457200" y="6245225"/>
            <a:ext cx="2133600" cy="476250"/>
          </a:xfrm>
        </p:spPr>
        <p:txBody>
          <a:bodyPr/>
          <a:lstStyle>
            <a:lvl1pPr>
              <a:defRPr/>
            </a:lvl1pPr>
          </a:lstStyle>
          <a:p>
            <a:endParaRPr lang="en-US"/>
          </a:p>
        </p:txBody>
      </p:sp>
      <p:sp>
        <p:nvSpPr>
          <p:cNvPr id="5" name="Footer Placeholder 4"/>
          <p:cNvSpPr>
            <a:spLocks noGrp="1"/>
          </p:cNvSpPr>
          <p:nvPr>
            <p:ph type="ftr" sz="quarter" idx="11"/>
          </p:nvPr>
        </p:nvSpPr>
        <p:spPr>
          <a:xfrm>
            <a:off x="3124200" y="6245225"/>
            <a:ext cx="2895600" cy="476250"/>
          </a:xfrm>
        </p:spPr>
        <p:txBody>
          <a:bodyPr/>
          <a:lstStyle>
            <a:lvl1pPr>
              <a:defRPr/>
            </a:lvl1pPr>
          </a:lstStyle>
          <a:p>
            <a:endParaRPr lang="en-US"/>
          </a:p>
        </p:txBody>
      </p:sp>
      <p:sp>
        <p:nvSpPr>
          <p:cNvPr id="6" name="Slide Number Placeholder 5"/>
          <p:cNvSpPr>
            <a:spLocks noGrp="1"/>
          </p:cNvSpPr>
          <p:nvPr>
            <p:ph type="sldNum" sz="quarter" idx="12"/>
          </p:nvPr>
        </p:nvSpPr>
        <p:spPr>
          <a:xfrm>
            <a:off x="6553200" y="6245225"/>
            <a:ext cx="2133600" cy="476250"/>
          </a:xfrm>
        </p:spPr>
        <p:txBody>
          <a:bodyPr/>
          <a:lstStyle>
            <a:lvl1pPr>
              <a:defRPr/>
            </a:lvl1pPr>
          </a:lstStyle>
          <a:p>
            <a:fld id="{C4877AB0-8248-4A74-B62E-15E3ED784108}"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BH"/>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BH"/>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67D0C1A4-A7CC-4AB6-92BF-991F7C417B4F}"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a:t>Click to edit Master title style</a:t>
            </a:r>
            <a:endParaRPr lang="ar-BH"/>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6BEA1695-41E7-43C2-ABE8-16E3F4F9B8AE}"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BH"/>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BH"/>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BH"/>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AA7FE49B-83AD-4052-84E7-4A0339DBE70A}"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ar-BH"/>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BH"/>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BH"/>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65A2FAA0-0363-4C5F-857A-4B0F43816E3C}"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BH"/>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64D86C9C-5098-48FF-8C29-D0D52D5D0F6F}"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7AF0CCFA-A5A7-478F-8823-5CBE8F5C08D6}"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r">
              <a:defRPr sz="2000" b="1"/>
            </a:lvl1pPr>
          </a:lstStyle>
          <a:p>
            <a:r>
              <a:rPr lang="en-US"/>
              <a:t>Click to edit Master title style</a:t>
            </a:r>
            <a:endParaRPr lang="ar-BH"/>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BH"/>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707063E5-38C0-45C0-974E-E9202C596900}"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r">
              <a:defRPr sz="2000" b="1"/>
            </a:lvl1pPr>
          </a:lstStyle>
          <a:p>
            <a:r>
              <a:rPr lang="en-US"/>
              <a:t>Click to edit Master title style</a:t>
            </a:r>
            <a:endParaRPr lang="ar-BH"/>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ar-BH"/>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CC9C6589-7352-4C34-B4D0-8C943DF603DC}"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31" name="Freeform 7"/>
          <p:cNvSpPr>
            <a:spLocks/>
          </p:cNvSpPr>
          <p:nvPr/>
        </p:nvSpPr>
        <p:spPr bwMode="gray">
          <a:xfrm>
            <a:off x="-9525" y="-9525"/>
            <a:ext cx="9156700" cy="6872288"/>
          </a:xfrm>
          <a:custGeom>
            <a:avLst/>
            <a:gdLst/>
            <a:ahLst/>
            <a:cxnLst>
              <a:cxn ang="0">
                <a:pos x="5766" y="605"/>
              </a:cxn>
              <a:cxn ang="0">
                <a:pos x="5768" y="4325"/>
              </a:cxn>
              <a:cxn ang="0">
                <a:pos x="1082" y="4329"/>
              </a:cxn>
              <a:cxn ang="0">
                <a:pos x="13" y="3351"/>
              </a:cxn>
              <a:cxn ang="0">
                <a:pos x="0" y="0"/>
              </a:cxn>
              <a:cxn ang="0">
                <a:pos x="2428" y="7"/>
              </a:cxn>
              <a:cxn ang="0">
                <a:pos x="5766" y="605"/>
              </a:cxn>
            </a:cxnLst>
            <a:rect l="0" t="0" r="r" b="b"/>
            <a:pathLst>
              <a:path w="5768" h="4329">
                <a:moveTo>
                  <a:pt x="5766" y="605"/>
                </a:moveTo>
                <a:cubicBezTo>
                  <a:pt x="5767" y="2464"/>
                  <a:pt x="5768" y="4325"/>
                  <a:pt x="5768" y="4325"/>
                </a:cubicBezTo>
                <a:lnTo>
                  <a:pt x="1082" y="4329"/>
                </a:lnTo>
                <a:cubicBezTo>
                  <a:pt x="318" y="3809"/>
                  <a:pt x="9" y="3349"/>
                  <a:pt x="13" y="3351"/>
                </a:cubicBezTo>
                <a:lnTo>
                  <a:pt x="0" y="0"/>
                </a:lnTo>
                <a:lnTo>
                  <a:pt x="2428" y="7"/>
                </a:lnTo>
                <a:cubicBezTo>
                  <a:pt x="2428" y="12"/>
                  <a:pt x="3096" y="401"/>
                  <a:pt x="5766" y="605"/>
                </a:cubicBezTo>
                <a:close/>
              </a:path>
            </a:pathLst>
          </a:custGeom>
          <a:gradFill rotWithShape="1">
            <a:gsLst>
              <a:gs pos="0">
                <a:schemeClr val="bg1">
                  <a:gamma/>
                  <a:tint val="3137"/>
                  <a:invGamma/>
                </a:schemeClr>
              </a:gs>
              <a:gs pos="100000">
                <a:schemeClr val="bg1">
                  <a:alpha val="70000"/>
                </a:schemeClr>
              </a:gs>
            </a:gsLst>
            <a:lin ang="2700000" scaled="1"/>
          </a:gradFill>
          <a:ln w="9525">
            <a:noFill/>
            <a:round/>
            <a:headEnd/>
            <a:tailEnd/>
          </a:ln>
          <a:effectLst/>
        </p:spPr>
        <p:txBody>
          <a:bodyPr/>
          <a:lstStyle/>
          <a:p>
            <a:endParaRPr lang="ar-BH"/>
          </a:p>
        </p:txBody>
      </p:sp>
      <p:sp>
        <p:nvSpPr>
          <p:cNvPr id="1033" name="Freeform 9"/>
          <p:cNvSpPr>
            <a:spLocks/>
          </p:cNvSpPr>
          <p:nvPr/>
        </p:nvSpPr>
        <p:spPr bwMode="gray">
          <a:xfrm>
            <a:off x="-4763" y="5500689"/>
            <a:ext cx="1441451" cy="1358900"/>
          </a:xfrm>
          <a:custGeom>
            <a:avLst/>
            <a:gdLst/>
            <a:ahLst/>
            <a:cxnLst>
              <a:cxn ang="0">
                <a:pos x="0" y="0"/>
              </a:cxn>
              <a:cxn ang="0">
                <a:pos x="0" y="1100"/>
              </a:cxn>
              <a:cxn ang="0">
                <a:pos x="1089" y="1100"/>
              </a:cxn>
              <a:cxn ang="0">
                <a:pos x="0" y="0"/>
              </a:cxn>
            </a:cxnLst>
            <a:rect l="0" t="0" r="r" b="b"/>
            <a:pathLst>
              <a:path w="1089" h="1100">
                <a:moveTo>
                  <a:pt x="0" y="0"/>
                </a:moveTo>
                <a:cubicBezTo>
                  <a:pt x="0" y="550"/>
                  <a:pt x="0" y="1100"/>
                  <a:pt x="0" y="1100"/>
                </a:cubicBezTo>
                <a:lnTo>
                  <a:pt x="1089" y="1100"/>
                </a:lnTo>
                <a:cubicBezTo>
                  <a:pt x="1089" y="1100"/>
                  <a:pt x="596" y="865"/>
                  <a:pt x="0" y="0"/>
                </a:cubicBezTo>
                <a:close/>
              </a:path>
            </a:pathLst>
          </a:custGeom>
          <a:solidFill>
            <a:schemeClr val="folHlink"/>
          </a:solidFill>
          <a:ln w="9525">
            <a:noFill/>
            <a:round/>
            <a:headEnd/>
            <a:tailEnd/>
          </a:ln>
          <a:effectLst/>
        </p:spPr>
        <p:txBody>
          <a:bodyPr/>
          <a:lstStyle/>
          <a:p>
            <a:endParaRPr lang="ar-BH"/>
          </a:p>
        </p:txBody>
      </p:sp>
      <p:sp>
        <p:nvSpPr>
          <p:cNvPr id="1037" name="Line 13"/>
          <p:cNvSpPr>
            <a:spLocks noChangeShapeType="1"/>
          </p:cNvSpPr>
          <p:nvPr/>
        </p:nvSpPr>
        <p:spPr bwMode="gray">
          <a:xfrm>
            <a:off x="527051" y="1"/>
            <a:ext cx="0" cy="5910263"/>
          </a:xfrm>
          <a:prstGeom prst="line">
            <a:avLst/>
          </a:prstGeom>
          <a:noFill/>
          <a:ln w="9525">
            <a:solidFill>
              <a:srgbClr val="FFFFFF">
                <a:alpha val="50000"/>
              </a:srgbClr>
            </a:solidFill>
            <a:round/>
            <a:headEnd/>
            <a:tailEnd/>
          </a:ln>
          <a:effectLst>
            <a:outerShdw dist="17961" dir="2700000" algn="ctr" rotWithShape="0">
              <a:schemeClr val="accent2">
                <a:alpha val="35001"/>
              </a:schemeClr>
            </a:outerShdw>
          </a:effectLst>
        </p:spPr>
        <p:txBody>
          <a:bodyPr/>
          <a:lstStyle/>
          <a:p>
            <a:endParaRPr lang="ar-BH"/>
          </a:p>
        </p:txBody>
      </p:sp>
      <p:sp>
        <p:nvSpPr>
          <p:cNvPr id="1038" name="Line 14"/>
          <p:cNvSpPr>
            <a:spLocks noChangeShapeType="1"/>
          </p:cNvSpPr>
          <p:nvPr/>
        </p:nvSpPr>
        <p:spPr bwMode="gray">
          <a:xfrm>
            <a:off x="1677988" y="0"/>
            <a:ext cx="0" cy="6832600"/>
          </a:xfrm>
          <a:prstGeom prst="line">
            <a:avLst/>
          </a:prstGeom>
          <a:noFill/>
          <a:ln w="9525">
            <a:solidFill>
              <a:srgbClr val="FFFFFF">
                <a:alpha val="50000"/>
              </a:srgbClr>
            </a:solidFill>
            <a:round/>
            <a:headEnd/>
            <a:tailEnd/>
          </a:ln>
          <a:effectLst>
            <a:outerShdw dist="17961" dir="2700000" algn="ctr" rotWithShape="0">
              <a:schemeClr val="accent2">
                <a:alpha val="35001"/>
              </a:schemeClr>
            </a:outerShdw>
          </a:effectLst>
        </p:spPr>
        <p:txBody>
          <a:bodyPr/>
          <a:lstStyle/>
          <a:p>
            <a:endParaRPr lang="ar-BH"/>
          </a:p>
        </p:txBody>
      </p:sp>
      <p:sp>
        <p:nvSpPr>
          <p:cNvPr id="1039" name="Line 15"/>
          <p:cNvSpPr>
            <a:spLocks noChangeShapeType="1"/>
          </p:cNvSpPr>
          <p:nvPr/>
        </p:nvSpPr>
        <p:spPr bwMode="gray">
          <a:xfrm>
            <a:off x="2830513" y="1"/>
            <a:ext cx="0" cy="6861175"/>
          </a:xfrm>
          <a:prstGeom prst="line">
            <a:avLst/>
          </a:prstGeom>
          <a:noFill/>
          <a:ln w="9525">
            <a:solidFill>
              <a:srgbClr val="FFFFFF">
                <a:alpha val="50000"/>
              </a:srgbClr>
            </a:solidFill>
            <a:round/>
            <a:headEnd/>
            <a:tailEnd/>
          </a:ln>
          <a:effectLst>
            <a:outerShdw dist="17961" dir="2700000" algn="ctr" rotWithShape="0">
              <a:schemeClr val="accent2">
                <a:alpha val="35001"/>
              </a:schemeClr>
            </a:outerShdw>
          </a:effectLst>
        </p:spPr>
        <p:txBody>
          <a:bodyPr/>
          <a:lstStyle/>
          <a:p>
            <a:endParaRPr lang="ar-BH"/>
          </a:p>
        </p:txBody>
      </p:sp>
      <p:sp>
        <p:nvSpPr>
          <p:cNvPr id="1040" name="Line 16"/>
          <p:cNvSpPr>
            <a:spLocks noChangeShapeType="1"/>
          </p:cNvSpPr>
          <p:nvPr/>
        </p:nvSpPr>
        <p:spPr bwMode="gray">
          <a:xfrm>
            <a:off x="3983039" y="1"/>
            <a:ext cx="0" cy="6875463"/>
          </a:xfrm>
          <a:prstGeom prst="line">
            <a:avLst/>
          </a:prstGeom>
          <a:noFill/>
          <a:ln w="9525">
            <a:solidFill>
              <a:srgbClr val="FFFFFF">
                <a:alpha val="50000"/>
              </a:srgbClr>
            </a:solidFill>
            <a:round/>
            <a:headEnd/>
            <a:tailEnd/>
          </a:ln>
          <a:effectLst>
            <a:outerShdw dist="17961" dir="2700000" algn="ctr" rotWithShape="0">
              <a:schemeClr val="accent2">
                <a:alpha val="35001"/>
              </a:schemeClr>
            </a:outerShdw>
          </a:effectLst>
        </p:spPr>
        <p:txBody>
          <a:bodyPr/>
          <a:lstStyle/>
          <a:p>
            <a:endParaRPr lang="ar-BH"/>
          </a:p>
        </p:txBody>
      </p:sp>
      <p:sp>
        <p:nvSpPr>
          <p:cNvPr id="1041" name="Line 17"/>
          <p:cNvSpPr>
            <a:spLocks noChangeShapeType="1"/>
          </p:cNvSpPr>
          <p:nvPr/>
        </p:nvSpPr>
        <p:spPr bwMode="gray">
          <a:xfrm>
            <a:off x="5133975" y="388939"/>
            <a:ext cx="0" cy="6486525"/>
          </a:xfrm>
          <a:prstGeom prst="line">
            <a:avLst/>
          </a:prstGeom>
          <a:noFill/>
          <a:ln w="9525">
            <a:solidFill>
              <a:srgbClr val="FFFFFF">
                <a:alpha val="50000"/>
              </a:srgbClr>
            </a:solidFill>
            <a:round/>
            <a:headEnd/>
            <a:tailEnd/>
          </a:ln>
          <a:effectLst>
            <a:outerShdw dist="17961" dir="2700000" algn="ctr" rotWithShape="0">
              <a:schemeClr val="accent2">
                <a:alpha val="35001"/>
              </a:schemeClr>
            </a:outerShdw>
          </a:effectLst>
        </p:spPr>
        <p:txBody>
          <a:bodyPr/>
          <a:lstStyle/>
          <a:p>
            <a:endParaRPr lang="ar-BH"/>
          </a:p>
        </p:txBody>
      </p:sp>
      <p:sp>
        <p:nvSpPr>
          <p:cNvPr id="1042" name="Line 18"/>
          <p:cNvSpPr>
            <a:spLocks noChangeShapeType="1"/>
          </p:cNvSpPr>
          <p:nvPr/>
        </p:nvSpPr>
        <p:spPr bwMode="gray">
          <a:xfrm>
            <a:off x="6286500" y="619125"/>
            <a:ext cx="0" cy="6256338"/>
          </a:xfrm>
          <a:prstGeom prst="line">
            <a:avLst/>
          </a:prstGeom>
          <a:noFill/>
          <a:ln w="9525">
            <a:solidFill>
              <a:srgbClr val="FFFFFF">
                <a:alpha val="50000"/>
              </a:srgbClr>
            </a:solidFill>
            <a:round/>
            <a:headEnd/>
            <a:tailEnd/>
          </a:ln>
          <a:effectLst>
            <a:outerShdw dist="17961" dir="2700000" algn="ctr" rotWithShape="0">
              <a:schemeClr val="accent2">
                <a:alpha val="35001"/>
              </a:schemeClr>
            </a:outerShdw>
          </a:effectLst>
        </p:spPr>
        <p:txBody>
          <a:bodyPr/>
          <a:lstStyle/>
          <a:p>
            <a:endParaRPr lang="ar-BH"/>
          </a:p>
        </p:txBody>
      </p:sp>
      <p:sp>
        <p:nvSpPr>
          <p:cNvPr id="1043" name="Line 19"/>
          <p:cNvSpPr>
            <a:spLocks noChangeShapeType="1"/>
          </p:cNvSpPr>
          <p:nvPr/>
        </p:nvSpPr>
        <p:spPr bwMode="gray">
          <a:xfrm>
            <a:off x="7439025" y="773113"/>
            <a:ext cx="0" cy="6102350"/>
          </a:xfrm>
          <a:prstGeom prst="line">
            <a:avLst/>
          </a:prstGeom>
          <a:noFill/>
          <a:ln w="9525">
            <a:solidFill>
              <a:srgbClr val="FFFFFF">
                <a:alpha val="50000"/>
              </a:srgbClr>
            </a:solidFill>
            <a:round/>
            <a:headEnd/>
            <a:tailEnd/>
          </a:ln>
          <a:effectLst>
            <a:outerShdw dist="17961" dir="2700000" algn="ctr" rotWithShape="0">
              <a:schemeClr val="accent2">
                <a:alpha val="35001"/>
              </a:schemeClr>
            </a:outerShdw>
          </a:effectLst>
        </p:spPr>
        <p:txBody>
          <a:bodyPr/>
          <a:lstStyle/>
          <a:p>
            <a:endParaRPr lang="ar-BH"/>
          </a:p>
        </p:txBody>
      </p:sp>
      <p:sp>
        <p:nvSpPr>
          <p:cNvPr id="1044" name="Line 20"/>
          <p:cNvSpPr>
            <a:spLocks noChangeShapeType="1"/>
          </p:cNvSpPr>
          <p:nvPr/>
        </p:nvSpPr>
        <p:spPr bwMode="gray">
          <a:xfrm>
            <a:off x="8591551" y="900114"/>
            <a:ext cx="0" cy="5975350"/>
          </a:xfrm>
          <a:prstGeom prst="line">
            <a:avLst/>
          </a:prstGeom>
          <a:noFill/>
          <a:ln w="9525">
            <a:solidFill>
              <a:srgbClr val="FFFFFF">
                <a:alpha val="50000"/>
              </a:srgbClr>
            </a:solidFill>
            <a:round/>
            <a:headEnd/>
            <a:tailEnd/>
          </a:ln>
          <a:effectLst>
            <a:outerShdw dist="17961" dir="2700000" algn="ctr" rotWithShape="0">
              <a:schemeClr val="accent2">
                <a:alpha val="35001"/>
              </a:schemeClr>
            </a:outerShdw>
          </a:effectLst>
        </p:spPr>
        <p:txBody>
          <a:bodyPr/>
          <a:lstStyle/>
          <a:p>
            <a:endParaRPr lang="ar-BH"/>
          </a:p>
        </p:txBody>
      </p:sp>
      <p:sp>
        <p:nvSpPr>
          <p:cNvPr id="1046" name="Line 22"/>
          <p:cNvSpPr>
            <a:spLocks noChangeShapeType="1"/>
          </p:cNvSpPr>
          <p:nvPr/>
        </p:nvSpPr>
        <p:spPr bwMode="gray">
          <a:xfrm rot="5400000">
            <a:off x="2595563" y="-2176463"/>
            <a:ext cx="0" cy="5191125"/>
          </a:xfrm>
          <a:prstGeom prst="line">
            <a:avLst/>
          </a:prstGeom>
          <a:noFill/>
          <a:ln w="9525">
            <a:solidFill>
              <a:srgbClr val="FFFFFF">
                <a:alpha val="50000"/>
              </a:srgbClr>
            </a:solidFill>
            <a:round/>
            <a:headEnd/>
            <a:tailEnd/>
          </a:ln>
          <a:effectLst>
            <a:outerShdw dist="17961" dir="2700000" algn="ctr" rotWithShape="0">
              <a:schemeClr val="accent2">
                <a:alpha val="35001"/>
              </a:schemeClr>
            </a:outerShdw>
          </a:effectLst>
        </p:spPr>
        <p:txBody>
          <a:bodyPr/>
          <a:lstStyle/>
          <a:p>
            <a:endParaRPr lang="ar-BH"/>
          </a:p>
        </p:txBody>
      </p:sp>
      <p:sp>
        <p:nvSpPr>
          <p:cNvPr id="1047" name="Line 23"/>
          <p:cNvSpPr>
            <a:spLocks noChangeShapeType="1"/>
          </p:cNvSpPr>
          <p:nvPr/>
        </p:nvSpPr>
        <p:spPr bwMode="gray">
          <a:xfrm rot="5400000">
            <a:off x="4578351" y="-3036887"/>
            <a:ext cx="0" cy="9156700"/>
          </a:xfrm>
          <a:prstGeom prst="line">
            <a:avLst/>
          </a:prstGeom>
          <a:noFill/>
          <a:ln w="9525">
            <a:solidFill>
              <a:srgbClr val="FFFFFF">
                <a:alpha val="50000"/>
              </a:srgbClr>
            </a:solidFill>
            <a:round/>
            <a:headEnd/>
            <a:tailEnd/>
          </a:ln>
          <a:effectLst>
            <a:outerShdw dist="17961" dir="2700000" algn="ctr" rotWithShape="0">
              <a:schemeClr val="accent2">
                <a:alpha val="35001"/>
              </a:schemeClr>
            </a:outerShdw>
          </a:effectLst>
        </p:spPr>
        <p:txBody>
          <a:bodyPr/>
          <a:lstStyle/>
          <a:p>
            <a:endParaRPr lang="ar-BH"/>
          </a:p>
        </p:txBody>
      </p:sp>
      <p:sp>
        <p:nvSpPr>
          <p:cNvPr id="1048" name="Line 24"/>
          <p:cNvSpPr>
            <a:spLocks noChangeShapeType="1"/>
          </p:cNvSpPr>
          <p:nvPr/>
        </p:nvSpPr>
        <p:spPr bwMode="gray">
          <a:xfrm rot="5400000">
            <a:off x="4578351" y="-1912936"/>
            <a:ext cx="0" cy="9156700"/>
          </a:xfrm>
          <a:prstGeom prst="line">
            <a:avLst/>
          </a:prstGeom>
          <a:noFill/>
          <a:ln w="9525">
            <a:solidFill>
              <a:srgbClr val="FFFFFF">
                <a:alpha val="50000"/>
              </a:srgbClr>
            </a:solidFill>
            <a:round/>
            <a:headEnd/>
            <a:tailEnd/>
          </a:ln>
          <a:effectLst>
            <a:outerShdw dist="17961" dir="2700000" algn="ctr" rotWithShape="0">
              <a:schemeClr val="accent2">
                <a:alpha val="35001"/>
              </a:schemeClr>
            </a:outerShdw>
          </a:effectLst>
        </p:spPr>
        <p:txBody>
          <a:bodyPr/>
          <a:lstStyle/>
          <a:p>
            <a:endParaRPr lang="ar-BH"/>
          </a:p>
        </p:txBody>
      </p:sp>
      <p:sp>
        <p:nvSpPr>
          <p:cNvPr id="1049" name="Line 25"/>
          <p:cNvSpPr>
            <a:spLocks noChangeShapeType="1"/>
          </p:cNvSpPr>
          <p:nvPr/>
        </p:nvSpPr>
        <p:spPr bwMode="gray">
          <a:xfrm rot="5400000">
            <a:off x="4579939" y="-788987"/>
            <a:ext cx="0" cy="9153525"/>
          </a:xfrm>
          <a:prstGeom prst="line">
            <a:avLst/>
          </a:prstGeom>
          <a:noFill/>
          <a:ln w="9525">
            <a:solidFill>
              <a:srgbClr val="FFFFFF">
                <a:alpha val="50000"/>
              </a:srgbClr>
            </a:solidFill>
            <a:round/>
            <a:headEnd/>
            <a:tailEnd/>
          </a:ln>
          <a:effectLst>
            <a:outerShdw dist="17961" dir="2700000" algn="ctr" rotWithShape="0">
              <a:schemeClr val="accent2">
                <a:alpha val="35001"/>
              </a:schemeClr>
            </a:outerShdw>
          </a:effectLst>
        </p:spPr>
        <p:txBody>
          <a:bodyPr/>
          <a:lstStyle/>
          <a:p>
            <a:endParaRPr lang="ar-BH"/>
          </a:p>
        </p:txBody>
      </p:sp>
      <p:sp>
        <p:nvSpPr>
          <p:cNvPr id="1050" name="Line 26"/>
          <p:cNvSpPr>
            <a:spLocks noChangeShapeType="1"/>
          </p:cNvSpPr>
          <p:nvPr/>
        </p:nvSpPr>
        <p:spPr bwMode="gray">
          <a:xfrm rot="5400000">
            <a:off x="4579939" y="334963"/>
            <a:ext cx="0" cy="9153525"/>
          </a:xfrm>
          <a:prstGeom prst="line">
            <a:avLst/>
          </a:prstGeom>
          <a:noFill/>
          <a:ln w="9525">
            <a:solidFill>
              <a:srgbClr val="FFFFFF">
                <a:alpha val="50000"/>
              </a:srgbClr>
            </a:solidFill>
            <a:round/>
            <a:headEnd/>
            <a:tailEnd/>
          </a:ln>
          <a:effectLst>
            <a:outerShdw dist="17961" dir="2700000" algn="ctr" rotWithShape="0">
              <a:schemeClr val="accent2">
                <a:alpha val="35001"/>
              </a:schemeClr>
            </a:outerShdw>
          </a:effectLst>
        </p:spPr>
        <p:txBody>
          <a:bodyPr/>
          <a:lstStyle/>
          <a:p>
            <a:endParaRPr lang="ar-BH"/>
          </a:p>
        </p:txBody>
      </p:sp>
      <p:sp>
        <p:nvSpPr>
          <p:cNvPr id="1051" name="Line 27"/>
          <p:cNvSpPr>
            <a:spLocks noChangeShapeType="1"/>
          </p:cNvSpPr>
          <p:nvPr/>
        </p:nvSpPr>
        <p:spPr bwMode="gray">
          <a:xfrm rot="5400000">
            <a:off x="4905376" y="1824038"/>
            <a:ext cx="0" cy="8423275"/>
          </a:xfrm>
          <a:prstGeom prst="line">
            <a:avLst/>
          </a:prstGeom>
          <a:noFill/>
          <a:ln w="9525">
            <a:solidFill>
              <a:srgbClr val="FFFFFF">
                <a:alpha val="50000"/>
              </a:srgbClr>
            </a:solidFill>
            <a:round/>
            <a:headEnd/>
            <a:tailEnd/>
          </a:ln>
          <a:effectLst>
            <a:outerShdw dist="17961" dir="2700000" algn="ctr" rotWithShape="0">
              <a:schemeClr val="accent2">
                <a:alpha val="35001"/>
              </a:schemeClr>
            </a:outerShdw>
          </a:effectLst>
        </p:spPr>
        <p:txBody>
          <a:bodyPr/>
          <a:lstStyle/>
          <a:p>
            <a:endParaRPr lang="ar-BH"/>
          </a:p>
        </p:txBody>
      </p:sp>
      <p:sp>
        <p:nvSpPr>
          <p:cNvPr id="1052" name="Rectangle 28"/>
          <p:cNvSpPr>
            <a:spLocks noChangeArrowheads="1"/>
          </p:cNvSpPr>
          <p:nvPr/>
        </p:nvSpPr>
        <p:spPr bwMode="gray">
          <a:xfrm>
            <a:off x="4005263" y="2692401"/>
            <a:ext cx="1128712" cy="1079500"/>
          </a:xfrm>
          <a:prstGeom prst="rect">
            <a:avLst/>
          </a:prstGeom>
          <a:solidFill>
            <a:srgbClr val="FFFFFF">
              <a:alpha val="25000"/>
            </a:srgbClr>
          </a:solidFill>
          <a:ln w="9525">
            <a:noFill/>
            <a:miter lim="800000"/>
            <a:headEnd/>
            <a:tailEnd/>
          </a:ln>
          <a:effectLst/>
        </p:spPr>
        <p:txBody>
          <a:bodyPr wrap="none" anchor="ctr"/>
          <a:lstStyle/>
          <a:p>
            <a:endParaRPr lang="ar-BH"/>
          </a:p>
        </p:txBody>
      </p:sp>
      <p:sp>
        <p:nvSpPr>
          <p:cNvPr id="1053" name="Rectangle 29"/>
          <p:cNvSpPr>
            <a:spLocks noChangeArrowheads="1"/>
          </p:cNvSpPr>
          <p:nvPr/>
        </p:nvSpPr>
        <p:spPr bwMode="gray">
          <a:xfrm>
            <a:off x="7459665" y="4937126"/>
            <a:ext cx="1120775" cy="1079500"/>
          </a:xfrm>
          <a:prstGeom prst="rect">
            <a:avLst/>
          </a:prstGeom>
          <a:solidFill>
            <a:srgbClr val="FFFFFF">
              <a:alpha val="30000"/>
            </a:srgbClr>
          </a:solidFill>
          <a:ln w="9525">
            <a:noFill/>
            <a:miter lim="800000"/>
            <a:headEnd/>
            <a:tailEnd/>
          </a:ln>
          <a:effectLst/>
        </p:spPr>
        <p:txBody>
          <a:bodyPr wrap="none" anchor="ctr"/>
          <a:lstStyle/>
          <a:p>
            <a:endParaRPr lang="ar-BH"/>
          </a:p>
        </p:txBody>
      </p:sp>
      <p:sp>
        <p:nvSpPr>
          <p:cNvPr id="1054" name="Rectangle 30"/>
          <p:cNvSpPr>
            <a:spLocks noChangeArrowheads="1"/>
          </p:cNvSpPr>
          <p:nvPr/>
        </p:nvSpPr>
        <p:spPr bwMode="gray">
          <a:xfrm>
            <a:off x="549277" y="3808413"/>
            <a:ext cx="1128713" cy="1079500"/>
          </a:xfrm>
          <a:prstGeom prst="rect">
            <a:avLst/>
          </a:prstGeom>
          <a:solidFill>
            <a:srgbClr val="FFFFFF">
              <a:alpha val="20000"/>
            </a:srgbClr>
          </a:solidFill>
          <a:ln w="9525">
            <a:noFill/>
            <a:miter lim="800000"/>
            <a:headEnd/>
            <a:tailEnd/>
          </a:ln>
          <a:effectLst/>
        </p:spPr>
        <p:txBody>
          <a:bodyPr wrap="none" anchor="ctr"/>
          <a:lstStyle/>
          <a:p>
            <a:endParaRPr lang="ar-BH"/>
          </a:p>
        </p:txBody>
      </p:sp>
      <p:sp>
        <p:nvSpPr>
          <p:cNvPr id="1055" name="Rectangle 31"/>
          <p:cNvSpPr>
            <a:spLocks noChangeArrowheads="1"/>
          </p:cNvSpPr>
          <p:nvPr/>
        </p:nvSpPr>
        <p:spPr bwMode="gray">
          <a:xfrm>
            <a:off x="6307139" y="6064251"/>
            <a:ext cx="1128712" cy="796925"/>
          </a:xfrm>
          <a:prstGeom prst="rect">
            <a:avLst/>
          </a:prstGeom>
          <a:solidFill>
            <a:srgbClr val="FFFFFF">
              <a:alpha val="20000"/>
            </a:srgbClr>
          </a:solidFill>
          <a:ln w="9525">
            <a:noFill/>
            <a:miter lim="800000"/>
            <a:headEnd/>
            <a:tailEnd/>
          </a:ln>
          <a:effectLst/>
        </p:spPr>
        <p:txBody>
          <a:bodyPr wrap="none" anchor="ctr"/>
          <a:lstStyle/>
          <a:p>
            <a:endParaRPr lang="ar-BH"/>
          </a:p>
        </p:txBody>
      </p:sp>
      <p:sp>
        <p:nvSpPr>
          <p:cNvPr id="1056" name="Rectangle 32"/>
          <p:cNvSpPr>
            <a:spLocks noChangeArrowheads="1"/>
          </p:cNvSpPr>
          <p:nvPr/>
        </p:nvSpPr>
        <p:spPr bwMode="gray">
          <a:xfrm>
            <a:off x="2846388" y="1"/>
            <a:ext cx="1128712" cy="404813"/>
          </a:xfrm>
          <a:prstGeom prst="rect">
            <a:avLst/>
          </a:prstGeom>
          <a:solidFill>
            <a:srgbClr val="FFFFFF">
              <a:alpha val="39999"/>
            </a:srgbClr>
          </a:solidFill>
          <a:ln w="9525">
            <a:noFill/>
            <a:miter lim="800000"/>
            <a:headEnd/>
            <a:tailEnd/>
          </a:ln>
          <a:effectLst/>
        </p:spPr>
        <p:txBody>
          <a:bodyPr wrap="none" anchor="ctr"/>
          <a:lstStyle/>
          <a:p>
            <a:endParaRPr lang="ar-BH"/>
          </a:p>
        </p:txBody>
      </p:sp>
      <p:sp>
        <p:nvSpPr>
          <p:cNvPr id="1057" name="Rectangle 33"/>
          <p:cNvSpPr>
            <a:spLocks noChangeArrowheads="1"/>
          </p:cNvSpPr>
          <p:nvPr/>
        </p:nvSpPr>
        <p:spPr bwMode="gray">
          <a:xfrm>
            <a:off x="2852739" y="4938714"/>
            <a:ext cx="1120775" cy="1079500"/>
          </a:xfrm>
          <a:prstGeom prst="rect">
            <a:avLst/>
          </a:prstGeom>
          <a:solidFill>
            <a:srgbClr val="FFFFFF">
              <a:alpha val="30000"/>
            </a:srgbClr>
          </a:solidFill>
          <a:ln w="9525">
            <a:noFill/>
            <a:miter lim="800000"/>
            <a:headEnd/>
            <a:tailEnd/>
          </a:ln>
          <a:effectLst/>
        </p:spPr>
        <p:txBody>
          <a:bodyPr wrap="none" anchor="ctr"/>
          <a:lstStyle/>
          <a:p>
            <a:endParaRPr lang="ar-BH"/>
          </a:p>
        </p:txBody>
      </p:sp>
      <p:sp>
        <p:nvSpPr>
          <p:cNvPr id="1058" name="Rectangle 34"/>
          <p:cNvSpPr>
            <a:spLocks noChangeArrowheads="1"/>
          </p:cNvSpPr>
          <p:nvPr/>
        </p:nvSpPr>
        <p:spPr bwMode="gray">
          <a:xfrm>
            <a:off x="6300790" y="1566864"/>
            <a:ext cx="1120775" cy="1079500"/>
          </a:xfrm>
          <a:prstGeom prst="rect">
            <a:avLst/>
          </a:prstGeom>
          <a:solidFill>
            <a:srgbClr val="FFFFFF">
              <a:alpha val="30000"/>
            </a:srgbClr>
          </a:solidFill>
          <a:ln w="9525">
            <a:noFill/>
            <a:miter lim="800000"/>
            <a:headEnd/>
            <a:tailEnd/>
          </a:ln>
          <a:effectLst/>
        </p:spPr>
        <p:txBody>
          <a:bodyPr wrap="none" anchor="ctr"/>
          <a:lstStyle/>
          <a:p>
            <a:endParaRPr lang="ar-BH"/>
          </a:p>
        </p:txBody>
      </p:sp>
      <p:sp>
        <p:nvSpPr>
          <p:cNvPr id="1027" name="Rectangle 3"/>
          <p:cNvSpPr>
            <a:spLocks noGrp="1" noChangeArrowheads="1"/>
          </p:cNvSpPr>
          <p:nvPr>
            <p:ph type="body" idx="1"/>
          </p:nvPr>
        </p:nvSpPr>
        <p:spPr bwMode="gray">
          <a:xfrm>
            <a:off x="457200" y="1600201"/>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gray">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lvl1pPr>
          </a:lstStyle>
          <a:p>
            <a:endParaRPr lang="en-US"/>
          </a:p>
        </p:txBody>
      </p:sp>
      <p:sp>
        <p:nvSpPr>
          <p:cNvPr id="1029" name="Rectangle 5"/>
          <p:cNvSpPr>
            <a:spLocks noGrp="1" noChangeArrowheads="1"/>
          </p:cNvSpPr>
          <p:nvPr>
            <p:ph type="ftr" sz="quarter" idx="3"/>
          </p:nvPr>
        </p:nvSpPr>
        <p:spPr bwMode="gray">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p>
        </p:txBody>
      </p:sp>
      <p:sp>
        <p:nvSpPr>
          <p:cNvPr id="1030" name="Rectangle 6"/>
          <p:cNvSpPr>
            <a:spLocks noGrp="1" noChangeArrowheads="1"/>
          </p:cNvSpPr>
          <p:nvPr>
            <p:ph type="sldNum" sz="quarter" idx="4"/>
          </p:nvPr>
        </p:nvSpPr>
        <p:spPr bwMode="gray">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FC48D540-5E43-44EB-A90F-D783B8EBDC60}" type="slidenum">
              <a:rPr lang="en-US"/>
              <a:pPr/>
              <a:t>‹#›</a:t>
            </a:fld>
            <a:endParaRPr lang="en-US"/>
          </a:p>
        </p:txBody>
      </p:sp>
      <p:sp>
        <p:nvSpPr>
          <p:cNvPr id="1060" name="Freeform 36"/>
          <p:cNvSpPr>
            <a:spLocks/>
          </p:cNvSpPr>
          <p:nvPr/>
        </p:nvSpPr>
        <p:spPr bwMode="gray">
          <a:xfrm>
            <a:off x="4041775" y="1"/>
            <a:ext cx="5105400" cy="739775"/>
          </a:xfrm>
          <a:custGeom>
            <a:avLst/>
            <a:gdLst/>
            <a:ahLst/>
            <a:cxnLst>
              <a:cxn ang="0">
                <a:pos x="3130" y="453"/>
              </a:cxn>
              <a:cxn ang="0">
                <a:pos x="3130" y="0"/>
              </a:cxn>
              <a:cxn ang="0">
                <a:pos x="0" y="0"/>
              </a:cxn>
              <a:cxn ang="0">
                <a:pos x="3130" y="453"/>
              </a:cxn>
            </a:cxnLst>
            <a:rect l="0" t="0" r="r" b="b"/>
            <a:pathLst>
              <a:path w="3130" h="453">
                <a:moveTo>
                  <a:pt x="3130" y="453"/>
                </a:moveTo>
                <a:cubicBezTo>
                  <a:pt x="3130" y="226"/>
                  <a:pt x="3130" y="0"/>
                  <a:pt x="3130" y="0"/>
                </a:cubicBezTo>
                <a:lnTo>
                  <a:pt x="0" y="0"/>
                </a:lnTo>
                <a:cubicBezTo>
                  <a:pt x="0" y="0"/>
                  <a:pt x="1298" y="389"/>
                  <a:pt x="3130" y="453"/>
                </a:cubicBezTo>
                <a:close/>
              </a:path>
            </a:pathLst>
          </a:custGeom>
          <a:solidFill>
            <a:schemeClr val="hlink"/>
          </a:solidFill>
          <a:ln w="9525">
            <a:noFill/>
            <a:round/>
            <a:headEnd/>
            <a:tailEnd/>
          </a:ln>
          <a:effectLst/>
        </p:spPr>
        <p:txBody>
          <a:bodyPr/>
          <a:lstStyle/>
          <a:p>
            <a:endParaRPr lang="ar-BH"/>
          </a:p>
        </p:txBody>
      </p:sp>
      <p:sp>
        <p:nvSpPr>
          <p:cNvPr id="1026" name="Rectangle 2"/>
          <p:cNvSpPr>
            <a:spLocks noGrp="1" noChangeArrowheads="1"/>
          </p:cNvSpPr>
          <p:nvPr>
            <p:ph type="title"/>
          </p:nvPr>
        </p:nvSpPr>
        <p:spPr bwMode="black">
          <a:xfrm>
            <a:off x="457200" y="325439"/>
            <a:ext cx="8229600" cy="927100"/>
          </a:xfrm>
          <a:prstGeom prst="rect">
            <a:avLst/>
          </a:prstGeom>
          <a:noFill/>
          <a:ln w="9525">
            <a:noFill/>
            <a:miter lim="800000"/>
            <a:headEnd/>
            <a:tailEnd/>
          </a:ln>
          <a:effectLst>
            <a:outerShdw dist="35921" dir="2700000" algn="ctr" rotWithShape="0">
              <a:srgbClr val="FFFFFF"/>
            </a:outerShdw>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pic>
        <p:nvPicPr>
          <p:cNvPr id="1061" name="Picture 37" descr="water"/>
          <p:cNvPicPr>
            <a:picLocks noChangeAspect="1" noChangeArrowheads="1"/>
          </p:cNvPicPr>
          <p:nvPr/>
        </p:nvPicPr>
        <p:blipFill>
          <a:blip r:embed="rId18" cstate="print"/>
          <a:srcRect l="22409" t="16374" b="27486"/>
          <a:stretch>
            <a:fillRect/>
          </a:stretch>
        </p:blipFill>
        <p:spPr bwMode="gray">
          <a:xfrm rot="786797">
            <a:off x="6629401" y="-381000"/>
            <a:ext cx="2417763" cy="1995488"/>
          </a:xfrm>
          <a:prstGeom prst="rect">
            <a:avLst/>
          </a:prstGeom>
          <a:noFill/>
        </p:spPr>
      </p:pic>
      <p:pic>
        <p:nvPicPr>
          <p:cNvPr id="1062" name="Picture 38" descr="3"/>
          <p:cNvPicPr>
            <a:picLocks noChangeAspect="1" noChangeArrowheads="1"/>
          </p:cNvPicPr>
          <p:nvPr/>
        </p:nvPicPr>
        <p:blipFill>
          <a:blip r:embed="rId19" cstate="print"/>
          <a:srcRect/>
          <a:stretch>
            <a:fillRect/>
          </a:stretch>
        </p:blipFill>
        <p:spPr bwMode="gray">
          <a:xfrm rot="20740733" flipH="1">
            <a:off x="49213" y="5726113"/>
            <a:ext cx="1223963" cy="1371600"/>
          </a:xfrm>
          <a:prstGeom prst="rect">
            <a:avLst/>
          </a:prstGeom>
          <a:noFill/>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p:cTn id="7" dur="500" fill="hold"/>
                                        <p:tgtEl>
                                          <p:spTgt spid="1026"/>
                                        </p:tgtEl>
                                        <p:attrNameLst>
                                          <p:attrName>ppt_x</p:attrName>
                                        </p:attrNameLst>
                                      </p:cBhvr>
                                      <p:tavLst>
                                        <p:tav tm="0">
                                          <p:val>
                                            <p:strVal val="#ppt_x-.2"/>
                                          </p:val>
                                        </p:tav>
                                        <p:tav tm="100000">
                                          <p:val>
                                            <p:strVal val="#ppt_x"/>
                                          </p:val>
                                        </p:tav>
                                      </p:tavLst>
                                    </p:anim>
                                    <p:anim calcmode="lin" valueType="num">
                                      <p:cBhvr>
                                        <p:cTn id="8" dur="500" fill="hold"/>
                                        <p:tgtEl>
                                          <p:spTgt spid="1026"/>
                                        </p:tgtEl>
                                        <p:attrNameLst>
                                          <p:attrName>ppt_y</p:attrName>
                                        </p:attrNameLst>
                                      </p:cBhvr>
                                      <p:tavLst>
                                        <p:tav tm="0">
                                          <p:val>
                                            <p:strVal val="#ppt_y"/>
                                          </p:val>
                                        </p:tav>
                                        <p:tav tm="100000">
                                          <p:val>
                                            <p:strVal val="#ppt_y"/>
                                          </p:val>
                                        </p:tav>
                                      </p:tavLst>
                                    </p:anim>
                                    <p:animEffect transition="in" filter="wipe(right)" prLst="gradientSize: 0.1">
                                      <p:cBhvr>
                                        <p:cTn id="9" dur="500"/>
                                        <p:tgtEl>
                                          <p:spTgt spid="1026"/>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1060"/>
                                        </p:tgtEl>
                                        <p:attrNameLst>
                                          <p:attrName>style.visibility</p:attrName>
                                        </p:attrNameLst>
                                      </p:cBhvr>
                                      <p:to>
                                        <p:strVal val="visible"/>
                                      </p:to>
                                    </p:set>
                                    <p:animEffect transition="in" filter="fade">
                                      <p:cBhvr>
                                        <p:cTn id="13" dur="1000"/>
                                        <p:tgtEl>
                                          <p:spTgt spid="1060"/>
                                        </p:tgtEl>
                                      </p:cBhvr>
                                    </p:animEffect>
                                  </p:childTnLst>
                                </p:cTn>
                              </p:par>
                              <p:par>
                                <p:cTn id="14" presetID="10" presetClass="entr" presetSubtype="0" fill="hold" grpId="0" nodeType="withEffect">
                                  <p:stCondLst>
                                    <p:cond delay="500"/>
                                  </p:stCondLst>
                                  <p:childTnLst>
                                    <p:set>
                                      <p:cBhvr>
                                        <p:cTn id="15" dur="1" fill="hold">
                                          <p:stCondLst>
                                            <p:cond delay="0"/>
                                          </p:stCondLst>
                                        </p:cTn>
                                        <p:tgtEl>
                                          <p:spTgt spid="1033"/>
                                        </p:tgtEl>
                                        <p:attrNameLst>
                                          <p:attrName>style.visibility</p:attrName>
                                        </p:attrNameLst>
                                      </p:cBhvr>
                                      <p:to>
                                        <p:strVal val="visible"/>
                                      </p:to>
                                    </p:set>
                                    <p:animEffect transition="in" filter="fade">
                                      <p:cBhvr>
                                        <p:cTn id="16" dur="1000"/>
                                        <p:tgtEl>
                                          <p:spTgt spid="1033"/>
                                        </p:tgtEl>
                                      </p:cBhvr>
                                    </p:animEffect>
                                  </p:childTnLst>
                                </p:cTn>
                              </p:par>
                            </p:childTnLst>
                          </p:cTn>
                        </p:par>
                        <p:par>
                          <p:cTn id="17" fill="hold">
                            <p:stCondLst>
                              <p:cond delay="2000"/>
                            </p:stCondLst>
                            <p:childTnLst>
                              <p:par>
                                <p:cTn id="18" presetID="1" presetClass="emph" presetSubtype="2" fill="hold" nodeType="afterEffect">
                                  <p:stCondLst>
                                    <p:cond delay="0"/>
                                  </p:stCondLst>
                                  <p:childTnLst>
                                    <p:animClr clrSpc="rgb" dir="cw">
                                      <p:cBhvr>
                                        <p:cTn id="19" dur="1000" fill="hold"/>
                                        <p:tgtEl>
                                          <p:spTgt spid="1060"/>
                                        </p:tgtEl>
                                        <p:attrNameLst>
                                          <p:attrName>fillcolor</p:attrName>
                                        </p:attrNameLst>
                                      </p:cBhvr>
                                      <p:to>
                                        <a:schemeClr val="folHlink"/>
                                      </p:to>
                                    </p:animClr>
                                    <p:set>
                                      <p:cBhvr>
                                        <p:cTn id="20" dur="1000" fill="hold"/>
                                        <p:tgtEl>
                                          <p:spTgt spid="1060"/>
                                        </p:tgtEl>
                                        <p:attrNameLst>
                                          <p:attrName>fill.type</p:attrName>
                                        </p:attrNameLst>
                                      </p:cBhvr>
                                      <p:to>
                                        <p:strVal val="solid"/>
                                      </p:to>
                                    </p:set>
                                    <p:set>
                                      <p:cBhvr>
                                        <p:cTn id="21" dur="1000" fill="hold"/>
                                        <p:tgtEl>
                                          <p:spTgt spid="1060"/>
                                        </p:tgtEl>
                                        <p:attrNameLst>
                                          <p:attrName>fill.on</p:attrName>
                                        </p:attrNameLst>
                                      </p:cBhvr>
                                      <p:to>
                                        <p:strVal val="true"/>
                                      </p:to>
                                    </p:set>
                                  </p:childTnLst>
                                </p:cTn>
                              </p:par>
                              <p:par>
                                <p:cTn id="22" presetID="1" presetClass="emph" presetSubtype="2" fill="hold" nodeType="withEffect">
                                  <p:stCondLst>
                                    <p:cond delay="700"/>
                                  </p:stCondLst>
                                  <p:childTnLst>
                                    <p:animClr clrSpc="rgb" dir="cw">
                                      <p:cBhvr>
                                        <p:cTn id="23" dur="1000" fill="hold"/>
                                        <p:tgtEl>
                                          <p:spTgt spid="1033"/>
                                        </p:tgtEl>
                                        <p:attrNameLst>
                                          <p:attrName>fillcolor</p:attrName>
                                        </p:attrNameLst>
                                      </p:cBhvr>
                                      <p:to>
                                        <a:schemeClr val="accent1"/>
                                      </p:to>
                                    </p:animClr>
                                    <p:set>
                                      <p:cBhvr>
                                        <p:cTn id="24" dur="1000" fill="hold"/>
                                        <p:tgtEl>
                                          <p:spTgt spid="1033"/>
                                        </p:tgtEl>
                                        <p:attrNameLst>
                                          <p:attrName>fill.type</p:attrName>
                                        </p:attrNameLst>
                                      </p:cBhvr>
                                      <p:to>
                                        <p:strVal val="solid"/>
                                      </p:to>
                                    </p:set>
                                    <p:set>
                                      <p:cBhvr>
                                        <p:cTn id="25" dur="1000" fill="hold"/>
                                        <p:tgtEl>
                                          <p:spTgt spid="1033"/>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3" grpId="0" animBg="1"/>
      <p:bldP spid="1060" grpId="0" animBg="1"/>
      <p:bldP spid="1026" grpId="0"/>
    </p:bldLst>
  </p:timing>
  <p:txStyles>
    <p:titleStyle>
      <a:lvl1pPr algn="l" rtl="1" eaLnBrk="1" fontAlgn="base" hangingPunct="1">
        <a:spcBef>
          <a:spcPct val="0"/>
        </a:spcBef>
        <a:spcAft>
          <a:spcPct val="0"/>
        </a:spcAft>
        <a:defRPr sz="4400" b="1">
          <a:solidFill>
            <a:schemeClr val="tx2"/>
          </a:solidFill>
          <a:latin typeface="+mj-lt"/>
          <a:ea typeface="+mj-ea"/>
          <a:cs typeface="+mj-cs"/>
        </a:defRPr>
      </a:lvl1pPr>
      <a:lvl2pPr algn="l" rtl="1" eaLnBrk="1" fontAlgn="base" hangingPunct="1">
        <a:spcBef>
          <a:spcPct val="0"/>
        </a:spcBef>
        <a:spcAft>
          <a:spcPct val="0"/>
        </a:spcAft>
        <a:defRPr sz="4400" b="1">
          <a:solidFill>
            <a:schemeClr val="tx2"/>
          </a:solidFill>
          <a:latin typeface="Arial" charset="0"/>
        </a:defRPr>
      </a:lvl2pPr>
      <a:lvl3pPr algn="l" rtl="1" eaLnBrk="1" fontAlgn="base" hangingPunct="1">
        <a:spcBef>
          <a:spcPct val="0"/>
        </a:spcBef>
        <a:spcAft>
          <a:spcPct val="0"/>
        </a:spcAft>
        <a:defRPr sz="4400" b="1">
          <a:solidFill>
            <a:schemeClr val="tx2"/>
          </a:solidFill>
          <a:latin typeface="Arial" charset="0"/>
        </a:defRPr>
      </a:lvl3pPr>
      <a:lvl4pPr algn="l" rtl="1" eaLnBrk="1" fontAlgn="base" hangingPunct="1">
        <a:spcBef>
          <a:spcPct val="0"/>
        </a:spcBef>
        <a:spcAft>
          <a:spcPct val="0"/>
        </a:spcAft>
        <a:defRPr sz="4400" b="1">
          <a:solidFill>
            <a:schemeClr val="tx2"/>
          </a:solidFill>
          <a:latin typeface="Arial" charset="0"/>
        </a:defRPr>
      </a:lvl4pPr>
      <a:lvl5pPr algn="l" rtl="1" eaLnBrk="1" fontAlgn="base" hangingPunct="1">
        <a:spcBef>
          <a:spcPct val="0"/>
        </a:spcBef>
        <a:spcAft>
          <a:spcPct val="0"/>
        </a:spcAft>
        <a:defRPr sz="4400" b="1">
          <a:solidFill>
            <a:schemeClr val="tx2"/>
          </a:solidFill>
          <a:latin typeface="Arial" charset="0"/>
        </a:defRPr>
      </a:lvl5pPr>
      <a:lvl6pPr marL="457200" algn="l" rtl="1" eaLnBrk="1" fontAlgn="base" hangingPunct="1">
        <a:spcBef>
          <a:spcPct val="0"/>
        </a:spcBef>
        <a:spcAft>
          <a:spcPct val="0"/>
        </a:spcAft>
        <a:defRPr sz="4400" b="1">
          <a:solidFill>
            <a:schemeClr val="tx2"/>
          </a:solidFill>
          <a:latin typeface="Arial" charset="0"/>
        </a:defRPr>
      </a:lvl6pPr>
      <a:lvl7pPr marL="914400" algn="l" rtl="1" eaLnBrk="1" fontAlgn="base" hangingPunct="1">
        <a:spcBef>
          <a:spcPct val="0"/>
        </a:spcBef>
        <a:spcAft>
          <a:spcPct val="0"/>
        </a:spcAft>
        <a:defRPr sz="4400" b="1">
          <a:solidFill>
            <a:schemeClr val="tx2"/>
          </a:solidFill>
          <a:latin typeface="Arial" charset="0"/>
        </a:defRPr>
      </a:lvl7pPr>
      <a:lvl8pPr marL="1371600" algn="l" rtl="1" eaLnBrk="1" fontAlgn="base" hangingPunct="1">
        <a:spcBef>
          <a:spcPct val="0"/>
        </a:spcBef>
        <a:spcAft>
          <a:spcPct val="0"/>
        </a:spcAft>
        <a:defRPr sz="4400" b="1">
          <a:solidFill>
            <a:schemeClr val="tx2"/>
          </a:solidFill>
          <a:latin typeface="Arial" charset="0"/>
        </a:defRPr>
      </a:lvl8pPr>
      <a:lvl9pPr marL="1828800" algn="l" rtl="1" eaLnBrk="1" fontAlgn="base" hangingPunct="1">
        <a:spcBef>
          <a:spcPct val="0"/>
        </a:spcBef>
        <a:spcAft>
          <a:spcPct val="0"/>
        </a:spcAft>
        <a:defRPr sz="4400" b="1">
          <a:solidFill>
            <a:schemeClr val="tx2"/>
          </a:solidFill>
          <a:latin typeface="Arial" charset="0"/>
        </a:defRPr>
      </a:lvl9pPr>
    </p:titleStyle>
    <p:bodyStyle>
      <a:lvl1pPr marL="342900" indent="-342900" algn="r" rtl="1" eaLnBrk="1" fontAlgn="base" hangingPunct="1">
        <a:spcBef>
          <a:spcPct val="20000"/>
        </a:spcBef>
        <a:spcAft>
          <a:spcPct val="0"/>
        </a:spcAft>
        <a:buChar char="•"/>
        <a:defRPr sz="3200">
          <a:solidFill>
            <a:schemeClr val="tx1"/>
          </a:solidFill>
          <a:latin typeface="+mn-lt"/>
          <a:ea typeface="+mn-ea"/>
          <a:cs typeface="+mn-cs"/>
        </a:defRPr>
      </a:lvl1pPr>
      <a:lvl2pPr marL="742950" indent="-285750" algn="r" rtl="1" eaLnBrk="1" fontAlgn="base" hangingPunct="1">
        <a:spcBef>
          <a:spcPct val="20000"/>
        </a:spcBef>
        <a:spcAft>
          <a:spcPct val="0"/>
        </a:spcAft>
        <a:buChar char="–"/>
        <a:defRPr sz="2800">
          <a:solidFill>
            <a:schemeClr val="tx1"/>
          </a:solidFill>
          <a:latin typeface="+mn-lt"/>
        </a:defRPr>
      </a:lvl2pPr>
      <a:lvl3pPr marL="1143000" indent="-228600" algn="r" rtl="1" eaLnBrk="1" fontAlgn="base" hangingPunct="1">
        <a:spcBef>
          <a:spcPct val="20000"/>
        </a:spcBef>
        <a:spcAft>
          <a:spcPct val="0"/>
        </a:spcAft>
        <a:buChar char="•"/>
        <a:defRPr sz="2400">
          <a:solidFill>
            <a:schemeClr val="tx1"/>
          </a:solidFill>
          <a:latin typeface="+mn-lt"/>
        </a:defRPr>
      </a:lvl3pPr>
      <a:lvl4pPr marL="1600200" indent="-228600" algn="r" rtl="1" eaLnBrk="1" fontAlgn="base" hangingPunct="1">
        <a:spcBef>
          <a:spcPct val="20000"/>
        </a:spcBef>
        <a:spcAft>
          <a:spcPct val="0"/>
        </a:spcAft>
        <a:buChar char="–"/>
        <a:defRPr sz="2000">
          <a:solidFill>
            <a:schemeClr val="tx1"/>
          </a:solidFill>
          <a:latin typeface="+mn-lt"/>
        </a:defRPr>
      </a:lvl4pPr>
      <a:lvl5pPr marL="2057400" indent="-228600" algn="r" rtl="1" eaLnBrk="1" fontAlgn="base" hangingPunct="1">
        <a:spcBef>
          <a:spcPct val="20000"/>
        </a:spcBef>
        <a:spcAft>
          <a:spcPct val="0"/>
        </a:spcAft>
        <a:buChar char="»"/>
        <a:defRPr sz="2000">
          <a:solidFill>
            <a:schemeClr val="tx1"/>
          </a:solidFill>
          <a:latin typeface="+mn-lt"/>
        </a:defRPr>
      </a:lvl5pPr>
      <a:lvl6pPr marL="2514600" indent="-228600" algn="r" rtl="1" eaLnBrk="1" fontAlgn="base" hangingPunct="1">
        <a:spcBef>
          <a:spcPct val="20000"/>
        </a:spcBef>
        <a:spcAft>
          <a:spcPct val="0"/>
        </a:spcAft>
        <a:buChar char="»"/>
        <a:defRPr sz="2000">
          <a:solidFill>
            <a:schemeClr val="tx1"/>
          </a:solidFill>
          <a:latin typeface="+mn-lt"/>
        </a:defRPr>
      </a:lvl6pPr>
      <a:lvl7pPr marL="2971800" indent="-228600" algn="r" rtl="1" eaLnBrk="1" fontAlgn="base" hangingPunct="1">
        <a:spcBef>
          <a:spcPct val="20000"/>
        </a:spcBef>
        <a:spcAft>
          <a:spcPct val="0"/>
        </a:spcAft>
        <a:buChar char="»"/>
        <a:defRPr sz="2000">
          <a:solidFill>
            <a:schemeClr val="tx1"/>
          </a:solidFill>
          <a:latin typeface="+mn-lt"/>
        </a:defRPr>
      </a:lvl7pPr>
      <a:lvl8pPr marL="3429000" indent="-228600" algn="r" rtl="1" eaLnBrk="1" fontAlgn="base" hangingPunct="1">
        <a:spcBef>
          <a:spcPct val="20000"/>
        </a:spcBef>
        <a:spcAft>
          <a:spcPct val="0"/>
        </a:spcAft>
        <a:buChar char="»"/>
        <a:defRPr sz="2000">
          <a:solidFill>
            <a:schemeClr val="tx1"/>
          </a:solidFill>
          <a:latin typeface="+mn-lt"/>
        </a:defRPr>
      </a:lvl8pPr>
      <a:lvl9pPr marL="3886200" indent="-228600" algn="r" rtl="1" eaLnBrk="1" fontAlgn="base" hangingPunct="1">
        <a:spcBef>
          <a:spcPct val="20000"/>
        </a:spcBef>
        <a:spcAft>
          <a:spcPct val="0"/>
        </a:spcAft>
        <a:buChar char="»"/>
        <a:defRPr sz="2000">
          <a:solidFill>
            <a:schemeClr val="tx1"/>
          </a:solidFill>
          <a:latin typeface="+mn-lt"/>
        </a:defRPr>
      </a:lvl9pPr>
    </p:bodyStyle>
    <p:otherStyle>
      <a:defPPr>
        <a:defRPr lang="ar-BH"/>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bwMode="black">
          <a:xfrm>
            <a:off x="938329" y="2116261"/>
            <a:ext cx="7200800" cy="1224136"/>
          </a:xfrm>
        </p:spPr>
        <p:txBody>
          <a:bodyPr/>
          <a:lstStyle/>
          <a:p>
            <a:pPr algn="ctr"/>
            <a:r>
              <a:rPr lang="ar-BH" sz="8000" dirty="0">
                <a:solidFill>
                  <a:srgbClr val="FF0000"/>
                </a:solidFill>
              </a:rPr>
              <a:t>سورة </a:t>
            </a:r>
            <a:r>
              <a:rPr lang="ar-BH" sz="8000" dirty="0" smtClean="0">
                <a:solidFill>
                  <a:srgbClr val="FF0000"/>
                </a:solidFill>
              </a:rPr>
              <a:t>الماعون</a:t>
            </a:r>
            <a:endParaRPr lang="en-US" sz="8000" dirty="0">
              <a:solidFill>
                <a:srgbClr val="002060"/>
              </a:solidFill>
            </a:endParaRPr>
          </a:p>
        </p:txBody>
      </p:sp>
      <p:pic>
        <p:nvPicPr>
          <p:cNvPr id="4" name="Picture 3"/>
          <p:cNvPicPr>
            <a:picLocks noChangeAspect="1"/>
          </p:cNvPicPr>
          <p:nvPr/>
        </p:nvPicPr>
        <p:blipFill rotWithShape="1">
          <a:blip r:embed="rId3" cstate="print">
            <a:clrChange>
              <a:clrFrom>
                <a:srgbClr val="FDFDFD"/>
              </a:clrFrom>
              <a:clrTo>
                <a:srgbClr val="FDFDFD">
                  <a:alpha val="0"/>
                </a:srgbClr>
              </a:clrTo>
            </a:clrChange>
            <a:extLst>
              <a:ext uri="{28A0092B-C50C-407E-A947-70E740481C1C}">
                <a14:useLocalDpi xmlns:a14="http://schemas.microsoft.com/office/drawing/2010/main" val="0"/>
              </a:ext>
            </a:extLst>
          </a:blip>
          <a:srcRect l="6723" t="25076" r="6723" b="21638"/>
          <a:stretch/>
        </p:blipFill>
        <p:spPr>
          <a:xfrm>
            <a:off x="542285" y="227038"/>
            <a:ext cx="7992888" cy="1182210"/>
          </a:xfrm>
          <a:prstGeom prst="rect">
            <a:avLst/>
          </a:prstGeom>
        </p:spPr>
      </p:pic>
      <p:sp>
        <p:nvSpPr>
          <p:cNvPr id="2" name="Rectangle 1"/>
          <p:cNvSpPr/>
          <p:nvPr/>
        </p:nvSpPr>
        <p:spPr>
          <a:xfrm>
            <a:off x="2141984" y="4115971"/>
            <a:ext cx="4572000" cy="1651671"/>
          </a:xfrm>
          <a:prstGeom prst="rect">
            <a:avLst/>
          </a:prstGeom>
        </p:spPr>
        <p:txBody>
          <a:bodyPr>
            <a:spAutoFit/>
          </a:bodyPr>
          <a:lstStyle/>
          <a:p>
            <a:pPr>
              <a:lnSpc>
                <a:spcPct val="150000"/>
              </a:lnSpc>
            </a:pPr>
            <a:r>
              <a:rPr lang="ar-BH" sz="3600" b="1" dirty="0"/>
              <a:t>التربية الإسلامية</a:t>
            </a:r>
            <a:r>
              <a:rPr lang="ar-SA" sz="3600" b="1" dirty="0"/>
              <a:t/>
            </a:r>
            <a:br>
              <a:rPr lang="ar-SA" sz="3600" b="1" dirty="0"/>
            </a:br>
            <a:r>
              <a:rPr lang="ar-SA" sz="3600" b="1" dirty="0"/>
              <a:t>الصف </a:t>
            </a:r>
            <a:r>
              <a:rPr lang="ar-BH" sz="3600" b="1" dirty="0"/>
              <a:t>الثالث الابتدائي</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Cloud Callout 1"/>
          <p:cNvSpPr/>
          <p:nvPr/>
        </p:nvSpPr>
        <p:spPr bwMode="auto">
          <a:xfrm>
            <a:off x="251520" y="908720"/>
            <a:ext cx="8784976" cy="5112568"/>
          </a:xfrm>
          <a:prstGeom prst="cloudCallout">
            <a:avLst>
              <a:gd name="adj1" fmla="val -47243"/>
              <a:gd name="adj2" fmla="val 53958"/>
            </a:avLst>
          </a:prstGeom>
          <a:solidFill>
            <a:srgbClr val="B9EDFF"/>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3" name="TextBox 2"/>
          <p:cNvSpPr txBox="1"/>
          <p:nvPr/>
        </p:nvSpPr>
        <p:spPr>
          <a:xfrm>
            <a:off x="1835696" y="2060848"/>
            <a:ext cx="5616624" cy="2862322"/>
          </a:xfrm>
          <a:prstGeom prst="rect">
            <a:avLst/>
          </a:prstGeom>
          <a:noFill/>
        </p:spPr>
        <p:txBody>
          <a:bodyPr wrap="square" rtlCol="0">
            <a:spAutoFit/>
          </a:bodyPr>
          <a:lstStyle/>
          <a:p>
            <a:r>
              <a:rPr lang="ar-BH" sz="9000" b="1" dirty="0" smtClean="0">
                <a:latin typeface="Arabic Typesetting" panose="03020402040406030203" pitchFamily="66" charset="-78"/>
                <a:cs typeface="Arabic Typesetting" panose="03020402040406030203" pitchFamily="66" charset="-78"/>
              </a:rPr>
              <a:t>تمنياتنا للجميع بالنجاح والتوفيق</a:t>
            </a:r>
            <a:endParaRPr lang="en-US" sz="9000" b="1" dirty="0">
              <a:latin typeface="Arabic Typesetting" panose="03020402040406030203" pitchFamily="66" charset="-78"/>
              <a:cs typeface="Arabic Typesetting" panose="03020402040406030203" pitchFamily="66" charset="-78"/>
            </a:endParaRPr>
          </a:p>
        </p:txBody>
      </p:sp>
      <p:grpSp>
        <p:nvGrpSpPr>
          <p:cNvPr id="4" name="Group 3"/>
          <p:cNvGrpSpPr/>
          <p:nvPr/>
        </p:nvGrpSpPr>
        <p:grpSpPr>
          <a:xfrm>
            <a:off x="1187624" y="6309320"/>
            <a:ext cx="8712968" cy="419634"/>
            <a:chOff x="1187624" y="6309320"/>
            <a:chExt cx="8712968" cy="419634"/>
          </a:xfrm>
        </p:grpSpPr>
        <p:cxnSp>
          <p:nvCxnSpPr>
            <p:cNvPr id="5" name="Straight Connector 4"/>
            <p:cNvCxnSpPr/>
            <p:nvPr/>
          </p:nvCxnSpPr>
          <p:spPr bwMode="auto">
            <a:xfrm flipH="1">
              <a:off x="1187624" y="6309320"/>
              <a:ext cx="7848872" cy="0"/>
            </a:xfrm>
            <a:prstGeom prst="line">
              <a:avLst/>
            </a:prstGeom>
            <a:ln>
              <a:solidFill>
                <a:srgbClr val="C00000"/>
              </a:solidFill>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6084168" y="6328844"/>
              <a:ext cx="3816424" cy="400110"/>
            </a:xfrm>
            <a:prstGeom prst="rect">
              <a:avLst/>
            </a:prstGeom>
            <a:noFill/>
          </p:spPr>
          <p:txBody>
            <a:bodyPr wrap="square" rtlCol="0">
              <a:spAutoFit/>
            </a:bodyPr>
            <a:lstStyle/>
            <a:p>
              <a:r>
                <a:rPr lang="ar-BH" sz="2000" b="1" dirty="0" smtClean="0">
                  <a:latin typeface="Arabic Typesetting" panose="03020402040406030203" pitchFamily="66" charset="-78"/>
                  <a:cs typeface="Arabic Typesetting" panose="03020402040406030203" pitchFamily="66" charset="-78"/>
                </a:rPr>
                <a:t>وزارة التربية والتعليم – 2020م</a:t>
              </a:r>
              <a:endParaRPr lang="en-US" sz="2000" b="1" dirty="0">
                <a:latin typeface="Arabic Typesetting" panose="03020402040406030203" pitchFamily="66" charset="-78"/>
                <a:cs typeface="Arabic Typesetting" panose="03020402040406030203" pitchFamily="66" charset="-78"/>
              </a:endParaRPr>
            </a:p>
          </p:txBody>
        </p:sp>
      </p:grpSp>
    </p:spTree>
    <p:extLst>
      <p:ext uri="{BB962C8B-B14F-4D97-AF65-F5344CB8AC3E}">
        <p14:creationId xmlns:p14="http://schemas.microsoft.com/office/powerpoint/2010/main" val="40529049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971600" y="2132856"/>
            <a:ext cx="7272808" cy="3046988"/>
          </a:xfrm>
          <a:prstGeom prst="rect">
            <a:avLst/>
          </a:prstGeom>
          <a:solidFill>
            <a:srgbClr val="CBF9CC"/>
          </a:solidFill>
        </p:spPr>
        <p:txBody>
          <a:bodyPr wrap="square">
            <a:spAutoFit/>
          </a:bodyPr>
          <a:lstStyle/>
          <a:p>
            <a:pPr marL="342900" indent="-342900" algn="just" rtl="1">
              <a:lnSpc>
                <a:spcPct val="200000"/>
              </a:lnSpc>
              <a:buFont typeface="Arial" panose="020B0604020202020204" pitchFamily="34" charset="0"/>
              <a:buChar char="•"/>
            </a:pPr>
            <a:r>
              <a:rPr lang="ar-BH" sz="3200" b="1" dirty="0" smtClean="0"/>
              <a:t>قراءة سورة الماعون وحفظها عن ظهر قلب.</a:t>
            </a:r>
          </a:p>
          <a:p>
            <a:pPr marL="342900" indent="-342900" algn="just" rtl="1">
              <a:lnSpc>
                <a:spcPct val="200000"/>
              </a:lnSpc>
              <a:buFont typeface="Arial" panose="020B0604020202020204" pitchFamily="34" charset="0"/>
              <a:buChar char="•"/>
            </a:pPr>
            <a:r>
              <a:rPr lang="ar-BH" sz="3200" b="1" dirty="0" smtClean="0"/>
              <a:t>معاني مفردات السورة.</a:t>
            </a:r>
          </a:p>
          <a:p>
            <a:pPr marL="342900" indent="-342900" algn="just" rtl="1">
              <a:lnSpc>
                <a:spcPct val="200000"/>
              </a:lnSpc>
              <a:buFont typeface="Arial" panose="020B0604020202020204" pitchFamily="34" charset="0"/>
              <a:buChar char="•"/>
            </a:pPr>
            <a:r>
              <a:rPr lang="ar-BH" sz="3200" b="1" dirty="0" smtClean="0"/>
              <a:t>المعنى الإجمالي للسورة.</a:t>
            </a:r>
          </a:p>
        </p:txBody>
      </p:sp>
      <p:grpSp>
        <p:nvGrpSpPr>
          <p:cNvPr id="8" name="Group 7"/>
          <p:cNvGrpSpPr/>
          <p:nvPr/>
        </p:nvGrpSpPr>
        <p:grpSpPr>
          <a:xfrm>
            <a:off x="528737" y="6165304"/>
            <a:ext cx="8712968" cy="419634"/>
            <a:chOff x="1187624" y="6309320"/>
            <a:chExt cx="8712968" cy="419634"/>
          </a:xfrm>
        </p:grpSpPr>
        <p:cxnSp>
          <p:nvCxnSpPr>
            <p:cNvPr id="6" name="Straight Connector 5"/>
            <p:cNvCxnSpPr/>
            <p:nvPr/>
          </p:nvCxnSpPr>
          <p:spPr bwMode="auto">
            <a:xfrm flipH="1">
              <a:off x="1187624" y="6309320"/>
              <a:ext cx="7848872" cy="0"/>
            </a:xfrm>
            <a:prstGeom prst="line">
              <a:avLst/>
            </a:prstGeom>
            <a:ln>
              <a:solidFill>
                <a:srgbClr val="C00000"/>
              </a:solidFill>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7" name="TextBox 6"/>
            <p:cNvSpPr txBox="1"/>
            <p:nvPr/>
          </p:nvSpPr>
          <p:spPr>
            <a:xfrm>
              <a:off x="6084168" y="6328844"/>
              <a:ext cx="3816424" cy="400110"/>
            </a:xfrm>
            <a:prstGeom prst="rect">
              <a:avLst/>
            </a:prstGeom>
            <a:noFill/>
          </p:spPr>
          <p:txBody>
            <a:bodyPr wrap="square" rtlCol="0">
              <a:spAutoFit/>
            </a:bodyPr>
            <a:lstStyle/>
            <a:p>
              <a:r>
                <a:rPr lang="ar-BH" sz="2000" b="1" dirty="0" smtClean="0">
                  <a:latin typeface="Arabic Typesetting" panose="03020402040406030203" pitchFamily="66" charset="-78"/>
                  <a:cs typeface="Arabic Typesetting" panose="03020402040406030203" pitchFamily="66" charset="-78"/>
                </a:rPr>
                <a:t>وزارة التربية والتعليم – 2020م</a:t>
              </a:r>
              <a:endParaRPr lang="en-US" sz="2000" b="1" dirty="0">
                <a:latin typeface="Arabic Typesetting" panose="03020402040406030203" pitchFamily="66" charset="-78"/>
                <a:cs typeface="Arabic Typesetting" panose="03020402040406030203" pitchFamily="66" charset="-78"/>
              </a:endParaRPr>
            </a:p>
          </p:txBody>
        </p:sp>
      </p:grpSp>
      <p:sp>
        <p:nvSpPr>
          <p:cNvPr id="9" name="Down Arrow Callout 8"/>
          <p:cNvSpPr/>
          <p:nvPr/>
        </p:nvSpPr>
        <p:spPr>
          <a:xfrm>
            <a:off x="2627597" y="692696"/>
            <a:ext cx="3960813" cy="1177925"/>
          </a:xfrm>
          <a:prstGeom prst="downArrowCallout">
            <a:avLst/>
          </a:prstGeom>
          <a:solidFill>
            <a:srgbClr val="CCECFF"/>
          </a:solidFill>
          <a:ln>
            <a:noFill/>
          </a:ln>
        </p:spPr>
        <p:style>
          <a:lnRef idx="1">
            <a:schemeClr val="accent1"/>
          </a:lnRef>
          <a:fillRef idx="2">
            <a:schemeClr val="accent1"/>
          </a:fillRef>
          <a:effectRef idx="1">
            <a:schemeClr val="accent1"/>
          </a:effectRef>
          <a:fontRef idx="minor">
            <a:schemeClr val="dk1"/>
          </a:fontRef>
        </p:style>
        <p:txBody>
          <a:bodyPr>
            <a:spAutoFit/>
          </a:bodyPr>
          <a:lstStyle/>
          <a:p>
            <a:pPr algn="ctr" eaLnBrk="1" hangingPunct="1">
              <a:defRPr/>
            </a:pPr>
            <a:r>
              <a:rPr lang="ar-SA" sz="4400" b="1" dirty="0">
                <a:ln w="0"/>
                <a:solidFill>
                  <a:schemeClr val="tx1"/>
                </a:solidFill>
                <a:effectLst>
                  <a:outerShdw blurRad="38100" dist="25400" dir="5400000" algn="ctr" rotWithShape="0">
                    <a:srgbClr val="6E747A">
                      <a:alpha val="43000"/>
                    </a:srgbClr>
                  </a:outerShdw>
                </a:effectLst>
              </a:rPr>
              <a:t>أ</a:t>
            </a:r>
            <a:r>
              <a:rPr lang="ar-BH" sz="4400" b="1" dirty="0">
                <a:ln w="0"/>
                <a:solidFill>
                  <a:schemeClr val="tx1"/>
                </a:solidFill>
                <a:effectLst>
                  <a:outerShdw blurRad="38100" dist="25400" dir="5400000" algn="ctr" rotWithShape="0">
                    <a:srgbClr val="6E747A">
                      <a:alpha val="43000"/>
                    </a:srgbClr>
                  </a:outerShdw>
                </a:effectLst>
              </a:rPr>
              <a:t>تعلم اليوم </a:t>
            </a:r>
            <a:endParaRPr lang="en-US" sz="4400" b="1" dirty="0">
              <a:ln w="0"/>
              <a:solidFill>
                <a:schemeClr val="tx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2435480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 calcmode="lin" valueType="num">
                                      <p:cBhvr>
                                        <p:cTn id="12" dur="500" fill="hold"/>
                                        <p:tgtEl>
                                          <p:spTgt spid="3">
                                            <p:bg/>
                                          </p:spTgt>
                                        </p:tgtEl>
                                        <p:attrNameLst>
                                          <p:attrName>ppt_w</p:attrName>
                                        </p:attrNameLst>
                                      </p:cBhvr>
                                      <p:tavLst>
                                        <p:tav tm="0">
                                          <p:val>
                                            <p:fltVal val="0"/>
                                          </p:val>
                                        </p:tav>
                                        <p:tav tm="100000">
                                          <p:val>
                                            <p:strVal val="#ppt_w"/>
                                          </p:val>
                                        </p:tav>
                                      </p:tavLst>
                                    </p:anim>
                                    <p:anim calcmode="lin" valueType="num">
                                      <p:cBhvr>
                                        <p:cTn id="13" dur="500" fill="hold"/>
                                        <p:tgtEl>
                                          <p:spTgt spid="3">
                                            <p:bg/>
                                          </p:spTgt>
                                        </p:tgtEl>
                                        <p:attrNameLst>
                                          <p:attrName>ppt_h</p:attrName>
                                        </p:attrNameLst>
                                      </p:cBhvr>
                                      <p:tavLst>
                                        <p:tav tm="0">
                                          <p:val>
                                            <p:fltVal val="0"/>
                                          </p:val>
                                        </p:tav>
                                        <p:tav tm="100000">
                                          <p:val>
                                            <p:strVal val="#ppt_h"/>
                                          </p:val>
                                        </p:tav>
                                      </p:tavLst>
                                    </p:anim>
                                    <p:animEffect transition="in" filter="fade">
                                      <p:cBhvr>
                                        <p:cTn id="14" dur="500"/>
                                        <p:tgtEl>
                                          <p:spTgt spid="3">
                                            <p:bg/>
                                          </p:spTgt>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p:cTn id="19"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21" dur="500"/>
                                        <p:tgtEl>
                                          <p:spTgt spid="3">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3">
                                            <p:txEl>
                                              <p:pRg st="1" end="1"/>
                                            </p:txEl>
                                          </p:spTgt>
                                        </p:tgtEl>
                                        <p:attrNameLst>
                                          <p:attrName>style.visibility</p:attrName>
                                        </p:attrNameLst>
                                      </p:cBhvr>
                                      <p:to>
                                        <p:strVal val="visible"/>
                                      </p:to>
                                    </p:set>
                                    <p:anim calcmode="lin" valueType="num">
                                      <p:cBhvr>
                                        <p:cTn id="26"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7"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8" dur="500"/>
                                        <p:tgtEl>
                                          <p:spTgt spid="3">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3">
                                            <p:txEl>
                                              <p:pRg st="2" end="2"/>
                                            </p:txEl>
                                          </p:spTgt>
                                        </p:tgtEl>
                                        <p:attrNameLst>
                                          <p:attrName>style.visibility</p:attrName>
                                        </p:attrNameLst>
                                      </p:cBhvr>
                                      <p:to>
                                        <p:strVal val="visible"/>
                                      </p:to>
                                    </p:set>
                                    <p:anim calcmode="lin" valueType="num">
                                      <p:cBhvr>
                                        <p:cTn id="33"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34"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35"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9" grpId="0" animBg="1"/>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 name="Freeform 12"/>
          <p:cNvSpPr>
            <a:spLocks noEditPoints="1"/>
          </p:cNvSpPr>
          <p:nvPr/>
        </p:nvSpPr>
        <p:spPr bwMode="auto">
          <a:xfrm>
            <a:off x="747391" y="2482748"/>
            <a:ext cx="203597" cy="146447"/>
          </a:xfrm>
          <a:custGeom>
            <a:avLst/>
            <a:gdLst>
              <a:gd name="T0" fmla="*/ 0 w 171"/>
              <a:gd name="T1" fmla="*/ 97 h 123"/>
              <a:gd name="T2" fmla="*/ 0 w 171"/>
              <a:gd name="T3" fmla="*/ 97 h 123"/>
              <a:gd name="T4" fmla="*/ 18 w 171"/>
              <a:gd name="T5" fmla="*/ 123 h 123"/>
              <a:gd name="T6" fmla="*/ 18 w 171"/>
              <a:gd name="T7" fmla="*/ 123 h 123"/>
              <a:gd name="T8" fmla="*/ 0 w 171"/>
              <a:gd name="T9" fmla="*/ 97 h 123"/>
              <a:gd name="T10" fmla="*/ 152 w 171"/>
              <a:gd name="T11" fmla="*/ 0 h 123"/>
              <a:gd name="T12" fmla="*/ 152 w 171"/>
              <a:gd name="T13" fmla="*/ 0 h 123"/>
              <a:gd name="T14" fmla="*/ 171 w 171"/>
              <a:gd name="T15" fmla="*/ 26 h 123"/>
              <a:gd name="T16" fmla="*/ 171 w 171"/>
              <a:gd name="T17" fmla="*/ 26 h 123"/>
              <a:gd name="T18" fmla="*/ 152 w 171"/>
              <a:gd name="T19"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 h="123">
                <a:moveTo>
                  <a:pt x="0" y="97"/>
                </a:moveTo>
                <a:lnTo>
                  <a:pt x="0" y="97"/>
                </a:lnTo>
                <a:lnTo>
                  <a:pt x="18" y="123"/>
                </a:lnTo>
                <a:lnTo>
                  <a:pt x="18" y="123"/>
                </a:lnTo>
                <a:lnTo>
                  <a:pt x="0" y="97"/>
                </a:lnTo>
                <a:close/>
                <a:moveTo>
                  <a:pt x="152" y="0"/>
                </a:moveTo>
                <a:lnTo>
                  <a:pt x="152" y="0"/>
                </a:lnTo>
                <a:lnTo>
                  <a:pt x="171" y="26"/>
                </a:lnTo>
                <a:lnTo>
                  <a:pt x="171" y="26"/>
                </a:lnTo>
                <a:lnTo>
                  <a:pt x="152" y="0"/>
                </a:lnTo>
                <a:close/>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sz="1350"/>
          </a:p>
        </p:txBody>
      </p:sp>
      <p:sp>
        <p:nvSpPr>
          <p:cNvPr id="20" name="Freeform 13"/>
          <p:cNvSpPr>
            <a:spLocks noEditPoints="1"/>
          </p:cNvSpPr>
          <p:nvPr/>
        </p:nvSpPr>
        <p:spPr bwMode="auto">
          <a:xfrm>
            <a:off x="747391" y="2482748"/>
            <a:ext cx="203597" cy="146447"/>
          </a:xfrm>
          <a:custGeom>
            <a:avLst/>
            <a:gdLst>
              <a:gd name="T0" fmla="*/ 0 w 171"/>
              <a:gd name="T1" fmla="*/ 97 h 123"/>
              <a:gd name="T2" fmla="*/ 0 w 171"/>
              <a:gd name="T3" fmla="*/ 97 h 123"/>
              <a:gd name="T4" fmla="*/ 18 w 171"/>
              <a:gd name="T5" fmla="*/ 123 h 123"/>
              <a:gd name="T6" fmla="*/ 18 w 171"/>
              <a:gd name="T7" fmla="*/ 123 h 123"/>
              <a:gd name="T8" fmla="*/ 0 w 171"/>
              <a:gd name="T9" fmla="*/ 97 h 123"/>
              <a:gd name="T10" fmla="*/ 152 w 171"/>
              <a:gd name="T11" fmla="*/ 0 h 123"/>
              <a:gd name="T12" fmla="*/ 152 w 171"/>
              <a:gd name="T13" fmla="*/ 0 h 123"/>
              <a:gd name="T14" fmla="*/ 171 w 171"/>
              <a:gd name="T15" fmla="*/ 26 h 123"/>
              <a:gd name="T16" fmla="*/ 171 w 171"/>
              <a:gd name="T17" fmla="*/ 26 h 123"/>
              <a:gd name="T18" fmla="*/ 152 w 171"/>
              <a:gd name="T19"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 h="123">
                <a:moveTo>
                  <a:pt x="0" y="97"/>
                </a:moveTo>
                <a:lnTo>
                  <a:pt x="0" y="97"/>
                </a:lnTo>
                <a:lnTo>
                  <a:pt x="18" y="123"/>
                </a:lnTo>
                <a:lnTo>
                  <a:pt x="18" y="123"/>
                </a:lnTo>
                <a:lnTo>
                  <a:pt x="0" y="97"/>
                </a:lnTo>
                <a:moveTo>
                  <a:pt x="152" y="0"/>
                </a:moveTo>
                <a:lnTo>
                  <a:pt x="152" y="0"/>
                </a:lnTo>
                <a:lnTo>
                  <a:pt x="171" y="26"/>
                </a:lnTo>
                <a:lnTo>
                  <a:pt x="171" y="26"/>
                </a:lnTo>
                <a:lnTo>
                  <a:pt x="15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sz="1350"/>
          </a:p>
        </p:txBody>
      </p:sp>
      <p:sp>
        <p:nvSpPr>
          <p:cNvPr id="22" name="Freeform 15"/>
          <p:cNvSpPr>
            <a:spLocks/>
          </p:cNvSpPr>
          <p:nvPr/>
        </p:nvSpPr>
        <p:spPr bwMode="auto">
          <a:xfrm>
            <a:off x="2967908" y="2614907"/>
            <a:ext cx="22623" cy="28575"/>
          </a:xfrm>
          <a:custGeom>
            <a:avLst/>
            <a:gdLst>
              <a:gd name="T0" fmla="*/ 11 w 12"/>
              <a:gd name="T1" fmla="*/ 0 h 16"/>
              <a:gd name="T2" fmla="*/ 0 w 12"/>
              <a:gd name="T3" fmla="*/ 15 h 16"/>
              <a:gd name="T4" fmla="*/ 1 w 12"/>
              <a:gd name="T5" fmla="*/ 16 h 16"/>
              <a:gd name="T6" fmla="*/ 12 w 12"/>
              <a:gd name="T7" fmla="*/ 0 h 16"/>
              <a:gd name="T8" fmla="*/ 11 w 12"/>
              <a:gd name="T9" fmla="*/ 0 h 16"/>
            </a:gdLst>
            <a:ahLst/>
            <a:cxnLst>
              <a:cxn ang="0">
                <a:pos x="T0" y="T1"/>
              </a:cxn>
              <a:cxn ang="0">
                <a:pos x="T2" y="T3"/>
              </a:cxn>
              <a:cxn ang="0">
                <a:pos x="T4" y="T5"/>
              </a:cxn>
              <a:cxn ang="0">
                <a:pos x="T6" y="T7"/>
              </a:cxn>
              <a:cxn ang="0">
                <a:pos x="T8" y="T9"/>
              </a:cxn>
            </a:cxnLst>
            <a:rect l="0" t="0" r="r" b="b"/>
            <a:pathLst>
              <a:path w="12" h="16">
                <a:moveTo>
                  <a:pt x="11" y="0"/>
                </a:moveTo>
                <a:cubicBezTo>
                  <a:pt x="0" y="15"/>
                  <a:pt x="0" y="15"/>
                  <a:pt x="0" y="15"/>
                </a:cubicBezTo>
                <a:cubicBezTo>
                  <a:pt x="0" y="15"/>
                  <a:pt x="1" y="15"/>
                  <a:pt x="1" y="16"/>
                </a:cubicBezTo>
                <a:cubicBezTo>
                  <a:pt x="12" y="0"/>
                  <a:pt x="12" y="0"/>
                  <a:pt x="12" y="0"/>
                </a:cubicBezTo>
                <a:cubicBezTo>
                  <a:pt x="11" y="0"/>
                  <a:pt x="11" y="0"/>
                  <a:pt x="11"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sz="1350"/>
          </a:p>
        </p:txBody>
      </p:sp>
      <p:sp>
        <p:nvSpPr>
          <p:cNvPr id="25" name="Freeform 18"/>
          <p:cNvSpPr>
            <a:spLocks noEditPoints="1"/>
          </p:cNvSpPr>
          <p:nvPr/>
        </p:nvSpPr>
        <p:spPr bwMode="auto">
          <a:xfrm>
            <a:off x="323528" y="2772070"/>
            <a:ext cx="152400" cy="88106"/>
          </a:xfrm>
          <a:custGeom>
            <a:avLst/>
            <a:gdLst>
              <a:gd name="T0" fmla="*/ 0 w 83"/>
              <a:gd name="T1" fmla="*/ 36 h 48"/>
              <a:gd name="T2" fmla="*/ 8 w 83"/>
              <a:gd name="T3" fmla="*/ 48 h 48"/>
              <a:gd name="T4" fmla="*/ 0 w 83"/>
              <a:gd name="T5" fmla="*/ 36 h 48"/>
              <a:gd name="T6" fmla="*/ 83 w 83"/>
              <a:gd name="T7" fmla="*/ 0 h 48"/>
              <a:gd name="T8" fmla="*/ 8 w 83"/>
              <a:gd name="T9" fmla="*/ 48 h 48"/>
              <a:gd name="T10" fmla="*/ 83 w 83"/>
              <a:gd name="T11" fmla="*/ 0 h 48"/>
              <a:gd name="T12" fmla="*/ 83 w 83"/>
              <a:gd name="T13" fmla="*/ 0 h 48"/>
            </a:gdLst>
            <a:ahLst/>
            <a:cxnLst>
              <a:cxn ang="0">
                <a:pos x="T0" y="T1"/>
              </a:cxn>
              <a:cxn ang="0">
                <a:pos x="T2" y="T3"/>
              </a:cxn>
              <a:cxn ang="0">
                <a:pos x="T4" y="T5"/>
              </a:cxn>
              <a:cxn ang="0">
                <a:pos x="T6" y="T7"/>
              </a:cxn>
              <a:cxn ang="0">
                <a:pos x="T8" y="T9"/>
              </a:cxn>
              <a:cxn ang="0">
                <a:pos x="T10" y="T11"/>
              </a:cxn>
              <a:cxn ang="0">
                <a:pos x="T12" y="T13"/>
              </a:cxn>
            </a:cxnLst>
            <a:rect l="0" t="0" r="r" b="b"/>
            <a:pathLst>
              <a:path w="83" h="48">
                <a:moveTo>
                  <a:pt x="0" y="36"/>
                </a:moveTo>
                <a:cubicBezTo>
                  <a:pt x="3" y="40"/>
                  <a:pt x="5" y="44"/>
                  <a:pt x="8" y="48"/>
                </a:cubicBezTo>
                <a:cubicBezTo>
                  <a:pt x="5" y="44"/>
                  <a:pt x="3" y="40"/>
                  <a:pt x="0" y="36"/>
                </a:cubicBezTo>
                <a:moveTo>
                  <a:pt x="83" y="0"/>
                </a:moveTo>
                <a:cubicBezTo>
                  <a:pt x="8" y="48"/>
                  <a:pt x="8" y="48"/>
                  <a:pt x="8" y="48"/>
                </a:cubicBezTo>
                <a:cubicBezTo>
                  <a:pt x="83" y="0"/>
                  <a:pt x="83" y="0"/>
                  <a:pt x="83" y="0"/>
                </a:cubicBezTo>
                <a:cubicBezTo>
                  <a:pt x="83" y="0"/>
                  <a:pt x="83" y="0"/>
                  <a:pt x="83" y="0"/>
                </a:cubicBezTo>
              </a:path>
            </a:pathLst>
          </a:cu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sz="1350"/>
          </a:p>
        </p:txBody>
      </p:sp>
      <p:sp>
        <p:nvSpPr>
          <p:cNvPr id="28" name="Freeform 21"/>
          <p:cNvSpPr>
            <a:spLocks noEditPoints="1"/>
          </p:cNvSpPr>
          <p:nvPr/>
        </p:nvSpPr>
        <p:spPr bwMode="auto">
          <a:xfrm>
            <a:off x="822401" y="5283096"/>
            <a:ext cx="248841" cy="178594"/>
          </a:xfrm>
          <a:custGeom>
            <a:avLst/>
            <a:gdLst>
              <a:gd name="T0" fmla="*/ 209 w 209"/>
              <a:gd name="T1" fmla="*/ 125 h 150"/>
              <a:gd name="T2" fmla="*/ 195 w 209"/>
              <a:gd name="T3" fmla="*/ 150 h 150"/>
              <a:gd name="T4" fmla="*/ 195 w 209"/>
              <a:gd name="T5" fmla="*/ 150 h 150"/>
              <a:gd name="T6" fmla="*/ 209 w 209"/>
              <a:gd name="T7" fmla="*/ 125 h 150"/>
              <a:gd name="T8" fmla="*/ 209 w 209"/>
              <a:gd name="T9" fmla="*/ 125 h 150"/>
              <a:gd name="T10" fmla="*/ 23 w 209"/>
              <a:gd name="T11" fmla="*/ 0 h 150"/>
              <a:gd name="T12" fmla="*/ 0 w 209"/>
              <a:gd name="T13" fmla="*/ 45 h 150"/>
              <a:gd name="T14" fmla="*/ 0 w 209"/>
              <a:gd name="T15" fmla="*/ 45 h 150"/>
              <a:gd name="T16" fmla="*/ 23 w 209"/>
              <a:gd name="T17" fmla="*/ 0 h 150"/>
              <a:gd name="T18" fmla="*/ 23 w 209"/>
              <a:gd name="T1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 h="150">
                <a:moveTo>
                  <a:pt x="209" y="125"/>
                </a:moveTo>
                <a:lnTo>
                  <a:pt x="195" y="150"/>
                </a:lnTo>
                <a:lnTo>
                  <a:pt x="195" y="150"/>
                </a:lnTo>
                <a:lnTo>
                  <a:pt x="209" y="125"/>
                </a:lnTo>
                <a:lnTo>
                  <a:pt x="209" y="125"/>
                </a:lnTo>
                <a:close/>
                <a:moveTo>
                  <a:pt x="23" y="0"/>
                </a:moveTo>
                <a:lnTo>
                  <a:pt x="0" y="45"/>
                </a:lnTo>
                <a:lnTo>
                  <a:pt x="0" y="45"/>
                </a:lnTo>
                <a:lnTo>
                  <a:pt x="23" y="0"/>
                </a:lnTo>
                <a:lnTo>
                  <a:pt x="23" y="0"/>
                </a:lnTo>
                <a:close/>
              </a:path>
            </a:pathLst>
          </a:custGeom>
          <a:solidFill>
            <a:srgbClr val="AEAD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sz="1350"/>
          </a:p>
        </p:txBody>
      </p:sp>
      <p:sp>
        <p:nvSpPr>
          <p:cNvPr id="29" name="Freeform 22"/>
          <p:cNvSpPr>
            <a:spLocks noEditPoints="1"/>
          </p:cNvSpPr>
          <p:nvPr/>
        </p:nvSpPr>
        <p:spPr bwMode="auto">
          <a:xfrm>
            <a:off x="822401" y="5283096"/>
            <a:ext cx="248841" cy="178594"/>
          </a:xfrm>
          <a:custGeom>
            <a:avLst/>
            <a:gdLst>
              <a:gd name="T0" fmla="*/ 209 w 209"/>
              <a:gd name="T1" fmla="*/ 125 h 150"/>
              <a:gd name="T2" fmla="*/ 195 w 209"/>
              <a:gd name="T3" fmla="*/ 150 h 150"/>
              <a:gd name="T4" fmla="*/ 195 w 209"/>
              <a:gd name="T5" fmla="*/ 150 h 150"/>
              <a:gd name="T6" fmla="*/ 209 w 209"/>
              <a:gd name="T7" fmla="*/ 125 h 150"/>
              <a:gd name="T8" fmla="*/ 209 w 209"/>
              <a:gd name="T9" fmla="*/ 125 h 150"/>
              <a:gd name="T10" fmla="*/ 23 w 209"/>
              <a:gd name="T11" fmla="*/ 0 h 150"/>
              <a:gd name="T12" fmla="*/ 0 w 209"/>
              <a:gd name="T13" fmla="*/ 45 h 150"/>
              <a:gd name="T14" fmla="*/ 0 w 209"/>
              <a:gd name="T15" fmla="*/ 45 h 150"/>
              <a:gd name="T16" fmla="*/ 23 w 209"/>
              <a:gd name="T17" fmla="*/ 0 h 150"/>
              <a:gd name="T18" fmla="*/ 23 w 209"/>
              <a:gd name="T1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 h="150">
                <a:moveTo>
                  <a:pt x="209" y="125"/>
                </a:moveTo>
                <a:lnTo>
                  <a:pt x="195" y="150"/>
                </a:lnTo>
                <a:lnTo>
                  <a:pt x="195" y="150"/>
                </a:lnTo>
                <a:lnTo>
                  <a:pt x="209" y="125"/>
                </a:lnTo>
                <a:lnTo>
                  <a:pt x="209" y="125"/>
                </a:lnTo>
                <a:moveTo>
                  <a:pt x="23" y="0"/>
                </a:moveTo>
                <a:lnTo>
                  <a:pt x="0" y="45"/>
                </a:lnTo>
                <a:lnTo>
                  <a:pt x="0" y="45"/>
                </a:lnTo>
                <a:lnTo>
                  <a:pt x="23" y="0"/>
                </a:lnTo>
                <a:lnTo>
                  <a:pt x="2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sz="1350"/>
          </a:p>
        </p:txBody>
      </p:sp>
      <p:sp>
        <p:nvSpPr>
          <p:cNvPr id="32" name="Freeform 25"/>
          <p:cNvSpPr>
            <a:spLocks/>
          </p:cNvSpPr>
          <p:nvPr/>
        </p:nvSpPr>
        <p:spPr bwMode="auto">
          <a:xfrm>
            <a:off x="2889328" y="5281907"/>
            <a:ext cx="27385" cy="54769"/>
          </a:xfrm>
          <a:custGeom>
            <a:avLst/>
            <a:gdLst>
              <a:gd name="T0" fmla="*/ 0 w 23"/>
              <a:gd name="T1" fmla="*/ 0 h 46"/>
              <a:gd name="T2" fmla="*/ 0 w 23"/>
              <a:gd name="T3" fmla="*/ 0 h 46"/>
              <a:gd name="T4" fmla="*/ 23 w 23"/>
              <a:gd name="T5" fmla="*/ 46 h 46"/>
              <a:gd name="T6" fmla="*/ 23 w 23"/>
              <a:gd name="T7" fmla="*/ 46 h 46"/>
              <a:gd name="T8" fmla="*/ 0 w 23"/>
              <a:gd name="T9" fmla="*/ 0 h 46"/>
            </a:gdLst>
            <a:ahLst/>
            <a:cxnLst>
              <a:cxn ang="0">
                <a:pos x="T0" y="T1"/>
              </a:cxn>
              <a:cxn ang="0">
                <a:pos x="T2" y="T3"/>
              </a:cxn>
              <a:cxn ang="0">
                <a:pos x="T4" y="T5"/>
              </a:cxn>
              <a:cxn ang="0">
                <a:pos x="T6" y="T7"/>
              </a:cxn>
              <a:cxn ang="0">
                <a:pos x="T8" y="T9"/>
              </a:cxn>
            </a:cxnLst>
            <a:rect l="0" t="0" r="r" b="b"/>
            <a:pathLst>
              <a:path w="23" h="46">
                <a:moveTo>
                  <a:pt x="0" y="0"/>
                </a:moveTo>
                <a:lnTo>
                  <a:pt x="0" y="0"/>
                </a:lnTo>
                <a:lnTo>
                  <a:pt x="23" y="46"/>
                </a:lnTo>
                <a:lnTo>
                  <a:pt x="23" y="46"/>
                </a:lnTo>
                <a:lnTo>
                  <a:pt x="0" y="0"/>
                </a:lnTo>
                <a:close/>
              </a:path>
            </a:pathLst>
          </a:custGeom>
          <a:solidFill>
            <a:srgbClr val="AEAD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sz="1350"/>
          </a:p>
        </p:txBody>
      </p:sp>
      <p:sp>
        <p:nvSpPr>
          <p:cNvPr id="33" name="Freeform 26"/>
          <p:cNvSpPr>
            <a:spLocks/>
          </p:cNvSpPr>
          <p:nvPr/>
        </p:nvSpPr>
        <p:spPr bwMode="auto">
          <a:xfrm>
            <a:off x="2889328" y="5281907"/>
            <a:ext cx="27385" cy="54769"/>
          </a:xfrm>
          <a:custGeom>
            <a:avLst/>
            <a:gdLst>
              <a:gd name="T0" fmla="*/ 0 w 23"/>
              <a:gd name="T1" fmla="*/ 0 h 46"/>
              <a:gd name="T2" fmla="*/ 0 w 23"/>
              <a:gd name="T3" fmla="*/ 0 h 46"/>
              <a:gd name="T4" fmla="*/ 23 w 23"/>
              <a:gd name="T5" fmla="*/ 46 h 46"/>
              <a:gd name="T6" fmla="*/ 23 w 23"/>
              <a:gd name="T7" fmla="*/ 46 h 46"/>
              <a:gd name="T8" fmla="*/ 0 w 23"/>
              <a:gd name="T9" fmla="*/ 0 h 46"/>
            </a:gdLst>
            <a:ahLst/>
            <a:cxnLst>
              <a:cxn ang="0">
                <a:pos x="T0" y="T1"/>
              </a:cxn>
              <a:cxn ang="0">
                <a:pos x="T2" y="T3"/>
              </a:cxn>
              <a:cxn ang="0">
                <a:pos x="T4" y="T5"/>
              </a:cxn>
              <a:cxn ang="0">
                <a:pos x="T6" y="T7"/>
              </a:cxn>
              <a:cxn ang="0">
                <a:pos x="T8" y="T9"/>
              </a:cxn>
            </a:cxnLst>
            <a:rect l="0" t="0" r="r" b="b"/>
            <a:pathLst>
              <a:path w="23" h="46">
                <a:moveTo>
                  <a:pt x="0" y="0"/>
                </a:moveTo>
                <a:lnTo>
                  <a:pt x="0" y="0"/>
                </a:lnTo>
                <a:lnTo>
                  <a:pt x="23" y="46"/>
                </a:lnTo>
                <a:lnTo>
                  <a:pt x="23" y="46"/>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sz="1350"/>
          </a:p>
        </p:txBody>
      </p:sp>
      <p:sp>
        <p:nvSpPr>
          <p:cNvPr id="126" name="Oval 108"/>
          <p:cNvSpPr>
            <a:spLocks noChangeArrowheads="1"/>
          </p:cNvSpPr>
          <p:nvPr/>
        </p:nvSpPr>
        <p:spPr bwMode="auto">
          <a:xfrm>
            <a:off x="1813002" y="3935309"/>
            <a:ext cx="116681" cy="115491"/>
          </a:xfrm>
          <a:prstGeom prst="ellipse">
            <a:avLst/>
          </a:pr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sz="1350"/>
          </a:p>
        </p:txBody>
      </p:sp>
      <p:sp>
        <p:nvSpPr>
          <p:cNvPr id="134" name="Freeform 116"/>
          <p:cNvSpPr>
            <a:spLocks/>
          </p:cNvSpPr>
          <p:nvPr/>
        </p:nvSpPr>
        <p:spPr bwMode="auto">
          <a:xfrm>
            <a:off x="3398915" y="2853031"/>
            <a:ext cx="13097" cy="22622"/>
          </a:xfrm>
          <a:custGeom>
            <a:avLst/>
            <a:gdLst>
              <a:gd name="T0" fmla="*/ 7 w 7"/>
              <a:gd name="T1" fmla="*/ 0 h 12"/>
              <a:gd name="T2" fmla="*/ 0 w 7"/>
              <a:gd name="T3" fmla="*/ 12 h 12"/>
              <a:gd name="T4" fmla="*/ 7 w 7"/>
              <a:gd name="T5" fmla="*/ 0 h 12"/>
            </a:gdLst>
            <a:ahLst/>
            <a:cxnLst>
              <a:cxn ang="0">
                <a:pos x="T0" y="T1"/>
              </a:cxn>
              <a:cxn ang="0">
                <a:pos x="T2" y="T3"/>
              </a:cxn>
              <a:cxn ang="0">
                <a:pos x="T4" y="T5"/>
              </a:cxn>
            </a:cxnLst>
            <a:rect l="0" t="0" r="r" b="b"/>
            <a:pathLst>
              <a:path w="7" h="12">
                <a:moveTo>
                  <a:pt x="7" y="0"/>
                </a:moveTo>
                <a:cubicBezTo>
                  <a:pt x="5" y="4"/>
                  <a:pt x="2" y="8"/>
                  <a:pt x="0" y="12"/>
                </a:cubicBezTo>
                <a:cubicBezTo>
                  <a:pt x="2" y="8"/>
                  <a:pt x="5" y="4"/>
                  <a:pt x="7" y="0"/>
                </a:cubicBezTo>
              </a:path>
            </a:pathLst>
          </a:cu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sz="1350"/>
          </a:p>
        </p:txBody>
      </p:sp>
      <p:pic>
        <p:nvPicPr>
          <p:cNvPr id="18" name="Picture 17"/>
          <p:cNvPicPr>
            <a:picLocks noChangeAspect="1"/>
          </p:cNvPicPr>
          <p:nvPr/>
        </p:nvPicPr>
        <p:blipFill rotWithShape="1">
          <a:blip r:embed="rId2">
            <a:extLst>
              <a:ext uri="{28A0092B-C50C-407E-A947-70E740481C1C}">
                <a14:useLocalDpi xmlns:a14="http://schemas.microsoft.com/office/drawing/2010/main" val="0"/>
              </a:ext>
            </a:extLst>
          </a:blip>
          <a:srcRect l="8141" r="13122" b="11357"/>
          <a:stretch/>
        </p:blipFill>
        <p:spPr>
          <a:xfrm>
            <a:off x="7596336" y="692"/>
            <a:ext cx="1296144" cy="1124052"/>
          </a:xfrm>
          <a:prstGeom prst="rect">
            <a:avLst/>
          </a:prstGeom>
        </p:spPr>
      </p:pic>
      <p:sp>
        <p:nvSpPr>
          <p:cNvPr id="21" name="Rectangle 20"/>
          <p:cNvSpPr/>
          <p:nvPr/>
        </p:nvSpPr>
        <p:spPr>
          <a:xfrm>
            <a:off x="1128118" y="442163"/>
            <a:ext cx="6413500" cy="522287"/>
          </a:xfrm>
          <a:prstGeom prst="rect">
            <a:avLst/>
          </a:prstGeom>
          <a:solidFill>
            <a:srgbClr val="CCECFF"/>
          </a:solidFill>
          <a:ln>
            <a:noFill/>
          </a:ln>
        </p:spPr>
        <p:style>
          <a:lnRef idx="1">
            <a:schemeClr val="accent6"/>
          </a:lnRef>
          <a:fillRef idx="2">
            <a:schemeClr val="accent6"/>
          </a:fillRef>
          <a:effectRef idx="1">
            <a:schemeClr val="accent6"/>
          </a:effectRef>
          <a:fontRef idx="minor">
            <a:schemeClr val="dk1"/>
          </a:fontRef>
        </p:style>
        <p:txBody>
          <a:bodyPr>
            <a:spAutoFit/>
          </a:bodyPr>
          <a:lstStyle/>
          <a:p>
            <a:pPr algn="ctr">
              <a:defRPr/>
            </a:pPr>
            <a:r>
              <a:rPr lang="ar-SA" sz="2800" b="1" dirty="0">
                <a:ln w="0"/>
                <a:solidFill>
                  <a:schemeClr val="tx1"/>
                </a:solidFill>
                <a:effectLst>
                  <a:outerShdw blurRad="38100" dist="25400" dir="5400000" algn="ctr" rotWithShape="0">
                    <a:srgbClr val="6E747A">
                      <a:alpha val="43000"/>
                    </a:srgbClr>
                  </a:outerShdw>
                </a:effectLst>
              </a:rPr>
              <a:t>كوِّن جملة من خلال الحروف الآتية المرتبطة بالرموز</a:t>
            </a:r>
            <a:endParaRPr lang="en-US" sz="2800" b="1" dirty="0">
              <a:ln w="0"/>
              <a:solidFill>
                <a:schemeClr val="tx1"/>
              </a:solidFill>
              <a:effectLst>
                <a:outerShdw blurRad="38100" dist="25400" dir="5400000" algn="ctr" rotWithShape="0">
                  <a:srgbClr val="6E747A">
                    <a:alpha val="43000"/>
                  </a:srgbClr>
                </a:outerShdw>
              </a:effectLst>
            </a:endParaRPr>
          </a:p>
        </p:txBody>
      </p:sp>
      <p:graphicFrame>
        <p:nvGraphicFramePr>
          <p:cNvPr id="23" name="Table 22"/>
          <p:cNvGraphicFramePr>
            <a:graphicFrameLocks noGrp="1"/>
          </p:cNvGraphicFramePr>
          <p:nvPr>
            <p:extLst>
              <p:ext uri="{D42A27DB-BD31-4B8C-83A1-F6EECF244321}">
                <p14:modId xmlns:p14="http://schemas.microsoft.com/office/powerpoint/2010/main" val="1402770601"/>
              </p:ext>
            </p:extLst>
          </p:nvPr>
        </p:nvGraphicFramePr>
        <p:xfrm>
          <a:off x="733101" y="1123501"/>
          <a:ext cx="7330015" cy="1938354"/>
        </p:xfrm>
        <a:graphic>
          <a:graphicData uri="http://schemas.openxmlformats.org/drawingml/2006/table">
            <a:tbl>
              <a:tblPr firstRow="1" bandRow="1">
                <a:tableStyleId>{616DA210-FB5B-4158-B5E0-FEB733F419BA}</a:tableStyleId>
              </a:tblPr>
              <a:tblGrid>
                <a:gridCol w="666365">
                  <a:extLst>
                    <a:ext uri="{9D8B030D-6E8A-4147-A177-3AD203B41FA5}">
                      <a16:colId xmlns:a16="http://schemas.microsoft.com/office/drawing/2014/main" val="20000"/>
                    </a:ext>
                  </a:extLst>
                </a:gridCol>
                <a:gridCol w="666365">
                  <a:extLst>
                    <a:ext uri="{9D8B030D-6E8A-4147-A177-3AD203B41FA5}">
                      <a16:colId xmlns:a16="http://schemas.microsoft.com/office/drawing/2014/main" val="587892365"/>
                    </a:ext>
                  </a:extLst>
                </a:gridCol>
                <a:gridCol w="666365">
                  <a:extLst>
                    <a:ext uri="{9D8B030D-6E8A-4147-A177-3AD203B41FA5}">
                      <a16:colId xmlns:a16="http://schemas.microsoft.com/office/drawing/2014/main" val="3414826738"/>
                    </a:ext>
                  </a:extLst>
                </a:gridCol>
                <a:gridCol w="666365">
                  <a:extLst>
                    <a:ext uri="{9D8B030D-6E8A-4147-A177-3AD203B41FA5}">
                      <a16:colId xmlns:a16="http://schemas.microsoft.com/office/drawing/2014/main" val="964948741"/>
                    </a:ext>
                  </a:extLst>
                </a:gridCol>
                <a:gridCol w="666365">
                  <a:extLst>
                    <a:ext uri="{9D8B030D-6E8A-4147-A177-3AD203B41FA5}">
                      <a16:colId xmlns:a16="http://schemas.microsoft.com/office/drawing/2014/main" val="20001"/>
                    </a:ext>
                  </a:extLst>
                </a:gridCol>
                <a:gridCol w="666365">
                  <a:extLst>
                    <a:ext uri="{9D8B030D-6E8A-4147-A177-3AD203B41FA5}">
                      <a16:colId xmlns:a16="http://schemas.microsoft.com/office/drawing/2014/main" val="20002"/>
                    </a:ext>
                  </a:extLst>
                </a:gridCol>
                <a:gridCol w="666365">
                  <a:extLst>
                    <a:ext uri="{9D8B030D-6E8A-4147-A177-3AD203B41FA5}">
                      <a16:colId xmlns:a16="http://schemas.microsoft.com/office/drawing/2014/main" val="20003"/>
                    </a:ext>
                  </a:extLst>
                </a:gridCol>
                <a:gridCol w="666365">
                  <a:extLst>
                    <a:ext uri="{9D8B030D-6E8A-4147-A177-3AD203B41FA5}">
                      <a16:colId xmlns:a16="http://schemas.microsoft.com/office/drawing/2014/main" val="20004"/>
                    </a:ext>
                  </a:extLst>
                </a:gridCol>
                <a:gridCol w="666365">
                  <a:extLst>
                    <a:ext uri="{9D8B030D-6E8A-4147-A177-3AD203B41FA5}">
                      <a16:colId xmlns:a16="http://schemas.microsoft.com/office/drawing/2014/main" val="20005"/>
                    </a:ext>
                  </a:extLst>
                </a:gridCol>
                <a:gridCol w="666365">
                  <a:extLst>
                    <a:ext uri="{9D8B030D-6E8A-4147-A177-3AD203B41FA5}">
                      <a16:colId xmlns:a16="http://schemas.microsoft.com/office/drawing/2014/main" val="20006"/>
                    </a:ext>
                  </a:extLst>
                </a:gridCol>
                <a:gridCol w="666365">
                  <a:extLst>
                    <a:ext uri="{9D8B030D-6E8A-4147-A177-3AD203B41FA5}">
                      <a16:colId xmlns:a16="http://schemas.microsoft.com/office/drawing/2014/main" val="20007"/>
                    </a:ext>
                  </a:extLst>
                </a:gridCol>
              </a:tblGrid>
              <a:tr h="1015328">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en-US" sz="5400" b="1" dirty="0" smtClean="0"/>
                        <a:t>◊</a:t>
                      </a:r>
                    </a:p>
                  </a:txBody>
                  <a:tcPr marL="91436" marR="91436" marT="45730" marB="45730" anchor="ct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en-US" sz="5400" b="1" dirty="0" smtClean="0">
                          <a:sym typeface="Wingdings 2" panose="05020102010507070707" pitchFamily="18" charset="2"/>
                        </a:rPr>
                        <a:t></a:t>
                      </a:r>
                      <a:endParaRPr lang="en-US" sz="5400" b="1" dirty="0" smtClean="0"/>
                    </a:p>
                  </a:txBody>
                  <a:tcPr marL="91436" marR="91436" marT="45730" marB="45730" anchor="ct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en-US" sz="5400" b="1" dirty="0" smtClean="0">
                          <a:sym typeface="Wingdings 2" panose="05020102010507070707" pitchFamily="18" charset="2"/>
                        </a:rPr>
                        <a:t></a:t>
                      </a:r>
                      <a:endParaRPr lang="en-US" sz="5400" b="1" dirty="0" smtClean="0"/>
                    </a:p>
                  </a:txBody>
                  <a:tcPr marL="91436" marR="91436" marT="45730" marB="45730" anchor="ct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en-US" sz="5400" b="1" dirty="0" smtClean="0">
                          <a:sym typeface="Webdings" panose="05030102010509060703" pitchFamily="18" charset="2"/>
                        </a:rPr>
                        <a:t></a:t>
                      </a:r>
                      <a:endParaRPr lang="en-US" sz="5400" b="1" dirty="0" smtClean="0"/>
                    </a:p>
                  </a:txBody>
                  <a:tcPr marL="91436" marR="91436" marT="45730" marB="45730" anchor="ctr"/>
                </a:tc>
                <a:tc>
                  <a:txBody>
                    <a:bodyPr/>
                    <a:lstStyle/>
                    <a:p>
                      <a:pPr algn="ctr"/>
                      <a:r>
                        <a:rPr lang="en-US" sz="5400" b="1" dirty="0" smtClean="0"/>
                        <a:t>¥</a:t>
                      </a:r>
                      <a:endParaRPr lang="en-US" sz="5400" b="1" dirty="0"/>
                    </a:p>
                  </a:txBody>
                  <a:tcPr marL="91436" marR="91436" marT="45730" marB="45730" anchor="ctr"/>
                </a:tc>
                <a:tc>
                  <a:txBody>
                    <a:bodyPr/>
                    <a:lstStyle/>
                    <a:p>
                      <a:pPr algn="ctr"/>
                      <a:r>
                        <a:rPr lang="en-US" sz="5400" b="1" dirty="0" smtClean="0"/>
                        <a:t>∆</a:t>
                      </a:r>
                      <a:endParaRPr lang="en-US" sz="5400" b="1" dirty="0"/>
                    </a:p>
                  </a:txBody>
                  <a:tcPr marL="91436" marR="91436" marT="45730" marB="45730" anchor="ctr"/>
                </a:tc>
                <a:tc>
                  <a:txBody>
                    <a:bodyPr/>
                    <a:lstStyle/>
                    <a:p>
                      <a:pPr algn="ctr"/>
                      <a:r>
                        <a:rPr lang="en-US" sz="5400" b="1" dirty="0" smtClean="0"/>
                        <a:t>⌂</a:t>
                      </a:r>
                      <a:endParaRPr lang="en-US" sz="5400" b="1" dirty="0"/>
                    </a:p>
                  </a:txBody>
                  <a:tcPr marL="91436" marR="91436" marT="45730" marB="45730" anchor="ctr"/>
                </a:tc>
                <a:tc>
                  <a:txBody>
                    <a:bodyPr/>
                    <a:lstStyle/>
                    <a:p>
                      <a:pPr algn="ctr"/>
                      <a:r>
                        <a:rPr lang="en-US" sz="5400" b="1" dirty="0" smtClean="0"/>
                        <a:t>∏</a:t>
                      </a:r>
                      <a:endParaRPr lang="en-US" sz="5400" b="1" dirty="0"/>
                    </a:p>
                  </a:txBody>
                  <a:tcPr marL="91436" marR="91436" marT="45730" marB="45730" anchor="ctr"/>
                </a:tc>
                <a:tc>
                  <a:txBody>
                    <a:bodyPr/>
                    <a:lstStyle/>
                    <a:p>
                      <a:pPr algn="ctr"/>
                      <a:r>
                        <a:rPr lang="en-US" sz="5400" b="1" dirty="0" smtClean="0"/>
                        <a:t>☼</a:t>
                      </a:r>
                      <a:endParaRPr lang="en-US" sz="5400" b="1" dirty="0"/>
                    </a:p>
                  </a:txBody>
                  <a:tcPr marL="91436" marR="91436" marT="45730" marB="45730" anchor="ctr"/>
                </a:tc>
                <a:tc>
                  <a:txBody>
                    <a:bodyPr/>
                    <a:lstStyle/>
                    <a:p>
                      <a:pPr algn="ctr"/>
                      <a:r>
                        <a:rPr lang="en-US" sz="5400" b="1" dirty="0" smtClean="0"/>
                        <a:t>♥</a:t>
                      </a:r>
                      <a:endParaRPr lang="en-US" sz="5400" b="1" dirty="0"/>
                    </a:p>
                  </a:txBody>
                  <a:tcPr marL="91436" marR="91436" marT="45730" marB="45730" anchor="ctr"/>
                </a:tc>
                <a:tc>
                  <a:txBody>
                    <a:bodyPr/>
                    <a:lstStyle/>
                    <a:p>
                      <a:pPr algn="ctr"/>
                      <a:r>
                        <a:rPr lang="en-US" sz="5400" b="1" dirty="0" smtClean="0"/>
                        <a:t>∑</a:t>
                      </a:r>
                      <a:endParaRPr lang="en-US" sz="5400" b="1" dirty="0"/>
                    </a:p>
                  </a:txBody>
                  <a:tcPr marL="91436" marR="91436" marT="45730" marB="45730" anchor="ctr"/>
                </a:tc>
                <a:extLst>
                  <a:ext uri="{0D108BD9-81ED-4DB2-BD59-A6C34878D82A}">
                    <a16:rowId xmlns:a16="http://schemas.microsoft.com/office/drawing/2014/main" val="10000"/>
                  </a:ext>
                </a:extLst>
              </a:tr>
              <a:tr h="923026">
                <a:tc>
                  <a:txBody>
                    <a:bodyPr/>
                    <a:lstStyle/>
                    <a:p>
                      <a:pPr algn="ctr"/>
                      <a:r>
                        <a:rPr lang="ar-BH" sz="4800" b="1" dirty="0" smtClean="0">
                          <a:solidFill>
                            <a:schemeClr val="accent1">
                              <a:lumMod val="75000"/>
                            </a:schemeClr>
                          </a:solidFill>
                        </a:rPr>
                        <a:t>س</a:t>
                      </a:r>
                      <a:endParaRPr lang="en-US" sz="4800" b="1" dirty="0">
                        <a:solidFill>
                          <a:schemeClr val="accent1">
                            <a:lumMod val="75000"/>
                          </a:schemeClr>
                        </a:solidFill>
                      </a:endParaRPr>
                    </a:p>
                  </a:txBody>
                  <a:tcPr marL="91436" marR="91436" marT="45730" marB="45730" anchor="ctr">
                    <a:solidFill>
                      <a:srgbClr val="CDF2FF">
                        <a:alpha val="20000"/>
                      </a:srgbClr>
                    </a:solidFill>
                  </a:tcPr>
                </a:tc>
                <a:tc>
                  <a:txBody>
                    <a:bodyPr/>
                    <a:lstStyle/>
                    <a:p>
                      <a:pPr algn="ctr"/>
                      <a:r>
                        <a:rPr lang="ar-BH" sz="4800" b="1" dirty="0" smtClean="0">
                          <a:solidFill>
                            <a:schemeClr val="accent1">
                              <a:lumMod val="75000"/>
                            </a:schemeClr>
                          </a:solidFill>
                        </a:rPr>
                        <a:t>ر</a:t>
                      </a:r>
                      <a:endParaRPr lang="en-US" sz="4800" b="1" dirty="0">
                        <a:solidFill>
                          <a:schemeClr val="accent1">
                            <a:lumMod val="75000"/>
                          </a:schemeClr>
                        </a:solidFill>
                      </a:endParaRPr>
                    </a:p>
                  </a:txBody>
                  <a:tcPr marL="91436" marR="91436" marT="45730" marB="45730" anchor="ctr">
                    <a:solidFill>
                      <a:srgbClr val="CDF2FF">
                        <a:alpha val="20000"/>
                      </a:srgbClr>
                    </a:solidFill>
                  </a:tcPr>
                </a:tc>
                <a:tc>
                  <a:txBody>
                    <a:bodyPr/>
                    <a:lstStyle/>
                    <a:p>
                      <a:pPr algn="ctr"/>
                      <a:r>
                        <a:rPr lang="ar-BH" sz="4800" b="1" dirty="0" smtClean="0">
                          <a:solidFill>
                            <a:schemeClr val="accent1">
                              <a:lumMod val="75000"/>
                            </a:schemeClr>
                          </a:solidFill>
                        </a:rPr>
                        <a:t>ة</a:t>
                      </a:r>
                      <a:endParaRPr lang="en-US" sz="4800" b="1" dirty="0">
                        <a:solidFill>
                          <a:schemeClr val="accent1">
                            <a:lumMod val="75000"/>
                          </a:schemeClr>
                        </a:solidFill>
                      </a:endParaRPr>
                    </a:p>
                  </a:txBody>
                  <a:tcPr marL="91436" marR="91436" marT="45730" marB="45730" anchor="ctr">
                    <a:solidFill>
                      <a:srgbClr val="CDF2FF">
                        <a:alpha val="20000"/>
                      </a:srgbClr>
                    </a:solidFill>
                  </a:tcPr>
                </a:tc>
                <a:tc>
                  <a:txBody>
                    <a:bodyPr/>
                    <a:lstStyle/>
                    <a:p>
                      <a:pPr algn="ctr"/>
                      <a:r>
                        <a:rPr lang="ar-BH" sz="4800" b="1" dirty="0" smtClean="0">
                          <a:solidFill>
                            <a:schemeClr val="accent1">
                              <a:lumMod val="75000"/>
                            </a:schemeClr>
                          </a:solidFill>
                        </a:rPr>
                        <a:t>و</a:t>
                      </a:r>
                      <a:endParaRPr lang="en-US" sz="4800" b="1" dirty="0">
                        <a:solidFill>
                          <a:schemeClr val="accent1">
                            <a:lumMod val="75000"/>
                          </a:schemeClr>
                        </a:solidFill>
                      </a:endParaRPr>
                    </a:p>
                  </a:txBody>
                  <a:tcPr marL="91436" marR="91436" marT="45730" marB="45730" anchor="ctr">
                    <a:solidFill>
                      <a:srgbClr val="CDF2FF">
                        <a:alpha val="20000"/>
                      </a:srgbClr>
                    </a:solidFill>
                  </a:tcPr>
                </a:tc>
                <a:tc>
                  <a:txBody>
                    <a:bodyPr/>
                    <a:lstStyle/>
                    <a:p>
                      <a:pPr algn="ctr"/>
                      <a:r>
                        <a:rPr lang="ar-SA" sz="4800" b="1" dirty="0" smtClean="0">
                          <a:solidFill>
                            <a:schemeClr val="accent1">
                              <a:lumMod val="75000"/>
                            </a:schemeClr>
                          </a:solidFill>
                        </a:rPr>
                        <a:t>ن</a:t>
                      </a:r>
                      <a:endParaRPr lang="en-US" sz="4800" b="1" dirty="0">
                        <a:solidFill>
                          <a:schemeClr val="accent1">
                            <a:lumMod val="75000"/>
                          </a:schemeClr>
                        </a:solidFill>
                      </a:endParaRPr>
                    </a:p>
                  </a:txBody>
                  <a:tcPr marL="91436" marR="91436" marT="45730" marB="45730" anchor="ctr">
                    <a:solidFill>
                      <a:srgbClr val="CDF2FF">
                        <a:alpha val="20000"/>
                      </a:srgbClr>
                    </a:solidFill>
                  </a:tcPr>
                </a:tc>
                <a:tc>
                  <a:txBody>
                    <a:bodyPr/>
                    <a:lstStyle/>
                    <a:p>
                      <a:pPr algn="ctr"/>
                      <a:r>
                        <a:rPr lang="ar-BH" sz="4800" b="1" dirty="0" smtClean="0">
                          <a:solidFill>
                            <a:schemeClr val="accent1">
                              <a:lumMod val="75000"/>
                            </a:schemeClr>
                          </a:solidFill>
                        </a:rPr>
                        <a:t>و</a:t>
                      </a:r>
                      <a:endParaRPr lang="en-US" sz="4800" b="1" dirty="0">
                        <a:solidFill>
                          <a:schemeClr val="accent1">
                            <a:lumMod val="75000"/>
                          </a:schemeClr>
                        </a:solidFill>
                      </a:endParaRPr>
                    </a:p>
                  </a:txBody>
                  <a:tcPr marL="91436" marR="91436" marT="45730" marB="45730" anchor="ctr">
                    <a:solidFill>
                      <a:srgbClr val="CDF2FF">
                        <a:alpha val="20000"/>
                      </a:srgbClr>
                    </a:solidFill>
                  </a:tcPr>
                </a:tc>
                <a:tc>
                  <a:txBody>
                    <a:bodyPr/>
                    <a:lstStyle/>
                    <a:p>
                      <a:pPr algn="ctr"/>
                      <a:r>
                        <a:rPr lang="ar-SA" sz="4800" b="1" dirty="0" smtClean="0">
                          <a:solidFill>
                            <a:schemeClr val="accent1">
                              <a:lumMod val="75000"/>
                            </a:schemeClr>
                          </a:solidFill>
                        </a:rPr>
                        <a:t>ا</a:t>
                      </a:r>
                      <a:endParaRPr lang="en-US" sz="4800" b="1" dirty="0">
                        <a:solidFill>
                          <a:schemeClr val="accent1">
                            <a:lumMod val="75000"/>
                          </a:schemeClr>
                        </a:solidFill>
                      </a:endParaRPr>
                    </a:p>
                  </a:txBody>
                  <a:tcPr marL="91436" marR="91436" marT="45730" marB="45730" anchor="ctr">
                    <a:solidFill>
                      <a:srgbClr val="CDF2FF">
                        <a:alpha val="20000"/>
                      </a:srgbClr>
                    </a:solidFill>
                  </a:tcPr>
                </a:tc>
                <a:tc>
                  <a:txBody>
                    <a:bodyPr/>
                    <a:lstStyle/>
                    <a:p>
                      <a:pPr algn="ctr"/>
                      <a:r>
                        <a:rPr lang="ar-SA" sz="4800" b="1" dirty="0" smtClean="0">
                          <a:solidFill>
                            <a:schemeClr val="accent1">
                              <a:lumMod val="75000"/>
                            </a:schemeClr>
                          </a:solidFill>
                        </a:rPr>
                        <a:t>م</a:t>
                      </a:r>
                      <a:endParaRPr lang="en-US" sz="4800" b="1" dirty="0">
                        <a:solidFill>
                          <a:schemeClr val="accent1">
                            <a:lumMod val="75000"/>
                          </a:schemeClr>
                        </a:solidFill>
                      </a:endParaRPr>
                    </a:p>
                  </a:txBody>
                  <a:tcPr marL="91436" marR="91436" marT="45730" marB="45730" anchor="ctr">
                    <a:solidFill>
                      <a:srgbClr val="CDF2FF">
                        <a:alpha val="20000"/>
                      </a:srgbClr>
                    </a:solidFill>
                  </a:tcPr>
                </a:tc>
                <a:tc>
                  <a:txBody>
                    <a:bodyPr/>
                    <a:lstStyle/>
                    <a:p>
                      <a:pPr algn="ctr"/>
                      <a:r>
                        <a:rPr lang="ar-SA" sz="4800" b="1" dirty="0" smtClean="0">
                          <a:solidFill>
                            <a:schemeClr val="accent1">
                              <a:lumMod val="75000"/>
                            </a:schemeClr>
                          </a:solidFill>
                        </a:rPr>
                        <a:t>ع</a:t>
                      </a:r>
                      <a:endParaRPr lang="en-US" sz="4800" b="1" dirty="0">
                        <a:solidFill>
                          <a:schemeClr val="accent1">
                            <a:lumMod val="75000"/>
                          </a:schemeClr>
                        </a:solidFill>
                      </a:endParaRPr>
                    </a:p>
                  </a:txBody>
                  <a:tcPr marL="91436" marR="91436" marT="45730" marB="45730" anchor="ctr">
                    <a:solidFill>
                      <a:srgbClr val="CDF2FF">
                        <a:alpha val="20000"/>
                      </a:srgbClr>
                    </a:solidFill>
                  </a:tcPr>
                </a:tc>
                <a:tc>
                  <a:txBody>
                    <a:bodyPr/>
                    <a:lstStyle/>
                    <a:p>
                      <a:pPr algn="ctr"/>
                      <a:r>
                        <a:rPr lang="ar-SA" sz="4800" b="1" dirty="0" smtClean="0">
                          <a:solidFill>
                            <a:schemeClr val="accent1">
                              <a:lumMod val="75000"/>
                            </a:schemeClr>
                          </a:solidFill>
                        </a:rPr>
                        <a:t>ا</a:t>
                      </a:r>
                      <a:endParaRPr lang="en-US" sz="4800" b="1" dirty="0">
                        <a:solidFill>
                          <a:schemeClr val="accent1">
                            <a:lumMod val="75000"/>
                          </a:schemeClr>
                        </a:solidFill>
                      </a:endParaRPr>
                    </a:p>
                  </a:txBody>
                  <a:tcPr marL="91436" marR="91436" marT="45730" marB="45730" anchor="ctr">
                    <a:solidFill>
                      <a:srgbClr val="CDF2FF">
                        <a:alpha val="20000"/>
                      </a:srgbClr>
                    </a:solidFill>
                  </a:tcPr>
                </a:tc>
                <a:tc>
                  <a:txBody>
                    <a:bodyPr/>
                    <a:lstStyle/>
                    <a:p>
                      <a:pPr algn="ctr"/>
                      <a:r>
                        <a:rPr lang="ar-SA" sz="4800" b="1" dirty="0" smtClean="0">
                          <a:solidFill>
                            <a:schemeClr val="accent1">
                              <a:lumMod val="75000"/>
                            </a:schemeClr>
                          </a:solidFill>
                        </a:rPr>
                        <a:t>ل </a:t>
                      </a:r>
                      <a:endParaRPr lang="en-US" sz="4800" b="1" dirty="0">
                        <a:solidFill>
                          <a:schemeClr val="accent1">
                            <a:lumMod val="75000"/>
                          </a:schemeClr>
                        </a:solidFill>
                      </a:endParaRPr>
                    </a:p>
                  </a:txBody>
                  <a:tcPr marL="91436" marR="91436" marT="45730" marB="45730" anchor="ctr">
                    <a:solidFill>
                      <a:srgbClr val="CDF2FF">
                        <a:alpha val="20000"/>
                      </a:srgbClr>
                    </a:solidFill>
                  </a:tcPr>
                </a:tc>
                <a:extLst>
                  <a:ext uri="{0D108BD9-81ED-4DB2-BD59-A6C34878D82A}">
                    <a16:rowId xmlns:a16="http://schemas.microsoft.com/office/drawing/2014/main" val="10001"/>
                  </a:ext>
                </a:extLst>
              </a:tr>
            </a:tbl>
          </a:graphicData>
        </a:graphic>
      </p:graphicFrame>
      <p:graphicFrame>
        <p:nvGraphicFramePr>
          <p:cNvPr id="24" name="Table 23"/>
          <p:cNvGraphicFramePr>
            <a:graphicFrameLocks noGrp="1"/>
          </p:cNvGraphicFramePr>
          <p:nvPr>
            <p:extLst>
              <p:ext uri="{D42A27DB-BD31-4B8C-83A1-F6EECF244321}">
                <p14:modId xmlns:p14="http://schemas.microsoft.com/office/powerpoint/2010/main" val="3352982285"/>
              </p:ext>
            </p:extLst>
          </p:nvPr>
        </p:nvGraphicFramePr>
        <p:xfrm>
          <a:off x="1089435" y="3224226"/>
          <a:ext cx="6762756" cy="1920875"/>
        </p:xfrm>
        <a:graphic>
          <a:graphicData uri="http://schemas.openxmlformats.org/drawingml/2006/table">
            <a:tbl>
              <a:tblPr firstRow="1" bandRow="1">
                <a:tableStyleId>{616DA210-FB5B-4158-B5E0-FEB733F419BA}</a:tableStyleId>
              </a:tblPr>
              <a:tblGrid>
                <a:gridCol w="614796">
                  <a:extLst>
                    <a:ext uri="{9D8B030D-6E8A-4147-A177-3AD203B41FA5}">
                      <a16:colId xmlns:a16="http://schemas.microsoft.com/office/drawing/2014/main" val="1314798991"/>
                    </a:ext>
                  </a:extLst>
                </a:gridCol>
                <a:gridCol w="614796">
                  <a:extLst>
                    <a:ext uri="{9D8B030D-6E8A-4147-A177-3AD203B41FA5}">
                      <a16:colId xmlns:a16="http://schemas.microsoft.com/office/drawing/2014/main" val="619462263"/>
                    </a:ext>
                  </a:extLst>
                </a:gridCol>
                <a:gridCol w="614796">
                  <a:extLst>
                    <a:ext uri="{9D8B030D-6E8A-4147-A177-3AD203B41FA5}">
                      <a16:colId xmlns:a16="http://schemas.microsoft.com/office/drawing/2014/main" val="3639618528"/>
                    </a:ext>
                  </a:extLst>
                </a:gridCol>
                <a:gridCol w="614796">
                  <a:extLst>
                    <a:ext uri="{9D8B030D-6E8A-4147-A177-3AD203B41FA5}">
                      <a16:colId xmlns:a16="http://schemas.microsoft.com/office/drawing/2014/main" val="20000"/>
                    </a:ext>
                  </a:extLst>
                </a:gridCol>
                <a:gridCol w="614796">
                  <a:extLst>
                    <a:ext uri="{9D8B030D-6E8A-4147-A177-3AD203B41FA5}">
                      <a16:colId xmlns:a16="http://schemas.microsoft.com/office/drawing/2014/main" val="20001"/>
                    </a:ext>
                  </a:extLst>
                </a:gridCol>
                <a:gridCol w="614796">
                  <a:extLst>
                    <a:ext uri="{9D8B030D-6E8A-4147-A177-3AD203B41FA5}">
                      <a16:colId xmlns:a16="http://schemas.microsoft.com/office/drawing/2014/main" val="20002"/>
                    </a:ext>
                  </a:extLst>
                </a:gridCol>
                <a:gridCol w="614796">
                  <a:extLst>
                    <a:ext uri="{9D8B030D-6E8A-4147-A177-3AD203B41FA5}">
                      <a16:colId xmlns:a16="http://schemas.microsoft.com/office/drawing/2014/main" val="20003"/>
                    </a:ext>
                  </a:extLst>
                </a:gridCol>
                <a:gridCol w="614796">
                  <a:extLst>
                    <a:ext uri="{9D8B030D-6E8A-4147-A177-3AD203B41FA5}">
                      <a16:colId xmlns:a16="http://schemas.microsoft.com/office/drawing/2014/main" val="20004"/>
                    </a:ext>
                  </a:extLst>
                </a:gridCol>
                <a:gridCol w="614796">
                  <a:extLst>
                    <a:ext uri="{9D8B030D-6E8A-4147-A177-3AD203B41FA5}">
                      <a16:colId xmlns:a16="http://schemas.microsoft.com/office/drawing/2014/main" val="20005"/>
                    </a:ext>
                  </a:extLst>
                </a:gridCol>
                <a:gridCol w="614796">
                  <a:extLst>
                    <a:ext uri="{9D8B030D-6E8A-4147-A177-3AD203B41FA5}">
                      <a16:colId xmlns:a16="http://schemas.microsoft.com/office/drawing/2014/main" val="20006"/>
                    </a:ext>
                  </a:extLst>
                </a:gridCol>
                <a:gridCol w="614796">
                  <a:extLst>
                    <a:ext uri="{9D8B030D-6E8A-4147-A177-3AD203B41FA5}">
                      <a16:colId xmlns:a16="http://schemas.microsoft.com/office/drawing/2014/main" val="20007"/>
                    </a:ext>
                  </a:extLst>
                </a:gridCol>
              </a:tblGrid>
              <a:tr h="1006175">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en-US" sz="5000" b="0" dirty="0" smtClean="0"/>
                        <a:t>¥</a:t>
                      </a:r>
                    </a:p>
                  </a:txBody>
                  <a:tcPr marL="91420" marR="91420" marT="45714" marB="45714" anchor="ct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en-US" sz="5000" b="0" dirty="0" smtClean="0"/>
                        <a:t>∆</a:t>
                      </a:r>
                    </a:p>
                  </a:txBody>
                  <a:tcPr marL="91420" marR="91420" marT="45714" marB="45714" anchor="ct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en-US" sz="5000" b="0" dirty="0" smtClean="0"/>
                        <a:t>☼</a:t>
                      </a:r>
                    </a:p>
                  </a:txBody>
                  <a:tcPr marL="91420" marR="91420" marT="45714" marB="45714" anchor="ct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en-US" sz="5000" b="0" dirty="0" smtClean="0"/>
                        <a:t>⌂</a:t>
                      </a:r>
                    </a:p>
                  </a:txBody>
                  <a:tcPr marL="91420" marR="91420" marT="45714" marB="45714" anchor="ctr"/>
                </a:tc>
                <a:tc>
                  <a:txBody>
                    <a:bodyPr/>
                    <a:lstStyle/>
                    <a:p>
                      <a:pPr algn="ctr"/>
                      <a:r>
                        <a:rPr lang="en-US" sz="5000" b="0" dirty="0" smtClean="0"/>
                        <a:t>∏</a:t>
                      </a:r>
                      <a:endParaRPr lang="en-US" sz="5000" b="0" dirty="0"/>
                    </a:p>
                  </a:txBody>
                  <a:tcPr marL="91420" marR="91420" marT="45714" marB="45714" anchor="ct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en-US" sz="5000" b="0" i="0" u="none" strike="noStrike" kern="1200" cap="none" spc="0" normalizeH="0" baseline="0" noProof="0" dirty="0" smtClean="0">
                          <a:ln>
                            <a:noFill/>
                          </a:ln>
                          <a:solidFill>
                            <a:srgbClr val="000000"/>
                          </a:solidFill>
                          <a:effectLst/>
                          <a:uLnTx/>
                          <a:uFillTx/>
                          <a:latin typeface="+mn-lt"/>
                          <a:ea typeface="+mn-ea"/>
                          <a:cs typeface="+mn-cs"/>
                        </a:rPr>
                        <a:t>∑</a:t>
                      </a:r>
                    </a:p>
                  </a:txBody>
                  <a:tcPr marL="91420" marR="91420" marT="45714" marB="45714" anchor="ct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en-US" sz="5000" b="0" dirty="0" smtClean="0"/>
                        <a:t>♥</a:t>
                      </a:r>
                    </a:p>
                  </a:txBody>
                  <a:tcPr marL="91420" marR="91420" marT="45714" marB="45714" anchor="ct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en-US" sz="5000" b="0" dirty="0" smtClean="0">
                          <a:sym typeface="Wingdings 2" panose="05020102010507070707" pitchFamily="18" charset="2"/>
                        </a:rPr>
                        <a:t></a:t>
                      </a:r>
                      <a:endParaRPr lang="en-US" sz="5000" b="0" dirty="0"/>
                    </a:p>
                  </a:txBody>
                  <a:tcPr marL="91420" marR="91420" marT="45714" marB="45714" anchor="ct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en-US" sz="5000" b="0" dirty="0" smtClean="0">
                          <a:sym typeface="Wingdings 2" panose="05020102010507070707" pitchFamily="18" charset="2"/>
                        </a:rPr>
                        <a:t></a:t>
                      </a:r>
                      <a:endParaRPr lang="en-US" sz="5000" b="0" dirty="0" smtClean="0"/>
                    </a:p>
                  </a:txBody>
                  <a:tcPr marL="91420" marR="91420" marT="45714" marB="45714" anchor="ct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en-US" sz="5000" b="0" dirty="0" smtClean="0">
                          <a:sym typeface="Webdings" panose="05030102010509060703" pitchFamily="18" charset="2"/>
                        </a:rPr>
                        <a:t></a:t>
                      </a:r>
                      <a:endParaRPr lang="en-US" sz="5000" b="0" dirty="0" smtClean="0"/>
                    </a:p>
                  </a:txBody>
                  <a:tcPr marL="91420" marR="91420" marT="45714" marB="45714" anchor="ct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en-US" sz="5000" b="0" dirty="0" smtClean="0"/>
                        <a:t>◊</a:t>
                      </a:r>
                    </a:p>
                  </a:txBody>
                  <a:tcPr marL="91420" marR="91420" marT="45714" marB="45714" anchor="ctr"/>
                </a:tc>
                <a:extLst>
                  <a:ext uri="{0D108BD9-81ED-4DB2-BD59-A6C34878D82A}">
                    <a16:rowId xmlns:a16="http://schemas.microsoft.com/office/drawing/2014/main" val="10000"/>
                  </a:ext>
                </a:extLst>
              </a:tr>
              <a:tr h="914700">
                <a:tc>
                  <a:txBody>
                    <a:bodyPr/>
                    <a:lstStyle/>
                    <a:p>
                      <a:pPr algn="ctr"/>
                      <a:endParaRPr lang="en-US" sz="5400" b="1" dirty="0"/>
                    </a:p>
                  </a:txBody>
                  <a:tcPr marL="91420" marR="91420" marT="45714" marB="45714" anchor="ctr">
                    <a:solidFill>
                      <a:srgbClr val="92D050">
                        <a:alpha val="20000"/>
                      </a:srgbClr>
                    </a:solidFill>
                  </a:tcPr>
                </a:tc>
                <a:tc>
                  <a:txBody>
                    <a:bodyPr/>
                    <a:lstStyle/>
                    <a:p>
                      <a:pPr algn="ctr"/>
                      <a:endParaRPr lang="en-US" sz="5400" b="1" dirty="0"/>
                    </a:p>
                  </a:txBody>
                  <a:tcPr marL="91420" marR="91420" marT="45714" marB="45714" anchor="ctr">
                    <a:solidFill>
                      <a:srgbClr val="92D050">
                        <a:alpha val="20000"/>
                      </a:srgbClr>
                    </a:solidFill>
                  </a:tcPr>
                </a:tc>
                <a:tc>
                  <a:txBody>
                    <a:bodyPr/>
                    <a:lstStyle/>
                    <a:p>
                      <a:pPr algn="ctr"/>
                      <a:endParaRPr lang="en-US" sz="5400" b="1" dirty="0"/>
                    </a:p>
                  </a:txBody>
                  <a:tcPr marL="91420" marR="91420" marT="45714" marB="45714" anchor="ctr">
                    <a:solidFill>
                      <a:srgbClr val="92D050">
                        <a:alpha val="20000"/>
                      </a:srgbClr>
                    </a:solidFill>
                  </a:tcPr>
                </a:tc>
                <a:tc>
                  <a:txBody>
                    <a:bodyPr/>
                    <a:lstStyle/>
                    <a:p>
                      <a:pPr algn="ctr"/>
                      <a:endParaRPr lang="en-US" sz="5400" b="1" dirty="0"/>
                    </a:p>
                  </a:txBody>
                  <a:tcPr marL="91420" marR="91420" marT="45714" marB="45714" anchor="ctr">
                    <a:solidFill>
                      <a:srgbClr val="92D050">
                        <a:alpha val="20000"/>
                      </a:srgbClr>
                    </a:solidFill>
                  </a:tcPr>
                </a:tc>
                <a:tc>
                  <a:txBody>
                    <a:bodyPr/>
                    <a:lstStyle/>
                    <a:p>
                      <a:pPr algn="ctr"/>
                      <a:endParaRPr lang="en-US" sz="5400" b="1" dirty="0"/>
                    </a:p>
                  </a:txBody>
                  <a:tcPr marL="91420" marR="91420" marT="45714" marB="45714" anchor="ctr">
                    <a:solidFill>
                      <a:srgbClr val="92D050">
                        <a:alpha val="20000"/>
                      </a:srgbClr>
                    </a:solidFill>
                  </a:tcPr>
                </a:tc>
                <a:tc>
                  <a:txBody>
                    <a:bodyPr/>
                    <a:lstStyle/>
                    <a:p>
                      <a:pPr algn="ctr"/>
                      <a:endParaRPr lang="en-US" sz="5400" b="1" dirty="0"/>
                    </a:p>
                  </a:txBody>
                  <a:tcPr marL="91420" marR="91420" marT="45714" marB="45714" anchor="ctr">
                    <a:solidFill>
                      <a:srgbClr val="92D050">
                        <a:alpha val="20000"/>
                      </a:srgbClr>
                    </a:solidFill>
                  </a:tcPr>
                </a:tc>
                <a:tc>
                  <a:txBody>
                    <a:bodyPr/>
                    <a:lstStyle/>
                    <a:p>
                      <a:pPr algn="ctr"/>
                      <a:endParaRPr lang="en-US" sz="5400" b="1" dirty="0"/>
                    </a:p>
                  </a:txBody>
                  <a:tcPr marL="91420" marR="91420" marT="45714" marB="45714" anchor="ctr">
                    <a:solidFill>
                      <a:srgbClr val="92D050">
                        <a:alpha val="20000"/>
                      </a:srgbClr>
                    </a:solidFill>
                  </a:tcPr>
                </a:tc>
                <a:tc>
                  <a:txBody>
                    <a:bodyPr/>
                    <a:lstStyle/>
                    <a:p>
                      <a:pPr algn="ctr"/>
                      <a:endParaRPr lang="en-US" sz="5400" b="1" dirty="0"/>
                    </a:p>
                  </a:txBody>
                  <a:tcPr marL="91420" marR="91420" marT="45714" marB="45714" anchor="ctr">
                    <a:solidFill>
                      <a:srgbClr val="92D050">
                        <a:alpha val="20000"/>
                      </a:srgbClr>
                    </a:solidFill>
                  </a:tcPr>
                </a:tc>
                <a:tc>
                  <a:txBody>
                    <a:bodyPr/>
                    <a:lstStyle/>
                    <a:p>
                      <a:pPr algn="ctr"/>
                      <a:endParaRPr lang="en-US" sz="5400" b="1" dirty="0"/>
                    </a:p>
                  </a:txBody>
                  <a:tcPr marL="91420" marR="91420" marT="45714" marB="45714" anchor="ctr">
                    <a:solidFill>
                      <a:srgbClr val="92D050">
                        <a:alpha val="20000"/>
                      </a:srgbClr>
                    </a:solidFill>
                  </a:tcPr>
                </a:tc>
                <a:tc>
                  <a:txBody>
                    <a:bodyPr/>
                    <a:lstStyle/>
                    <a:p>
                      <a:pPr algn="ctr"/>
                      <a:endParaRPr lang="en-US" sz="5400" b="1" dirty="0"/>
                    </a:p>
                  </a:txBody>
                  <a:tcPr marL="91420" marR="91420" marT="45714" marB="45714" anchor="ctr">
                    <a:solidFill>
                      <a:srgbClr val="92D050">
                        <a:alpha val="20000"/>
                      </a:srgbClr>
                    </a:solidFill>
                  </a:tcPr>
                </a:tc>
                <a:tc>
                  <a:txBody>
                    <a:bodyPr/>
                    <a:lstStyle/>
                    <a:p>
                      <a:pPr algn="ctr"/>
                      <a:endParaRPr lang="en-US" sz="5400" b="1" dirty="0"/>
                    </a:p>
                  </a:txBody>
                  <a:tcPr marL="91420" marR="91420" marT="45714" marB="45714" anchor="ctr">
                    <a:solidFill>
                      <a:srgbClr val="92D050">
                        <a:alpha val="20000"/>
                      </a:srgbClr>
                    </a:solidFill>
                  </a:tcPr>
                </a:tc>
                <a:extLst>
                  <a:ext uri="{0D108BD9-81ED-4DB2-BD59-A6C34878D82A}">
                    <a16:rowId xmlns:a16="http://schemas.microsoft.com/office/drawing/2014/main" val="10001"/>
                  </a:ext>
                </a:extLst>
              </a:tr>
            </a:tbl>
          </a:graphicData>
        </a:graphic>
      </p:graphicFrame>
      <p:sp>
        <p:nvSpPr>
          <p:cNvPr id="27" name="Rectangle 26"/>
          <p:cNvSpPr/>
          <p:nvPr/>
        </p:nvSpPr>
        <p:spPr>
          <a:xfrm>
            <a:off x="1281242" y="5286521"/>
            <a:ext cx="6413500" cy="1446212"/>
          </a:xfrm>
          <a:prstGeom prst="rect">
            <a:avLst/>
          </a:prstGeom>
          <a:solidFill>
            <a:srgbClr val="CCECFF"/>
          </a:solidFill>
          <a:ln>
            <a:noFill/>
          </a:ln>
        </p:spPr>
        <p:style>
          <a:lnRef idx="1">
            <a:schemeClr val="accent6"/>
          </a:lnRef>
          <a:fillRef idx="2">
            <a:schemeClr val="accent6"/>
          </a:fillRef>
          <a:effectRef idx="1">
            <a:schemeClr val="accent6"/>
          </a:effectRef>
          <a:fontRef idx="minor">
            <a:schemeClr val="dk1"/>
          </a:fontRef>
        </p:style>
        <p:txBody>
          <a:bodyPr>
            <a:spAutoFit/>
          </a:bodyPr>
          <a:lstStyle/>
          <a:p>
            <a:pPr algn="ctr">
              <a:defRPr/>
            </a:pPr>
            <a:r>
              <a:rPr lang="ar-BH" sz="8800" b="1" dirty="0" smtClean="0">
                <a:ln w="0"/>
                <a:solidFill>
                  <a:schemeClr val="tx1"/>
                </a:solidFill>
                <a:effectLst>
                  <a:outerShdw blurRad="38100" dist="25400" dir="5400000" algn="ctr" rotWithShape="0">
                    <a:srgbClr val="6E747A">
                      <a:alpha val="43000"/>
                    </a:srgbClr>
                  </a:outerShdw>
                </a:effectLst>
              </a:rPr>
              <a:t>سورة</a:t>
            </a:r>
            <a:r>
              <a:rPr lang="ar-SA" sz="8800" b="1" dirty="0" smtClean="0">
                <a:ln w="0"/>
                <a:solidFill>
                  <a:schemeClr val="tx1"/>
                </a:solidFill>
                <a:effectLst>
                  <a:outerShdw blurRad="38100" dist="25400" dir="5400000" algn="ctr" rotWithShape="0">
                    <a:srgbClr val="6E747A">
                      <a:alpha val="43000"/>
                    </a:srgbClr>
                  </a:outerShdw>
                </a:effectLst>
              </a:rPr>
              <a:t> </a:t>
            </a:r>
            <a:r>
              <a:rPr lang="ar-BH" sz="8800" b="1" dirty="0" smtClean="0">
                <a:ln w="0"/>
                <a:solidFill>
                  <a:schemeClr val="tx1"/>
                </a:solidFill>
                <a:effectLst>
                  <a:outerShdw blurRad="38100" dist="25400" dir="5400000" algn="ctr" rotWithShape="0">
                    <a:srgbClr val="6E747A">
                      <a:alpha val="43000"/>
                    </a:srgbClr>
                  </a:outerShdw>
                </a:effectLst>
              </a:rPr>
              <a:t>الماعون</a:t>
            </a:r>
            <a:endParaRPr lang="en-US" sz="8800" b="1" dirty="0">
              <a:ln w="0"/>
              <a:solidFill>
                <a:schemeClr val="tx1"/>
              </a:solidFill>
              <a:effectLst>
                <a:outerShdw blurRad="38100" dist="25400" dir="5400000" algn="ctr" rotWithShape="0">
                  <a:srgbClr val="6E747A">
                    <a:alpha val="43000"/>
                  </a:srgbClr>
                </a:outerShdw>
              </a:effectLst>
            </a:endParaRPr>
          </a:p>
        </p:txBody>
      </p:sp>
      <p:sp>
        <p:nvSpPr>
          <p:cNvPr id="2" name="Rectangle 1"/>
          <p:cNvSpPr/>
          <p:nvPr/>
        </p:nvSpPr>
        <p:spPr>
          <a:xfrm>
            <a:off x="7196722" y="4294798"/>
            <a:ext cx="692818" cy="769441"/>
          </a:xfrm>
          <a:prstGeom prst="rect">
            <a:avLst/>
          </a:prstGeom>
        </p:spPr>
        <p:txBody>
          <a:bodyPr wrap="none">
            <a:spAutoFit/>
          </a:bodyPr>
          <a:lstStyle/>
          <a:p>
            <a:r>
              <a:rPr lang="ar-BH" sz="4400" b="1" dirty="0">
                <a:solidFill>
                  <a:schemeClr val="accent1">
                    <a:lumMod val="75000"/>
                  </a:schemeClr>
                </a:solidFill>
              </a:rPr>
              <a:t>س</a:t>
            </a:r>
            <a:endParaRPr lang="en-US" sz="4400" b="1" dirty="0">
              <a:solidFill>
                <a:schemeClr val="accent1">
                  <a:lumMod val="75000"/>
                </a:schemeClr>
              </a:solidFill>
            </a:endParaRPr>
          </a:p>
        </p:txBody>
      </p:sp>
      <p:sp>
        <p:nvSpPr>
          <p:cNvPr id="26" name="Rectangle 25"/>
          <p:cNvSpPr/>
          <p:nvPr/>
        </p:nvSpPr>
        <p:spPr>
          <a:xfrm>
            <a:off x="6158169" y="4285144"/>
            <a:ext cx="428322" cy="769441"/>
          </a:xfrm>
          <a:prstGeom prst="rect">
            <a:avLst/>
          </a:prstGeom>
        </p:spPr>
        <p:txBody>
          <a:bodyPr wrap="none">
            <a:spAutoFit/>
          </a:bodyPr>
          <a:lstStyle/>
          <a:p>
            <a:r>
              <a:rPr lang="ar-SA" sz="4400" b="1" dirty="0" smtClean="0">
                <a:solidFill>
                  <a:schemeClr val="accent1">
                    <a:lumMod val="75000"/>
                  </a:schemeClr>
                </a:solidFill>
              </a:rPr>
              <a:t>ر</a:t>
            </a:r>
            <a:endParaRPr lang="en-US" sz="4400" b="1" dirty="0">
              <a:solidFill>
                <a:schemeClr val="accent1">
                  <a:lumMod val="75000"/>
                </a:schemeClr>
              </a:solidFill>
            </a:endParaRPr>
          </a:p>
        </p:txBody>
      </p:sp>
      <p:sp>
        <p:nvSpPr>
          <p:cNvPr id="30" name="Rectangle 29"/>
          <p:cNvSpPr/>
          <p:nvPr/>
        </p:nvSpPr>
        <p:spPr>
          <a:xfrm>
            <a:off x="6725808" y="4289956"/>
            <a:ext cx="439544" cy="769441"/>
          </a:xfrm>
          <a:prstGeom prst="rect">
            <a:avLst/>
          </a:prstGeom>
        </p:spPr>
        <p:txBody>
          <a:bodyPr wrap="none">
            <a:spAutoFit/>
          </a:bodyPr>
          <a:lstStyle/>
          <a:p>
            <a:r>
              <a:rPr lang="ar-SA" sz="4400" b="1" dirty="0" smtClean="0">
                <a:solidFill>
                  <a:schemeClr val="accent1">
                    <a:lumMod val="75000"/>
                  </a:schemeClr>
                </a:solidFill>
              </a:rPr>
              <a:t>و</a:t>
            </a:r>
            <a:endParaRPr lang="en-US" sz="4400" b="1" dirty="0">
              <a:solidFill>
                <a:schemeClr val="accent1">
                  <a:lumMod val="75000"/>
                </a:schemeClr>
              </a:solidFill>
            </a:endParaRPr>
          </a:p>
        </p:txBody>
      </p:sp>
      <p:sp>
        <p:nvSpPr>
          <p:cNvPr id="31" name="Rectangle 30"/>
          <p:cNvSpPr/>
          <p:nvPr/>
        </p:nvSpPr>
        <p:spPr>
          <a:xfrm>
            <a:off x="5487500" y="4313962"/>
            <a:ext cx="378630" cy="769441"/>
          </a:xfrm>
          <a:prstGeom prst="rect">
            <a:avLst/>
          </a:prstGeom>
        </p:spPr>
        <p:txBody>
          <a:bodyPr wrap="none">
            <a:spAutoFit/>
          </a:bodyPr>
          <a:lstStyle/>
          <a:p>
            <a:r>
              <a:rPr lang="ar-SA" sz="4400" b="1" dirty="0" smtClean="0">
                <a:solidFill>
                  <a:schemeClr val="accent1">
                    <a:lumMod val="75000"/>
                  </a:schemeClr>
                </a:solidFill>
              </a:rPr>
              <a:t>ة</a:t>
            </a:r>
            <a:endParaRPr lang="en-US" sz="4400" b="1" dirty="0">
              <a:solidFill>
                <a:schemeClr val="accent1">
                  <a:lumMod val="75000"/>
                </a:schemeClr>
              </a:solidFill>
            </a:endParaRPr>
          </a:p>
        </p:txBody>
      </p:sp>
      <p:sp>
        <p:nvSpPr>
          <p:cNvPr id="34" name="Rectangle 33"/>
          <p:cNvSpPr/>
          <p:nvPr/>
        </p:nvSpPr>
        <p:spPr>
          <a:xfrm>
            <a:off x="4895560" y="4288284"/>
            <a:ext cx="306495" cy="769441"/>
          </a:xfrm>
          <a:prstGeom prst="rect">
            <a:avLst/>
          </a:prstGeom>
        </p:spPr>
        <p:txBody>
          <a:bodyPr wrap="none">
            <a:spAutoFit/>
          </a:bodyPr>
          <a:lstStyle/>
          <a:p>
            <a:r>
              <a:rPr lang="ar-SA" sz="4400" b="1" dirty="0" smtClean="0">
                <a:solidFill>
                  <a:schemeClr val="accent1">
                    <a:lumMod val="75000"/>
                  </a:schemeClr>
                </a:solidFill>
              </a:rPr>
              <a:t>ا</a:t>
            </a:r>
            <a:endParaRPr lang="en-US" sz="4400" b="1" dirty="0">
              <a:solidFill>
                <a:schemeClr val="accent1">
                  <a:lumMod val="75000"/>
                </a:schemeClr>
              </a:solidFill>
            </a:endParaRPr>
          </a:p>
        </p:txBody>
      </p:sp>
      <p:sp>
        <p:nvSpPr>
          <p:cNvPr id="35" name="Rectangle 34"/>
          <p:cNvSpPr/>
          <p:nvPr/>
        </p:nvSpPr>
        <p:spPr>
          <a:xfrm>
            <a:off x="4232136" y="4275306"/>
            <a:ext cx="439544" cy="769441"/>
          </a:xfrm>
          <a:prstGeom prst="rect">
            <a:avLst/>
          </a:prstGeom>
        </p:spPr>
        <p:txBody>
          <a:bodyPr wrap="none">
            <a:spAutoFit/>
          </a:bodyPr>
          <a:lstStyle/>
          <a:p>
            <a:r>
              <a:rPr lang="ar-SA" sz="4400" b="1" dirty="0" smtClean="0">
                <a:solidFill>
                  <a:schemeClr val="accent1">
                    <a:lumMod val="75000"/>
                  </a:schemeClr>
                </a:solidFill>
              </a:rPr>
              <a:t>ل</a:t>
            </a:r>
            <a:endParaRPr lang="en-US" sz="4400" b="1" dirty="0">
              <a:solidFill>
                <a:schemeClr val="accent1">
                  <a:lumMod val="75000"/>
                </a:schemeClr>
              </a:solidFill>
            </a:endParaRPr>
          </a:p>
        </p:txBody>
      </p:sp>
      <p:sp>
        <p:nvSpPr>
          <p:cNvPr id="36" name="Rectangle 35"/>
          <p:cNvSpPr/>
          <p:nvPr/>
        </p:nvSpPr>
        <p:spPr>
          <a:xfrm>
            <a:off x="3594526" y="4241954"/>
            <a:ext cx="388248" cy="769441"/>
          </a:xfrm>
          <a:prstGeom prst="rect">
            <a:avLst/>
          </a:prstGeom>
        </p:spPr>
        <p:txBody>
          <a:bodyPr wrap="none">
            <a:spAutoFit/>
          </a:bodyPr>
          <a:lstStyle/>
          <a:p>
            <a:pPr rtl="1"/>
            <a:r>
              <a:rPr lang="ar-SA" sz="4400" b="1" dirty="0" smtClean="0">
                <a:solidFill>
                  <a:schemeClr val="accent1">
                    <a:lumMod val="75000"/>
                  </a:schemeClr>
                </a:solidFill>
              </a:rPr>
              <a:t>م</a:t>
            </a:r>
            <a:endParaRPr lang="en-US" sz="4400" b="1" dirty="0">
              <a:solidFill>
                <a:schemeClr val="accent1">
                  <a:lumMod val="75000"/>
                </a:schemeClr>
              </a:solidFill>
            </a:endParaRPr>
          </a:p>
        </p:txBody>
      </p:sp>
      <p:sp>
        <p:nvSpPr>
          <p:cNvPr id="37" name="Rectangle 36"/>
          <p:cNvSpPr/>
          <p:nvPr/>
        </p:nvSpPr>
        <p:spPr>
          <a:xfrm>
            <a:off x="3097737" y="4294798"/>
            <a:ext cx="306495" cy="769441"/>
          </a:xfrm>
          <a:prstGeom prst="rect">
            <a:avLst/>
          </a:prstGeom>
        </p:spPr>
        <p:txBody>
          <a:bodyPr wrap="none">
            <a:spAutoFit/>
          </a:bodyPr>
          <a:lstStyle/>
          <a:p>
            <a:r>
              <a:rPr lang="ar-SA" sz="4400" b="1" dirty="0" smtClean="0">
                <a:solidFill>
                  <a:schemeClr val="accent1">
                    <a:lumMod val="75000"/>
                  </a:schemeClr>
                </a:solidFill>
              </a:rPr>
              <a:t>ا</a:t>
            </a:r>
            <a:endParaRPr lang="en-US" sz="4400" b="1" dirty="0">
              <a:solidFill>
                <a:schemeClr val="accent1">
                  <a:lumMod val="75000"/>
                </a:schemeClr>
              </a:solidFill>
            </a:endParaRPr>
          </a:p>
        </p:txBody>
      </p:sp>
      <p:sp>
        <p:nvSpPr>
          <p:cNvPr id="38" name="Rectangle 37"/>
          <p:cNvSpPr/>
          <p:nvPr/>
        </p:nvSpPr>
        <p:spPr>
          <a:xfrm>
            <a:off x="2333475" y="4316824"/>
            <a:ext cx="489238" cy="769441"/>
          </a:xfrm>
          <a:prstGeom prst="rect">
            <a:avLst/>
          </a:prstGeom>
        </p:spPr>
        <p:txBody>
          <a:bodyPr wrap="none">
            <a:spAutoFit/>
          </a:bodyPr>
          <a:lstStyle/>
          <a:p>
            <a:r>
              <a:rPr lang="ar-SA" sz="4400" b="1" dirty="0">
                <a:solidFill>
                  <a:schemeClr val="accent1">
                    <a:lumMod val="75000"/>
                  </a:schemeClr>
                </a:solidFill>
              </a:rPr>
              <a:t>ع</a:t>
            </a:r>
            <a:endParaRPr lang="en-US" sz="4400" b="1" dirty="0">
              <a:solidFill>
                <a:schemeClr val="accent1">
                  <a:lumMod val="75000"/>
                </a:schemeClr>
              </a:solidFill>
            </a:endParaRPr>
          </a:p>
        </p:txBody>
      </p:sp>
      <p:sp>
        <p:nvSpPr>
          <p:cNvPr id="39" name="Rectangle 38"/>
          <p:cNvSpPr/>
          <p:nvPr/>
        </p:nvSpPr>
        <p:spPr>
          <a:xfrm>
            <a:off x="1776231" y="4271888"/>
            <a:ext cx="439544" cy="769441"/>
          </a:xfrm>
          <a:prstGeom prst="rect">
            <a:avLst/>
          </a:prstGeom>
        </p:spPr>
        <p:txBody>
          <a:bodyPr wrap="none">
            <a:spAutoFit/>
          </a:bodyPr>
          <a:lstStyle/>
          <a:p>
            <a:r>
              <a:rPr lang="ar-SA" sz="4400" b="1" dirty="0" smtClean="0">
                <a:solidFill>
                  <a:schemeClr val="accent1">
                    <a:lumMod val="75000"/>
                  </a:schemeClr>
                </a:solidFill>
              </a:rPr>
              <a:t>و</a:t>
            </a:r>
            <a:endParaRPr lang="en-US" sz="4400" b="1" dirty="0">
              <a:solidFill>
                <a:schemeClr val="accent1">
                  <a:lumMod val="75000"/>
                </a:schemeClr>
              </a:solidFill>
            </a:endParaRPr>
          </a:p>
        </p:txBody>
      </p:sp>
      <p:sp>
        <p:nvSpPr>
          <p:cNvPr id="40" name="Rectangle 39"/>
          <p:cNvSpPr/>
          <p:nvPr/>
        </p:nvSpPr>
        <p:spPr>
          <a:xfrm>
            <a:off x="1117135" y="4221088"/>
            <a:ext cx="489238" cy="769441"/>
          </a:xfrm>
          <a:prstGeom prst="rect">
            <a:avLst/>
          </a:prstGeom>
        </p:spPr>
        <p:txBody>
          <a:bodyPr wrap="none">
            <a:spAutoFit/>
          </a:bodyPr>
          <a:lstStyle/>
          <a:p>
            <a:r>
              <a:rPr lang="ar-SA" sz="4400" b="1" dirty="0" smtClean="0">
                <a:solidFill>
                  <a:schemeClr val="accent1">
                    <a:lumMod val="75000"/>
                  </a:schemeClr>
                </a:solidFill>
              </a:rPr>
              <a:t>ن</a:t>
            </a:r>
            <a:endParaRPr lang="en-US" sz="4400" b="1" dirty="0">
              <a:solidFill>
                <a:schemeClr val="accent1">
                  <a:lumMod val="75000"/>
                </a:schemeClr>
              </a:solidFill>
            </a:endParaRPr>
          </a:p>
        </p:txBody>
      </p:sp>
      <p:sp>
        <p:nvSpPr>
          <p:cNvPr id="3" name="TextBox 2"/>
          <p:cNvSpPr txBox="1"/>
          <p:nvPr/>
        </p:nvSpPr>
        <p:spPr>
          <a:xfrm>
            <a:off x="8094401" y="4214653"/>
            <a:ext cx="938423" cy="830997"/>
          </a:xfrm>
          <a:prstGeom prst="rect">
            <a:avLst/>
          </a:prstGeom>
          <a:solidFill>
            <a:srgbClr val="FFFF00"/>
          </a:solidFill>
          <a:ln>
            <a:solidFill>
              <a:schemeClr val="accent4"/>
            </a:solidFill>
          </a:ln>
        </p:spPr>
        <p:txBody>
          <a:bodyPr wrap="square" rtlCol="0">
            <a:spAutoFit/>
          </a:bodyPr>
          <a:lstStyle/>
          <a:p>
            <a:r>
              <a:rPr lang="ar-BH" sz="2400" b="1" dirty="0" err="1"/>
              <a:t>إ</a:t>
            </a:r>
            <a:r>
              <a:rPr lang="ar-SA" sz="2400" b="1" dirty="0" err="1" smtClean="0"/>
              <a:t>ظه</a:t>
            </a:r>
            <a:r>
              <a:rPr lang="ar-BH" sz="2400" b="1" dirty="0" smtClean="0"/>
              <a:t>ا</a:t>
            </a:r>
            <a:r>
              <a:rPr lang="ar-SA" sz="2400" b="1" dirty="0" smtClean="0"/>
              <a:t>ر ال</a:t>
            </a:r>
            <a:r>
              <a:rPr lang="ar-BH" sz="2400" b="1" dirty="0" smtClean="0"/>
              <a:t>إ</a:t>
            </a:r>
            <a:r>
              <a:rPr lang="ar-SA" sz="2400" b="1" dirty="0" smtClean="0"/>
              <a:t>جابة</a:t>
            </a:r>
            <a:endParaRPr lang="en-US" sz="2400" b="1" dirty="0"/>
          </a:p>
        </p:txBody>
      </p:sp>
    </p:spTree>
    <p:extLst>
      <p:ext uri="{BB962C8B-B14F-4D97-AF65-F5344CB8AC3E}">
        <p14:creationId xmlns:p14="http://schemas.microsoft.com/office/powerpoint/2010/main" val="2850486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5"/>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7"/>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8"/>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9"/>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27"/>
                                        </p:tgtEl>
                                        <p:attrNameLst>
                                          <p:attrName>style.visibility</p:attrName>
                                        </p:attrNameLst>
                                      </p:cBhvr>
                                      <p:to>
                                        <p:strVal val="visible"/>
                                      </p:to>
                                    </p:set>
                                    <p:animEffect transition="in" filter="fade">
                                      <p:cBhvr>
                                        <p:cTn id="43" dur="1000"/>
                                        <p:tgtEl>
                                          <p:spTgt spid="27"/>
                                        </p:tgtEl>
                                      </p:cBhvr>
                                    </p:animEffect>
                                    <p:anim calcmode="lin" valueType="num">
                                      <p:cBhvr>
                                        <p:cTn id="44" dur="1000" fill="hold"/>
                                        <p:tgtEl>
                                          <p:spTgt spid="27"/>
                                        </p:tgtEl>
                                        <p:attrNameLst>
                                          <p:attrName>ppt_x</p:attrName>
                                        </p:attrNameLst>
                                      </p:cBhvr>
                                      <p:tavLst>
                                        <p:tav tm="0">
                                          <p:val>
                                            <p:strVal val="#ppt_x"/>
                                          </p:val>
                                        </p:tav>
                                        <p:tav tm="100000">
                                          <p:val>
                                            <p:strVal val="#ppt_x"/>
                                          </p:val>
                                        </p:tav>
                                      </p:tavLst>
                                    </p:anim>
                                    <p:anim calcmode="lin" valueType="num">
                                      <p:cBhvr>
                                        <p:cTn id="45"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 grpId="0"/>
      <p:bldP spid="26" grpId="0"/>
      <p:bldP spid="30" grpId="0"/>
      <p:bldP spid="31" grpId="0"/>
      <p:bldP spid="34" grpId="0"/>
      <p:bldP spid="35" grpId="0"/>
      <p:bldP spid="36" grpId="0"/>
      <p:bldP spid="37" grpId="0"/>
      <p:bldP spid="38" grpId="0"/>
      <p:bldP spid="39" grpId="0"/>
      <p:bldP spid="40" grpId="0"/>
      <p:bldP spid="3" grpId="0" animBg="1"/>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4" name="Group 3"/>
          <p:cNvGrpSpPr/>
          <p:nvPr/>
        </p:nvGrpSpPr>
        <p:grpSpPr>
          <a:xfrm>
            <a:off x="1187624" y="6021288"/>
            <a:ext cx="8712968" cy="419634"/>
            <a:chOff x="1187624" y="6309320"/>
            <a:chExt cx="8712968" cy="419634"/>
          </a:xfrm>
        </p:grpSpPr>
        <p:cxnSp>
          <p:nvCxnSpPr>
            <p:cNvPr id="5" name="Straight Connector 4"/>
            <p:cNvCxnSpPr/>
            <p:nvPr/>
          </p:nvCxnSpPr>
          <p:spPr bwMode="auto">
            <a:xfrm flipH="1">
              <a:off x="1187624" y="6309320"/>
              <a:ext cx="7848872" cy="0"/>
            </a:xfrm>
            <a:prstGeom prst="line">
              <a:avLst/>
            </a:prstGeom>
            <a:ln>
              <a:solidFill>
                <a:srgbClr val="C00000"/>
              </a:solidFill>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6084168" y="6328844"/>
              <a:ext cx="3816424" cy="400110"/>
            </a:xfrm>
            <a:prstGeom prst="rect">
              <a:avLst/>
            </a:prstGeom>
            <a:noFill/>
          </p:spPr>
          <p:txBody>
            <a:bodyPr wrap="square" rtlCol="0">
              <a:spAutoFit/>
            </a:bodyPr>
            <a:lstStyle/>
            <a:p>
              <a:r>
                <a:rPr lang="ar-BH" sz="2000" b="1" dirty="0" smtClean="0">
                  <a:latin typeface="Arabic Typesetting" panose="03020402040406030203" pitchFamily="66" charset="-78"/>
                  <a:cs typeface="Arabic Typesetting" panose="03020402040406030203" pitchFamily="66" charset="-78"/>
                </a:rPr>
                <a:t>وزارة التربية والتعليم – 2020م</a:t>
              </a:r>
              <a:endParaRPr lang="en-US" sz="2000" b="1" dirty="0">
                <a:latin typeface="Arabic Typesetting" panose="03020402040406030203" pitchFamily="66" charset="-78"/>
                <a:cs typeface="Arabic Typesetting" panose="03020402040406030203" pitchFamily="66" charset="-78"/>
              </a:endParaRPr>
            </a:p>
          </p:txBody>
        </p:sp>
      </p:grpSp>
      <p:grpSp>
        <p:nvGrpSpPr>
          <p:cNvPr id="3" name="Group 2"/>
          <p:cNvGrpSpPr/>
          <p:nvPr/>
        </p:nvGrpSpPr>
        <p:grpSpPr>
          <a:xfrm>
            <a:off x="143001" y="1859335"/>
            <a:ext cx="9000999" cy="3837916"/>
            <a:chOff x="143001" y="1859335"/>
            <a:chExt cx="9000999" cy="3837916"/>
          </a:xfrm>
        </p:grpSpPr>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1274" t="14357" r="1359" b="53217"/>
            <a:stretch/>
          </p:blipFill>
          <p:spPr>
            <a:xfrm>
              <a:off x="143001" y="1859335"/>
              <a:ext cx="9000999" cy="3837916"/>
            </a:xfrm>
            <a:prstGeom prst="rect">
              <a:avLst/>
            </a:prstGeom>
          </p:spPr>
        </p:pic>
        <p:sp>
          <p:nvSpPr>
            <p:cNvPr id="10" name="TextBox 9"/>
            <p:cNvSpPr txBox="1"/>
            <p:nvPr/>
          </p:nvSpPr>
          <p:spPr>
            <a:xfrm>
              <a:off x="2051720" y="2111365"/>
              <a:ext cx="5256584" cy="3416320"/>
            </a:xfrm>
            <a:prstGeom prst="rect">
              <a:avLst/>
            </a:prstGeom>
            <a:noFill/>
          </p:spPr>
          <p:txBody>
            <a:bodyPr wrap="square" rtlCol="0">
              <a:spAutoFit/>
            </a:bodyPr>
            <a:lstStyle/>
            <a:p>
              <a:r>
                <a:rPr lang="ar-BH" sz="3600" b="1" dirty="0">
                  <a:latin typeface="Traditional Arabic" panose="02020603050405020304" pitchFamily="18" charset="-78"/>
                  <a:cs typeface="Traditional Arabic" panose="02020603050405020304" pitchFamily="18" charset="-78"/>
                </a:rPr>
                <a:t>بِسْمِ اللَّهِ الرَّحْمَنِ الرَّحِيمِ </a:t>
              </a:r>
            </a:p>
            <a:p>
              <a:r>
                <a:rPr lang="ar-BH" sz="3600" b="1" dirty="0" smtClean="0">
                  <a:latin typeface="Traditional Arabic" panose="02020603050405020304" pitchFamily="18" charset="-78"/>
                  <a:cs typeface="Traditional Arabic" panose="02020603050405020304" pitchFamily="18" charset="-78"/>
                </a:rPr>
                <a:t>أَرَأَيْتَ الَّذِي يُكَذِّبُ بِالدِّينِ (1) فَذَلِكَ الَّذِي يَدُعُّ الْيَتِيمَ (2) وَلَا يَحُضُّ عَلَى طَعَامِ الْمِسْكِينِ (3) فَوَيْلٌ لِلْمُصَلِّينَ (4) الَّذِينَ هُمْ عَنْ صَلَاتِهِمْ سَاهُونَ (5) الَّذِينَ هُمْ يُرَاءُونَ (6) وَيَمْنَعُونَ الْمَاعُونَ (7) </a:t>
              </a:r>
              <a:endParaRPr lang="ar-BH" sz="3600" b="1" dirty="0">
                <a:latin typeface="Traditional Arabic" panose="02020603050405020304" pitchFamily="18" charset="-78"/>
                <a:cs typeface="Traditional Arabic" panose="02020603050405020304" pitchFamily="18" charset="-78"/>
              </a:endParaRPr>
            </a:p>
          </p:txBody>
        </p:sp>
      </p:grpSp>
      <p:pic>
        <p:nvPicPr>
          <p:cNvPr id="12" name="Picture 11"/>
          <p:cNvPicPr>
            <a:picLocks noChangeAspect="1"/>
          </p:cNvPicPr>
          <p:nvPr/>
        </p:nvPicPr>
        <p:blipFill rotWithShape="1">
          <a:blip r:embed="rId4">
            <a:extLst>
              <a:ext uri="{28A0092B-C50C-407E-A947-70E740481C1C}">
                <a14:useLocalDpi xmlns:a14="http://schemas.microsoft.com/office/drawing/2010/main" val="0"/>
              </a:ext>
            </a:extLst>
          </a:blip>
          <a:srcRect l="1274" t="14357" r="1359" b="53217"/>
          <a:stretch/>
        </p:blipFill>
        <p:spPr>
          <a:xfrm>
            <a:off x="2375248" y="606177"/>
            <a:ext cx="4536504" cy="1382663"/>
          </a:xfrm>
          <a:prstGeom prst="rect">
            <a:avLst/>
          </a:prstGeom>
        </p:spPr>
      </p:pic>
      <p:sp>
        <p:nvSpPr>
          <p:cNvPr id="2" name="TextBox 1"/>
          <p:cNvSpPr txBox="1"/>
          <p:nvPr/>
        </p:nvSpPr>
        <p:spPr>
          <a:xfrm>
            <a:off x="3347864" y="980728"/>
            <a:ext cx="2520280" cy="646331"/>
          </a:xfrm>
          <a:prstGeom prst="rect">
            <a:avLst/>
          </a:prstGeom>
          <a:noFill/>
        </p:spPr>
        <p:txBody>
          <a:bodyPr wrap="square" rtlCol="0">
            <a:spAutoFit/>
          </a:bodyPr>
          <a:lstStyle/>
          <a:p>
            <a:r>
              <a:rPr lang="ar-BH" sz="3600" b="1" dirty="0" smtClean="0"/>
              <a:t>سورَةُ الْمَاعُونَ</a:t>
            </a:r>
            <a:endParaRPr lang="en-US" sz="3600" b="1" dirty="0"/>
          </a:p>
        </p:txBody>
      </p:sp>
      <p:pic>
        <p:nvPicPr>
          <p:cNvPr id="13" name="Picture 12"/>
          <p:cNvPicPr>
            <a:picLocks noChangeAspect="1"/>
          </p:cNvPicPr>
          <p:nvPr/>
        </p:nvPicPr>
        <p:blipFill rotWithShape="1">
          <a:blip r:embed="rId5" cstate="print">
            <a:extLst>
              <a:ext uri="{28A0092B-C50C-407E-A947-70E740481C1C}">
                <a14:useLocalDpi xmlns:a14="http://schemas.microsoft.com/office/drawing/2010/main" val="0"/>
              </a:ext>
            </a:extLst>
          </a:blip>
          <a:srcRect l="43053" t="36262" r="30294" b="30667"/>
          <a:stretch/>
        </p:blipFill>
        <p:spPr>
          <a:xfrm>
            <a:off x="8297044" y="1153102"/>
            <a:ext cx="739452" cy="958263"/>
          </a:xfrm>
          <a:prstGeom prst="rect">
            <a:avLst/>
          </a:prstGeom>
        </p:spPr>
      </p:pic>
      <p:sp>
        <p:nvSpPr>
          <p:cNvPr id="14" name="Oval Callout 13"/>
          <p:cNvSpPr/>
          <p:nvPr/>
        </p:nvSpPr>
        <p:spPr bwMode="auto">
          <a:xfrm>
            <a:off x="6660232" y="384698"/>
            <a:ext cx="1636812" cy="969695"/>
          </a:xfrm>
          <a:prstGeom prst="wedgeEllipseCallout">
            <a:avLst>
              <a:gd name="adj1" fmla="val 54389"/>
              <a:gd name="adj2" fmla="val 62140"/>
            </a:avLst>
          </a:prstGeom>
          <a:solidFill>
            <a:srgbClr val="CCECFF"/>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15" name="TextBox 14"/>
          <p:cNvSpPr txBox="1"/>
          <p:nvPr/>
        </p:nvSpPr>
        <p:spPr>
          <a:xfrm>
            <a:off x="6575585" y="610118"/>
            <a:ext cx="1806106" cy="523220"/>
          </a:xfrm>
          <a:prstGeom prst="rect">
            <a:avLst/>
          </a:prstGeom>
          <a:noFill/>
        </p:spPr>
        <p:txBody>
          <a:bodyPr wrap="square" rtlCol="0">
            <a:spAutoFit/>
            <a:scene3d>
              <a:camera prst="orthographicFront"/>
              <a:lightRig rig="soft" dir="t">
                <a:rot lat="0" lon="0" rev="15600000"/>
              </a:lightRig>
            </a:scene3d>
            <a:sp3d extrusionH="57150" prstMaterial="softEdge">
              <a:bevelT w="25400" h="38100"/>
            </a:sp3d>
          </a:bodyPr>
          <a:lstStyle/>
          <a:p>
            <a:pPr rtl="1"/>
            <a:r>
              <a:rPr lang="ar-BH" sz="2800" b="1" dirty="0" smtClean="0">
                <a:ln/>
                <a:solidFill>
                  <a:schemeClr val="accent4"/>
                </a:solidFill>
              </a:rPr>
              <a:t>أقرأ</a:t>
            </a:r>
            <a:r>
              <a:rPr lang="ar-SA" sz="2800" b="1" dirty="0" smtClean="0">
                <a:ln/>
                <a:solidFill>
                  <a:schemeClr val="accent4"/>
                </a:solidFill>
              </a:rPr>
              <a:t> </a:t>
            </a:r>
            <a:r>
              <a:rPr lang="ar-BH" sz="2800" b="1" dirty="0" smtClean="0">
                <a:ln/>
                <a:solidFill>
                  <a:schemeClr val="accent4"/>
                </a:solidFill>
              </a:rPr>
              <a:t>وأ</a:t>
            </a:r>
            <a:r>
              <a:rPr lang="ar-SA" sz="2800" b="1" dirty="0" smtClean="0">
                <a:ln/>
                <a:solidFill>
                  <a:schemeClr val="accent4"/>
                </a:solidFill>
              </a:rPr>
              <a:t>حفظ</a:t>
            </a:r>
            <a:endParaRPr lang="en-US" sz="2800" b="1" dirty="0">
              <a:ln/>
              <a:solidFill>
                <a:schemeClr val="accent4"/>
              </a:solidFill>
            </a:endParaRPr>
          </a:p>
        </p:txBody>
      </p:sp>
      <p:pic>
        <p:nvPicPr>
          <p:cNvPr id="8" name="سورة الماعون">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82824" y="489102"/>
            <a:ext cx="609600" cy="609600"/>
          </a:xfrm>
          <a:prstGeom prst="rect">
            <a:avLst/>
          </a:prstGeom>
        </p:spPr>
      </p:pic>
    </p:spTree>
    <p:extLst>
      <p:ext uri="{BB962C8B-B14F-4D97-AF65-F5344CB8AC3E}">
        <p14:creationId xmlns:p14="http://schemas.microsoft.com/office/powerpoint/2010/main" val="3784379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000" fill="hold"/>
                                        <p:tgtEl>
                                          <p:spTgt spid="13"/>
                                        </p:tgtEl>
                                        <p:attrNameLst>
                                          <p:attrName>ppt_w</p:attrName>
                                        </p:attrNameLst>
                                      </p:cBhvr>
                                      <p:tavLst>
                                        <p:tav tm="0">
                                          <p:val>
                                            <p:fltVal val="0"/>
                                          </p:val>
                                        </p:tav>
                                        <p:tav tm="100000">
                                          <p:val>
                                            <p:strVal val="#ppt_w"/>
                                          </p:val>
                                        </p:tav>
                                      </p:tavLst>
                                    </p:anim>
                                    <p:anim calcmode="lin" valueType="num">
                                      <p:cBhvr>
                                        <p:cTn id="8" dur="1000" fill="hold"/>
                                        <p:tgtEl>
                                          <p:spTgt spid="13"/>
                                        </p:tgtEl>
                                        <p:attrNameLst>
                                          <p:attrName>ppt_h</p:attrName>
                                        </p:attrNameLst>
                                      </p:cBhvr>
                                      <p:tavLst>
                                        <p:tav tm="0">
                                          <p:val>
                                            <p:fltVal val="0"/>
                                          </p:val>
                                        </p:tav>
                                        <p:tav tm="100000">
                                          <p:val>
                                            <p:strVal val="#ppt_h"/>
                                          </p:val>
                                        </p:tav>
                                      </p:tavLst>
                                    </p:anim>
                                    <p:anim calcmode="lin" valueType="num">
                                      <p:cBhvr>
                                        <p:cTn id="9" dur="1000" fill="hold"/>
                                        <p:tgtEl>
                                          <p:spTgt spid="13"/>
                                        </p:tgtEl>
                                        <p:attrNameLst>
                                          <p:attrName>style.rotation</p:attrName>
                                        </p:attrNameLst>
                                      </p:cBhvr>
                                      <p:tavLst>
                                        <p:tav tm="0">
                                          <p:val>
                                            <p:fltVal val="90"/>
                                          </p:val>
                                        </p:tav>
                                        <p:tav tm="100000">
                                          <p:val>
                                            <p:fltVal val="0"/>
                                          </p:val>
                                        </p:tav>
                                      </p:tavLst>
                                    </p:anim>
                                    <p:animEffect transition="in" filter="fade">
                                      <p:cBhvr>
                                        <p:cTn id="10" dur="1000"/>
                                        <p:tgtEl>
                                          <p:spTgt spid="13"/>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p:cTn id="13" dur="1000" fill="hold"/>
                                        <p:tgtEl>
                                          <p:spTgt spid="14"/>
                                        </p:tgtEl>
                                        <p:attrNameLst>
                                          <p:attrName>ppt_w</p:attrName>
                                        </p:attrNameLst>
                                      </p:cBhvr>
                                      <p:tavLst>
                                        <p:tav tm="0">
                                          <p:val>
                                            <p:fltVal val="0"/>
                                          </p:val>
                                        </p:tav>
                                        <p:tav tm="100000">
                                          <p:val>
                                            <p:strVal val="#ppt_w"/>
                                          </p:val>
                                        </p:tav>
                                      </p:tavLst>
                                    </p:anim>
                                    <p:anim calcmode="lin" valueType="num">
                                      <p:cBhvr>
                                        <p:cTn id="14" dur="1000" fill="hold"/>
                                        <p:tgtEl>
                                          <p:spTgt spid="14"/>
                                        </p:tgtEl>
                                        <p:attrNameLst>
                                          <p:attrName>ppt_h</p:attrName>
                                        </p:attrNameLst>
                                      </p:cBhvr>
                                      <p:tavLst>
                                        <p:tav tm="0">
                                          <p:val>
                                            <p:fltVal val="0"/>
                                          </p:val>
                                        </p:tav>
                                        <p:tav tm="100000">
                                          <p:val>
                                            <p:strVal val="#ppt_h"/>
                                          </p:val>
                                        </p:tav>
                                      </p:tavLst>
                                    </p:anim>
                                    <p:anim calcmode="lin" valueType="num">
                                      <p:cBhvr>
                                        <p:cTn id="15" dur="1000" fill="hold"/>
                                        <p:tgtEl>
                                          <p:spTgt spid="14"/>
                                        </p:tgtEl>
                                        <p:attrNameLst>
                                          <p:attrName>style.rotation</p:attrName>
                                        </p:attrNameLst>
                                      </p:cBhvr>
                                      <p:tavLst>
                                        <p:tav tm="0">
                                          <p:val>
                                            <p:fltVal val="90"/>
                                          </p:val>
                                        </p:tav>
                                        <p:tav tm="100000">
                                          <p:val>
                                            <p:fltVal val="0"/>
                                          </p:val>
                                        </p:tav>
                                      </p:tavLst>
                                    </p:anim>
                                    <p:animEffect transition="in" filter="fade">
                                      <p:cBhvr>
                                        <p:cTn id="16" dur="10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p:cTn id="21" dur="1000" fill="hold"/>
                                        <p:tgtEl>
                                          <p:spTgt spid="15"/>
                                        </p:tgtEl>
                                        <p:attrNameLst>
                                          <p:attrName>ppt_w</p:attrName>
                                        </p:attrNameLst>
                                      </p:cBhvr>
                                      <p:tavLst>
                                        <p:tav tm="0">
                                          <p:val>
                                            <p:fltVal val="0"/>
                                          </p:val>
                                        </p:tav>
                                        <p:tav tm="100000">
                                          <p:val>
                                            <p:strVal val="#ppt_w"/>
                                          </p:val>
                                        </p:tav>
                                      </p:tavLst>
                                    </p:anim>
                                    <p:anim calcmode="lin" valueType="num">
                                      <p:cBhvr>
                                        <p:cTn id="22" dur="1000" fill="hold"/>
                                        <p:tgtEl>
                                          <p:spTgt spid="15"/>
                                        </p:tgtEl>
                                        <p:attrNameLst>
                                          <p:attrName>ppt_h</p:attrName>
                                        </p:attrNameLst>
                                      </p:cBhvr>
                                      <p:tavLst>
                                        <p:tav tm="0">
                                          <p:val>
                                            <p:fltVal val="0"/>
                                          </p:val>
                                        </p:tav>
                                        <p:tav tm="100000">
                                          <p:val>
                                            <p:strVal val="#ppt_h"/>
                                          </p:val>
                                        </p:tav>
                                      </p:tavLst>
                                    </p:anim>
                                    <p:anim calcmode="lin" valueType="num">
                                      <p:cBhvr>
                                        <p:cTn id="23" dur="1000" fill="hold"/>
                                        <p:tgtEl>
                                          <p:spTgt spid="15"/>
                                        </p:tgtEl>
                                        <p:attrNameLst>
                                          <p:attrName>style.rotation</p:attrName>
                                        </p:attrNameLst>
                                      </p:cBhvr>
                                      <p:tavLst>
                                        <p:tav tm="0">
                                          <p:val>
                                            <p:fltVal val="90"/>
                                          </p:val>
                                        </p:tav>
                                        <p:tav tm="100000">
                                          <p:val>
                                            <p:fltVal val="0"/>
                                          </p:val>
                                        </p:tav>
                                      </p:tavLst>
                                    </p:anim>
                                    <p:animEffect transition="in" filter="fade">
                                      <p:cBhvr>
                                        <p:cTn id="24" dur="1000"/>
                                        <p:tgtEl>
                                          <p:spTgt spid="15"/>
                                        </p:tgtEl>
                                      </p:cBhvr>
                                    </p:animEffect>
                                  </p:childTnLst>
                                </p:cTn>
                              </p:par>
                            </p:childTnLst>
                          </p:cTn>
                        </p:par>
                      </p:childTnLst>
                    </p:cTn>
                  </p:par>
                  <p:par>
                    <p:cTn id="25" fill="hold">
                      <p:stCondLst>
                        <p:cond delay="indefinite"/>
                      </p:stCondLst>
                      <p:childTnLst>
                        <p:par>
                          <p:cTn id="26" fill="hold">
                            <p:stCondLst>
                              <p:cond delay="0"/>
                            </p:stCondLst>
                            <p:childTnLst>
                              <p:par>
                                <p:cTn id="27" presetID="8" presetClass="entr" presetSubtype="16" fill="hold" nodeType="clickEffect">
                                  <p:stCondLst>
                                    <p:cond delay="0"/>
                                  </p:stCondLst>
                                  <p:childTnLst>
                                    <p:set>
                                      <p:cBhvr>
                                        <p:cTn id="28" dur="1" fill="hold">
                                          <p:stCondLst>
                                            <p:cond delay="0"/>
                                          </p:stCondLst>
                                        </p:cTn>
                                        <p:tgtEl>
                                          <p:spTgt spid="3"/>
                                        </p:tgtEl>
                                        <p:attrNameLst>
                                          <p:attrName>style.visibility</p:attrName>
                                        </p:attrNameLst>
                                      </p:cBhvr>
                                      <p:to>
                                        <p:strVal val="visible"/>
                                      </p:to>
                                    </p:set>
                                    <p:animEffect transition="in" filter="diamond(in)">
                                      <p:cBhvr>
                                        <p:cTn id="29"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0" restart="whenNotActive" fill="hold" evtFilter="cancelBubble" nodeType="interactiveSeq">
                <p:stCondLst>
                  <p:cond evt="onClick" delay="0">
                    <p:tgtEl>
                      <p:spTgt spid="8"/>
                    </p:tgtEl>
                  </p:cond>
                </p:stCondLst>
                <p:endSync evt="end" delay="0">
                  <p:rtn val="all"/>
                </p:endSync>
                <p:childTnLst>
                  <p:par>
                    <p:cTn id="31" fill="hold">
                      <p:stCondLst>
                        <p:cond delay="0"/>
                      </p:stCondLst>
                      <p:childTnLst>
                        <p:par>
                          <p:cTn id="32" fill="hold">
                            <p:stCondLst>
                              <p:cond delay="0"/>
                            </p:stCondLst>
                            <p:childTnLst>
                              <p:par>
                                <p:cTn id="33" presetID="1" presetClass="mediacall" presetSubtype="0" fill="hold" nodeType="clickEffect">
                                  <p:stCondLst>
                                    <p:cond delay="0"/>
                                  </p:stCondLst>
                                  <p:childTnLst>
                                    <p:cmd type="call" cmd="playFrom(0.0)">
                                      <p:cBhvr>
                                        <p:cTn id="34" dur="79830" fill="hold"/>
                                        <p:tgtEl>
                                          <p:spTgt spid="8"/>
                                        </p:tgtEl>
                                      </p:cBhvr>
                                    </p:cmd>
                                  </p:childTnLst>
                                </p:cTn>
                              </p:par>
                            </p:childTnLst>
                          </p:cTn>
                        </p:par>
                      </p:childTnLst>
                    </p:cTn>
                  </p:par>
                </p:childTnLst>
              </p:cTn>
              <p:nextCondLst>
                <p:cond evt="onClick" delay="0">
                  <p:tgtEl>
                    <p:spTgt spid="8"/>
                  </p:tgtEl>
                </p:cond>
              </p:nextCondLst>
            </p:seq>
            <p:audio>
              <p:cMediaNode vol="80000">
                <p:cTn id="35" fill="hold" display="0">
                  <p:stCondLst>
                    <p:cond delay="indefinite"/>
                  </p:stCondLst>
                  <p:endCondLst>
                    <p:cond evt="onStopAudio" delay="0">
                      <p:tgtEl>
                        <p:sldTgt/>
                      </p:tgtEl>
                    </p:cond>
                  </p:endCondLst>
                </p:cTn>
                <p:tgtEl>
                  <p:spTgt spid="8"/>
                </p:tgtEl>
              </p:cMediaNode>
            </p:audio>
          </p:childTnLst>
        </p:cTn>
      </p:par>
    </p:tnLst>
    <p:bldLst>
      <p:bldP spid="14" grpId="0" animBg="1"/>
      <p:bldP spid="15" grpId="0"/>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1274" t="14357" r="1359" b="53217"/>
          <a:stretch/>
        </p:blipFill>
        <p:spPr>
          <a:xfrm>
            <a:off x="323528" y="692696"/>
            <a:ext cx="8712968" cy="1229034"/>
          </a:xfrm>
          <a:prstGeom prst="rect">
            <a:avLst/>
          </a:prstGeom>
        </p:spPr>
      </p:pic>
      <p:sp>
        <p:nvSpPr>
          <p:cNvPr id="3" name="TextBox 2"/>
          <p:cNvSpPr txBox="1"/>
          <p:nvPr/>
        </p:nvSpPr>
        <p:spPr>
          <a:xfrm>
            <a:off x="2195736" y="980728"/>
            <a:ext cx="4968552" cy="646331"/>
          </a:xfrm>
          <a:prstGeom prst="rect">
            <a:avLst/>
          </a:prstGeom>
          <a:noFill/>
        </p:spPr>
        <p:txBody>
          <a:bodyPr wrap="square" rtlCol="0">
            <a:spAutoFit/>
          </a:bodyPr>
          <a:lstStyle/>
          <a:p>
            <a:r>
              <a:rPr lang="ar-BH" sz="3600" dirty="0" smtClean="0"/>
              <a:t>أتعرَّفُ معاني الكلمات في السُّورة</a:t>
            </a:r>
            <a:endParaRPr lang="en-US" sz="3600" dirty="0"/>
          </a:p>
        </p:txBody>
      </p:sp>
      <p:graphicFrame>
        <p:nvGraphicFramePr>
          <p:cNvPr id="4" name="Table 3"/>
          <p:cNvGraphicFramePr>
            <a:graphicFrameLocks noGrp="1"/>
          </p:cNvGraphicFramePr>
          <p:nvPr>
            <p:extLst>
              <p:ext uri="{D42A27DB-BD31-4B8C-83A1-F6EECF244321}">
                <p14:modId xmlns:p14="http://schemas.microsoft.com/office/powerpoint/2010/main" val="3275540633"/>
              </p:ext>
            </p:extLst>
          </p:nvPr>
        </p:nvGraphicFramePr>
        <p:xfrm>
          <a:off x="899592" y="2060848"/>
          <a:ext cx="7560840" cy="3758808"/>
        </p:xfrm>
        <a:graphic>
          <a:graphicData uri="http://schemas.openxmlformats.org/drawingml/2006/table">
            <a:tbl>
              <a:tblPr firstRow="1" bandRow="1">
                <a:tableStyleId>{306799F8-075E-4A3A-A7F6-7FBC6576F1A4}</a:tableStyleId>
              </a:tblPr>
              <a:tblGrid>
                <a:gridCol w="3780420">
                  <a:extLst>
                    <a:ext uri="{9D8B030D-6E8A-4147-A177-3AD203B41FA5}">
                      <a16:colId xmlns:a16="http://schemas.microsoft.com/office/drawing/2014/main" val="4138547376"/>
                    </a:ext>
                  </a:extLst>
                </a:gridCol>
                <a:gridCol w="3780420">
                  <a:extLst>
                    <a:ext uri="{9D8B030D-6E8A-4147-A177-3AD203B41FA5}">
                      <a16:colId xmlns:a16="http://schemas.microsoft.com/office/drawing/2014/main" val="11117327"/>
                    </a:ext>
                  </a:extLst>
                </a:gridCol>
              </a:tblGrid>
              <a:tr h="469851">
                <a:tc>
                  <a:txBody>
                    <a:bodyPr/>
                    <a:lstStyle/>
                    <a:p>
                      <a:pPr algn="ctr"/>
                      <a:r>
                        <a:rPr lang="ar-BH" sz="2400" b="1" kern="1200" dirty="0" smtClean="0">
                          <a:solidFill>
                            <a:srgbClr val="000000"/>
                          </a:solidFill>
                          <a:latin typeface="Arial"/>
                          <a:ea typeface="+mn-ea"/>
                          <a:cs typeface="+mn-cs"/>
                        </a:rPr>
                        <a:t>معناها</a:t>
                      </a:r>
                      <a:endParaRPr lang="en-US" sz="2400" b="1" kern="1200" dirty="0">
                        <a:solidFill>
                          <a:srgbClr val="000000"/>
                        </a:solidFill>
                        <a:latin typeface="Arial"/>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a:r>
                        <a:rPr lang="ar-BH" sz="2400" b="1" kern="1200" dirty="0" smtClean="0">
                          <a:solidFill>
                            <a:srgbClr val="000000"/>
                          </a:solidFill>
                          <a:latin typeface="Arial"/>
                          <a:ea typeface="+mn-ea"/>
                          <a:cs typeface="+mn-cs"/>
                        </a:rPr>
                        <a:t>الكلمة</a:t>
                      </a:r>
                      <a:endParaRPr lang="en-US" sz="2400" b="1" kern="1200" dirty="0">
                        <a:solidFill>
                          <a:srgbClr val="000000"/>
                        </a:solidFill>
                        <a:latin typeface="Arial"/>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extLst>
                  <a:ext uri="{0D108BD9-81ED-4DB2-BD59-A6C34878D82A}">
                    <a16:rowId xmlns:a16="http://schemas.microsoft.com/office/drawing/2014/main" val="2483758257"/>
                  </a:ext>
                </a:extLst>
              </a:tr>
              <a:tr h="469851">
                <a:tc>
                  <a:txBody>
                    <a:bodyPr/>
                    <a:lstStyle/>
                    <a:p>
                      <a:pPr algn="ctr"/>
                      <a:endParaRPr lang="en-US" sz="2400" b="1" kern="1200" dirty="0">
                        <a:solidFill>
                          <a:srgbClr val="000000"/>
                        </a:solidFill>
                        <a:latin typeface="Arial"/>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BF9CC"/>
                    </a:solidFill>
                  </a:tcPr>
                </a:tc>
                <a:tc>
                  <a:txBody>
                    <a:bodyPr/>
                    <a:lstStyle/>
                    <a:p>
                      <a:pPr algn="ctr"/>
                      <a:endParaRPr lang="en-US" sz="2400" b="1" kern="1200" dirty="0">
                        <a:solidFill>
                          <a:srgbClr val="000000"/>
                        </a:solidFill>
                        <a:latin typeface="Arial"/>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BF9CC"/>
                    </a:solidFill>
                  </a:tcPr>
                </a:tc>
                <a:extLst>
                  <a:ext uri="{0D108BD9-81ED-4DB2-BD59-A6C34878D82A}">
                    <a16:rowId xmlns:a16="http://schemas.microsoft.com/office/drawing/2014/main" val="859066985"/>
                  </a:ext>
                </a:extLst>
              </a:tr>
              <a:tr h="469851">
                <a:tc>
                  <a:txBody>
                    <a:bodyPr/>
                    <a:lstStyle/>
                    <a:p>
                      <a:pPr algn="ctr"/>
                      <a:endParaRPr lang="en-US" sz="2400" b="1" kern="1200" dirty="0">
                        <a:solidFill>
                          <a:srgbClr val="000000"/>
                        </a:solidFill>
                        <a:latin typeface="Arial"/>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BF9CC"/>
                    </a:solidFill>
                  </a:tcPr>
                </a:tc>
                <a:tc>
                  <a:txBody>
                    <a:bodyPr/>
                    <a:lstStyle/>
                    <a:p>
                      <a:pPr algn="ctr"/>
                      <a:endParaRPr lang="en-US" sz="2400" b="1" kern="1200" dirty="0">
                        <a:solidFill>
                          <a:srgbClr val="000000"/>
                        </a:solidFill>
                        <a:latin typeface="Arial"/>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BF9CC"/>
                    </a:solidFill>
                  </a:tcPr>
                </a:tc>
                <a:extLst>
                  <a:ext uri="{0D108BD9-81ED-4DB2-BD59-A6C34878D82A}">
                    <a16:rowId xmlns:a16="http://schemas.microsoft.com/office/drawing/2014/main" val="3312320102"/>
                  </a:ext>
                </a:extLst>
              </a:tr>
              <a:tr h="469851">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lang="en-US" sz="2400" b="1" kern="1200" noProof="0" dirty="0" smtClean="0">
                        <a:solidFill>
                          <a:srgbClr val="000000"/>
                        </a:solidFill>
                        <a:latin typeface="Arial"/>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BF9CC"/>
                    </a:solidFill>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lang="en-US" sz="2400" b="1" kern="1200" noProof="0" dirty="0" smtClean="0">
                        <a:solidFill>
                          <a:srgbClr val="000000"/>
                        </a:solidFill>
                        <a:latin typeface="Arial"/>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BF9CC"/>
                    </a:solidFill>
                  </a:tcPr>
                </a:tc>
                <a:extLst>
                  <a:ext uri="{0D108BD9-81ED-4DB2-BD59-A6C34878D82A}">
                    <a16:rowId xmlns:a16="http://schemas.microsoft.com/office/drawing/2014/main" val="4193558697"/>
                  </a:ext>
                </a:extLst>
              </a:tr>
              <a:tr h="469851">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lang="en-US" sz="2400" b="1" kern="1200" noProof="0" dirty="0" smtClean="0">
                        <a:solidFill>
                          <a:srgbClr val="000000"/>
                        </a:solidFill>
                        <a:latin typeface="Arial"/>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BF9CC"/>
                    </a:solidFill>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lang="en-US" sz="2400" b="1" kern="1200" noProof="0" dirty="0" smtClean="0">
                        <a:solidFill>
                          <a:srgbClr val="000000"/>
                        </a:solidFill>
                        <a:latin typeface="Arial"/>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BF9CC"/>
                    </a:solidFill>
                  </a:tcPr>
                </a:tc>
                <a:extLst>
                  <a:ext uri="{0D108BD9-81ED-4DB2-BD59-A6C34878D82A}">
                    <a16:rowId xmlns:a16="http://schemas.microsoft.com/office/drawing/2014/main" val="3144145195"/>
                  </a:ext>
                </a:extLst>
              </a:tr>
              <a:tr h="469851">
                <a:tc>
                  <a:txBody>
                    <a:bodyPr/>
                    <a:lstStyle/>
                    <a:p>
                      <a:pPr algn="ctr"/>
                      <a:endParaRPr lang="en-US" sz="2400" b="1" kern="1200" dirty="0">
                        <a:solidFill>
                          <a:srgbClr val="000000"/>
                        </a:solidFill>
                        <a:latin typeface="Arial"/>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BF9CC"/>
                    </a:solidFill>
                  </a:tcPr>
                </a:tc>
                <a:tc>
                  <a:txBody>
                    <a:bodyPr/>
                    <a:lstStyle/>
                    <a:p>
                      <a:pPr algn="ctr"/>
                      <a:endParaRPr lang="en-US" sz="2400" b="1" kern="1200" dirty="0">
                        <a:solidFill>
                          <a:srgbClr val="000000"/>
                        </a:solidFill>
                        <a:latin typeface="Arial"/>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BF9CC"/>
                    </a:solidFill>
                  </a:tcPr>
                </a:tc>
                <a:extLst>
                  <a:ext uri="{0D108BD9-81ED-4DB2-BD59-A6C34878D82A}">
                    <a16:rowId xmlns:a16="http://schemas.microsoft.com/office/drawing/2014/main" val="3263265254"/>
                  </a:ext>
                </a:extLst>
              </a:tr>
              <a:tr h="469851">
                <a:tc>
                  <a:txBody>
                    <a:bodyPr/>
                    <a:lstStyle/>
                    <a:p>
                      <a:pPr algn="ctr"/>
                      <a:endParaRPr lang="en-US" sz="2400" b="1" kern="1200" dirty="0">
                        <a:solidFill>
                          <a:srgbClr val="000000"/>
                        </a:solidFill>
                        <a:latin typeface="Arial"/>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BF9CC"/>
                    </a:solidFill>
                  </a:tcPr>
                </a:tc>
                <a:tc>
                  <a:txBody>
                    <a:bodyPr/>
                    <a:lstStyle/>
                    <a:p>
                      <a:pPr algn="ctr"/>
                      <a:endParaRPr lang="en-US" sz="2400" b="1" kern="1200" dirty="0">
                        <a:solidFill>
                          <a:srgbClr val="000000"/>
                        </a:solidFill>
                        <a:latin typeface="Arial"/>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BF9CC"/>
                    </a:solidFill>
                  </a:tcPr>
                </a:tc>
                <a:extLst>
                  <a:ext uri="{0D108BD9-81ED-4DB2-BD59-A6C34878D82A}">
                    <a16:rowId xmlns:a16="http://schemas.microsoft.com/office/drawing/2014/main" val="425960846"/>
                  </a:ext>
                </a:extLst>
              </a:tr>
              <a:tr h="469851">
                <a:tc>
                  <a:txBody>
                    <a:bodyPr/>
                    <a:lstStyle/>
                    <a:p>
                      <a:pPr algn="ctr"/>
                      <a:endParaRPr lang="en-US" sz="2400" b="1" kern="1200" dirty="0">
                        <a:solidFill>
                          <a:srgbClr val="000000"/>
                        </a:solidFill>
                        <a:latin typeface="Arial"/>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BF9CC"/>
                    </a:solidFill>
                  </a:tcPr>
                </a:tc>
                <a:tc>
                  <a:txBody>
                    <a:bodyPr/>
                    <a:lstStyle/>
                    <a:p>
                      <a:pPr algn="ctr"/>
                      <a:r>
                        <a:rPr lang="ar-BH" sz="2400" b="1" kern="1200" dirty="0" smtClean="0">
                          <a:solidFill>
                            <a:srgbClr val="000000"/>
                          </a:solidFill>
                          <a:latin typeface="Arial"/>
                          <a:ea typeface="+mn-ea"/>
                          <a:cs typeface="+mn-cs"/>
                        </a:rPr>
                        <a:t> </a:t>
                      </a:r>
                      <a:endParaRPr lang="en-US" sz="2400" b="1" kern="1200" dirty="0">
                        <a:solidFill>
                          <a:srgbClr val="000000"/>
                        </a:solidFill>
                        <a:latin typeface="Arial"/>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BF9CC"/>
                    </a:solidFill>
                  </a:tcPr>
                </a:tc>
                <a:extLst>
                  <a:ext uri="{0D108BD9-81ED-4DB2-BD59-A6C34878D82A}">
                    <a16:rowId xmlns:a16="http://schemas.microsoft.com/office/drawing/2014/main" val="282369630"/>
                  </a:ext>
                </a:extLst>
              </a:tr>
            </a:tbl>
          </a:graphicData>
        </a:graphic>
      </p:graphicFrame>
      <p:grpSp>
        <p:nvGrpSpPr>
          <p:cNvPr id="5" name="Group 4"/>
          <p:cNvGrpSpPr/>
          <p:nvPr/>
        </p:nvGrpSpPr>
        <p:grpSpPr>
          <a:xfrm>
            <a:off x="971600" y="6321734"/>
            <a:ext cx="9001000" cy="419634"/>
            <a:chOff x="1187624" y="6309320"/>
            <a:chExt cx="8712968" cy="419634"/>
          </a:xfrm>
        </p:grpSpPr>
        <p:cxnSp>
          <p:nvCxnSpPr>
            <p:cNvPr id="6" name="Straight Connector 5"/>
            <p:cNvCxnSpPr/>
            <p:nvPr/>
          </p:nvCxnSpPr>
          <p:spPr bwMode="auto">
            <a:xfrm flipH="1">
              <a:off x="1187624" y="6309320"/>
              <a:ext cx="7848872" cy="0"/>
            </a:xfrm>
            <a:prstGeom prst="line">
              <a:avLst/>
            </a:prstGeom>
            <a:ln>
              <a:solidFill>
                <a:srgbClr val="C00000"/>
              </a:solidFill>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7" name="TextBox 6"/>
            <p:cNvSpPr txBox="1"/>
            <p:nvPr/>
          </p:nvSpPr>
          <p:spPr>
            <a:xfrm>
              <a:off x="6084168" y="6328844"/>
              <a:ext cx="3816424" cy="400110"/>
            </a:xfrm>
            <a:prstGeom prst="rect">
              <a:avLst/>
            </a:prstGeom>
            <a:noFill/>
          </p:spPr>
          <p:txBody>
            <a:bodyPr wrap="square" rtlCol="0">
              <a:spAutoFit/>
            </a:bodyPr>
            <a:lstStyle/>
            <a:p>
              <a:r>
                <a:rPr lang="ar-BH" sz="2000" b="1" dirty="0" smtClean="0">
                  <a:latin typeface="Arabic Typesetting" panose="03020402040406030203" pitchFamily="66" charset="-78"/>
                  <a:cs typeface="Arabic Typesetting" panose="03020402040406030203" pitchFamily="66" charset="-78"/>
                </a:rPr>
                <a:t>وزارة التربية والتعليم – 2020م</a:t>
              </a:r>
              <a:endParaRPr lang="en-US" sz="2000" b="1" dirty="0">
                <a:latin typeface="Arabic Typesetting" panose="03020402040406030203" pitchFamily="66" charset="-78"/>
                <a:cs typeface="Arabic Typesetting" panose="03020402040406030203" pitchFamily="66" charset="-78"/>
              </a:endParaRPr>
            </a:p>
          </p:txBody>
        </p:sp>
      </p:grpSp>
      <p:sp>
        <p:nvSpPr>
          <p:cNvPr id="9" name="Rectangle 8"/>
          <p:cNvSpPr/>
          <p:nvPr/>
        </p:nvSpPr>
        <p:spPr>
          <a:xfrm>
            <a:off x="5580112" y="2535287"/>
            <a:ext cx="1438214" cy="461665"/>
          </a:xfrm>
          <a:prstGeom prst="rect">
            <a:avLst/>
          </a:prstGeom>
        </p:spPr>
        <p:txBody>
          <a:bodyPr wrap="none">
            <a:spAutoFit/>
          </a:bodyPr>
          <a:lstStyle/>
          <a:p>
            <a:r>
              <a:rPr lang="ar-BH" sz="2400" b="1" dirty="0">
                <a:solidFill>
                  <a:srgbClr val="000000"/>
                </a:solidFill>
                <a:latin typeface="Arial"/>
              </a:rPr>
              <a:t>يُكذّبُ </a:t>
            </a:r>
            <a:r>
              <a:rPr lang="ar-BH" sz="2400" b="1" dirty="0" smtClean="0">
                <a:solidFill>
                  <a:srgbClr val="000000"/>
                </a:solidFill>
                <a:latin typeface="Arial"/>
              </a:rPr>
              <a:t>بالدّين </a:t>
            </a:r>
            <a:endParaRPr lang="en-US" sz="2400" b="1" dirty="0">
              <a:solidFill>
                <a:srgbClr val="000000"/>
              </a:solidFill>
              <a:latin typeface="Arial"/>
            </a:endParaRPr>
          </a:p>
        </p:txBody>
      </p:sp>
      <p:sp>
        <p:nvSpPr>
          <p:cNvPr id="10" name="Rectangle 9"/>
          <p:cNvSpPr/>
          <p:nvPr/>
        </p:nvSpPr>
        <p:spPr>
          <a:xfrm>
            <a:off x="1619672" y="2492896"/>
            <a:ext cx="2582758" cy="461665"/>
          </a:xfrm>
          <a:prstGeom prst="rect">
            <a:avLst/>
          </a:prstGeom>
        </p:spPr>
        <p:txBody>
          <a:bodyPr wrap="none">
            <a:spAutoFit/>
          </a:bodyPr>
          <a:lstStyle/>
          <a:p>
            <a:r>
              <a:rPr lang="ar-BH" sz="2400" b="1" dirty="0">
                <a:solidFill>
                  <a:srgbClr val="002060"/>
                </a:solidFill>
                <a:latin typeface="Arial"/>
              </a:rPr>
              <a:t>يجحدُ الجزاء يوم القيامة</a:t>
            </a:r>
            <a:endParaRPr lang="en-US" sz="2400" b="1" dirty="0">
              <a:solidFill>
                <a:srgbClr val="002060"/>
              </a:solidFill>
              <a:latin typeface="Arial"/>
            </a:endParaRPr>
          </a:p>
        </p:txBody>
      </p:sp>
      <p:sp>
        <p:nvSpPr>
          <p:cNvPr id="11" name="Rectangle 10"/>
          <p:cNvSpPr/>
          <p:nvPr/>
        </p:nvSpPr>
        <p:spPr>
          <a:xfrm>
            <a:off x="5822635" y="2996952"/>
            <a:ext cx="1125629" cy="461665"/>
          </a:xfrm>
          <a:prstGeom prst="rect">
            <a:avLst/>
          </a:prstGeom>
        </p:spPr>
        <p:txBody>
          <a:bodyPr wrap="none">
            <a:spAutoFit/>
          </a:bodyPr>
          <a:lstStyle/>
          <a:p>
            <a:r>
              <a:rPr lang="ar-BH" sz="2400" b="1" dirty="0">
                <a:solidFill>
                  <a:srgbClr val="000000"/>
                </a:solidFill>
                <a:latin typeface="Arial"/>
              </a:rPr>
              <a:t>يدعُّ اليتيم</a:t>
            </a:r>
            <a:endParaRPr lang="en-US" sz="2400" b="1" dirty="0">
              <a:solidFill>
                <a:srgbClr val="000000"/>
              </a:solidFill>
              <a:latin typeface="Arial"/>
            </a:endParaRPr>
          </a:p>
        </p:txBody>
      </p:sp>
      <p:sp>
        <p:nvSpPr>
          <p:cNvPr id="12" name="Rectangle 11"/>
          <p:cNvSpPr/>
          <p:nvPr/>
        </p:nvSpPr>
        <p:spPr>
          <a:xfrm>
            <a:off x="2267744" y="2996952"/>
            <a:ext cx="1293944" cy="461665"/>
          </a:xfrm>
          <a:prstGeom prst="rect">
            <a:avLst/>
          </a:prstGeom>
        </p:spPr>
        <p:txBody>
          <a:bodyPr wrap="none">
            <a:spAutoFit/>
          </a:bodyPr>
          <a:lstStyle/>
          <a:p>
            <a:pPr lvl="0" rtl="1" fontAlgn="auto">
              <a:spcBef>
                <a:spcPts val="0"/>
              </a:spcBef>
              <a:spcAft>
                <a:spcPts val="0"/>
              </a:spcAft>
            </a:pPr>
            <a:r>
              <a:rPr lang="ar-BH" sz="2400" b="1" dirty="0">
                <a:solidFill>
                  <a:srgbClr val="002060"/>
                </a:solidFill>
                <a:latin typeface="Arial"/>
              </a:rPr>
              <a:t>يحرمه حقَّه</a:t>
            </a:r>
            <a:endParaRPr lang="en-US" sz="2400" b="1" dirty="0">
              <a:solidFill>
                <a:srgbClr val="002060"/>
              </a:solidFill>
              <a:latin typeface="Arial"/>
            </a:endParaRPr>
          </a:p>
        </p:txBody>
      </p:sp>
      <p:sp>
        <p:nvSpPr>
          <p:cNvPr id="13" name="Rectangle 12"/>
          <p:cNvSpPr/>
          <p:nvPr/>
        </p:nvSpPr>
        <p:spPr>
          <a:xfrm>
            <a:off x="5940152" y="3501008"/>
            <a:ext cx="990976" cy="461665"/>
          </a:xfrm>
          <a:prstGeom prst="rect">
            <a:avLst/>
          </a:prstGeom>
        </p:spPr>
        <p:txBody>
          <a:bodyPr wrap="none">
            <a:spAutoFit/>
          </a:bodyPr>
          <a:lstStyle/>
          <a:p>
            <a:pPr lvl="0" rtl="1" fontAlgn="auto">
              <a:spcBef>
                <a:spcPts val="0"/>
              </a:spcBef>
              <a:spcAft>
                <a:spcPts val="0"/>
              </a:spcAft>
              <a:defRPr/>
            </a:pPr>
            <a:r>
              <a:rPr lang="ar-BH" sz="2400" b="1" dirty="0">
                <a:solidFill>
                  <a:srgbClr val="000000"/>
                </a:solidFill>
                <a:latin typeface="Arial"/>
              </a:rPr>
              <a:t>لا </a:t>
            </a:r>
            <a:r>
              <a:rPr lang="ar-BH" sz="2400" b="1" dirty="0" smtClean="0">
                <a:solidFill>
                  <a:srgbClr val="000000"/>
                </a:solidFill>
                <a:latin typeface="Arial"/>
              </a:rPr>
              <a:t>يَحُضُّ</a:t>
            </a:r>
            <a:endParaRPr lang="en-US" sz="2400" b="1" dirty="0">
              <a:solidFill>
                <a:srgbClr val="000000"/>
              </a:solidFill>
              <a:latin typeface="Arial"/>
            </a:endParaRPr>
          </a:p>
        </p:txBody>
      </p:sp>
      <p:sp>
        <p:nvSpPr>
          <p:cNvPr id="14" name="Rectangle 13"/>
          <p:cNvSpPr/>
          <p:nvPr/>
        </p:nvSpPr>
        <p:spPr>
          <a:xfrm>
            <a:off x="2483525" y="3501008"/>
            <a:ext cx="864339" cy="461665"/>
          </a:xfrm>
          <a:prstGeom prst="rect">
            <a:avLst/>
          </a:prstGeom>
        </p:spPr>
        <p:txBody>
          <a:bodyPr wrap="none">
            <a:spAutoFit/>
          </a:bodyPr>
          <a:lstStyle/>
          <a:p>
            <a:pPr lvl="0" rtl="1" fontAlgn="auto">
              <a:spcBef>
                <a:spcPts val="0"/>
              </a:spcBef>
              <a:spcAft>
                <a:spcPts val="0"/>
              </a:spcAft>
              <a:defRPr/>
            </a:pPr>
            <a:r>
              <a:rPr lang="ar-BH" sz="2400" b="1" dirty="0">
                <a:solidFill>
                  <a:srgbClr val="002060"/>
                </a:solidFill>
                <a:latin typeface="Arial"/>
              </a:rPr>
              <a:t>لا </a:t>
            </a:r>
            <a:r>
              <a:rPr lang="ar-BH" sz="2400" b="1" dirty="0" smtClean="0">
                <a:solidFill>
                  <a:srgbClr val="002060"/>
                </a:solidFill>
                <a:latin typeface="Arial"/>
              </a:rPr>
              <a:t>يَحُثُّ</a:t>
            </a:r>
            <a:endParaRPr lang="en-US" sz="2400" b="1" dirty="0">
              <a:solidFill>
                <a:srgbClr val="002060"/>
              </a:solidFill>
              <a:latin typeface="Arial"/>
            </a:endParaRPr>
          </a:p>
        </p:txBody>
      </p:sp>
      <p:sp>
        <p:nvSpPr>
          <p:cNvPr id="15" name="Rectangle 14"/>
          <p:cNvSpPr/>
          <p:nvPr/>
        </p:nvSpPr>
        <p:spPr>
          <a:xfrm>
            <a:off x="6156176" y="3983998"/>
            <a:ext cx="546945" cy="461665"/>
          </a:xfrm>
          <a:prstGeom prst="rect">
            <a:avLst/>
          </a:prstGeom>
        </p:spPr>
        <p:txBody>
          <a:bodyPr wrap="square">
            <a:spAutoFit/>
          </a:bodyPr>
          <a:lstStyle/>
          <a:p>
            <a:pPr lvl="0" rtl="1" fontAlgn="auto">
              <a:spcBef>
                <a:spcPts val="0"/>
              </a:spcBef>
              <a:spcAft>
                <a:spcPts val="0"/>
              </a:spcAft>
              <a:defRPr/>
            </a:pPr>
            <a:r>
              <a:rPr lang="ar-BH" sz="2400" b="1" dirty="0">
                <a:solidFill>
                  <a:srgbClr val="000000"/>
                </a:solidFill>
                <a:latin typeface="Arial"/>
              </a:rPr>
              <a:t>ويلٌ</a:t>
            </a:r>
            <a:endParaRPr lang="en-US" sz="2400" b="1" dirty="0">
              <a:solidFill>
                <a:srgbClr val="000000"/>
              </a:solidFill>
              <a:latin typeface="Arial"/>
            </a:endParaRPr>
          </a:p>
        </p:txBody>
      </p:sp>
      <p:sp>
        <p:nvSpPr>
          <p:cNvPr id="16" name="Rectangle 15"/>
          <p:cNvSpPr/>
          <p:nvPr/>
        </p:nvSpPr>
        <p:spPr>
          <a:xfrm>
            <a:off x="2166207" y="3933056"/>
            <a:ext cx="1426993" cy="461665"/>
          </a:xfrm>
          <a:prstGeom prst="rect">
            <a:avLst/>
          </a:prstGeom>
        </p:spPr>
        <p:txBody>
          <a:bodyPr wrap="none">
            <a:spAutoFit/>
          </a:bodyPr>
          <a:lstStyle/>
          <a:p>
            <a:pPr lvl="0" rtl="1" fontAlgn="auto">
              <a:spcBef>
                <a:spcPts val="0"/>
              </a:spcBef>
              <a:spcAft>
                <a:spcPts val="0"/>
              </a:spcAft>
              <a:defRPr/>
            </a:pPr>
            <a:r>
              <a:rPr lang="ar-BH" sz="2400" b="1" dirty="0">
                <a:solidFill>
                  <a:srgbClr val="002060"/>
                </a:solidFill>
                <a:latin typeface="Arial"/>
              </a:rPr>
              <a:t>عذابٌ </a:t>
            </a:r>
            <a:r>
              <a:rPr lang="ar-BH" sz="2400" b="1" dirty="0" smtClean="0">
                <a:solidFill>
                  <a:srgbClr val="002060"/>
                </a:solidFill>
                <a:latin typeface="Arial"/>
              </a:rPr>
              <a:t>وهلاك</a:t>
            </a:r>
            <a:endParaRPr lang="en-US" sz="2400" b="1" dirty="0">
              <a:solidFill>
                <a:srgbClr val="002060"/>
              </a:solidFill>
              <a:latin typeface="Arial"/>
            </a:endParaRPr>
          </a:p>
        </p:txBody>
      </p:sp>
      <p:sp>
        <p:nvSpPr>
          <p:cNvPr id="17" name="Rectangle 16"/>
          <p:cNvSpPr/>
          <p:nvPr/>
        </p:nvSpPr>
        <p:spPr>
          <a:xfrm>
            <a:off x="5981460" y="4445663"/>
            <a:ext cx="894796" cy="461665"/>
          </a:xfrm>
          <a:prstGeom prst="rect">
            <a:avLst/>
          </a:prstGeom>
        </p:spPr>
        <p:txBody>
          <a:bodyPr wrap="none">
            <a:spAutoFit/>
          </a:bodyPr>
          <a:lstStyle/>
          <a:p>
            <a:pPr lvl="0" rtl="1" fontAlgn="auto">
              <a:spcBef>
                <a:spcPts val="0"/>
              </a:spcBef>
              <a:spcAft>
                <a:spcPts val="0"/>
              </a:spcAft>
            </a:pPr>
            <a:r>
              <a:rPr lang="ar-BH" sz="2400" b="1" dirty="0">
                <a:solidFill>
                  <a:srgbClr val="000000"/>
                </a:solidFill>
                <a:latin typeface="Arial"/>
              </a:rPr>
              <a:t>ساهون</a:t>
            </a:r>
            <a:endParaRPr lang="en-US" sz="2400" b="1" dirty="0">
              <a:solidFill>
                <a:srgbClr val="000000"/>
              </a:solidFill>
              <a:latin typeface="Arial"/>
            </a:endParaRPr>
          </a:p>
        </p:txBody>
      </p:sp>
      <p:sp>
        <p:nvSpPr>
          <p:cNvPr id="18" name="Rectangle 17"/>
          <p:cNvSpPr/>
          <p:nvPr/>
        </p:nvSpPr>
        <p:spPr>
          <a:xfrm>
            <a:off x="2506437" y="4407495"/>
            <a:ext cx="896399" cy="461665"/>
          </a:xfrm>
          <a:prstGeom prst="rect">
            <a:avLst/>
          </a:prstGeom>
        </p:spPr>
        <p:txBody>
          <a:bodyPr wrap="none">
            <a:spAutoFit/>
          </a:bodyPr>
          <a:lstStyle/>
          <a:p>
            <a:r>
              <a:rPr lang="ar-BH" sz="2400" b="1" dirty="0">
                <a:solidFill>
                  <a:srgbClr val="002060"/>
                </a:solidFill>
                <a:latin typeface="Arial"/>
              </a:rPr>
              <a:t>غافلون</a:t>
            </a:r>
            <a:endParaRPr lang="en-US" dirty="0">
              <a:solidFill>
                <a:srgbClr val="002060"/>
              </a:solidFill>
            </a:endParaRPr>
          </a:p>
        </p:txBody>
      </p:sp>
      <p:sp>
        <p:nvSpPr>
          <p:cNvPr id="19" name="Rectangle 18"/>
          <p:cNvSpPr/>
          <p:nvPr/>
        </p:nvSpPr>
        <p:spPr>
          <a:xfrm>
            <a:off x="5851579" y="4880846"/>
            <a:ext cx="1003800" cy="461665"/>
          </a:xfrm>
          <a:prstGeom prst="rect">
            <a:avLst/>
          </a:prstGeom>
        </p:spPr>
        <p:txBody>
          <a:bodyPr wrap="none">
            <a:spAutoFit/>
          </a:bodyPr>
          <a:lstStyle/>
          <a:p>
            <a:pPr lvl="0" rtl="1" fontAlgn="auto">
              <a:spcBef>
                <a:spcPts val="0"/>
              </a:spcBef>
              <a:spcAft>
                <a:spcPts val="0"/>
              </a:spcAft>
            </a:pPr>
            <a:r>
              <a:rPr lang="ar-BH" sz="2400" b="1" dirty="0">
                <a:solidFill>
                  <a:srgbClr val="000000"/>
                </a:solidFill>
                <a:latin typeface="Arial"/>
              </a:rPr>
              <a:t>يُراءون </a:t>
            </a:r>
            <a:endParaRPr lang="en-US" sz="2400" b="1" dirty="0">
              <a:solidFill>
                <a:srgbClr val="000000"/>
              </a:solidFill>
              <a:latin typeface="Arial"/>
            </a:endParaRPr>
          </a:p>
        </p:txBody>
      </p:sp>
      <p:sp>
        <p:nvSpPr>
          <p:cNvPr id="20" name="Rectangle 19"/>
          <p:cNvSpPr/>
          <p:nvPr/>
        </p:nvSpPr>
        <p:spPr>
          <a:xfrm>
            <a:off x="5878867" y="5377173"/>
            <a:ext cx="997389" cy="461665"/>
          </a:xfrm>
          <a:prstGeom prst="rect">
            <a:avLst/>
          </a:prstGeom>
        </p:spPr>
        <p:txBody>
          <a:bodyPr wrap="none">
            <a:spAutoFit/>
          </a:bodyPr>
          <a:lstStyle/>
          <a:p>
            <a:r>
              <a:rPr lang="ar-BH" sz="2400" b="1" dirty="0">
                <a:solidFill>
                  <a:srgbClr val="000000"/>
                </a:solidFill>
                <a:latin typeface="Arial"/>
              </a:rPr>
              <a:t>الماعون</a:t>
            </a:r>
            <a:endParaRPr lang="en-US" dirty="0"/>
          </a:p>
        </p:txBody>
      </p:sp>
      <p:sp>
        <p:nvSpPr>
          <p:cNvPr id="21" name="Rectangle 20"/>
          <p:cNvSpPr/>
          <p:nvPr/>
        </p:nvSpPr>
        <p:spPr>
          <a:xfrm>
            <a:off x="1115616" y="4911551"/>
            <a:ext cx="3438762" cy="461665"/>
          </a:xfrm>
          <a:prstGeom prst="rect">
            <a:avLst/>
          </a:prstGeom>
        </p:spPr>
        <p:txBody>
          <a:bodyPr wrap="none">
            <a:spAutoFit/>
          </a:bodyPr>
          <a:lstStyle/>
          <a:p>
            <a:pPr lvl="0" rtl="1" fontAlgn="auto">
              <a:spcBef>
                <a:spcPts val="0"/>
              </a:spcBef>
              <a:spcAft>
                <a:spcPts val="0"/>
              </a:spcAft>
            </a:pPr>
            <a:r>
              <a:rPr lang="ar-BH" sz="2400" b="1" dirty="0">
                <a:solidFill>
                  <a:srgbClr val="002060"/>
                </a:solidFill>
                <a:latin typeface="Arial"/>
              </a:rPr>
              <a:t>يتظاهرون امام النَّاس بعمل الخير</a:t>
            </a:r>
            <a:endParaRPr lang="en-US" sz="2400" b="1" dirty="0">
              <a:solidFill>
                <a:srgbClr val="002060"/>
              </a:solidFill>
              <a:latin typeface="Arial"/>
            </a:endParaRPr>
          </a:p>
        </p:txBody>
      </p:sp>
      <p:sp>
        <p:nvSpPr>
          <p:cNvPr id="22" name="Rectangle 21"/>
          <p:cNvSpPr/>
          <p:nvPr/>
        </p:nvSpPr>
        <p:spPr>
          <a:xfrm>
            <a:off x="924006" y="5373216"/>
            <a:ext cx="3805849" cy="461665"/>
          </a:xfrm>
          <a:prstGeom prst="rect">
            <a:avLst/>
          </a:prstGeom>
        </p:spPr>
        <p:txBody>
          <a:bodyPr wrap="none">
            <a:spAutoFit/>
          </a:bodyPr>
          <a:lstStyle/>
          <a:p>
            <a:pPr lvl="0" rtl="1" fontAlgn="auto">
              <a:spcBef>
                <a:spcPts val="0"/>
              </a:spcBef>
              <a:spcAft>
                <a:spcPts val="0"/>
              </a:spcAft>
            </a:pPr>
            <a:r>
              <a:rPr lang="ar-BH" sz="2400" b="1" dirty="0">
                <a:solidFill>
                  <a:srgbClr val="002060"/>
                </a:solidFill>
                <a:latin typeface="Arial"/>
              </a:rPr>
              <a:t>ما يستعيره النَّاس من بعضهم البعض</a:t>
            </a:r>
            <a:endParaRPr lang="en-US" sz="2400" b="1" dirty="0">
              <a:solidFill>
                <a:srgbClr val="002060"/>
              </a:solidFill>
              <a:latin typeface="Arial"/>
            </a:endParaRPr>
          </a:p>
        </p:txBody>
      </p:sp>
    </p:spTree>
    <p:extLst>
      <p:ext uri="{BB962C8B-B14F-4D97-AF65-F5344CB8AC3E}">
        <p14:creationId xmlns:p14="http://schemas.microsoft.com/office/powerpoint/2010/main" val="2775097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barn(inVertical)">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barn(inVertical)">
                                      <p:cBhvr>
                                        <p:cTn id="24" dur="500"/>
                                        <p:tgtEl>
                                          <p:spTgt spid="12"/>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grpId="0" nodeType="click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circle(in)">
                                      <p:cBhvr>
                                        <p:cTn id="29" dur="2000"/>
                                        <p:tgtEl>
                                          <p:spTgt spid="13"/>
                                        </p:tgtEl>
                                      </p:cBhvr>
                                    </p:animEffect>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grpId="0" nodeType="click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circle(in)">
                                      <p:cBhvr>
                                        <p:cTn id="34" dur="2000"/>
                                        <p:tgtEl>
                                          <p:spTgt spid="14"/>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anim calcmode="lin" valueType="num">
                                      <p:cBhvr>
                                        <p:cTn id="39" dur="500" fill="hold"/>
                                        <p:tgtEl>
                                          <p:spTgt spid="15"/>
                                        </p:tgtEl>
                                        <p:attrNameLst>
                                          <p:attrName>ppt_w</p:attrName>
                                        </p:attrNameLst>
                                      </p:cBhvr>
                                      <p:tavLst>
                                        <p:tav tm="0">
                                          <p:val>
                                            <p:fltVal val="0"/>
                                          </p:val>
                                        </p:tav>
                                        <p:tav tm="100000">
                                          <p:val>
                                            <p:strVal val="#ppt_w"/>
                                          </p:val>
                                        </p:tav>
                                      </p:tavLst>
                                    </p:anim>
                                    <p:anim calcmode="lin" valueType="num">
                                      <p:cBhvr>
                                        <p:cTn id="40" dur="500" fill="hold"/>
                                        <p:tgtEl>
                                          <p:spTgt spid="15"/>
                                        </p:tgtEl>
                                        <p:attrNameLst>
                                          <p:attrName>ppt_h</p:attrName>
                                        </p:attrNameLst>
                                      </p:cBhvr>
                                      <p:tavLst>
                                        <p:tav tm="0">
                                          <p:val>
                                            <p:fltVal val="0"/>
                                          </p:val>
                                        </p:tav>
                                        <p:tav tm="100000">
                                          <p:val>
                                            <p:strVal val="#ppt_h"/>
                                          </p:val>
                                        </p:tav>
                                      </p:tavLst>
                                    </p:anim>
                                    <p:animEffect transition="in" filter="fade">
                                      <p:cBhvr>
                                        <p:cTn id="41" dur="500"/>
                                        <p:tgtEl>
                                          <p:spTgt spid="15"/>
                                        </p:tgtEl>
                                      </p:cBhvr>
                                    </p:animEffect>
                                  </p:childTnLst>
                                </p:cTn>
                              </p:par>
                            </p:childTnLst>
                          </p:cTn>
                        </p:par>
                      </p:childTnLst>
                    </p:cTn>
                  </p:par>
                  <p:par>
                    <p:cTn id="42" fill="hold">
                      <p:stCondLst>
                        <p:cond delay="indefinite"/>
                      </p:stCondLst>
                      <p:childTnLst>
                        <p:par>
                          <p:cTn id="43" fill="hold">
                            <p:stCondLst>
                              <p:cond delay="0"/>
                            </p:stCondLst>
                            <p:childTnLst>
                              <p:par>
                                <p:cTn id="44" presetID="53" presetClass="entr" presetSubtype="16" fill="hold" grpId="0" nodeType="clickEffect">
                                  <p:stCondLst>
                                    <p:cond delay="0"/>
                                  </p:stCondLst>
                                  <p:childTnLst>
                                    <p:set>
                                      <p:cBhvr>
                                        <p:cTn id="45" dur="1" fill="hold">
                                          <p:stCondLst>
                                            <p:cond delay="0"/>
                                          </p:stCondLst>
                                        </p:cTn>
                                        <p:tgtEl>
                                          <p:spTgt spid="16"/>
                                        </p:tgtEl>
                                        <p:attrNameLst>
                                          <p:attrName>style.visibility</p:attrName>
                                        </p:attrNameLst>
                                      </p:cBhvr>
                                      <p:to>
                                        <p:strVal val="visible"/>
                                      </p:to>
                                    </p:set>
                                    <p:anim calcmode="lin" valueType="num">
                                      <p:cBhvr>
                                        <p:cTn id="46" dur="500" fill="hold"/>
                                        <p:tgtEl>
                                          <p:spTgt spid="16"/>
                                        </p:tgtEl>
                                        <p:attrNameLst>
                                          <p:attrName>ppt_w</p:attrName>
                                        </p:attrNameLst>
                                      </p:cBhvr>
                                      <p:tavLst>
                                        <p:tav tm="0">
                                          <p:val>
                                            <p:fltVal val="0"/>
                                          </p:val>
                                        </p:tav>
                                        <p:tav tm="100000">
                                          <p:val>
                                            <p:strVal val="#ppt_w"/>
                                          </p:val>
                                        </p:tav>
                                      </p:tavLst>
                                    </p:anim>
                                    <p:anim calcmode="lin" valueType="num">
                                      <p:cBhvr>
                                        <p:cTn id="47" dur="500" fill="hold"/>
                                        <p:tgtEl>
                                          <p:spTgt spid="16"/>
                                        </p:tgtEl>
                                        <p:attrNameLst>
                                          <p:attrName>ppt_h</p:attrName>
                                        </p:attrNameLst>
                                      </p:cBhvr>
                                      <p:tavLst>
                                        <p:tav tm="0">
                                          <p:val>
                                            <p:fltVal val="0"/>
                                          </p:val>
                                        </p:tav>
                                        <p:tav tm="100000">
                                          <p:val>
                                            <p:strVal val="#ppt_h"/>
                                          </p:val>
                                        </p:tav>
                                      </p:tavLst>
                                    </p:anim>
                                    <p:animEffect transition="in" filter="fade">
                                      <p:cBhvr>
                                        <p:cTn id="48" dur="500"/>
                                        <p:tgtEl>
                                          <p:spTgt spid="16"/>
                                        </p:tgtEl>
                                      </p:cBhvr>
                                    </p:animEffect>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grpId="0" nodeType="clickEffect">
                                  <p:stCondLst>
                                    <p:cond delay="0"/>
                                  </p:stCondLst>
                                  <p:childTnLst>
                                    <p:set>
                                      <p:cBhvr>
                                        <p:cTn id="52" dur="1" fill="hold">
                                          <p:stCondLst>
                                            <p:cond delay="0"/>
                                          </p:stCondLst>
                                        </p:cTn>
                                        <p:tgtEl>
                                          <p:spTgt spid="17"/>
                                        </p:tgtEl>
                                        <p:attrNameLst>
                                          <p:attrName>style.visibility</p:attrName>
                                        </p:attrNameLst>
                                      </p:cBhvr>
                                      <p:to>
                                        <p:strVal val="visible"/>
                                      </p:to>
                                    </p:set>
                                    <p:animEffect transition="in" filter="fade">
                                      <p:cBhvr>
                                        <p:cTn id="53" dur="1000"/>
                                        <p:tgtEl>
                                          <p:spTgt spid="17"/>
                                        </p:tgtEl>
                                      </p:cBhvr>
                                    </p:animEffect>
                                    <p:anim calcmode="lin" valueType="num">
                                      <p:cBhvr>
                                        <p:cTn id="54" dur="1000" fill="hold"/>
                                        <p:tgtEl>
                                          <p:spTgt spid="17"/>
                                        </p:tgtEl>
                                        <p:attrNameLst>
                                          <p:attrName>ppt_x</p:attrName>
                                        </p:attrNameLst>
                                      </p:cBhvr>
                                      <p:tavLst>
                                        <p:tav tm="0">
                                          <p:val>
                                            <p:strVal val="#ppt_x"/>
                                          </p:val>
                                        </p:tav>
                                        <p:tav tm="100000">
                                          <p:val>
                                            <p:strVal val="#ppt_x"/>
                                          </p:val>
                                        </p:tav>
                                      </p:tavLst>
                                    </p:anim>
                                    <p:anim calcmode="lin" valueType="num">
                                      <p:cBhvr>
                                        <p:cTn id="55"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42" presetClass="entr" presetSubtype="0" fill="hold" grpId="0" nodeType="clickEffect">
                                  <p:stCondLst>
                                    <p:cond delay="0"/>
                                  </p:stCondLst>
                                  <p:childTnLst>
                                    <p:set>
                                      <p:cBhvr>
                                        <p:cTn id="59" dur="1" fill="hold">
                                          <p:stCondLst>
                                            <p:cond delay="0"/>
                                          </p:stCondLst>
                                        </p:cTn>
                                        <p:tgtEl>
                                          <p:spTgt spid="18"/>
                                        </p:tgtEl>
                                        <p:attrNameLst>
                                          <p:attrName>style.visibility</p:attrName>
                                        </p:attrNameLst>
                                      </p:cBhvr>
                                      <p:to>
                                        <p:strVal val="visible"/>
                                      </p:to>
                                    </p:set>
                                    <p:animEffect transition="in" filter="fade">
                                      <p:cBhvr>
                                        <p:cTn id="60" dur="1000"/>
                                        <p:tgtEl>
                                          <p:spTgt spid="18"/>
                                        </p:tgtEl>
                                      </p:cBhvr>
                                    </p:animEffect>
                                    <p:anim calcmode="lin" valueType="num">
                                      <p:cBhvr>
                                        <p:cTn id="61" dur="1000" fill="hold"/>
                                        <p:tgtEl>
                                          <p:spTgt spid="18"/>
                                        </p:tgtEl>
                                        <p:attrNameLst>
                                          <p:attrName>ppt_x</p:attrName>
                                        </p:attrNameLst>
                                      </p:cBhvr>
                                      <p:tavLst>
                                        <p:tav tm="0">
                                          <p:val>
                                            <p:strVal val="#ppt_x"/>
                                          </p:val>
                                        </p:tav>
                                        <p:tav tm="100000">
                                          <p:val>
                                            <p:strVal val="#ppt_x"/>
                                          </p:val>
                                        </p:tav>
                                      </p:tavLst>
                                    </p:anim>
                                    <p:anim calcmode="lin" valueType="num">
                                      <p:cBhvr>
                                        <p:cTn id="62"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19"/>
                                        </p:tgtEl>
                                        <p:attrNameLst>
                                          <p:attrName>style.visibility</p:attrName>
                                        </p:attrNameLst>
                                      </p:cBhvr>
                                      <p:to>
                                        <p:strVal val="visible"/>
                                      </p:to>
                                    </p:set>
                                    <p:animEffect transition="in" filter="fade">
                                      <p:cBhvr>
                                        <p:cTn id="67" dur="500"/>
                                        <p:tgtEl>
                                          <p:spTgt spid="19"/>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21"/>
                                        </p:tgtEl>
                                        <p:attrNameLst>
                                          <p:attrName>style.visibility</p:attrName>
                                        </p:attrNameLst>
                                      </p:cBhvr>
                                      <p:to>
                                        <p:strVal val="visible"/>
                                      </p:to>
                                    </p:set>
                                    <p:animEffect transition="in" filter="fade">
                                      <p:cBhvr>
                                        <p:cTn id="72" dur="500"/>
                                        <p:tgtEl>
                                          <p:spTgt spid="21"/>
                                        </p:tgtEl>
                                      </p:cBhvr>
                                    </p:animEffect>
                                  </p:childTnLst>
                                </p:cTn>
                              </p:par>
                            </p:childTnLst>
                          </p:cTn>
                        </p:par>
                      </p:childTnLst>
                    </p:cTn>
                  </p:par>
                  <p:par>
                    <p:cTn id="73" fill="hold">
                      <p:stCondLst>
                        <p:cond delay="indefinite"/>
                      </p:stCondLst>
                      <p:childTnLst>
                        <p:par>
                          <p:cTn id="74" fill="hold">
                            <p:stCondLst>
                              <p:cond delay="0"/>
                            </p:stCondLst>
                            <p:childTnLst>
                              <p:par>
                                <p:cTn id="75" presetID="14" presetClass="entr" presetSubtype="10" fill="hold" grpId="0" nodeType="clickEffect">
                                  <p:stCondLst>
                                    <p:cond delay="0"/>
                                  </p:stCondLst>
                                  <p:childTnLst>
                                    <p:set>
                                      <p:cBhvr>
                                        <p:cTn id="76" dur="1" fill="hold">
                                          <p:stCondLst>
                                            <p:cond delay="0"/>
                                          </p:stCondLst>
                                        </p:cTn>
                                        <p:tgtEl>
                                          <p:spTgt spid="20"/>
                                        </p:tgtEl>
                                        <p:attrNameLst>
                                          <p:attrName>style.visibility</p:attrName>
                                        </p:attrNameLst>
                                      </p:cBhvr>
                                      <p:to>
                                        <p:strVal val="visible"/>
                                      </p:to>
                                    </p:set>
                                    <p:animEffect transition="in" filter="randombar(horizontal)">
                                      <p:cBhvr>
                                        <p:cTn id="77" dur="500"/>
                                        <p:tgtEl>
                                          <p:spTgt spid="20"/>
                                        </p:tgtEl>
                                      </p:cBhvr>
                                    </p:animEffect>
                                  </p:childTnLst>
                                </p:cTn>
                              </p:par>
                            </p:childTnLst>
                          </p:cTn>
                        </p:par>
                      </p:childTnLst>
                    </p:cTn>
                  </p:par>
                  <p:par>
                    <p:cTn id="78" fill="hold">
                      <p:stCondLst>
                        <p:cond delay="indefinite"/>
                      </p:stCondLst>
                      <p:childTnLst>
                        <p:par>
                          <p:cTn id="79" fill="hold">
                            <p:stCondLst>
                              <p:cond delay="0"/>
                            </p:stCondLst>
                            <p:childTnLst>
                              <p:par>
                                <p:cTn id="80" presetID="14" presetClass="entr" presetSubtype="10" fill="hold" grpId="0" nodeType="clickEffect">
                                  <p:stCondLst>
                                    <p:cond delay="0"/>
                                  </p:stCondLst>
                                  <p:childTnLst>
                                    <p:set>
                                      <p:cBhvr>
                                        <p:cTn id="81" dur="1" fill="hold">
                                          <p:stCondLst>
                                            <p:cond delay="0"/>
                                          </p:stCondLst>
                                        </p:cTn>
                                        <p:tgtEl>
                                          <p:spTgt spid="22"/>
                                        </p:tgtEl>
                                        <p:attrNameLst>
                                          <p:attrName>style.visibility</p:attrName>
                                        </p:attrNameLst>
                                      </p:cBhvr>
                                      <p:to>
                                        <p:strVal val="visible"/>
                                      </p:to>
                                    </p:set>
                                    <p:animEffect transition="in" filter="randombar(horizontal)">
                                      <p:cBhvr>
                                        <p:cTn id="8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P spid="13" grpId="0"/>
      <p:bldP spid="14" grpId="0"/>
      <p:bldP spid="15" grpId="0"/>
      <p:bldP spid="16" grpId="0"/>
      <p:bldP spid="17" grpId="0"/>
      <p:bldP spid="18" grpId="0"/>
      <p:bldP spid="19" grpId="0"/>
      <p:bldP spid="20" grpId="0"/>
      <p:bldP spid="21" grpId="0"/>
      <p:bldP spid="22" grpId="0"/>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5" name="Group 4"/>
          <p:cNvGrpSpPr/>
          <p:nvPr/>
        </p:nvGrpSpPr>
        <p:grpSpPr>
          <a:xfrm>
            <a:off x="971600" y="6321734"/>
            <a:ext cx="9001000" cy="419634"/>
            <a:chOff x="1187624" y="6309320"/>
            <a:chExt cx="8712968" cy="419634"/>
          </a:xfrm>
        </p:grpSpPr>
        <p:cxnSp>
          <p:nvCxnSpPr>
            <p:cNvPr id="6" name="Straight Connector 5"/>
            <p:cNvCxnSpPr/>
            <p:nvPr/>
          </p:nvCxnSpPr>
          <p:spPr bwMode="auto">
            <a:xfrm flipH="1">
              <a:off x="1187624" y="6309320"/>
              <a:ext cx="7848872" cy="0"/>
            </a:xfrm>
            <a:prstGeom prst="line">
              <a:avLst/>
            </a:prstGeom>
            <a:ln>
              <a:solidFill>
                <a:srgbClr val="C00000"/>
              </a:solidFill>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7" name="TextBox 6"/>
            <p:cNvSpPr txBox="1"/>
            <p:nvPr/>
          </p:nvSpPr>
          <p:spPr>
            <a:xfrm>
              <a:off x="6084168" y="6328844"/>
              <a:ext cx="3816424" cy="400110"/>
            </a:xfrm>
            <a:prstGeom prst="rect">
              <a:avLst/>
            </a:prstGeom>
            <a:noFill/>
          </p:spPr>
          <p:txBody>
            <a:bodyPr wrap="square" rtlCol="0">
              <a:spAutoFit/>
            </a:bodyPr>
            <a:lstStyle/>
            <a:p>
              <a:r>
                <a:rPr lang="ar-BH" sz="2000" b="1" dirty="0" smtClean="0">
                  <a:latin typeface="Arabic Typesetting" panose="03020402040406030203" pitchFamily="66" charset="-78"/>
                  <a:cs typeface="Arabic Typesetting" panose="03020402040406030203" pitchFamily="66" charset="-78"/>
                </a:rPr>
                <a:t>وزارة التربية والتعليم – 2020م</a:t>
              </a:r>
              <a:endParaRPr lang="en-US" sz="2000" b="1" dirty="0">
                <a:latin typeface="Arabic Typesetting" panose="03020402040406030203" pitchFamily="66" charset="-78"/>
                <a:cs typeface="Arabic Typesetting" panose="03020402040406030203" pitchFamily="66" charset="-78"/>
              </a:endParaRPr>
            </a:p>
          </p:txBody>
        </p:sp>
      </p:grpSp>
      <p:grpSp>
        <p:nvGrpSpPr>
          <p:cNvPr id="3" name="Group 2"/>
          <p:cNvGrpSpPr/>
          <p:nvPr/>
        </p:nvGrpSpPr>
        <p:grpSpPr>
          <a:xfrm>
            <a:off x="5601564" y="4336290"/>
            <a:ext cx="3335992" cy="1944012"/>
            <a:chOff x="5601564" y="4336290"/>
            <a:chExt cx="3335992" cy="1944012"/>
          </a:xfrm>
        </p:grpSpPr>
        <p:pic>
          <p:nvPicPr>
            <p:cNvPr id="8" name="Picture 7"/>
            <p:cNvPicPr>
              <a:picLocks noChangeAspect="1"/>
            </p:cNvPicPr>
            <p:nvPr/>
          </p:nvPicPr>
          <p:blipFill rotWithShape="1">
            <a:blip r:embed="rId2">
              <a:extLst>
                <a:ext uri="{28A0092B-C50C-407E-A947-70E740481C1C}">
                  <a14:useLocalDpi xmlns:a14="http://schemas.microsoft.com/office/drawing/2010/main" val="0"/>
                </a:ext>
              </a:extLst>
            </a:blip>
            <a:srcRect l="43053" t="36262" r="30294" b="30667"/>
            <a:stretch/>
          </p:blipFill>
          <p:spPr>
            <a:xfrm>
              <a:off x="7740352" y="4728834"/>
              <a:ext cx="1197204" cy="1551468"/>
            </a:xfrm>
            <a:prstGeom prst="rect">
              <a:avLst/>
            </a:prstGeom>
          </p:spPr>
        </p:pic>
        <p:sp>
          <p:nvSpPr>
            <p:cNvPr id="9" name="Oval Callout 8"/>
            <p:cNvSpPr/>
            <p:nvPr/>
          </p:nvSpPr>
          <p:spPr bwMode="auto">
            <a:xfrm>
              <a:off x="5601564" y="4336290"/>
              <a:ext cx="2138788" cy="969695"/>
            </a:xfrm>
            <a:prstGeom prst="wedgeEllipseCallout">
              <a:avLst>
                <a:gd name="adj1" fmla="val 54389"/>
                <a:gd name="adj2" fmla="val 62140"/>
              </a:avLst>
            </a:prstGeom>
            <a:solidFill>
              <a:schemeClr val="bg1">
                <a:lumMod val="60000"/>
                <a:lumOff val="40000"/>
              </a:schemeClr>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10" name="TextBox 9"/>
            <p:cNvSpPr txBox="1"/>
            <p:nvPr/>
          </p:nvSpPr>
          <p:spPr>
            <a:xfrm>
              <a:off x="5601564" y="4393096"/>
              <a:ext cx="2066780" cy="707886"/>
            </a:xfrm>
            <a:prstGeom prst="rect">
              <a:avLst/>
            </a:prstGeom>
            <a:noFill/>
          </p:spPr>
          <p:txBody>
            <a:bodyPr wrap="square" rtlCol="0">
              <a:spAutoFit/>
              <a:scene3d>
                <a:camera prst="orthographicFront"/>
                <a:lightRig rig="soft" dir="t">
                  <a:rot lat="0" lon="0" rev="15600000"/>
                </a:lightRig>
              </a:scene3d>
              <a:sp3d extrusionH="57150" prstMaterial="softEdge">
                <a:bevelT w="25400" h="38100"/>
              </a:sp3d>
            </a:bodyPr>
            <a:lstStyle/>
            <a:p>
              <a:r>
                <a:rPr lang="ar-BH" sz="3200" b="1" dirty="0" smtClean="0">
                  <a:ln/>
                  <a:solidFill>
                    <a:schemeClr val="accent4"/>
                  </a:solidFill>
                </a:rPr>
                <a:t>أقرأ</a:t>
              </a:r>
              <a:r>
                <a:rPr lang="ar-BH" sz="4000" b="1" dirty="0" smtClean="0">
                  <a:ln/>
                  <a:solidFill>
                    <a:schemeClr val="accent4"/>
                  </a:solidFill>
                </a:rPr>
                <a:t> </a:t>
              </a:r>
              <a:r>
                <a:rPr lang="ar-BH" sz="2800" b="1" dirty="0" smtClean="0">
                  <a:ln/>
                  <a:solidFill>
                    <a:schemeClr val="accent4"/>
                  </a:solidFill>
                </a:rPr>
                <a:t>و أفهم</a:t>
              </a:r>
              <a:endParaRPr lang="en-US" sz="2800" b="1" dirty="0">
                <a:ln/>
                <a:solidFill>
                  <a:schemeClr val="accent4"/>
                </a:solidFill>
              </a:endParaRPr>
            </a:p>
          </p:txBody>
        </p:sp>
      </p:grpSp>
      <p:sp>
        <p:nvSpPr>
          <p:cNvPr id="2" name="TextBox 1"/>
          <p:cNvSpPr txBox="1"/>
          <p:nvPr/>
        </p:nvSpPr>
        <p:spPr>
          <a:xfrm>
            <a:off x="683568" y="1685189"/>
            <a:ext cx="7838760" cy="2554545"/>
          </a:xfrm>
          <a:prstGeom prst="rect">
            <a:avLst/>
          </a:prstGeom>
          <a:solidFill>
            <a:srgbClr val="CBF9CC"/>
          </a:solidFill>
        </p:spPr>
        <p:txBody>
          <a:bodyPr wrap="square" rtlCol="0">
            <a:spAutoFit/>
          </a:bodyPr>
          <a:lstStyle/>
          <a:p>
            <a:pPr algn="r"/>
            <a:endParaRPr lang="ar-BH" sz="3200" b="1" dirty="0" smtClean="0"/>
          </a:p>
          <a:p>
            <a:pPr algn="r"/>
            <a:endParaRPr lang="ar-BH" sz="3200" b="1" dirty="0"/>
          </a:p>
          <a:p>
            <a:pPr algn="r"/>
            <a:endParaRPr lang="ar-BH" sz="3200" b="1" dirty="0" smtClean="0"/>
          </a:p>
          <a:p>
            <a:pPr algn="r"/>
            <a:endParaRPr lang="ar-BH" sz="3200" b="1" dirty="0"/>
          </a:p>
          <a:p>
            <a:pPr algn="r"/>
            <a:endParaRPr lang="ar-BH" sz="3200" b="1" dirty="0" smtClean="0"/>
          </a:p>
        </p:txBody>
      </p:sp>
      <p:sp>
        <p:nvSpPr>
          <p:cNvPr id="4" name="TextBox 3"/>
          <p:cNvSpPr txBox="1"/>
          <p:nvPr/>
        </p:nvSpPr>
        <p:spPr>
          <a:xfrm>
            <a:off x="3859959" y="910461"/>
            <a:ext cx="4662369" cy="646331"/>
          </a:xfrm>
          <a:prstGeom prst="rect">
            <a:avLst/>
          </a:prstGeom>
          <a:solidFill>
            <a:srgbClr val="CCECFF"/>
          </a:solidFill>
        </p:spPr>
        <p:txBody>
          <a:bodyPr wrap="square" rtlCol="0">
            <a:spAutoFit/>
          </a:bodyPr>
          <a:lstStyle/>
          <a:p>
            <a:r>
              <a:rPr lang="ar-BH" sz="3600" b="1" dirty="0"/>
              <a:t>المعنى الإجمالي للسورة</a:t>
            </a:r>
            <a:endParaRPr lang="en-US" sz="3600" b="1" dirty="0"/>
          </a:p>
        </p:txBody>
      </p:sp>
      <p:sp>
        <p:nvSpPr>
          <p:cNvPr id="12" name="Rectangle 11"/>
          <p:cNvSpPr/>
          <p:nvPr/>
        </p:nvSpPr>
        <p:spPr>
          <a:xfrm>
            <a:off x="4457341" y="1676384"/>
            <a:ext cx="4083169" cy="584775"/>
          </a:xfrm>
          <a:prstGeom prst="rect">
            <a:avLst/>
          </a:prstGeom>
        </p:spPr>
        <p:txBody>
          <a:bodyPr wrap="none">
            <a:spAutoFit/>
          </a:bodyPr>
          <a:lstStyle/>
          <a:p>
            <a:pPr lvl="0" algn="r"/>
            <a:r>
              <a:rPr lang="ar-BH" sz="3200" b="1" dirty="0">
                <a:solidFill>
                  <a:srgbClr val="000000"/>
                </a:solidFill>
              </a:rPr>
              <a:t>1- المسلمُ يؤمنُ بيومِ القيامةِ.</a:t>
            </a:r>
          </a:p>
        </p:txBody>
      </p:sp>
      <p:sp>
        <p:nvSpPr>
          <p:cNvPr id="13" name="Rectangle 12"/>
          <p:cNvSpPr/>
          <p:nvPr/>
        </p:nvSpPr>
        <p:spPr>
          <a:xfrm>
            <a:off x="5516377" y="2163542"/>
            <a:ext cx="3005951" cy="584775"/>
          </a:xfrm>
          <a:prstGeom prst="rect">
            <a:avLst/>
          </a:prstGeom>
        </p:spPr>
        <p:txBody>
          <a:bodyPr wrap="none">
            <a:spAutoFit/>
          </a:bodyPr>
          <a:lstStyle/>
          <a:p>
            <a:pPr lvl="0" algn="r"/>
            <a:r>
              <a:rPr lang="ar-BH" sz="3200" b="1" dirty="0">
                <a:solidFill>
                  <a:srgbClr val="000000"/>
                </a:solidFill>
              </a:rPr>
              <a:t>2- </a:t>
            </a:r>
            <a:r>
              <a:rPr lang="ar-BH" sz="3200" b="1" dirty="0" smtClean="0">
                <a:solidFill>
                  <a:srgbClr val="000000"/>
                </a:solidFill>
              </a:rPr>
              <a:t>يعطفُ </a:t>
            </a:r>
            <a:r>
              <a:rPr lang="ar-BH" sz="3200" b="1" dirty="0">
                <a:solidFill>
                  <a:srgbClr val="000000"/>
                </a:solidFill>
              </a:rPr>
              <a:t>على اليتيم.</a:t>
            </a:r>
          </a:p>
        </p:txBody>
      </p:sp>
      <p:sp>
        <p:nvSpPr>
          <p:cNvPr id="14" name="Rectangle 13"/>
          <p:cNvSpPr/>
          <p:nvPr/>
        </p:nvSpPr>
        <p:spPr>
          <a:xfrm>
            <a:off x="4755603" y="2682582"/>
            <a:ext cx="3756156" cy="584775"/>
          </a:xfrm>
          <a:prstGeom prst="rect">
            <a:avLst/>
          </a:prstGeom>
        </p:spPr>
        <p:txBody>
          <a:bodyPr wrap="none">
            <a:spAutoFit/>
          </a:bodyPr>
          <a:lstStyle/>
          <a:p>
            <a:pPr lvl="0" algn="r"/>
            <a:r>
              <a:rPr lang="ar-BH" sz="3200" b="1" dirty="0" smtClean="0">
                <a:solidFill>
                  <a:srgbClr val="000000"/>
                </a:solidFill>
              </a:rPr>
              <a:t>3- </a:t>
            </a:r>
            <a:r>
              <a:rPr lang="ar-BH" sz="3200" b="1" dirty="0">
                <a:solidFill>
                  <a:srgbClr val="000000"/>
                </a:solidFill>
              </a:rPr>
              <a:t>يُطعمُ الفقيرَ </a:t>
            </a:r>
            <a:r>
              <a:rPr lang="ar-BH" sz="3200" b="1" dirty="0" smtClean="0">
                <a:solidFill>
                  <a:srgbClr val="000000"/>
                </a:solidFill>
              </a:rPr>
              <a:t>والمسكينَ</a:t>
            </a:r>
            <a:r>
              <a:rPr lang="ar-BH" sz="3200" b="1" dirty="0">
                <a:solidFill>
                  <a:srgbClr val="000000"/>
                </a:solidFill>
              </a:rPr>
              <a:t>.</a:t>
            </a:r>
          </a:p>
        </p:txBody>
      </p:sp>
      <p:sp>
        <p:nvSpPr>
          <p:cNvPr id="15" name="Rectangle 14"/>
          <p:cNvSpPr/>
          <p:nvPr/>
        </p:nvSpPr>
        <p:spPr>
          <a:xfrm>
            <a:off x="1188027" y="3132257"/>
            <a:ext cx="7344413" cy="584775"/>
          </a:xfrm>
          <a:prstGeom prst="rect">
            <a:avLst/>
          </a:prstGeom>
        </p:spPr>
        <p:txBody>
          <a:bodyPr wrap="square">
            <a:spAutoFit/>
          </a:bodyPr>
          <a:lstStyle/>
          <a:p>
            <a:pPr lvl="0" algn="r"/>
            <a:r>
              <a:rPr lang="ar-BH" sz="3200" b="1" dirty="0" smtClean="0">
                <a:solidFill>
                  <a:srgbClr val="000000"/>
                </a:solidFill>
              </a:rPr>
              <a:t>4- </a:t>
            </a:r>
            <a:r>
              <a:rPr lang="ar-BH" sz="3200" b="1" dirty="0">
                <a:solidFill>
                  <a:srgbClr val="000000"/>
                </a:solidFill>
              </a:rPr>
              <a:t>يُصلي للهِ </a:t>
            </a:r>
            <a:r>
              <a:rPr lang="ar-BH" sz="3200" b="1" dirty="0" smtClean="0">
                <a:solidFill>
                  <a:srgbClr val="000000"/>
                </a:solidFill>
              </a:rPr>
              <a:t>تعالى، </a:t>
            </a:r>
            <a:r>
              <a:rPr lang="ar-BH" sz="3200" b="1" dirty="0">
                <a:solidFill>
                  <a:srgbClr val="000000"/>
                </a:solidFill>
              </a:rPr>
              <a:t>ولا ينسى أداءَ الصلاةِ في </a:t>
            </a:r>
            <a:r>
              <a:rPr lang="ar-BH" sz="3200" b="1" dirty="0" smtClean="0">
                <a:solidFill>
                  <a:srgbClr val="000000"/>
                </a:solidFill>
              </a:rPr>
              <a:t>وقتِها.</a:t>
            </a:r>
            <a:endParaRPr lang="ar-BH" sz="3200" b="1" dirty="0">
              <a:solidFill>
                <a:srgbClr val="000000"/>
              </a:solidFill>
            </a:endParaRPr>
          </a:p>
        </p:txBody>
      </p:sp>
      <p:sp>
        <p:nvSpPr>
          <p:cNvPr id="16" name="Rectangle 15"/>
          <p:cNvSpPr/>
          <p:nvPr/>
        </p:nvSpPr>
        <p:spPr>
          <a:xfrm>
            <a:off x="1574064" y="3595954"/>
            <a:ext cx="6948264" cy="584775"/>
          </a:xfrm>
          <a:prstGeom prst="rect">
            <a:avLst/>
          </a:prstGeom>
        </p:spPr>
        <p:txBody>
          <a:bodyPr wrap="square">
            <a:spAutoFit/>
          </a:bodyPr>
          <a:lstStyle/>
          <a:p>
            <a:pPr lvl="0" algn="r"/>
            <a:r>
              <a:rPr lang="ar-BH" sz="3200" b="1" dirty="0">
                <a:solidFill>
                  <a:srgbClr val="000000"/>
                </a:solidFill>
              </a:rPr>
              <a:t>5- إذا طلبَ أحدٌ منهُ </a:t>
            </a:r>
            <a:r>
              <a:rPr lang="ar-BH" sz="3200" b="1" dirty="0" smtClean="0">
                <a:solidFill>
                  <a:srgbClr val="000000"/>
                </a:solidFill>
              </a:rPr>
              <a:t>شيئًا </a:t>
            </a:r>
            <a:r>
              <a:rPr lang="ar-BH" sz="3200" b="1" dirty="0">
                <a:solidFill>
                  <a:srgbClr val="000000"/>
                </a:solidFill>
              </a:rPr>
              <a:t>للانتفاعِ بهِ أعارهُ إيّاهُ.</a:t>
            </a:r>
          </a:p>
        </p:txBody>
      </p:sp>
    </p:spTree>
    <p:extLst>
      <p:ext uri="{BB962C8B-B14F-4D97-AF65-F5344CB8AC3E}">
        <p14:creationId xmlns:p14="http://schemas.microsoft.com/office/powerpoint/2010/main" val="662393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p:cTn id="19" dur="1000" fill="hold"/>
                                        <p:tgtEl>
                                          <p:spTgt spid="2"/>
                                        </p:tgtEl>
                                        <p:attrNameLst>
                                          <p:attrName>ppt_w</p:attrName>
                                        </p:attrNameLst>
                                      </p:cBhvr>
                                      <p:tavLst>
                                        <p:tav tm="0">
                                          <p:val>
                                            <p:fltVal val="0"/>
                                          </p:val>
                                        </p:tav>
                                        <p:tav tm="100000">
                                          <p:val>
                                            <p:strVal val="#ppt_w"/>
                                          </p:val>
                                        </p:tav>
                                      </p:tavLst>
                                    </p:anim>
                                    <p:anim calcmode="lin" valueType="num">
                                      <p:cBhvr>
                                        <p:cTn id="20" dur="1000" fill="hold"/>
                                        <p:tgtEl>
                                          <p:spTgt spid="2"/>
                                        </p:tgtEl>
                                        <p:attrNameLst>
                                          <p:attrName>ppt_h</p:attrName>
                                        </p:attrNameLst>
                                      </p:cBhvr>
                                      <p:tavLst>
                                        <p:tav tm="0">
                                          <p:val>
                                            <p:fltVal val="0"/>
                                          </p:val>
                                        </p:tav>
                                        <p:tav tm="100000">
                                          <p:val>
                                            <p:strVal val="#ppt_h"/>
                                          </p:val>
                                        </p:tav>
                                      </p:tavLst>
                                    </p:anim>
                                    <p:anim calcmode="lin" valueType="num">
                                      <p:cBhvr>
                                        <p:cTn id="21" dur="1000" fill="hold"/>
                                        <p:tgtEl>
                                          <p:spTgt spid="2"/>
                                        </p:tgtEl>
                                        <p:attrNameLst>
                                          <p:attrName>style.rotation</p:attrName>
                                        </p:attrNameLst>
                                      </p:cBhvr>
                                      <p:tavLst>
                                        <p:tav tm="0">
                                          <p:val>
                                            <p:fltVal val="90"/>
                                          </p:val>
                                        </p:tav>
                                        <p:tav tm="100000">
                                          <p:val>
                                            <p:fltVal val="0"/>
                                          </p:val>
                                        </p:tav>
                                      </p:tavLst>
                                    </p:anim>
                                    <p:animEffect transition="in" filter="fade">
                                      <p:cBhvr>
                                        <p:cTn id="22" dur="10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 calcmode="lin" valueType="num">
                                      <p:cBhvr additive="base">
                                        <p:cTn id="27" dur="500" fill="hold"/>
                                        <p:tgtEl>
                                          <p:spTgt spid="12"/>
                                        </p:tgtEl>
                                        <p:attrNameLst>
                                          <p:attrName>ppt_x</p:attrName>
                                        </p:attrNameLst>
                                      </p:cBhvr>
                                      <p:tavLst>
                                        <p:tav tm="0">
                                          <p:val>
                                            <p:strVal val="#ppt_x"/>
                                          </p:val>
                                        </p:tav>
                                        <p:tav tm="100000">
                                          <p:val>
                                            <p:strVal val="#ppt_x"/>
                                          </p:val>
                                        </p:tav>
                                      </p:tavLst>
                                    </p:anim>
                                    <p:anim calcmode="lin" valueType="num">
                                      <p:cBhvr additive="base">
                                        <p:cTn id="2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wipe(down)">
                                      <p:cBhvr>
                                        <p:cTn id="33" dur="500"/>
                                        <p:tgtEl>
                                          <p:spTgt spid="13"/>
                                        </p:tgtEl>
                                      </p:cBhvr>
                                    </p:animEffect>
                                  </p:childTnLst>
                                </p:cTn>
                              </p:par>
                            </p:childTnLst>
                          </p:cTn>
                        </p:par>
                      </p:childTnLst>
                    </p:cTn>
                  </p:par>
                  <p:par>
                    <p:cTn id="34" fill="hold">
                      <p:stCondLst>
                        <p:cond delay="indefinite"/>
                      </p:stCondLst>
                      <p:childTnLst>
                        <p:par>
                          <p:cTn id="35" fill="hold">
                            <p:stCondLst>
                              <p:cond delay="0"/>
                            </p:stCondLst>
                            <p:childTnLst>
                              <p:par>
                                <p:cTn id="36" presetID="55" presetClass="entr" presetSubtype="0" fill="hold" grpId="0" nodeType="clickEffect">
                                  <p:stCondLst>
                                    <p:cond delay="0"/>
                                  </p:stCondLst>
                                  <p:childTnLst>
                                    <p:set>
                                      <p:cBhvr>
                                        <p:cTn id="37" dur="1" fill="hold">
                                          <p:stCondLst>
                                            <p:cond delay="0"/>
                                          </p:stCondLst>
                                        </p:cTn>
                                        <p:tgtEl>
                                          <p:spTgt spid="14"/>
                                        </p:tgtEl>
                                        <p:attrNameLst>
                                          <p:attrName>style.visibility</p:attrName>
                                        </p:attrNameLst>
                                      </p:cBhvr>
                                      <p:to>
                                        <p:strVal val="visible"/>
                                      </p:to>
                                    </p:set>
                                    <p:anim calcmode="lin" valueType="num">
                                      <p:cBhvr>
                                        <p:cTn id="38" dur="1000" fill="hold"/>
                                        <p:tgtEl>
                                          <p:spTgt spid="14"/>
                                        </p:tgtEl>
                                        <p:attrNameLst>
                                          <p:attrName>ppt_w</p:attrName>
                                        </p:attrNameLst>
                                      </p:cBhvr>
                                      <p:tavLst>
                                        <p:tav tm="0">
                                          <p:val>
                                            <p:strVal val="#ppt_w*0.70"/>
                                          </p:val>
                                        </p:tav>
                                        <p:tav tm="100000">
                                          <p:val>
                                            <p:strVal val="#ppt_w"/>
                                          </p:val>
                                        </p:tav>
                                      </p:tavLst>
                                    </p:anim>
                                    <p:anim calcmode="lin" valueType="num">
                                      <p:cBhvr>
                                        <p:cTn id="39" dur="1000" fill="hold"/>
                                        <p:tgtEl>
                                          <p:spTgt spid="14"/>
                                        </p:tgtEl>
                                        <p:attrNameLst>
                                          <p:attrName>ppt_h</p:attrName>
                                        </p:attrNameLst>
                                      </p:cBhvr>
                                      <p:tavLst>
                                        <p:tav tm="0">
                                          <p:val>
                                            <p:strVal val="#ppt_h"/>
                                          </p:val>
                                        </p:tav>
                                        <p:tav tm="100000">
                                          <p:val>
                                            <p:strVal val="#ppt_h"/>
                                          </p:val>
                                        </p:tav>
                                      </p:tavLst>
                                    </p:anim>
                                    <p:animEffect transition="in" filter="fade">
                                      <p:cBhvr>
                                        <p:cTn id="40" dur="1000"/>
                                        <p:tgtEl>
                                          <p:spTgt spid="14"/>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grpId="0" nodeType="clickEffect">
                                  <p:stCondLst>
                                    <p:cond delay="0"/>
                                  </p:stCondLst>
                                  <p:childTnLst>
                                    <p:set>
                                      <p:cBhvr>
                                        <p:cTn id="44" dur="1" fill="hold">
                                          <p:stCondLst>
                                            <p:cond delay="0"/>
                                          </p:stCondLst>
                                        </p:cTn>
                                        <p:tgtEl>
                                          <p:spTgt spid="15"/>
                                        </p:tgtEl>
                                        <p:attrNameLst>
                                          <p:attrName>style.visibility</p:attrName>
                                        </p:attrNameLst>
                                      </p:cBhvr>
                                      <p:to>
                                        <p:strVal val="visible"/>
                                      </p:to>
                                    </p:set>
                                    <p:anim calcmode="lin" valueType="num">
                                      <p:cBhvr>
                                        <p:cTn id="45" dur="500" fill="hold"/>
                                        <p:tgtEl>
                                          <p:spTgt spid="15"/>
                                        </p:tgtEl>
                                        <p:attrNameLst>
                                          <p:attrName>ppt_w</p:attrName>
                                        </p:attrNameLst>
                                      </p:cBhvr>
                                      <p:tavLst>
                                        <p:tav tm="0">
                                          <p:val>
                                            <p:fltVal val="0"/>
                                          </p:val>
                                        </p:tav>
                                        <p:tav tm="100000">
                                          <p:val>
                                            <p:strVal val="#ppt_w"/>
                                          </p:val>
                                        </p:tav>
                                      </p:tavLst>
                                    </p:anim>
                                    <p:anim calcmode="lin" valueType="num">
                                      <p:cBhvr>
                                        <p:cTn id="46" dur="500" fill="hold"/>
                                        <p:tgtEl>
                                          <p:spTgt spid="15"/>
                                        </p:tgtEl>
                                        <p:attrNameLst>
                                          <p:attrName>ppt_h</p:attrName>
                                        </p:attrNameLst>
                                      </p:cBhvr>
                                      <p:tavLst>
                                        <p:tav tm="0">
                                          <p:val>
                                            <p:fltVal val="0"/>
                                          </p:val>
                                        </p:tav>
                                        <p:tav tm="100000">
                                          <p:val>
                                            <p:strVal val="#ppt_h"/>
                                          </p:val>
                                        </p:tav>
                                      </p:tavLst>
                                    </p:anim>
                                    <p:animEffect transition="in" filter="fade">
                                      <p:cBhvr>
                                        <p:cTn id="47" dur="500"/>
                                        <p:tgtEl>
                                          <p:spTgt spid="15"/>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6"/>
                                        </p:tgtEl>
                                        <p:attrNameLst>
                                          <p:attrName>style.visibility</p:attrName>
                                        </p:attrNameLst>
                                      </p:cBhvr>
                                      <p:to>
                                        <p:strVal val="visible"/>
                                      </p:to>
                                    </p:set>
                                    <p:animEffect transition="in" filter="fade">
                                      <p:cBhvr>
                                        <p:cTn id="5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12" grpId="0"/>
      <p:bldP spid="13" grpId="0"/>
      <p:bldP spid="14" grpId="0"/>
      <p:bldP spid="15" grpId="0"/>
      <p:bldP spid="16" grpId="0"/>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220253002"/>
              </p:ext>
            </p:extLst>
          </p:nvPr>
        </p:nvGraphicFramePr>
        <p:xfrm>
          <a:off x="5868144" y="1916832"/>
          <a:ext cx="2783632" cy="3672410"/>
        </p:xfrm>
        <a:graphic>
          <a:graphicData uri="http://schemas.openxmlformats.org/drawingml/2006/table">
            <a:tbl>
              <a:tblPr firstRow="1" bandRow="1">
                <a:tableStyleId>{5DA37D80-6434-44D0-A028-1B22A696006F}</a:tableStyleId>
              </a:tblPr>
              <a:tblGrid>
                <a:gridCol w="2783632">
                  <a:extLst>
                    <a:ext uri="{9D8B030D-6E8A-4147-A177-3AD203B41FA5}">
                      <a16:colId xmlns:a16="http://schemas.microsoft.com/office/drawing/2014/main" val="3400287440"/>
                    </a:ext>
                  </a:extLst>
                </a:gridCol>
              </a:tblGrid>
              <a:tr h="734482">
                <a:tc>
                  <a:txBody>
                    <a:bodyPr/>
                    <a:lstStyle/>
                    <a:p>
                      <a:pPr algn="ctr"/>
                      <a:r>
                        <a:rPr lang="ar-BH" sz="2800" dirty="0" smtClean="0"/>
                        <a:t>1</a:t>
                      </a:r>
                      <a:endParaRPr lang="en-US" sz="2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extLst>
                  <a:ext uri="{0D108BD9-81ED-4DB2-BD59-A6C34878D82A}">
                    <a16:rowId xmlns:a16="http://schemas.microsoft.com/office/drawing/2014/main" val="3701188395"/>
                  </a:ext>
                </a:extLst>
              </a:tr>
              <a:tr h="734482">
                <a:tc>
                  <a:txBody>
                    <a:bodyPr/>
                    <a:lstStyle/>
                    <a:p>
                      <a:pPr algn="ctr"/>
                      <a:r>
                        <a:rPr lang="ar-BH" sz="3200" dirty="0" smtClean="0"/>
                        <a:t>المسلمُ يؤمنُ بيومِ </a:t>
                      </a:r>
                      <a:endParaRPr lang="en-US" sz="3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214707"/>
                  </a:ext>
                </a:extLst>
              </a:tr>
              <a:tr h="734482">
                <a:tc>
                  <a:txBody>
                    <a:bodyPr/>
                    <a:lstStyle/>
                    <a:p>
                      <a:pPr algn="ctr"/>
                      <a:r>
                        <a:rPr kumimoji="0" lang="ar-BH" sz="3200" u="none" strike="noStrike" kern="1200" cap="none" spc="0" normalizeH="0" baseline="0" noProof="0" dirty="0" smtClean="0">
                          <a:ln>
                            <a:noFill/>
                          </a:ln>
                          <a:effectLst/>
                          <a:uLnTx/>
                          <a:uFillTx/>
                        </a:rPr>
                        <a:t>المسلمُ يعطفُ على </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24519354"/>
                  </a:ext>
                </a:extLst>
              </a:tr>
              <a:tr h="734482">
                <a:tc>
                  <a:txBody>
                    <a:bodyPr/>
                    <a:lstStyle/>
                    <a:p>
                      <a:pPr algn="ctr"/>
                      <a:r>
                        <a:rPr kumimoji="0" lang="ar-BH" sz="3200" u="none" strike="noStrike" kern="1200" cap="none" spc="0" normalizeH="0" baseline="0" noProof="0" dirty="0" smtClean="0">
                          <a:ln>
                            <a:noFill/>
                          </a:ln>
                          <a:effectLst/>
                          <a:uLnTx/>
                          <a:uFillTx/>
                        </a:rPr>
                        <a:t>المسلمُ يُطعِمُ</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87864461"/>
                  </a:ext>
                </a:extLst>
              </a:tr>
              <a:tr h="734482">
                <a:tc>
                  <a:txBody>
                    <a:bodyPr/>
                    <a:lstStyle/>
                    <a:p>
                      <a:pPr algn="ctr"/>
                      <a:r>
                        <a:rPr kumimoji="0" lang="ar-BH" sz="3200" u="none" strike="noStrike" kern="1200" cap="none" spc="0" normalizeH="0" baseline="0" noProof="0" dirty="0" smtClean="0">
                          <a:ln>
                            <a:noFill/>
                          </a:ln>
                          <a:effectLst/>
                          <a:uLnTx/>
                          <a:uFillTx/>
                        </a:rPr>
                        <a:t>المسلمُ يُصلّي </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00529589"/>
                  </a:ext>
                </a:extLst>
              </a:tr>
            </a:tbl>
          </a:graphicData>
        </a:graphic>
      </p:graphicFrame>
      <p:graphicFrame>
        <p:nvGraphicFramePr>
          <p:cNvPr id="4" name="Table 3"/>
          <p:cNvGraphicFramePr>
            <a:graphicFrameLocks noGrp="1"/>
          </p:cNvGraphicFramePr>
          <p:nvPr>
            <p:extLst>
              <p:ext uri="{D42A27DB-BD31-4B8C-83A1-F6EECF244321}">
                <p14:modId xmlns:p14="http://schemas.microsoft.com/office/powerpoint/2010/main" val="472737721"/>
              </p:ext>
            </p:extLst>
          </p:nvPr>
        </p:nvGraphicFramePr>
        <p:xfrm>
          <a:off x="1043608" y="1916832"/>
          <a:ext cx="2783632" cy="3791368"/>
        </p:xfrm>
        <a:graphic>
          <a:graphicData uri="http://schemas.openxmlformats.org/drawingml/2006/table">
            <a:tbl>
              <a:tblPr firstRow="1" bandRow="1">
                <a:tableStyleId>{E8B1032C-EA38-4F05-BA0D-38AFFFC7BED3}</a:tableStyleId>
              </a:tblPr>
              <a:tblGrid>
                <a:gridCol w="2783632">
                  <a:extLst>
                    <a:ext uri="{9D8B030D-6E8A-4147-A177-3AD203B41FA5}">
                      <a16:colId xmlns:a16="http://schemas.microsoft.com/office/drawing/2014/main" val="3400287440"/>
                    </a:ext>
                  </a:extLst>
                </a:gridCol>
              </a:tblGrid>
              <a:tr h="734482">
                <a:tc>
                  <a:txBody>
                    <a:bodyPr/>
                    <a:lstStyle/>
                    <a:p>
                      <a:pPr algn="ctr"/>
                      <a:r>
                        <a:rPr lang="ar-BH" sz="2800" dirty="0" smtClean="0"/>
                        <a:t>2</a:t>
                      </a:r>
                      <a:endParaRPr lang="en-US" sz="2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extLst>
                  <a:ext uri="{0D108BD9-81ED-4DB2-BD59-A6C34878D82A}">
                    <a16:rowId xmlns:a16="http://schemas.microsoft.com/office/drawing/2014/main" val="3701188395"/>
                  </a:ext>
                </a:extLst>
              </a:tr>
              <a:tr h="734482">
                <a:tc>
                  <a:txBody>
                    <a:bodyPr/>
                    <a:lstStyle/>
                    <a:p>
                      <a:pPr algn="ctr"/>
                      <a:r>
                        <a:rPr lang="ar-BH" sz="3200" dirty="0" smtClean="0"/>
                        <a:t>اليتيمِ</a:t>
                      </a:r>
                      <a:endParaRPr lang="en-US" sz="3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214707"/>
                  </a:ext>
                </a:extLst>
              </a:tr>
              <a:tr h="734482">
                <a:tc>
                  <a:txBody>
                    <a:bodyPr/>
                    <a:lstStyle/>
                    <a:p>
                      <a:pPr algn="ctr"/>
                      <a:r>
                        <a:rPr kumimoji="0" lang="ar-BH" sz="3200" u="none" strike="noStrike" kern="1200" cap="none" spc="0" normalizeH="0" baseline="0" noProof="0" dirty="0" smtClean="0">
                          <a:ln>
                            <a:noFill/>
                          </a:ln>
                          <a:effectLst/>
                          <a:uLnTx/>
                          <a:uFillTx/>
                        </a:rPr>
                        <a:t>المسكين</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24519354"/>
                  </a:ext>
                </a:extLst>
              </a:tr>
              <a:tr h="734482">
                <a:tc>
                  <a:txBody>
                    <a:bodyPr/>
                    <a:lstStyle/>
                    <a:p>
                      <a:pPr algn="ctr"/>
                      <a:r>
                        <a:rPr kumimoji="0" lang="ar-BH" sz="3200" u="none" strike="noStrike" kern="1200" cap="none" spc="0" normalizeH="0" baseline="0" noProof="0" dirty="0" smtClean="0">
                          <a:ln>
                            <a:noFill/>
                          </a:ln>
                          <a:effectLst/>
                          <a:uLnTx/>
                          <a:uFillTx/>
                        </a:rPr>
                        <a:t>للهِ </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87864461"/>
                  </a:ext>
                </a:extLst>
              </a:tr>
              <a:tr h="734482">
                <a:tc>
                  <a:txBody>
                    <a:bodyPr/>
                    <a:lstStyle/>
                    <a:p>
                      <a:pPr algn="ctr"/>
                      <a:r>
                        <a:rPr kumimoji="0" lang="ar-BH" sz="3200" u="none" strike="noStrike" kern="1200" cap="none" spc="0" normalizeH="0" baseline="0" noProof="0" dirty="0" smtClean="0">
                          <a:ln>
                            <a:noFill/>
                          </a:ln>
                          <a:effectLst/>
                          <a:uLnTx/>
                          <a:uFillTx/>
                        </a:rPr>
                        <a:t>القيامة</a:t>
                      </a:r>
                    </a:p>
                    <a:p>
                      <a:pPr algn="ct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00529589"/>
                  </a:ext>
                </a:extLst>
              </a:tr>
            </a:tbl>
          </a:graphicData>
        </a:graphic>
      </p:graphicFrame>
      <p:sp>
        <p:nvSpPr>
          <p:cNvPr id="6" name="TextBox 5"/>
          <p:cNvSpPr txBox="1"/>
          <p:nvPr/>
        </p:nvSpPr>
        <p:spPr>
          <a:xfrm>
            <a:off x="671228" y="962222"/>
            <a:ext cx="8352928" cy="523220"/>
          </a:xfrm>
          <a:prstGeom prst="rect">
            <a:avLst/>
          </a:prstGeom>
          <a:solidFill>
            <a:srgbClr val="CCECFF"/>
          </a:solidFill>
        </p:spPr>
        <p:txBody>
          <a:bodyPr wrap="square" rtlCol="0">
            <a:spAutoFit/>
          </a:bodyPr>
          <a:lstStyle/>
          <a:p>
            <a:r>
              <a:rPr lang="ar-BH" sz="2800" b="1" dirty="0" smtClean="0"/>
              <a:t>أَصِلُ كلَّ عبارة في المجموعة الأولى بما يناسبها في المجموعة الثانية:</a:t>
            </a:r>
            <a:endParaRPr lang="en-US" sz="2800" b="1" dirty="0"/>
          </a:p>
        </p:txBody>
      </p:sp>
      <p:grpSp>
        <p:nvGrpSpPr>
          <p:cNvPr id="7" name="Group 6"/>
          <p:cNvGrpSpPr/>
          <p:nvPr/>
        </p:nvGrpSpPr>
        <p:grpSpPr>
          <a:xfrm>
            <a:off x="1259632" y="6309320"/>
            <a:ext cx="8712968" cy="419634"/>
            <a:chOff x="1187624" y="6309320"/>
            <a:chExt cx="8712968" cy="419634"/>
          </a:xfrm>
        </p:grpSpPr>
        <p:cxnSp>
          <p:nvCxnSpPr>
            <p:cNvPr id="8" name="Straight Connector 7"/>
            <p:cNvCxnSpPr/>
            <p:nvPr/>
          </p:nvCxnSpPr>
          <p:spPr bwMode="auto">
            <a:xfrm flipH="1">
              <a:off x="1187624" y="6309320"/>
              <a:ext cx="7848872" cy="0"/>
            </a:xfrm>
            <a:prstGeom prst="line">
              <a:avLst/>
            </a:prstGeom>
            <a:ln>
              <a:solidFill>
                <a:srgbClr val="C00000"/>
              </a:solidFill>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6084168" y="6328844"/>
              <a:ext cx="3816424" cy="400110"/>
            </a:xfrm>
            <a:prstGeom prst="rect">
              <a:avLst/>
            </a:prstGeom>
            <a:noFill/>
          </p:spPr>
          <p:txBody>
            <a:bodyPr wrap="square" rtlCol="0">
              <a:spAutoFit/>
            </a:bodyPr>
            <a:lstStyle/>
            <a:p>
              <a:r>
                <a:rPr lang="ar-BH" sz="2000" b="1" dirty="0" smtClean="0">
                  <a:latin typeface="Arabic Typesetting" panose="03020402040406030203" pitchFamily="66" charset="-78"/>
                  <a:cs typeface="Arabic Typesetting" panose="03020402040406030203" pitchFamily="66" charset="-78"/>
                </a:rPr>
                <a:t>وزارة التربية والتعليم – 2020م</a:t>
              </a:r>
              <a:endParaRPr lang="en-US" sz="2000" b="1" dirty="0">
                <a:latin typeface="Arabic Typesetting" panose="03020402040406030203" pitchFamily="66" charset="-78"/>
                <a:cs typeface="Arabic Typesetting" panose="03020402040406030203" pitchFamily="66" charset="-78"/>
              </a:endParaRPr>
            </a:p>
          </p:txBody>
        </p:sp>
      </p:grpSp>
      <p:cxnSp>
        <p:nvCxnSpPr>
          <p:cNvPr id="5" name="Straight Arrow Connector 4"/>
          <p:cNvCxnSpPr/>
          <p:nvPr/>
        </p:nvCxnSpPr>
        <p:spPr bwMode="auto">
          <a:xfrm flipH="1">
            <a:off x="3827240" y="2996952"/>
            <a:ext cx="2040904" cy="2304256"/>
          </a:xfrm>
          <a:prstGeom prst="straightConnector1">
            <a:avLst/>
          </a:prstGeom>
          <a:ln w="76200">
            <a:solidFill>
              <a:srgbClr val="7030A0"/>
            </a:solidFill>
            <a:headEnd type="none" w="med" len="med"/>
            <a:tailEnd type="triangle"/>
          </a:ln>
        </p:spPr>
        <p:style>
          <a:lnRef idx="3">
            <a:schemeClr val="accent1"/>
          </a:lnRef>
          <a:fillRef idx="0">
            <a:schemeClr val="accent1"/>
          </a:fillRef>
          <a:effectRef idx="2">
            <a:schemeClr val="accent1"/>
          </a:effectRef>
          <a:fontRef idx="minor">
            <a:schemeClr val="tx1"/>
          </a:fontRef>
        </p:style>
      </p:cxnSp>
      <p:cxnSp>
        <p:nvCxnSpPr>
          <p:cNvPr id="11" name="Straight Arrow Connector 10"/>
          <p:cNvCxnSpPr>
            <a:stCxn id="3" idx="1"/>
          </p:cNvCxnSpPr>
          <p:nvPr/>
        </p:nvCxnSpPr>
        <p:spPr bwMode="auto">
          <a:xfrm flipH="1" flipV="1">
            <a:off x="3827240" y="2996954"/>
            <a:ext cx="2040904" cy="756083"/>
          </a:xfrm>
          <a:prstGeom prst="straightConnector1">
            <a:avLst/>
          </a:prstGeom>
          <a:ln w="76200">
            <a:headEnd type="none" w="med" len="med"/>
            <a:tailEnd type="triangle"/>
          </a:ln>
        </p:spPr>
        <p:style>
          <a:lnRef idx="3">
            <a:schemeClr val="accent1"/>
          </a:lnRef>
          <a:fillRef idx="0">
            <a:schemeClr val="accent1"/>
          </a:fillRef>
          <a:effectRef idx="2">
            <a:schemeClr val="accent1"/>
          </a:effectRef>
          <a:fontRef idx="minor">
            <a:schemeClr val="tx1"/>
          </a:fontRef>
        </p:style>
      </p:cxnSp>
      <p:cxnSp>
        <p:nvCxnSpPr>
          <p:cNvPr id="12" name="Straight Arrow Connector 11"/>
          <p:cNvCxnSpPr>
            <a:endCxn id="4" idx="3"/>
          </p:cNvCxnSpPr>
          <p:nvPr/>
        </p:nvCxnSpPr>
        <p:spPr bwMode="auto">
          <a:xfrm flipH="1" flipV="1">
            <a:off x="3827240" y="3812516"/>
            <a:ext cx="2040904" cy="649652"/>
          </a:xfrm>
          <a:prstGeom prst="straightConnector1">
            <a:avLst/>
          </a:prstGeom>
          <a:ln w="76200">
            <a:solidFill>
              <a:srgbClr val="00B050"/>
            </a:solidFill>
            <a:headEnd type="none" w="med" len="med"/>
            <a:tailEnd type="triangle"/>
          </a:ln>
        </p:spPr>
        <p:style>
          <a:lnRef idx="3">
            <a:schemeClr val="accent3"/>
          </a:lnRef>
          <a:fillRef idx="0">
            <a:schemeClr val="accent3"/>
          </a:fillRef>
          <a:effectRef idx="2">
            <a:schemeClr val="accent3"/>
          </a:effectRef>
          <a:fontRef idx="minor">
            <a:schemeClr val="tx1"/>
          </a:fontRef>
        </p:style>
      </p:cxnSp>
      <p:cxnSp>
        <p:nvCxnSpPr>
          <p:cNvPr id="17" name="Straight Arrow Connector 16"/>
          <p:cNvCxnSpPr/>
          <p:nvPr/>
        </p:nvCxnSpPr>
        <p:spPr bwMode="auto">
          <a:xfrm flipH="1" flipV="1">
            <a:off x="3827240" y="4616342"/>
            <a:ext cx="2040904" cy="649652"/>
          </a:xfrm>
          <a:prstGeom prst="straightConnector1">
            <a:avLst/>
          </a:prstGeom>
          <a:ln w="76200">
            <a:solidFill>
              <a:srgbClr val="0070C0"/>
            </a:solidFill>
            <a:headEnd type="none" w="med" len="med"/>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678989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fade">
                                      <p:cBhvr>
                                        <p:cTn id="25" dur="500"/>
                                        <p:tgtEl>
                                          <p:spTgt spid="3"/>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fade">
                                      <p:cBhvr>
                                        <p:cTn id="30" dur="500"/>
                                        <p:tgtEl>
                                          <p:spTgt spid="4"/>
                                        </p:tgtEl>
                                      </p:cBhvr>
                                    </p:animEffect>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nodeType="click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fade">
                                      <p:cBhvr>
                                        <p:cTn id="35" dur="1000"/>
                                        <p:tgtEl>
                                          <p:spTgt spid="5"/>
                                        </p:tgtEl>
                                      </p:cBhvr>
                                    </p:animEffect>
                                    <p:anim calcmode="lin" valueType="num">
                                      <p:cBhvr>
                                        <p:cTn id="36" dur="1000" fill="hold"/>
                                        <p:tgtEl>
                                          <p:spTgt spid="5"/>
                                        </p:tgtEl>
                                        <p:attrNameLst>
                                          <p:attrName>ppt_x</p:attrName>
                                        </p:attrNameLst>
                                      </p:cBhvr>
                                      <p:tavLst>
                                        <p:tav tm="0">
                                          <p:val>
                                            <p:strVal val="#ppt_x"/>
                                          </p:val>
                                        </p:tav>
                                        <p:tav tm="100000">
                                          <p:val>
                                            <p:strVal val="#ppt_x"/>
                                          </p:val>
                                        </p:tav>
                                      </p:tavLst>
                                    </p:anim>
                                    <p:anim calcmode="lin" valueType="num">
                                      <p:cBhvr>
                                        <p:cTn id="37"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12" presetClass="entr" presetSubtype="4" fill="hold" nodeType="clickEffect">
                                  <p:stCondLst>
                                    <p:cond delay="0"/>
                                  </p:stCondLst>
                                  <p:childTnLst>
                                    <p:set>
                                      <p:cBhvr>
                                        <p:cTn id="41" dur="1" fill="hold">
                                          <p:stCondLst>
                                            <p:cond delay="0"/>
                                          </p:stCondLst>
                                        </p:cTn>
                                        <p:tgtEl>
                                          <p:spTgt spid="11"/>
                                        </p:tgtEl>
                                        <p:attrNameLst>
                                          <p:attrName>style.visibility</p:attrName>
                                        </p:attrNameLst>
                                      </p:cBhvr>
                                      <p:to>
                                        <p:strVal val="visible"/>
                                      </p:to>
                                    </p:set>
                                    <p:anim calcmode="lin" valueType="num">
                                      <p:cBhvr additive="base">
                                        <p:cTn id="42" dur="500"/>
                                        <p:tgtEl>
                                          <p:spTgt spid="11"/>
                                        </p:tgtEl>
                                        <p:attrNameLst>
                                          <p:attrName>ppt_y</p:attrName>
                                        </p:attrNameLst>
                                      </p:cBhvr>
                                      <p:tavLst>
                                        <p:tav tm="0">
                                          <p:val>
                                            <p:strVal val="#ppt_y+#ppt_h*1.125000"/>
                                          </p:val>
                                        </p:tav>
                                        <p:tav tm="100000">
                                          <p:val>
                                            <p:strVal val="#ppt_y"/>
                                          </p:val>
                                        </p:tav>
                                      </p:tavLst>
                                    </p:anim>
                                    <p:animEffect transition="in" filter="wipe(up)">
                                      <p:cBhvr>
                                        <p:cTn id="43" dur="500"/>
                                        <p:tgtEl>
                                          <p:spTgt spid="11"/>
                                        </p:tgtEl>
                                      </p:cBhvr>
                                    </p:animEffect>
                                  </p:childTnLst>
                                </p:cTn>
                              </p:par>
                            </p:childTnLst>
                          </p:cTn>
                        </p:par>
                      </p:childTnLst>
                    </p:cTn>
                  </p:par>
                  <p:par>
                    <p:cTn id="44" fill="hold">
                      <p:stCondLst>
                        <p:cond delay="indefinite"/>
                      </p:stCondLst>
                      <p:childTnLst>
                        <p:par>
                          <p:cTn id="45" fill="hold">
                            <p:stCondLst>
                              <p:cond delay="0"/>
                            </p:stCondLst>
                            <p:childTnLst>
                              <p:par>
                                <p:cTn id="46" presetID="9" presetClass="entr" presetSubtype="0" fill="hold" nodeType="clickEffect">
                                  <p:stCondLst>
                                    <p:cond delay="0"/>
                                  </p:stCondLst>
                                  <p:childTnLst>
                                    <p:set>
                                      <p:cBhvr>
                                        <p:cTn id="47" dur="1" fill="hold">
                                          <p:stCondLst>
                                            <p:cond delay="0"/>
                                          </p:stCondLst>
                                        </p:cTn>
                                        <p:tgtEl>
                                          <p:spTgt spid="12"/>
                                        </p:tgtEl>
                                        <p:attrNameLst>
                                          <p:attrName>style.visibility</p:attrName>
                                        </p:attrNameLst>
                                      </p:cBhvr>
                                      <p:to>
                                        <p:strVal val="visible"/>
                                      </p:to>
                                    </p:set>
                                    <p:animEffect transition="in" filter="dissolve">
                                      <p:cBhvr>
                                        <p:cTn id="48" dur="500"/>
                                        <p:tgtEl>
                                          <p:spTgt spid="12"/>
                                        </p:tgtEl>
                                      </p:cBhvr>
                                    </p:animEffect>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nodeType="clickEffect">
                                  <p:stCondLst>
                                    <p:cond delay="0"/>
                                  </p:stCondLst>
                                  <p:childTnLst>
                                    <p:set>
                                      <p:cBhvr>
                                        <p:cTn id="52" dur="1" fill="hold">
                                          <p:stCondLst>
                                            <p:cond delay="0"/>
                                          </p:stCondLst>
                                        </p:cTn>
                                        <p:tgtEl>
                                          <p:spTgt spid="17"/>
                                        </p:tgtEl>
                                        <p:attrNameLst>
                                          <p:attrName>style.visibility</p:attrName>
                                        </p:attrNameLst>
                                      </p:cBhvr>
                                      <p:to>
                                        <p:strVal val="visible"/>
                                      </p:to>
                                    </p:set>
                                    <p:anim calcmode="lin" valueType="num">
                                      <p:cBhvr additive="base">
                                        <p:cTn id="53" dur="500" fill="hold"/>
                                        <p:tgtEl>
                                          <p:spTgt spid="17"/>
                                        </p:tgtEl>
                                        <p:attrNameLst>
                                          <p:attrName>ppt_x</p:attrName>
                                        </p:attrNameLst>
                                      </p:cBhvr>
                                      <p:tavLst>
                                        <p:tav tm="0">
                                          <p:val>
                                            <p:strVal val="#ppt_x"/>
                                          </p:val>
                                        </p:tav>
                                        <p:tav tm="100000">
                                          <p:val>
                                            <p:strVal val="#ppt_x"/>
                                          </p:val>
                                        </p:tav>
                                      </p:tavLst>
                                    </p:anim>
                                    <p:anim calcmode="lin" valueType="num">
                                      <p:cBhvr additive="base">
                                        <p:cTn id="5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xtBox 5"/>
          <p:cNvSpPr txBox="1"/>
          <p:nvPr/>
        </p:nvSpPr>
        <p:spPr>
          <a:xfrm>
            <a:off x="467544" y="692696"/>
            <a:ext cx="8352928" cy="523220"/>
          </a:xfrm>
          <a:prstGeom prst="rect">
            <a:avLst/>
          </a:prstGeom>
          <a:solidFill>
            <a:srgbClr val="CCECFF"/>
          </a:solidFill>
        </p:spPr>
        <p:txBody>
          <a:bodyPr wrap="square" rtlCol="0">
            <a:spAutoFit/>
          </a:bodyPr>
          <a:lstStyle/>
          <a:p>
            <a:r>
              <a:rPr lang="ar-BH" sz="2800" b="1" dirty="0" smtClean="0"/>
              <a:t>أَختارُ الكلمات المناسبة مما يأتي لأمل</a:t>
            </a:r>
            <a:r>
              <a:rPr lang="ar-SA" sz="2800" b="1" dirty="0" smtClean="0"/>
              <a:t>أ</a:t>
            </a:r>
            <a:r>
              <a:rPr lang="ar-BH" sz="2800" b="1" dirty="0" smtClean="0"/>
              <a:t> الفراغات:</a:t>
            </a:r>
            <a:endParaRPr lang="en-US" sz="2800" b="1" dirty="0"/>
          </a:p>
        </p:txBody>
      </p:sp>
      <p:grpSp>
        <p:nvGrpSpPr>
          <p:cNvPr id="7" name="Group 6"/>
          <p:cNvGrpSpPr/>
          <p:nvPr/>
        </p:nvGrpSpPr>
        <p:grpSpPr>
          <a:xfrm>
            <a:off x="1259632" y="6309320"/>
            <a:ext cx="8712968" cy="419634"/>
            <a:chOff x="1187624" y="6309320"/>
            <a:chExt cx="8712968" cy="419634"/>
          </a:xfrm>
        </p:grpSpPr>
        <p:cxnSp>
          <p:nvCxnSpPr>
            <p:cNvPr id="8" name="Straight Connector 7"/>
            <p:cNvCxnSpPr/>
            <p:nvPr/>
          </p:nvCxnSpPr>
          <p:spPr bwMode="auto">
            <a:xfrm flipH="1">
              <a:off x="1187624" y="6309320"/>
              <a:ext cx="7848872" cy="0"/>
            </a:xfrm>
            <a:prstGeom prst="line">
              <a:avLst/>
            </a:prstGeom>
            <a:ln>
              <a:solidFill>
                <a:srgbClr val="C00000"/>
              </a:solidFill>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6084168" y="6328844"/>
              <a:ext cx="3816424" cy="400110"/>
            </a:xfrm>
            <a:prstGeom prst="rect">
              <a:avLst/>
            </a:prstGeom>
            <a:noFill/>
          </p:spPr>
          <p:txBody>
            <a:bodyPr wrap="square" rtlCol="0">
              <a:spAutoFit/>
            </a:bodyPr>
            <a:lstStyle/>
            <a:p>
              <a:r>
                <a:rPr lang="ar-BH" sz="2000" b="1" dirty="0" smtClean="0">
                  <a:latin typeface="Arabic Typesetting" panose="03020402040406030203" pitchFamily="66" charset="-78"/>
                  <a:cs typeface="Arabic Typesetting" panose="03020402040406030203" pitchFamily="66" charset="-78"/>
                </a:rPr>
                <a:t>وزارة التربية والتعليم – 2020م</a:t>
              </a:r>
              <a:endParaRPr lang="en-US" sz="2000" b="1" dirty="0">
                <a:latin typeface="Arabic Typesetting" panose="03020402040406030203" pitchFamily="66" charset="-78"/>
                <a:cs typeface="Arabic Typesetting" panose="03020402040406030203" pitchFamily="66" charset="-78"/>
              </a:endParaRPr>
            </a:p>
          </p:txBody>
        </p:sp>
      </p:grpSp>
      <p:sp>
        <p:nvSpPr>
          <p:cNvPr id="2" name="Rectangle 1"/>
          <p:cNvSpPr/>
          <p:nvPr/>
        </p:nvSpPr>
        <p:spPr>
          <a:xfrm>
            <a:off x="878186" y="2514139"/>
            <a:ext cx="7531643" cy="3462486"/>
          </a:xfrm>
          <a:prstGeom prst="rect">
            <a:avLst/>
          </a:prstGeom>
          <a:ln w="38100">
            <a:solidFill>
              <a:schemeClr val="tx1"/>
            </a:solidFill>
          </a:ln>
        </p:spPr>
        <p:txBody>
          <a:bodyPr wrap="square">
            <a:spAutoFit/>
          </a:bodyPr>
          <a:lstStyle/>
          <a:p>
            <a:pPr lvl="0">
              <a:lnSpc>
                <a:spcPct val="150000"/>
              </a:lnSpc>
            </a:pPr>
            <a:endParaRPr lang="ar-BH" sz="500" b="1" dirty="0" smtClean="0">
              <a:solidFill>
                <a:srgbClr val="000000"/>
              </a:solidFill>
            </a:endParaRPr>
          </a:p>
          <a:p>
            <a:pPr lvl="0">
              <a:lnSpc>
                <a:spcPct val="150000"/>
              </a:lnSpc>
            </a:pPr>
            <a:r>
              <a:rPr lang="ar-BH" sz="3400" b="1" dirty="0" smtClean="0">
                <a:solidFill>
                  <a:srgbClr val="000000"/>
                </a:solidFill>
              </a:rPr>
              <a:t>أَرَأَيْتَ </a:t>
            </a:r>
            <a:r>
              <a:rPr lang="ar-BH" sz="3400" b="1" dirty="0">
                <a:solidFill>
                  <a:srgbClr val="000000"/>
                </a:solidFill>
              </a:rPr>
              <a:t>الَّذِي يُكَذِّبُ </a:t>
            </a:r>
            <a:r>
              <a:rPr lang="ar-BH" sz="3400" b="1" dirty="0" smtClean="0">
                <a:solidFill>
                  <a:srgbClr val="000000"/>
                </a:solidFill>
              </a:rPr>
              <a:t>...... </a:t>
            </a:r>
            <a:r>
              <a:rPr lang="ar-BH" sz="3400" b="1" dirty="0">
                <a:solidFill>
                  <a:srgbClr val="000000"/>
                </a:solidFill>
              </a:rPr>
              <a:t>(1) فَذَلِكَ الَّذِي يَدُعُّ </a:t>
            </a:r>
            <a:r>
              <a:rPr lang="ar-BH" sz="3400" b="1" dirty="0" smtClean="0">
                <a:solidFill>
                  <a:srgbClr val="000000"/>
                </a:solidFill>
              </a:rPr>
              <a:t>........(</a:t>
            </a:r>
            <a:r>
              <a:rPr lang="ar-BH" sz="3400" b="1" dirty="0">
                <a:solidFill>
                  <a:srgbClr val="000000"/>
                </a:solidFill>
              </a:rPr>
              <a:t>2) وَلَا يَحُضُّ عَلَى طَعَامِ </a:t>
            </a:r>
            <a:r>
              <a:rPr lang="ar-BH" sz="3400" b="1" dirty="0" smtClean="0">
                <a:solidFill>
                  <a:srgbClr val="000000"/>
                </a:solidFill>
              </a:rPr>
              <a:t>......... </a:t>
            </a:r>
            <a:r>
              <a:rPr lang="ar-BH" sz="3400" b="1" dirty="0">
                <a:solidFill>
                  <a:srgbClr val="000000"/>
                </a:solidFill>
              </a:rPr>
              <a:t>(3) فَوَيْلٌ </a:t>
            </a:r>
            <a:r>
              <a:rPr lang="ar-BH" sz="3400" b="1" dirty="0" smtClean="0">
                <a:solidFill>
                  <a:srgbClr val="000000"/>
                </a:solidFill>
              </a:rPr>
              <a:t>........... </a:t>
            </a:r>
            <a:r>
              <a:rPr lang="ar-BH" sz="3400" b="1" dirty="0">
                <a:solidFill>
                  <a:srgbClr val="000000"/>
                </a:solidFill>
              </a:rPr>
              <a:t>(4) الَّذِينَ هُمْ عَنْ صَلَاتِهِمْ </a:t>
            </a:r>
            <a:r>
              <a:rPr lang="ar-BH" sz="3400" b="1" dirty="0" smtClean="0">
                <a:solidFill>
                  <a:srgbClr val="000000"/>
                </a:solidFill>
              </a:rPr>
              <a:t>........ </a:t>
            </a:r>
            <a:r>
              <a:rPr lang="ar-BH" sz="3400" b="1" dirty="0">
                <a:solidFill>
                  <a:srgbClr val="000000"/>
                </a:solidFill>
              </a:rPr>
              <a:t>(5) الَّذِينَ هُمْ </a:t>
            </a:r>
            <a:r>
              <a:rPr lang="ar-BH" sz="3400" b="1" dirty="0" smtClean="0">
                <a:solidFill>
                  <a:srgbClr val="000000"/>
                </a:solidFill>
              </a:rPr>
              <a:t>......... </a:t>
            </a:r>
            <a:r>
              <a:rPr lang="ar-BH" sz="3400" b="1" dirty="0">
                <a:solidFill>
                  <a:srgbClr val="000000"/>
                </a:solidFill>
              </a:rPr>
              <a:t>(6) وَيَمْنَعُونَ </a:t>
            </a:r>
            <a:r>
              <a:rPr lang="ar-BH" sz="3400" b="1" dirty="0" smtClean="0">
                <a:solidFill>
                  <a:srgbClr val="000000"/>
                </a:solidFill>
              </a:rPr>
              <a:t>.......... </a:t>
            </a:r>
            <a:r>
              <a:rPr lang="ar-BH" sz="3400" b="1" dirty="0">
                <a:solidFill>
                  <a:srgbClr val="000000"/>
                </a:solidFill>
              </a:rPr>
              <a:t>(7) </a:t>
            </a:r>
            <a:endParaRPr lang="ar-BH" sz="3400" b="1" dirty="0" smtClean="0">
              <a:solidFill>
                <a:srgbClr val="000000"/>
              </a:solidFill>
            </a:endParaRPr>
          </a:p>
          <a:p>
            <a:pPr lvl="0">
              <a:lnSpc>
                <a:spcPct val="150000"/>
              </a:lnSpc>
            </a:pPr>
            <a:endParaRPr lang="ar-BH" sz="500" b="1" dirty="0">
              <a:solidFill>
                <a:srgbClr val="000000"/>
              </a:solidFill>
            </a:endParaRPr>
          </a:p>
        </p:txBody>
      </p:sp>
      <p:sp>
        <p:nvSpPr>
          <p:cNvPr id="5" name="TextBox 4"/>
          <p:cNvSpPr txBox="1"/>
          <p:nvPr/>
        </p:nvSpPr>
        <p:spPr>
          <a:xfrm>
            <a:off x="611560" y="1412776"/>
            <a:ext cx="887093" cy="523220"/>
          </a:xfrm>
          <a:prstGeom prst="rect">
            <a:avLst/>
          </a:prstGeom>
          <a:solidFill>
            <a:srgbClr val="B4F385"/>
          </a:solidFill>
        </p:spPr>
        <p:txBody>
          <a:bodyPr wrap="square" rtlCol="0">
            <a:spAutoFit/>
          </a:bodyPr>
          <a:lstStyle/>
          <a:p>
            <a:r>
              <a:rPr lang="ar-BH" sz="2800" b="1" dirty="0" smtClean="0">
                <a:solidFill>
                  <a:srgbClr val="000000"/>
                </a:solidFill>
              </a:rPr>
              <a:t>بالدّينِ</a:t>
            </a:r>
            <a:endParaRPr lang="en-US" dirty="0"/>
          </a:p>
        </p:txBody>
      </p:sp>
      <p:sp>
        <p:nvSpPr>
          <p:cNvPr id="12" name="Rectangle 11"/>
          <p:cNvSpPr/>
          <p:nvPr/>
        </p:nvSpPr>
        <p:spPr>
          <a:xfrm>
            <a:off x="6752963" y="1425517"/>
            <a:ext cx="771365" cy="523220"/>
          </a:xfrm>
          <a:prstGeom prst="rect">
            <a:avLst/>
          </a:prstGeom>
          <a:solidFill>
            <a:srgbClr val="B4F385"/>
          </a:solidFill>
        </p:spPr>
        <p:txBody>
          <a:bodyPr wrap="none">
            <a:spAutoFit/>
          </a:bodyPr>
          <a:lstStyle/>
          <a:p>
            <a:r>
              <a:rPr lang="ar-BH" sz="2800" b="1" dirty="0">
                <a:solidFill>
                  <a:srgbClr val="000000"/>
                </a:solidFill>
              </a:rPr>
              <a:t>الْيَتِيمَ</a:t>
            </a:r>
            <a:endParaRPr lang="en-US" dirty="0"/>
          </a:p>
        </p:txBody>
      </p:sp>
      <p:sp>
        <p:nvSpPr>
          <p:cNvPr id="13" name="Rectangle 12"/>
          <p:cNvSpPr/>
          <p:nvPr/>
        </p:nvSpPr>
        <p:spPr>
          <a:xfrm>
            <a:off x="1619672" y="1429501"/>
            <a:ext cx="1316808" cy="523220"/>
          </a:xfrm>
          <a:prstGeom prst="rect">
            <a:avLst/>
          </a:prstGeom>
          <a:solidFill>
            <a:srgbClr val="B4F385"/>
          </a:solidFill>
        </p:spPr>
        <p:txBody>
          <a:bodyPr wrap="square">
            <a:spAutoFit/>
          </a:bodyPr>
          <a:lstStyle/>
          <a:p>
            <a:r>
              <a:rPr lang="ar-BH" sz="2800" b="1" dirty="0" smtClean="0">
                <a:solidFill>
                  <a:srgbClr val="000000"/>
                </a:solidFill>
              </a:rPr>
              <a:t>الْمِسْكِينِ</a:t>
            </a:r>
            <a:endParaRPr lang="en-US" dirty="0"/>
          </a:p>
        </p:txBody>
      </p:sp>
      <p:sp>
        <p:nvSpPr>
          <p:cNvPr id="14" name="Rectangle 13"/>
          <p:cNvSpPr/>
          <p:nvPr/>
        </p:nvSpPr>
        <p:spPr>
          <a:xfrm>
            <a:off x="7668344" y="1412776"/>
            <a:ext cx="1157689" cy="523220"/>
          </a:xfrm>
          <a:prstGeom prst="rect">
            <a:avLst/>
          </a:prstGeom>
          <a:solidFill>
            <a:srgbClr val="B4F385"/>
          </a:solidFill>
        </p:spPr>
        <p:txBody>
          <a:bodyPr wrap="none">
            <a:spAutoFit/>
          </a:bodyPr>
          <a:lstStyle/>
          <a:p>
            <a:r>
              <a:rPr lang="ar-BH" sz="2800" b="1" dirty="0">
                <a:solidFill>
                  <a:srgbClr val="000000"/>
                </a:solidFill>
              </a:rPr>
              <a:t>الْمَاعُونَ</a:t>
            </a:r>
            <a:endParaRPr lang="en-US" dirty="0"/>
          </a:p>
        </p:txBody>
      </p:sp>
      <p:sp>
        <p:nvSpPr>
          <p:cNvPr id="17" name="Rectangle 16"/>
          <p:cNvSpPr/>
          <p:nvPr/>
        </p:nvSpPr>
        <p:spPr>
          <a:xfrm>
            <a:off x="3128137" y="1412776"/>
            <a:ext cx="1011815" cy="523220"/>
          </a:xfrm>
          <a:prstGeom prst="rect">
            <a:avLst/>
          </a:prstGeom>
          <a:solidFill>
            <a:srgbClr val="B4F385"/>
          </a:solidFill>
        </p:spPr>
        <p:txBody>
          <a:bodyPr wrap="none">
            <a:spAutoFit/>
          </a:bodyPr>
          <a:lstStyle/>
          <a:p>
            <a:r>
              <a:rPr lang="ar-BH" sz="2800" b="1" dirty="0" smtClean="0">
                <a:solidFill>
                  <a:srgbClr val="000000"/>
                </a:solidFill>
              </a:rPr>
              <a:t>سَاهُونَ</a:t>
            </a:r>
            <a:endParaRPr lang="en-US" dirty="0"/>
          </a:p>
        </p:txBody>
      </p:sp>
      <p:sp>
        <p:nvSpPr>
          <p:cNvPr id="18" name="Rectangle 17"/>
          <p:cNvSpPr/>
          <p:nvPr/>
        </p:nvSpPr>
        <p:spPr>
          <a:xfrm>
            <a:off x="4251410" y="1412776"/>
            <a:ext cx="1040670" cy="523220"/>
          </a:xfrm>
          <a:prstGeom prst="rect">
            <a:avLst/>
          </a:prstGeom>
          <a:solidFill>
            <a:srgbClr val="B4F385"/>
          </a:solidFill>
        </p:spPr>
        <p:txBody>
          <a:bodyPr wrap="none">
            <a:spAutoFit/>
          </a:bodyPr>
          <a:lstStyle/>
          <a:p>
            <a:r>
              <a:rPr lang="ar-BH" sz="2800" b="1" dirty="0">
                <a:solidFill>
                  <a:srgbClr val="000000"/>
                </a:solidFill>
              </a:rPr>
              <a:t>يُرَاءُونَ</a:t>
            </a:r>
            <a:endParaRPr lang="en-US" dirty="0"/>
          </a:p>
        </p:txBody>
      </p:sp>
      <p:sp>
        <p:nvSpPr>
          <p:cNvPr id="19" name="Rectangle 18"/>
          <p:cNvSpPr/>
          <p:nvPr/>
        </p:nvSpPr>
        <p:spPr>
          <a:xfrm>
            <a:off x="5430535" y="1412776"/>
            <a:ext cx="1157689" cy="523220"/>
          </a:xfrm>
          <a:prstGeom prst="rect">
            <a:avLst/>
          </a:prstGeom>
          <a:solidFill>
            <a:srgbClr val="B4F385"/>
          </a:solidFill>
        </p:spPr>
        <p:txBody>
          <a:bodyPr wrap="none">
            <a:spAutoFit/>
          </a:bodyPr>
          <a:lstStyle/>
          <a:p>
            <a:r>
              <a:rPr lang="ar-BH" sz="2800" b="1" dirty="0"/>
              <a:t>لِلْمُصَلِّينَ</a:t>
            </a:r>
            <a:endParaRPr lang="en-US" sz="2800" dirty="0"/>
          </a:p>
        </p:txBody>
      </p:sp>
      <p:sp>
        <p:nvSpPr>
          <p:cNvPr id="20" name="TextBox 19"/>
          <p:cNvSpPr txBox="1"/>
          <p:nvPr/>
        </p:nvSpPr>
        <p:spPr>
          <a:xfrm>
            <a:off x="4322428" y="2833772"/>
            <a:ext cx="887093" cy="523220"/>
          </a:xfrm>
          <a:prstGeom prst="rect">
            <a:avLst/>
          </a:prstGeom>
          <a:solidFill>
            <a:srgbClr val="B4F385"/>
          </a:solidFill>
        </p:spPr>
        <p:txBody>
          <a:bodyPr wrap="square" rtlCol="0">
            <a:spAutoFit/>
          </a:bodyPr>
          <a:lstStyle/>
          <a:p>
            <a:r>
              <a:rPr lang="ar-BH" sz="2800" b="1" dirty="0" smtClean="0">
                <a:solidFill>
                  <a:srgbClr val="000000"/>
                </a:solidFill>
              </a:rPr>
              <a:t>بالدّينِ</a:t>
            </a:r>
            <a:endParaRPr lang="en-US" dirty="0"/>
          </a:p>
        </p:txBody>
      </p:sp>
      <p:sp>
        <p:nvSpPr>
          <p:cNvPr id="21" name="Rectangle 20"/>
          <p:cNvSpPr/>
          <p:nvPr/>
        </p:nvSpPr>
        <p:spPr>
          <a:xfrm>
            <a:off x="7164288" y="3599438"/>
            <a:ext cx="1008112" cy="523220"/>
          </a:xfrm>
          <a:prstGeom prst="rect">
            <a:avLst/>
          </a:prstGeom>
          <a:solidFill>
            <a:srgbClr val="B4F385"/>
          </a:solidFill>
        </p:spPr>
        <p:txBody>
          <a:bodyPr wrap="square">
            <a:spAutoFit/>
          </a:bodyPr>
          <a:lstStyle/>
          <a:p>
            <a:r>
              <a:rPr lang="ar-BH" sz="2800" b="1" dirty="0">
                <a:solidFill>
                  <a:srgbClr val="000000"/>
                </a:solidFill>
              </a:rPr>
              <a:t>الْيَتِيمَ</a:t>
            </a:r>
            <a:endParaRPr lang="en-US" dirty="0"/>
          </a:p>
        </p:txBody>
      </p:sp>
      <p:sp>
        <p:nvSpPr>
          <p:cNvPr id="22" name="Rectangle 21"/>
          <p:cNvSpPr/>
          <p:nvPr/>
        </p:nvSpPr>
        <p:spPr>
          <a:xfrm>
            <a:off x="2469733" y="3615520"/>
            <a:ext cx="1238171" cy="523220"/>
          </a:xfrm>
          <a:prstGeom prst="rect">
            <a:avLst/>
          </a:prstGeom>
          <a:solidFill>
            <a:srgbClr val="B4F385"/>
          </a:solidFill>
        </p:spPr>
        <p:txBody>
          <a:bodyPr wrap="square">
            <a:spAutoFit/>
          </a:bodyPr>
          <a:lstStyle/>
          <a:p>
            <a:r>
              <a:rPr lang="ar-BH" sz="2800" b="1" dirty="0" smtClean="0">
                <a:solidFill>
                  <a:srgbClr val="000000"/>
                </a:solidFill>
              </a:rPr>
              <a:t>الْمِسْكِينِ</a:t>
            </a:r>
            <a:endParaRPr lang="en-US" dirty="0"/>
          </a:p>
        </p:txBody>
      </p:sp>
      <p:sp>
        <p:nvSpPr>
          <p:cNvPr id="23" name="Rectangle 22"/>
          <p:cNvSpPr/>
          <p:nvPr/>
        </p:nvSpPr>
        <p:spPr>
          <a:xfrm>
            <a:off x="6588223" y="4422466"/>
            <a:ext cx="1440161" cy="523220"/>
          </a:xfrm>
          <a:prstGeom prst="rect">
            <a:avLst/>
          </a:prstGeom>
          <a:solidFill>
            <a:srgbClr val="B4F385"/>
          </a:solidFill>
        </p:spPr>
        <p:txBody>
          <a:bodyPr wrap="square">
            <a:spAutoFit/>
          </a:bodyPr>
          <a:lstStyle/>
          <a:p>
            <a:r>
              <a:rPr lang="ar-BH" sz="2800" b="1" dirty="0"/>
              <a:t>لِلْمُصَلِّينَ</a:t>
            </a:r>
            <a:endParaRPr lang="en-US" sz="2800" dirty="0"/>
          </a:p>
        </p:txBody>
      </p:sp>
      <p:sp>
        <p:nvSpPr>
          <p:cNvPr id="24" name="Rectangle 23"/>
          <p:cNvSpPr/>
          <p:nvPr/>
        </p:nvSpPr>
        <p:spPr>
          <a:xfrm>
            <a:off x="1924665" y="4455273"/>
            <a:ext cx="1011815" cy="523220"/>
          </a:xfrm>
          <a:prstGeom prst="rect">
            <a:avLst/>
          </a:prstGeom>
          <a:solidFill>
            <a:srgbClr val="B4F385"/>
          </a:solidFill>
        </p:spPr>
        <p:txBody>
          <a:bodyPr wrap="none">
            <a:spAutoFit/>
          </a:bodyPr>
          <a:lstStyle/>
          <a:p>
            <a:r>
              <a:rPr lang="ar-BH" sz="2800" b="1" dirty="0" smtClean="0">
                <a:solidFill>
                  <a:srgbClr val="000000"/>
                </a:solidFill>
              </a:rPr>
              <a:t>سَاهُونَ</a:t>
            </a:r>
            <a:endParaRPr lang="en-US" dirty="0"/>
          </a:p>
        </p:txBody>
      </p:sp>
      <p:sp>
        <p:nvSpPr>
          <p:cNvPr id="25" name="Rectangle 24"/>
          <p:cNvSpPr/>
          <p:nvPr/>
        </p:nvSpPr>
        <p:spPr>
          <a:xfrm>
            <a:off x="5430906" y="5201557"/>
            <a:ext cx="1157317" cy="523220"/>
          </a:xfrm>
          <a:prstGeom prst="rect">
            <a:avLst/>
          </a:prstGeom>
          <a:solidFill>
            <a:srgbClr val="B4F385"/>
          </a:solidFill>
        </p:spPr>
        <p:txBody>
          <a:bodyPr wrap="square">
            <a:spAutoFit/>
          </a:bodyPr>
          <a:lstStyle/>
          <a:p>
            <a:r>
              <a:rPr lang="ar-BH" sz="2800" b="1" dirty="0">
                <a:solidFill>
                  <a:srgbClr val="000000"/>
                </a:solidFill>
              </a:rPr>
              <a:t>يُرَاءُونَ</a:t>
            </a:r>
            <a:endParaRPr lang="en-US" dirty="0"/>
          </a:p>
        </p:txBody>
      </p:sp>
      <p:sp>
        <p:nvSpPr>
          <p:cNvPr id="26" name="Rectangle 25"/>
          <p:cNvSpPr/>
          <p:nvPr/>
        </p:nvSpPr>
        <p:spPr>
          <a:xfrm>
            <a:off x="2195736" y="5232097"/>
            <a:ext cx="1240029" cy="523220"/>
          </a:xfrm>
          <a:prstGeom prst="rect">
            <a:avLst/>
          </a:prstGeom>
          <a:solidFill>
            <a:srgbClr val="B4F385"/>
          </a:solidFill>
        </p:spPr>
        <p:txBody>
          <a:bodyPr wrap="square">
            <a:spAutoFit/>
          </a:bodyPr>
          <a:lstStyle/>
          <a:p>
            <a:r>
              <a:rPr lang="ar-BH" sz="2800" b="1" dirty="0">
                <a:solidFill>
                  <a:srgbClr val="000000"/>
                </a:solidFill>
              </a:rPr>
              <a:t>الْمَاعُونَ</a:t>
            </a:r>
            <a:endParaRPr lang="en-US" dirty="0"/>
          </a:p>
        </p:txBody>
      </p:sp>
    </p:spTree>
    <p:extLst>
      <p:ext uri="{BB962C8B-B14F-4D97-AF65-F5344CB8AC3E}">
        <p14:creationId xmlns:p14="http://schemas.microsoft.com/office/powerpoint/2010/main" val="3435154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randombar(horizontal)">
                                      <p:cBhvr>
                                        <p:cTn id="13" dur="500"/>
                                        <p:tgtEl>
                                          <p:spTgt spid="14"/>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randombar(horizontal)">
                                      <p:cBhvr>
                                        <p:cTn id="16" dur="500"/>
                                        <p:tgtEl>
                                          <p:spTgt spid="12"/>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randombar(horizontal)">
                                      <p:cBhvr>
                                        <p:cTn id="19" dur="500"/>
                                        <p:tgtEl>
                                          <p:spTgt spid="19"/>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randombar(horizontal)">
                                      <p:cBhvr>
                                        <p:cTn id="22" dur="500"/>
                                        <p:tgtEl>
                                          <p:spTgt spid="18"/>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randombar(horizontal)">
                                      <p:cBhvr>
                                        <p:cTn id="25" dur="500"/>
                                        <p:tgtEl>
                                          <p:spTgt spid="17"/>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randombar(horizontal)">
                                      <p:cBhvr>
                                        <p:cTn id="28" dur="500"/>
                                        <p:tgtEl>
                                          <p:spTgt spid="13"/>
                                        </p:tgtEl>
                                      </p:cBhvr>
                                    </p:animEffect>
                                  </p:childTnLst>
                                </p:cTn>
                              </p:par>
                              <p:par>
                                <p:cTn id="29" presetID="14" presetClass="entr" presetSubtype="10" fill="hold" grpId="0" nodeType="with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randombar(horizontal)">
                                      <p:cBhvr>
                                        <p:cTn id="31" dur="500"/>
                                        <p:tgtEl>
                                          <p:spTgt spid="5"/>
                                        </p:tgtEl>
                                      </p:cBhvr>
                                    </p:animEffect>
                                  </p:childTnLst>
                                </p:cTn>
                              </p:par>
                            </p:childTnLst>
                          </p:cTn>
                        </p:par>
                      </p:childTnLst>
                    </p:cTn>
                  </p:par>
                  <p:par>
                    <p:cTn id="32" fill="hold">
                      <p:stCondLst>
                        <p:cond delay="indefinite"/>
                      </p:stCondLst>
                      <p:childTnLst>
                        <p:par>
                          <p:cTn id="33" fill="hold">
                            <p:stCondLst>
                              <p:cond delay="0"/>
                            </p:stCondLst>
                            <p:childTnLst>
                              <p:par>
                                <p:cTn id="34" presetID="8" presetClass="entr" presetSubtype="16" fill="hold" grpId="0" nodeType="clickEffect">
                                  <p:stCondLst>
                                    <p:cond delay="0"/>
                                  </p:stCondLst>
                                  <p:childTnLst>
                                    <p:set>
                                      <p:cBhvr>
                                        <p:cTn id="35" dur="1" fill="hold">
                                          <p:stCondLst>
                                            <p:cond delay="0"/>
                                          </p:stCondLst>
                                        </p:cTn>
                                        <p:tgtEl>
                                          <p:spTgt spid="2"/>
                                        </p:tgtEl>
                                        <p:attrNameLst>
                                          <p:attrName>style.visibility</p:attrName>
                                        </p:attrNameLst>
                                      </p:cBhvr>
                                      <p:to>
                                        <p:strVal val="visible"/>
                                      </p:to>
                                    </p:set>
                                    <p:animEffect transition="in" filter="diamond(in)">
                                      <p:cBhvr>
                                        <p:cTn id="36" dur="2000"/>
                                        <p:tgtEl>
                                          <p:spTgt spid="2"/>
                                        </p:tgtEl>
                                      </p:cBhvr>
                                    </p:animEffect>
                                  </p:childTnLst>
                                </p:cTn>
                              </p:par>
                            </p:childTnLst>
                          </p:cTn>
                        </p:par>
                      </p:childTnLst>
                    </p:cTn>
                  </p:par>
                  <p:par>
                    <p:cTn id="37" fill="hold">
                      <p:stCondLst>
                        <p:cond delay="indefinite"/>
                      </p:stCondLst>
                      <p:childTnLst>
                        <p:par>
                          <p:cTn id="38" fill="hold">
                            <p:stCondLst>
                              <p:cond delay="0"/>
                            </p:stCondLst>
                            <p:childTnLst>
                              <p:par>
                                <p:cTn id="39" presetID="6" presetClass="entr" presetSubtype="16" fill="hold" grpId="0" nodeType="clickEffect">
                                  <p:stCondLst>
                                    <p:cond delay="0"/>
                                  </p:stCondLst>
                                  <p:childTnLst>
                                    <p:set>
                                      <p:cBhvr>
                                        <p:cTn id="40" dur="1" fill="hold">
                                          <p:stCondLst>
                                            <p:cond delay="0"/>
                                          </p:stCondLst>
                                        </p:cTn>
                                        <p:tgtEl>
                                          <p:spTgt spid="20"/>
                                        </p:tgtEl>
                                        <p:attrNameLst>
                                          <p:attrName>style.visibility</p:attrName>
                                        </p:attrNameLst>
                                      </p:cBhvr>
                                      <p:to>
                                        <p:strVal val="visible"/>
                                      </p:to>
                                    </p:set>
                                    <p:animEffect transition="in" filter="circle(in)">
                                      <p:cBhvr>
                                        <p:cTn id="41" dur="2000"/>
                                        <p:tgtEl>
                                          <p:spTgt spid="20"/>
                                        </p:tgtEl>
                                      </p:cBhvr>
                                    </p:animEffect>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grpId="0" nodeType="clickEffect">
                                  <p:stCondLst>
                                    <p:cond delay="0"/>
                                  </p:stCondLst>
                                  <p:childTnLst>
                                    <p:set>
                                      <p:cBhvr>
                                        <p:cTn id="45" dur="1" fill="hold">
                                          <p:stCondLst>
                                            <p:cond delay="0"/>
                                          </p:stCondLst>
                                        </p:cTn>
                                        <p:tgtEl>
                                          <p:spTgt spid="21"/>
                                        </p:tgtEl>
                                        <p:attrNameLst>
                                          <p:attrName>style.visibility</p:attrName>
                                        </p:attrNameLst>
                                      </p:cBhvr>
                                      <p:to>
                                        <p:strVal val="visible"/>
                                      </p:to>
                                    </p:set>
                                    <p:animEffect transition="in" filter="fade">
                                      <p:cBhvr>
                                        <p:cTn id="46" dur="1000"/>
                                        <p:tgtEl>
                                          <p:spTgt spid="21"/>
                                        </p:tgtEl>
                                      </p:cBhvr>
                                    </p:animEffect>
                                    <p:anim calcmode="lin" valueType="num">
                                      <p:cBhvr>
                                        <p:cTn id="47" dur="1000" fill="hold"/>
                                        <p:tgtEl>
                                          <p:spTgt spid="21"/>
                                        </p:tgtEl>
                                        <p:attrNameLst>
                                          <p:attrName>ppt_x</p:attrName>
                                        </p:attrNameLst>
                                      </p:cBhvr>
                                      <p:tavLst>
                                        <p:tav tm="0">
                                          <p:val>
                                            <p:strVal val="#ppt_x"/>
                                          </p:val>
                                        </p:tav>
                                        <p:tav tm="100000">
                                          <p:val>
                                            <p:strVal val="#ppt_x"/>
                                          </p:val>
                                        </p:tav>
                                      </p:tavLst>
                                    </p:anim>
                                    <p:anim calcmode="lin" valueType="num">
                                      <p:cBhvr>
                                        <p:cTn id="48"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16" presetClass="entr" presetSubtype="21" fill="hold" grpId="0" nodeType="clickEffect">
                                  <p:stCondLst>
                                    <p:cond delay="0"/>
                                  </p:stCondLst>
                                  <p:childTnLst>
                                    <p:set>
                                      <p:cBhvr>
                                        <p:cTn id="52" dur="1" fill="hold">
                                          <p:stCondLst>
                                            <p:cond delay="0"/>
                                          </p:stCondLst>
                                        </p:cTn>
                                        <p:tgtEl>
                                          <p:spTgt spid="22"/>
                                        </p:tgtEl>
                                        <p:attrNameLst>
                                          <p:attrName>style.visibility</p:attrName>
                                        </p:attrNameLst>
                                      </p:cBhvr>
                                      <p:to>
                                        <p:strVal val="visible"/>
                                      </p:to>
                                    </p:set>
                                    <p:animEffect transition="in" filter="barn(inVertical)">
                                      <p:cBhvr>
                                        <p:cTn id="53" dur="500"/>
                                        <p:tgtEl>
                                          <p:spTgt spid="22"/>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23"/>
                                        </p:tgtEl>
                                        <p:attrNameLst>
                                          <p:attrName>style.visibility</p:attrName>
                                        </p:attrNameLst>
                                      </p:cBhvr>
                                      <p:to>
                                        <p:strVal val="visible"/>
                                      </p:to>
                                    </p:set>
                                    <p:animEffect transition="in" filter="fade">
                                      <p:cBhvr>
                                        <p:cTn id="58" dur="500"/>
                                        <p:tgtEl>
                                          <p:spTgt spid="23"/>
                                        </p:tgtEl>
                                      </p:cBhvr>
                                    </p:animEffect>
                                  </p:childTnLst>
                                </p:cTn>
                              </p:par>
                            </p:childTnLst>
                          </p:cTn>
                        </p:par>
                      </p:childTnLst>
                    </p:cTn>
                  </p:par>
                  <p:par>
                    <p:cTn id="59" fill="hold">
                      <p:stCondLst>
                        <p:cond delay="indefinite"/>
                      </p:stCondLst>
                      <p:childTnLst>
                        <p:par>
                          <p:cTn id="60" fill="hold">
                            <p:stCondLst>
                              <p:cond delay="0"/>
                            </p:stCondLst>
                            <p:childTnLst>
                              <p:par>
                                <p:cTn id="61" presetID="31" presetClass="entr" presetSubtype="0" fill="hold" grpId="0" nodeType="clickEffect">
                                  <p:stCondLst>
                                    <p:cond delay="0"/>
                                  </p:stCondLst>
                                  <p:childTnLst>
                                    <p:set>
                                      <p:cBhvr>
                                        <p:cTn id="62" dur="1" fill="hold">
                                          <p:stCondLst>
                                            <p:cond delay="0"/>
                                          </p:stCondLst>
                                        </p:cTn>
                                        <p:tgtEl>
                                          <p:spTgt spid="24"/>
                                        </p:tgtEl>
                                        <p:attrNameLst>
                                          <p:attrName>style.visibility</p:attrName>
                                        </p:attrNameLst>
                                      </p:cBhvr>
                                      <p:to>
                                        <p:strVal val="visible"/>
                                      </p:to>
                                    </p:set>
                                    <p:anim calcmode="lin" valueType="num">
                                      <p:cBhvr>
                                        <p:cTn id="63" dur="1000" fill="hold"/>
                                        <p:tgtEl>
                                          <p:spTgt spid="24"/>
                                        </p:tgtEl>
                                        <p:attrNameLst>
                                          <p:attrName>ppt_w</p:attrName>
                                        </p:attrNameLst>
                                      </p:cBhvr>
                                      <p:tavLst>
                                        <p:tav tm="0">
                                          <p:val>
                                            <p:fltVal val="0"/>
                                          </p:val>
                                        </p:tav>
                                        <p:tav tm="100000">
                                          <p:val>
                                            <p:strVal val="#ppt_w"/>
                                          </p:val>
                                        </p:tav>
                                      </p:tavLst>
                                    </p:anim>
                                    <p:anim calcmode="lin" valueType="num">
                                      <p:cBhvr>
                                        <p:cTn id="64" dur="1000" fill="hold"/>
                                        <p:tgtEl>
                                          <p:spTgt spid="24"/>
                                        </p:tgtEl>
                                        <p:attrNameLst>
                                          <p:attrName>ppt_h</p:attrName>
                                        </p:attrNameLst>
                                      </p:cBhvr>
                                      <p:tavLst>
                                        <p:tav tm="0">
                                          <p:val>
                                            <p:fltVal val="0"/>
                                          </p:val>
                                        </p:tav>
                                        <p:tav tm="100000">
                                          <p:val>
                                            <p:strVal val="#ppt_h"/>
                                          </p:val>
                                        </p:tav>
                                      </p:tavLst>
                                    </p:anim>
                                    <p:anim calcmode="lin" valueType="num">
                                      <p:cBhvr>
                                        <p:cTn id="65" dur="1000" fill="hold"/>
                                        <p:tgtEl>
                                          <p:spTgt spid="24"/>
                                        </p:tgtEl>
                                        <p:attrNameLst>
                                          <p:attrName>style.rotation</p:attrName>
                                        </p:attrNameLst>
                                      </p:cBhvr>
                                      <p:tavLst>
                                        <p:tav tm="0">
                                          <p:val>
                                            <p:fltVal val="90"/>
                                          </p:val>
                                        </p:tav>
                                        <p:tav tm="100000">
                                          <p:val>
                                            <p:fltVal val="0"/>
                                          </p:val>
                                        </p:tav>
                                      </p:tavLst>
                                    </p:anim>
                                    <p:animEffect transition="in" filter="fade">
                                      <p:cBhvr>
                                        <p:cTn id="66" dur="1000"/>
                                        <p:tgtEl>
                                          <p:spTgt spid="24"/>
                                        </p:tgtEl>
                                      </p:cBhvr>
                                    </p:animEffect>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grpId="0" nodeType="clickEffect">
                                  <p:stCondLst>
                                    <p:cond delay="0"/>
                                  </p:stCondLst>
                                  <p:childTnLst>
                                    <p:set>
                                      <p:cBhvr>
                                        <p:cTn id="70" dur="1" fill="hold">
                                          <p:stCondLst>
                                            <p:cond delay="0"/>
                                          </p:stCondLst>
                                        </p:cTn>
                                        <p:tgtEl>
                                          <p:spTgt spid="25"/>
                                        </p:tgtEl>
                                        <p:attrNameLst>
                                          <p:attrName>style.visibility</p:attrName>
                                        </p:attrNameLst>
                                      </p:cBhvr>
                                      <p:to>
                                        <p:strVal val="visible"/>
                                      </p:to>
                                    </p:set>
                                    <p:anim calcmode="lin" valueType="num">
                                      <p:cBhvr additive="base">
                                        <p:cTn id="71" dur="500" fill="hold"/>
                                        <p:tgtEl>
                                          <p:spTgt spid="25"/>
                                        </p:tgtEl>
                                        <p:attrNameLst>
                                          <p:attrName>ppt_x</p:attrName>
                                        </p:attrNameLst>
                                      </p:cBhvr>
                                      <p:tavLst>
                                        <p:tav tm="0">
                                          <p:val>
                                            <p:strVal val="#ppt_x"/>
                                          </p:val>
                                        </p:tav>
                                        <p:tav tm="100000">
                                          <p:val>
                                            <p:strVal val="#ppt_x"/>
                                          </p:val>
                                        </p:tav>
                                      </p:tavLst>
                                    </p:anim>
                                    <p:anim calcmode="lin" valueType="num">
                                      <p:cBhvr additive="base">
                                        <p:cTn id="72"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14" presetClass="entr" presetSubtype="10" fill="hold" grpId="0" nodeType="clickEffect">
                                  <p:stCondLst>
                                    <p:cond delay="0"/>
                                  </p:stCondLst>
                                  <p:childTnLst>
                                    <p:set>
                                      <p:cBhvr>
                                        <p:cTn id="76" dur="1" fill="hold">
                                          <p:stCondLst>
                                            <p:cond delay="0"/>
                                          </p:stCondLst>
                                        </p:cTn>
                                        <p:tgtEl>
                                          <p:spTgt spid="26"/>
                                        </p:tgtEl>
                                        <p:attrNameLst>
                                          <p:attrName>style.visibility</p:attrName>
                                        </p:attrNameLst>
                                      </p:cBhvr>
                                      <p:to>
                                        <p:strVal val="visible"/>
                                      </p:to>
                                    </p:set>
                                    <p:animEffect transition="in" filter="randombar(horizontal)">
                                      <p:cBhvr>
                                        <p:cTn id="7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animBg="1"/>
      <p:bldP spid="5" grpId="0" animBg="1"/>
      <p:bldP spid="12" grpId="0" animBg="1"/>
      <p:bldP spid="13" grpId="0" animBg="1"/>
      <p:bldP spid="14"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xtBox 5"/>
          <p:cNvSpPr txBox="1"/>
          <p:nvPr/>
        </p:nvSpPr>
        <p:spPr>
          <a:xfrm>
            <a:off x="2051720" y="427167"/>
            <a:ext cx="5112568" cy="523220"/>
          </a:xfrm>
          <a:prstGeom prst="rect">
            <a:avLst/>
          </a:prstGeom>
          <a:solidFill>
            <a:srgbClr val="CCECFF"/>
          </a:solidFill>
        </p:spPr>
        <p:txBody>
          <a:bodyPr wrap="square" rtlCol="0">
            <a:spAutoFit/>
          </a:bodyPr>
          <a:lstStyle/>
          <a:p>
            <a:r>
              <a:rPr lang="ar-BH" sz="2800" b="1" dirty="0" smtClean="0"/>
              <a:t>أُوضّح كيف أتصرَّفُ في الحالاتِ التالية: </a:t>
            </a:r>
            <a:endParaRPr lang="en-US" sz="2800" b="1" dirty="0"/>
          </a:p>
        </p:txBody>
      </p:sp>
      <p:grpSp>
        <p:nvGrpSpPr>
          <p:cNvPr id="7" name="Group 6"/>
          <p:cNvGrpSpPr/>
          <p:nvPr/>
        </p:nvGrpSpPr>
        <p:grpSpPr>
          <a:xfrm>
            <a:off x="1259632" y="6309320"/>
            <a:ext cx="8712968" cy="419634"/>
            <a:chOff x="1187624" y="6309320"/>
            <a:chExt cx="8712968" cy="419634"/>
          </a:xfrm>
        </p:grpSpPr>
        <p:cxnSp>
          <p:nvCxnSpPr>
            <p:cNvPr id="8" name="Straight Connector 7"/>
            <p:cNvCxnSpPr/>
            <p:nvPr/>
          </p:nvCxnSpPr>
          <p:spPr bwMode="auto">
            <a:xfrm flipH="1">
              <a:off x="1187624" y="6309320"/>
              <a:ext cx="7848872" cy="0"/>
            </a:xfrm>
            <a:prstGeom prst="line">
              <a:avLst/>
            </a:prstGeom>
            <a:ln>
              <a:solidFill>
                <a:srgbClr val="C00000"/>
              </a:solidFill>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6084168" y="6328844"/>
              <a:ext cx="3816424" cy="400110"/>
            </a:xfrm>
            <a:prstGeom prst="rect">
              <a:avLst/>
            </a:prstGeom>
            <a:noFill/>
          </p:spPr>
          <p:txBody>
            <a:bodyPr wrap="square" rtlCol="0">
              <a:spAutoFit/>
            </a:bodyPr>
            <a:lstStyle/>
            <a:p>
              <a:r>
                <a:rPr lang="ar-BH" sz="2000" b="1" dirty="0" smtClean="0">
                  <a:latin typeface="Arabic Typesetting" panose="03020402040406030203" pitchFamily="66" charset="-78"/>
                  <a:cs typeface="Arabic Typesetting" panose="03020402040406030203" pitchFamily="66" charset="-78"/>
                </a:rPr>
                <a:t>وزارة التربية والتعليم – 2020م</a:t>
              </a:r>
              <a:endParaRPr lang="en-US" sz="2000" b="1" dirty="0">
                <a:latin typeface="Arabic Typesetting" panose="03020402040406030203" pitchFamily="66" charset="-78"/>
                <a:cs typeface="Arabic Typesetting" panose="03020402040406030203" pitchFamily="66" charset="-78"/>
              </a:endParaRPr>
            </a:p>
          </p:txBody>
        </p:sp>
      </p:grpSp>
      <p:sp>
        <p:nvSpPr>
          <p:cNvPr id="2" name="TextBox 1"/>
          <p:cNvSpPr txBox="1"/>
          <p:nvPr/>
        </p:nvSpPr>
        <p:spPr>
          <a:xfrm>
            <a:off x="4788024" y="1196752"/>
            <a:ext cx="4032448" cy="584775"/>
          </a:xfrm>
          <a:prstGeom prst="rect">
            <a:avLst/>
          </a:prstGeom>
          <a:noFill/>
        </p:spPr>
        <p:txBody>
          <a:bodyPr wrap="square" rtlCol="0">
            <a:spAutoFit/>
          </a:bodyPr>
          <a:lstStyle/>
          <a:p>
            <a:pPr algn="r"/>
            <a:r>
              <a:rPr lang="ar-BH" sz="3200" dirty="0" smtClean="0"/>
              <a:t>1- رأيتُ طفلًا يتيمًا يبكي.</a:t>
            </a:r>
            <a:endParaRPr lang="en-US" sz="3200" dirty="0"/>
          </a:p>
        </p:txBody>
      </p:sp>
      <p:sp>
        <p:nvSpPr>
          <p:cNvPr id="5" name="TextBox 4"/>
          <p:cNvSpPr txBox="1"/>
          <p:nvPr/>
        </p:nvSpPr>
        <p:spPr>
          <a:xfrm>
            <a:off x="5004048" y="1844824"/>
            <a:ext cx="3672408" cy="646331"/>
          </a:xfrm>
          <a:prstGeom prst="rect">
            <a:avLst/>
          </a:prstGeom>
          <a:noFill/>
          <a:ln>
            <a:solidFill>
              <a:srgbClr val="C00000"/>
            </a:solidFill>
          </a:ln>
        </p:spPr>
        <p:txBody>
          <a:bodyPr wrap="square" rtlCol="0">
            <a:spAutoFit/>
          </a:bodyPr>
          <a:lstStyle/>
          <a:p>
            <a:endParaRPr lang="ar-BH" sz="1100" dirty="0" smtClean="0"/>
          </a:p>
          <a:p>
            <a:r>
              <a:rPr lang="ar-BH" dirty="0" smtClean="0"/>
              <a:t>-------------------------------------------</a:t>
            </a:r>
          </a:p>
          <a:p>
            <a:endParaRPr lang="ar-BH" sz="700" dirty="0" smtClean="0"/>
          </a:p>
        </p:txBody>
      </p:sp>
      <p:sp>
        <p:nvSpPr>
          <p:cNvPr id="10" name="TextBox 9"/>
          <p:cNvSpPr txBox="1"/>
          <p:nvPr/>
        </p:nvSpPr>
        <p:spPr>
          <a:xfrm>
            <a:off x="4283968" y="2852936"/>
            <a:ext cx="4464496" cy="584775"/>
          </a:xfrm>
          <a:prstGeom prst="rect">
            <a:avLst/>
          </a:prstGeom>
          <a:noFill/>
        </p:spPr>
        <p:txBody>
          <a:bodyPr wrap="square" rtlCol="0">
            <a:spAutoFit/>
          </a:bodyPr>
          <a:lstStyle/>
          <a:p>
            <a:pPr algn="r"/>
            <a:r>
              <a:rPr lang="ar-BH" sz="3200" dirty="0" smtClean="0"/>
              <a:t>2- وجدتُ في حيِّنا فقيرًا جائعًا.</a:t>
            </a:r>
            <a:endParaRPr lang="en-US" sz="3200" dirty="0"/>
          </a:p>
        </p:txBody>
      </p:sp>
      <p:sp>
        <p:nvSpPr>
          <p:cNvPr id="11" name="TextBox 10"/>
          <p:cNvSpPr txBox="1"/>
          <p:nvPr/>
        </p:nvSpPr>
        <p:spPr>
          <a:xfrm>
            <a:off x="5004048" y="3501008"/>
            <a:ext cx="3672408" cy="615553"/>
          </a:xfrm>
          <a:prstGeom prst="rect">
            <a:avLst/>
          </a:prstGeom>
          <a:noFill/>
          <a:ln>
            <a:solidFill>
              <a:srgbClr val="C00000"/>
            </a:solidFill>
          </a:ln>
        </p:spPr>
        <p:txBody>
          <a:bodyPr wrap="square" rtlCol="0">
            <a:spAutoFit/>
          </a:bodyPr>
          <a:lstStyle/>
          <a:p>
            <a:endParaRPr lang="ar-BH" sz="1100" dirty="0" smtClean="0"/>
          </a:p>
          <a:p>
            <a:r>
              <a:rPr lang="ar-BH" dirty="0" smtClean="0"/>
              <a:t>-------------------------------------------</a:t>
            </a:r>
          </a:p>
          <a:p>
            <a:endParaRPr lang="en-US" sz="500" dirty="0"/>
          </a:p>
        </p:txBody>
      </p:sp>
      <p:sp>
        <p:nvSpPr>
          <p:cNvPr id="12" name="TextBox 11"/>
          <p:cNvSpPr txBox="1"/>
          <p:nvPr/>
        </p:nvSpPr>
        <p:spPr>
          <a:xfrm>
            <a:off x="2051720" y="4513039"/>
            <a:ext cx="6696744" cy="584775"/>
          </a:xfrm>
          <a:prstGeom prst="rect">
            <a:avLst/>
          </a:prstGeom>
          <a:noFill/>
        </p:spPr>
        <p:txBody>
          <a:bodyPr wrap="square" rtlCol="0">
            <a:spAutoFit/>
          </a:bodyPr>
          <a:lstStyle/>
          <a:p>
            <a:pPr algn="r"/>
            <a:r>
              <a:rPr lang="ar-BH" sz="3200" dirty="0" smtClean="0"/>
              <a:t>3- طلب منّي زميلي قلمًا ليكتبَ بهِ ثمّ يردَّهُ إليّ.</a:t>
            </a:r>
          </a:p>
        </p:txBody>
      </p:sp>
      <p:sp>
        <p:nvSpPr>
          <p:cNvPr id="13" name="TextBox 12"/>
          <p:cNvSpPr txBox="1"/>
          <p:nvPr/>
        </p:nvSpPr>
        <p:spPr>
          <a:xfrm>
            <a:off x="4998120" y="5153997"/>
            <a:ext cx="3678336" cy="646331"/>
          </a:xfrm>
          <a:prstGeom prst="rect">
            <a:avLst/>
          </a:prstGeom>
          <a:noFill/>
          <a:ln>
            <a:solidFill>
              <a:srgbClr val="C00000"/>
            </a:solidFill>
          </a:ln>
        </p:spPr>
        <p:txBody>
          <a:bodyPr wrap="square" rtlCol="0">
            <a:spAutoFit/>
          </a:bodyPr>
          <a:lstStyle/>
          <a:p>
            <a:endParaRPr lang="ar-BH" sz="1100" dirty="0" smtClean="0"/>
          </a:p>
          <a:p>
            <a:r>
              <a:rPr lang="ar-BH" dirty="0" smtClean="0"/>
              <a:t>------------------------------------------</a:t>
            </a:r>
          </a:p>
          <a:p>
            <a:endParaRPr lang="en-US" sz="700" dirty="0"/>
          </a:p>
        </p:txBody>
      </p:sp>
      <p:sp>
        <p:nvSpPr>
          <p:cNvPr id="14" name="TextBox 13"/>
          <p:cNvSpPr txBox="1"/>
          <p:nvPr/>
        </p:nvSpPr>
        <p:spPr>
          <a:xfrm>
            <a:off x="4962116" y="1820059"/>
            <a:ext cx="3750344" cy="815608"/>
          </a:xfrm>
          <a:prstGeom prst="rect">
            <a:avLst/>
          </a:prstGeom>
          <a:solidFill>
            <a:srgbClr val="CBF9CC"/>
          </a:solidFill>
          <a:ln w="28575">
            <a:solidFill>
              <a:srgbClr val="002060"/>
            </a:solidFill>
          </a:ln>
        </p:spPr>
        <p:txBody>
          <a:bodyPr wrap="square" rtlCol="0">
            <a:spAutoFit/>
          </a:bodyPr>
          <a:lstStyle/>
          <a:p>
            <a:endParaRPr lang="ar-BH" sz="900" b="1" dirty="0">
              <a:solidFill>
                <a:srgbClr val="002060"/>
              </a:solidFill>
            </a:endParaRPr>
          </a:p>
          <a:p>
            <a:r>
              <a:rPr lang="ar-BH" sz="2800" b="1" dirty="0" smtClean="0">
                <a:solidFill>
                  <a:srgbClr val="002060"/>
                </a:solidFill>
              </a:rPr>
              <a:t>أعطف على الطفل اليتيم</a:t>
            </a:r>
          </a:p>
          <a:p>
            <a:endParaRPr lang="ar-BH" sz="1050" b="1" dirty="0" smtClean="0">
              <a:solidFill>
                <a:srgbClr val="002060"/>
              </a:solidFill>
            </a:endParaRPr>
          </a:p>
        </p:txBody>
      </p:sp>
      <p:sp>
        <p:nvSpPr>
          <p:cNvPr id="15" name="TextBox 14"/>
          <p:cNvSpPr txBox="1"/>
          <p:nvPr/>
        </p:nvSpPr>
        <p:spPr>
          <a:xfrm>
            <a:off x="4962116" y="3398594"/>
            <a:ext cx="3750344" cy="815608"/>
          </a:xfrm>
          <a:prstGeom prst="rect">
            <a:avLst/>
          </a:prstGeom>
          <a:solidFill>
            <a:srgbClr val="CBF9CC"/>
          </a:solidFill>
          <a:ln w="28575">
            <a:solidFill>
              <a:srgbClr val="002060"/>
            </a:solidFill>
          </a:ln>
        </p:spPr>
        <p:txBody>
          <a:bodyPr wrap="square" rtlCol="0">
            <a:spAutoFit/>
          </a:bodyPr>
          <a:lstStyle/>
          <a:p>
            <a:endParaRPr lang="ar-BH" sz="900" b="1" dirty="0">
              <a:solidFill>
                <a:srgbClr val="002060"/>
              </a:solidFill>
            </a:endParaRPr>
          </a:p>
          <a:p>
            <a:r>
              <a:rPr lang="ar-BH" sz="2800" b="1" dirty="0" smtClean="0">
                <a:solidFill>
                  <a:srgbClr val="002060"/>
                </a:solidFill>
              </a:rPr>
              <a:t>أطعم الفقير الجائع</a:t>
            </a:r>
          </a:p>
          <a:p>
            <a:endParaRPr lang="ar-BH" sz="1050" b="1" dirty="0" smtClean="0">
              <a:solidFill>
                <a:srgbClr val="002060"/>
              </a:solidFill>
            </a:endParaRPr>
          </a:p>
        </p:txBody>
      </p:sp>
      <p:sp>
        <p:nvSpPr>
          <p:cNvPr id="16" name="TextBox 15"/>
          <p:cNvSpPr txBox="1"/>
          <p:nvPr/>
        </p:nvSpPr>
        <p:spPr>
          <a:xfrm>
            <a:off x="5008364" y="5080234"/>
            <a:ext cx="3750344" cy="815608"/>
          </a:xfrm>
          <a:prstGeom prst="rect">
            <a:avLst/>
          </a:prstGeom>
          <a:solidFill>
            <a:srgbClr val="CBF9CC"/>
          </a:solidFill>
          <a:ln w="28575">
            <a:solidFill>
              <a:srgbClr val="002060"/>
            </a:solidFill>
          </a:ln>
        </p:spPr>
        <p:txBody>
          <a:bodyPr wrap="square" rtlCol="0">
            <a:spAutoFit/>
          </a:bodyPr>
          <a:lstStyle/>
          <a:p>
            <a:endParaRPr lang="ar-BH" sz="900" b="1" dirty="0">
              <a:solidFill>
                <a:srgbClr val="002060"/>
              </a:solidFill>
            </a:endParaRPr>
          </a:p>
          <a:p>
            <a:r>
              <a:rPr lang="ar-BH" sz="2800" b="1" dirty="0" smtClean="0">
                <a:solidFill>
                  <a:srgbClr val="002060"/>
                </a:solidFill>
              </a:rPr>
              <a:t>أُعيرُ زميلي القلم</a:t>
            </a:r>
          </a:p>
          <a:p>
            <a:endParaRPr lang="ar-BH" sz="1050" b="1" dirty="0" smtClean="0">
              <a:solidFill>
                <a:srgbClr val="002060"/>
              </a:solidFill>
            </a:endParaRPr>
          </a:p>
        </p:txBody>
      </p:sp>
    </p:spTree>
    <p:extLst>
      <p:ext uri="{BB962C8B-B14F-4D97-AF65-F5344CB8AC3E}">
        <p14:creationId xmlns:p14="http://schemas.microsoft.com/office/powerpoint/2010/main" val="364734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cBhvr>
                                        <p:cTn id="27" dur="500" fill="hold"/>
                                        <p:tgtEl>
                                          <p:spTgt spid="14"/>
                                        </p:tgtEl>
                                        <p:attrNameLst>
                                          <p:attrName>ppt_w</p:attrName>
                                        </p:attrNameLst>
                                      </p:cBhvr>
                                      <p:tavLst>
                                        <p:tav tm="0">
                                          <p:val>
                                            <p:fltVal val="0"/>
                                          </p:val>
                                        </p:tav>
                                        <p:tav tm="100000">
                                          <p:val>
                                            <p:strVal val="#ppt_w"/>
                                          </p:val>
                                        </p:tav>
                                      </p:tavLst>
                                    </p:anim>
                                    <p:anim calcmode="lin" valueType="num">
                                      <p:cBhvr>
                                        <p:cTn id="28" dur="500" fill="hold"/>
                                        <p:tgtEl>
                                          <p:spTgt spid="14"/>
                                        </p:tgtEl>
                                        <p:attrNameLst>
                                          <p:attrName>ppt_h</p:attrName>
                                        </p:attrNameLst>
                                      </p:cBhvr>
                                      <p:tavLst>
                                        <p:tav tm="0">
                                          <p:val>
                                            <p:fltVal val="0"/>
                                          </p:val>
                                        </p:tav>
                                        <p:tav tm="100000">
                                          <p:val>
                                            <p:strVal val="#ppt_h"/>
                                          </p:val>
                                        </p:tav>
                                      </p:tavLst>
                                    </p:anim>
                                    <p:animEffect transition="in" filter="fade">
                                      <p:cBhvr>
                                        <p:cTn id="29" dur="500"/>
                                        <p:tgtEl>
                                          <p:spTgt spid="14"/>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15"/>
                                        </p:tgtEl>
                                        <p:attrNameLst>
                                          <p:attrName>style.visibility</p:attrName>
                                        </p:attrNameLst>
                                      </p:cBhvr>
                                      <p:to>
                                        <p:strVal val="visible"/>
                                      </p:to>
                                    </p:set>
                                    <p:anim calcmode="lin" valueType="num">
                                      <p:cBhvr>
                                        <p:cTn id="34" dur="500" fill="hold"/>
                                        <p:tgtEl>
                                          <p:spTgt spid="15"/>
                                        </p:tgtEl>
                                        <p:attrNameLst>
                                          <p:attrName>ppt_w</p:attrName>
                                        </p:attrNameLst>
                                      </p:cBhvr>
                                      <p:tavLst>
                                        <p:tav tm="0">
                                          <p:val>
                                            <p:fltVal val="0"/>
                                          </p:val>
                                        </p:tav>
                                        <p:tav tm="100000">
                                          <p:val>
                                            <p:strVal val="#ppt_w"/>
                                          </p:val>
                                        </p:tav>
                                      </p:tavLst>
                                    </p:anim>
                                    <p:anim calcmode="lin" valueType="num">
                                      <p:cBhvr>
                                        <p:cTn id="35" dur="500" fill="hold"/>
                                        <p:tgtEl>
                                          <p:spTgt spid="15"/>
                                        </p:tgtEl>
                                        <p:attrNameLst>
                                          <p:attrName>ppt_h</p:attrName>
                                        </p:attrNameLst>
                                      </p:cBhvr>
                                      <p:tavLst>
                                        <p:tav tm="0">
                                          <p:val>
                                            <p:fltVal val="0"/>
                                          </p:val>
                                        </p:tav>
                                        <p:tav tm="100000">
                                          <p:val>
                                            <p:strVal val="#ppt_h"/>
                                          </p:val>
                                        </p:tav>
                                      </p:tavLst>
                                    </p:anim>
                                    <p:animEffect transition="in" filter="fade">
                                      <p:cBhvr>
                                        <p:cTn id="36" dur="500"/>
                                        <p:tgtEl>
                                          <p:spTgt spid="15"/>
                                        </p:tgtEl>
                                      </p:cBhvr>
                                    </p:animEffect>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grpId="0" nodeType="clickEffect">
                                  <p:stCondLst>
                                    <p:cond delay="0"/>
                                  </p:stCondLst>
                                  <p:childTnLst>
                                    <p:set>
                                      <p:cBhvr>
                                        <p:cTn id="40" dur="1" fill="hold">
                                          <p:stCondLst>
                                            <p:cond delay="0"/>
                                          </p:stCondLst>
                                        </p:cTn>
                                        <p:tgtEl>
                                          <p:spTgt spid="16"/>
                                        </p:tgtEl>
                                        <p:attrNameLst>
                                          <p:attrName>style.visibility</p:attrName>
                                        </p:attrNameLst>
                                      </p:cBhvr>
                                      <p:to>
                                        <p:strVal val="visible"/>
                                      </p:to>
                                    </p:set>
                                    <p:anim calcmode="lin" valueType="num">
                                      <p:cBhvr>
                                        <p:cTn id="41" dur="500" fill="hold"/>
                                        <p:tgtEl>
                                          <p:spTgt spid="16"/>
                                        </p:tgtEl>
                                        <p:attrNameLst>
                                          <p:attrName>ppt_w</p:attrName>
                                        </p:attrNameLst>
                                      </p:cBhvr>
                                      <p:tavLst>
                                        <p:tav tm="0">
                                          <p:val>
                                            <p:fltVal val="0"/>
                                          </p:val>
                                        </p:tav>
                                        <p:tav tm="100000">
                                          <p:val>
                                            <p:strVal val="#ppt_w"/>
                                          </p:val>
                                        </p:tav>
                                      </p:tavLst>
                                    </p:anim>
                                    <p:anim calcmode="lin" valueType="num">
                                      <p:cBhvr>
                                        <p:cTn id="42" dur="500" fill="hold"/>
                                        <p:tgtEl>
                                          <p:spTgt spid="16"/>
                                        </p:tgtEl>
                                        <p:attrNameLst>
                                          <p:attrName>ppt_h</p:attrName>
                                        </p:attrNameLst>
                                      </p:cBhvr>
                                      <p:tavLst>
                                        <p:tav tm="0">
                                          <p:val>
                                            <p:fltVal val="0"/>
                                          </p:val>
                                        </p:tav>
                                        <p:tav tm="100000">
                                          <p:val>
                                            <p:strVal val="#ppt_h"/>
                                          </p:val>
                                        </p:tav>
                                      </p:tavLst>
                                    </p:anim>
                                    <p:animEffect transition="in" filter="fade">
                                      <p:cBhvr>
                                        <p:cTn id="4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P spid="10" grpId="0"/>
      <p:bldP spid="11" grpId="0" animBg="1"/>
      <p:bldP spid="12" grpId="0"/>
      <p:bldP spid="13" grpId="0" animBg="1"/>
      <p:bldP spid="14" grpId="0" animBg="1"/>
      <p:bldP spid="15" grpId="0" animBg="1"/>
      <p:bldP spid="16" grpId="0" animBg="1"/>
    </p:bldLst>
  </p:timing>
</p:sld>
</file>

<file path=ppt/theme/theme1.xml><?xml version="1.0" encoding="utf-8"?>
<a:theme xmlns:a="http://schemas.openxmlformats.org/drawingml/2006/main" name="580TGp_general_light_ani">
  <a:themeElements>
    <a:clrScheme name="Default Design 1">
      <a:dk1>
        <a:srgbClr val="000000"/>
      </a:dk1>
      <a:lt1>
        <a:srgbClr val="FDF58D"/>
      </a:lt1>
      <a:dk2>
        <a:srgbClr val="CC3300"/>
      </a:dk2>
      <a:lt2>
        <a:srgbClr val="808080"/>
      </a:lt2>
      <a:accent1>
        <a:srgbClr val="FF6161"/>
      </a:accent1>
      <a:accent2>
        <a:srgbClr val="FFC319"/>
      </a:accent2>
      <a:accent3>
        <a:srgbClr val="FEF9C5"/>
      </a:accent3>
      <a:accent4>
        <a:srgbClr val="000000"/>
      </a:accent4>
      <a:accent5>
        <a:srgbClr val="FFB7B7"/>
      </a:accent5>
      <a:accent6>
        <a:srgbClr val="E7B016"/>
      </a:accent6>
      <a:hlink>
        <a:srgbClr val="A8D02A"/>
      </a:hlink>
      <a:folHlink>
        <a:srgbClr val="5CB1FE"/>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DF58D"/>
        </a:lt1>
        <a:dk2>
          <a:srgbClr val="CC3300"/>
        </a:dk2>
        <a:lt2>
          <a:srgbClr val="808080"/>
        </a:lt2>
        <a:accent1>
          <a:srgbClr val="FF6161"/>
        </a:accent1>
        <a:accent2>
          <a:srgbClr val="FFC319"/>
        </a:accent2>
        <a:accent3>
          <a:srgbClr val="FEF9C5"/>
        </a:accent3>
        <a:accent4>
          <a:srgbClr val="000000"/>
        </a:accent4>
        <a:accent5>
          <a:srgbClr val="FFB7B7"/>
        </a:accent5>
        <a:accent6>
          <a:srgbClr val="E7B016"/>
        </a:accent6>
        <a:hlink>
          <a:srgbClr val="A8D02A"/>
        </a:hlink>
        <a:folHlink>
          <a:srgbClr val="5CB1FE"/>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E1F4D8"/>
        </a:lt1>
        <a:dk2>
          <a:srgbClr val="003366"/>
        </a:dk2>
        <a:lt2>
          <a:srgbClr val="808080"/>
        </a:lt2>
        <a:accent1>
          <a:srgbClr val="FFC319"/>
        </a:accent1>
        <a:accent2>
          <a:srgbClr val="A8D02A"/>
        </a:accent2>
        <a:accent3>
          <a:srgbClr val="EEF8E9"/>
        </a:accent3>
        <a:accent4>
          <a:srgbClr val="000000"/>
        </a:accent4>
        <a:accent5>
          <a:srgbClr val="FFDEAB"/>
        </a:accent5>
        <a:accent6>
          <a:srgbClr val="98BC25"/>
        </a:accent6>
        <a:hlink>
          <a:srgbClr val="5CB1FE"/>
        </a:hlink>
        <a:folHlink>
          <a:srgbClr val="FF6161"/>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EE9DE"/>
        </a:lt1>
        <a:dk2>
          <a:srgbClr val="000066"/>
        </a:dk2>
        <a:lt2>
          <a:srgbClr val="808080"/>
        </a:lt2>
        <a:accent1>
          <a:srgbClr val="5CB1FE"/>
        </a:accent1>
        <a:accent2>
          <a:srgbClr val="FF7575"/>
        </a:accent2>
        <a:accent3>
          <a:srgbClr val="FEF2EC"/>
        </a:accent3>
        <a:accent4>
          <a:srgbClr val="000000"/>
        </a:accent4>
        <a:accent5>
          <a:srgbClr val="B5D5FE"/>
        </a:accent5>
        <a:accent6>
          <a:srgbClr val="E76969"/>
        </a:accent6>
        <a:hlink>
          <a:srgbClr val="FFC319"/>
        </a:hlink>
        <a:folHlink>
          <a:srgbClr val="A8D02A"/>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2663</TotalTime>
  <Words>409</Words>
  <Application>Microsoft Office PowerPoint</Application>
  <PresentationFormat>On-screen Show (4:3)</PresentationFormat>
  <Paragraphs>139</Paragraphs>
  <Slides>10</Slides>
  <Notes>1</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Arabic Typesetting</vt:lpstr>
      <vt:lpstr>Arial</vt:lpstr>
      <vt:lpstr>Times New Roman</vt:lpstr>
      <vt:lpstr>Traditional Arabic</vt:lpstr>
      <vt:lpstr>Webdings</vt:lpstr>
      <vt:lpstr>Wingdings 2</vt:lpstr>
      <vt:lpstr>580TGp_general_light_ani</vt:lpstr>
      <vt:lpstr>سورة الماعون</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ThemeGallery PowerTemplate</dc:title>
  <dc:creator>Mostafa</dc:creator>
  <cp:lastModifiedBy>Faheema Abdulla Ahmed Haji</cp:lastModifiedBy>
  <cp:revision>384</cp:revision>
  <dcterms:created xsi:type="dcterms:W3CDTF">2012-06-23T13:34:36Z</dcterms:created>
  <dcterms:modified xsi:type="dcterms:W3CDTF">2020-03-23T08:24:06Z</dcterms:modified>
</cp:coreProperties>
</file>