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rtl="1" latinLnBrk="0">
      <a:defRPr sz="1600">
        <a:latin typeface="+mj-lt"/>
        <a:ea typeface="+mj-ea"/>
        <a:cs typeface="+mj-cs"/>
        <a:sym typeface="Calibri"/>
      </a:defRPr>
    </a:lvl1pPr>
    <a:lvl2pPr indent="228600" defTabSz="1219200" rtl="1" latinLnBrk="0">
      <a:defRPr sz="1600">
        <a:latin typeface="+mj-lt"/>
        <a:ea typeface="+mj-ea"/>
        <a:cs typeface="+mj-cs"/>
        <a:sym typeface="Calibri"/>
      </a:defRPr>
    </a:lvl2pPr>
    <a:lvl3pPr indent="457200" defTabSz="1219200" rtl="1" latinLnBrk="0">
      <a:defRPr sz="1600">
        <a:latin typeface="+mj-lt"/>
        <a:ea typeface="+mj-ea"/>
        <a:cs typeface="+mj-cs"/>
        <a:sym typeface="Calibri"/>
      </a:defRPr>
    </a:lvl3pPr>
    <a:lvl4pPr indent="685800" defTabSz="1219200" rtl="1" latinLnBrk="0">
      <a:defRPr sz="1600">
        <a:latin typeface="+mj-lt"/>
        <a:ea typeface="+mj-ea"/>
        <a:cs typeface="+mj-cs"/>
        <a:sym typeface="Calibri"/>
      </a:defRPr>
    </a:lvl4pPr>
    <a:lvl5pPr indent="914400" defTabSz="1219200" rtl="1" latinLnBrk="0">
      <a:defRPr sz="1600">
        <a:latin typeface="+mj-lt"/>
        <a:ea typeface="+mj-ea"/>
        <a:cs typeface="+mj-cs"/>
        <a:sym typeface="Calibri"/>
      </a:defRPr>
    </a:lvl5pPr>
    <a:lvl6pPr indent="1143000" defTabSz="1219200" rtl="1" latinLnBrk="0">
      <a:defRPr sz="1600">
        <a:latin typeface="+mj-lt"/>
        <a:ea typeface="+mj-ea"/>
        <a:cs typeface="+mj-cs"/>
        <a:sym typeface="Calibri"/>
      </a:defRPr>
    </a:lvl6pPr>
    <a:lvl7pPr indent="1371600" defTabSz="1219200" rtl="1" latinLnBrk="0">
      <a:defRPr sz="1600">
        <a:latin typeface="+mj-lt"/>
        <a:ea typeface="+mj-ea"/>
        <a:cs typeface="+mj-cs"/>
        <a:sym typeface="Calibri"/>
      </a:defRPr>
    </a:lvl7pPr>
    <a:lvl8pPr indent="1600200" defTabSz="1219200" rtl="1" latinLnBrk="0">
      <a:defRPr sz="1600">
        <a:latin typeface="+mj-lt"/>
        <a:ea typeface="+mj-ea"/>
        <a:cs typeface="+mj-cs"/>
        <a:sym typeface="Calibri"/>
      </a:defRPr>
    </a:lvl8pPr>
    <a:lvl9pPr indent="1828800" defTabSz="1219200" rtl="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914399" y="2840565"/>
            <a:ext cx="10363201" cy="196003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10972801" cy="603462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963082" y="5875866"/>
            <a:ext cx="10363206" cy="1816102"/>
          </a:xfrm>
          <a:prstGeom prst="rect">
            <a:avLst/>
          </a:prstGeom>
        </p:spPr>
        <p:txBody>
          <a:bodyPr anchor="t"/>
          <a:lstStyle>
            <a:lvl1pPr algn="l">
              <a:defRPr b="1" cap="all"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963082" y="3875613"/>
            <a:ext cx="10363206" cy="20002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5384801" cy="6034623"/>
          </a:xfrm>
          <a:prstGeom prst="rect">
            <a:avLst/>
          </a:prstGeom>
        </p:spPr>
        <p:txBody>
          <a:bodyPr/>
          <a:lstStyle>
            <a:lvl1pPr marL="440871" indent="-440871">
              <a:defRPr sz="3600"/>
            </a:lvl1pPr>
            <a:lvl2pPr marL="885823" indent="-428623">
              <a:defRPr sz="3600"/>
            </a:lvl2pPr>
            <a:lvl3pPr marL="1325877" indent="-411477">
              <a:defRPr sz="3600"/>
            </a:lvl3pPr>
            <a:lvl4pPr marL="1828800" indent="-457200">
              <a:defRPr sz="3600"/>
            </a:lvl4pPr>
            <a:lvl5pPr marL="2286000" indent="-457200"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609599" y="2046815"/>
            <a:ext cx="5386918" cy="8530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3200"/>
            </a:lvl1pPr>
            <a:lvl2pPr marL="0" indent="0">
              <a:spcBef>
                <a:spcPts val="500"/>
              </a:spcBef>
              <a:buSzTx/>
              <a:buFontTx/>
              <a:buNone/>
              <a:defRPr b="1" sz="3200"/>
            </a:lvl2pPr>
            <a:lvl3pPr marL="0" indent="0">
              <a:spcBef>
                <a:spcPts val="500"/>
              </a:spcBef>
              <a:buSzTx/>
              <a:buFontTx/>
              <a:buNone/>
              <a:defRPr b="1" sz="3200"/>
            </a:lvl3pPr>
            <a:lvl4pPr marL="0" indent="0">
              <a:spcBef>
                <a:spcPts val="500"/>
              </a:spcBef>
              <a:buSzTx/>
              <a:buFontTx/>
              <a:buNone/>
              <a:defRPr b="1" sz="3200"/>
            </a:lvl4pPr>
            <a:lvl5pPr marL="0" indent="0">
              <a:spcBef>
                <a:spcPts val="500"/>
              </a:spcBef>
              <a:buSzTx/>
              <a:buFontTx/>
              <a:buNone/>
              <a:defRPr b="1"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93362" y="2046815"/>
            <a:ext cx="5389038" cy="853023"/>
          </a:xfrm>
          <a:prstGeom prst="rect">
            <a:avLst/>
          </a:prstGeom>
          <a:ln w="12700"/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581497" y="775496"/>
            <a:ext cx="21649982" cy="119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0"/>
          <a:stretch>
            <a:fillRect/>
          </a:stretch>
        </p:blipFill>
        <p:spPr>
          <a:xfrm>
            <a:off x="-37020" y="12457146"/>
            <a:ext cx="3648772" cy="10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4033.png" descr="IMG_4033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0" t="1255" r="0" b="1255"/>
          <a:stretch>
            <a:fillRect/>
          </a:stretch>
        </p:blipFill>
        <p:spPr>
          <a:xfrm>
            <a:off x="1787415" y="939667"/>
            <a:ext cx="2592302" cy="227816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609599" y="364066"/>
            <a:ext cx="4011089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4766733" y="364066"/>
            <a:ext cx="6815667" cy="7804156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609596" y="1913466"/>
            <a:ext cx="4011092" cy="6254756"/>
          </a:xfrm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2389717" y="6400800"/>
            <a:ext cx="7315206" cy="75565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2389717" y="817029"/>
            <a:ext cx="7315206" cy="54864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2389717" y="7156445"/>
            <a:ext cx="7315206" cy="1073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800"/>
            </a:lvl1pPr>
            <a:lvl2pPr marL="0" indent="0">
              <a:spcBef>
                <a:spcPts val="200"/>
              </a:spcBef>
              <a:buSzTx/>
              <a:buFontTx/>
              <a:buNone/>
              <a:defRPr sz="1800"/>
            </a:lvl2pPr>
            <a:lvl3pPr marL="0" indent="0">
              <a:spcBef>
                <a:spcPts val="200"/>
              </a:spcBef>
              <a:buSzTx/>
              <a:buFontTx/>
              <a:buNone/>
              <a:defRPr sz="1800"/>
            </a:lvl3pPr>
            <a:lvl4pPr marL="0" indent="0">
              <a:spcBef>
                <a:spcPts val="200"/>
              </a:spcBef>
              <a:buSzTx/>
              <a:buFontTx/>
              <a:buNone/>
              <a:defRPr sz="1800"/>
            </a:lvl4pPr>
            <a:lvl5pPr marL="0" indent="0">
              <a:spcBef>
                <a:spcPts val="200"/>
              </a:spcBef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09599" y="366183"/>
            <a:ext cx="10972801" cy="1524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241413" y="8553016"/>
            <a:ext cx="340991" cy="331069"/>
          </a:xfrm>
          <a:prstGeom prst="rect">
            <a:avLst/>
          </a:prstGeom>
          <a:ln w="254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0056" marR="0" indent="-450056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85820" marR="0" indent="-42862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14450" marR="0" indent="-40005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1660" marR="0" indent="-48006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088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60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32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0455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37657" marR="0" indent="-480057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ns2693781tl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slide" Target="slide12.xml"/><Relationship Id="rId4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7.png"/><Relationship Id="rId4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9.png"/><Relationship Id="rId4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32.png"/><Relationship Id="rId4" Type="http://schemas.openxmlformats.org/officeDocument/2006/relationships/image" Target="../media/image3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5490818" y="3071602"/>
            <a:ext cx="15095788" cy="3881116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7853053" y="2909152"/>
            <a:ext cx="10371318" cy="3919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sz="9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74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الرابع</a:t>
            </a:r>
            <a:endParaRPr b="1">
              <a:latin typeface="+mj-lt"/>
              <a:ea typeface="+mj-ea"/>
              <a:cs typeface="+mj-cs"/>
              <a:sym typeface="Calibri"/>
            </a:endParaRPr>
          </a:p>
          <a:p>
            <a:pPr algn="ctr" rtl="0">
              <a:defRPr sz="2600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الدروس من ٤-١ الى ٤-٤</a:t>
            </a: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15" y="3933856"/>
            <a:ext cx="9782147" cy="97821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16716919" y="-187971"/>
            <a:ext cx="7667081" cy="2599039"/>
            <a:chOff x="0" y="0"/>
            <a:chExt cx="7667080" cy="2599038"/>
          </a:xfrm>
        </p:grpSpPr>
        <p:grpSp>
          <p:nvGrpSpPr>
            <p:cNvPr id="104" name="تجميع"/>
            <p:cNvGrpSpPr/>
            <p:nvPr/>
          </p:nvGrpSpPr>
          <p:grpSpPr>
            <a:xfrm>
              <a:off x="-1" y="0"/>
              <a:ext cx="7667082" cy="2599039"/>
              <a:chOff x="0" y="0"/>
              <a:chExt cx="7667080" cy="2599038"/>
            </a:xfrm>
          </p:grpSpPr>
          <p:sp>
            <p:nvSpPr>
              <p:cNvPr id="100" name="دائرة"/>
              <p:cNvSpPr/>
              <p:nvPr/>
            </p:nvSpPr>
            <p:spPr>
              <a:xfrm>
                <a:off x="5626689" y="1196323"/>
                <a:ext cx="830385" cy="830385"/>
              </a:xfrm>
              <a:prstGeom prst="ellipse">
                <a:avLst/>
              </a:prstGeom>
              <a:solidFill>
                <a:srgbClr val="A8C9D1"/>
              </a:solidFill>
              <a:ln w="12700" cap="flat">
                <a:solidFill>
                  <a:srgbClr val="5C5C5C"/>
                </a:solidFill>
                <a:prstDash val="solid"/>
                <a:miter lim="8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r" defTabSz="4876800" rtl="0">
                  <a:defRPr sz="9600"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103" name="تجميع"/>
              <p:cNvGrpSpPr/>
              <p:nvPr/>
            </p:nvGrpSpPr>
            <p:grpSpPr>
              <a:xfrm>
                <a:off x="-1" y="0"/>
                <a:ext cx="7667082" cy="2599039"/>
                <a:chOff x="0" y="0"/>
                <a:chExt cx="7667080" cy="2599038"/>
              </a:xfrm>
            </p:grpSpPr>
            <p:sp>
              <p:nvSpPr>
                <p:cNvPr id="101" name="الفصل"/>
                <p:cNvSpPr txBox="1"/>
                <p:nvPr/>
              </p:nvSpPr>
              <p:spPr>
                <a:xfrm>
                  <a:off x="4525961" y="0"/>
                  <a:ext cx="3141120" cy="151050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837" tIns="243837" rIns="243837" bIns="243837" numCol="1" anchor="ctr">
                  <a:noAutofit/>
                </a:bodyPr>
                <a:lstStyle>
                  <a:lvl1pPr algn="ctr" defTabSz="4876800">
                    <a:lnSpc>
                      <a:spcPct val="90000"/>
                    </a:lnSpc>
                    <a:spcBef>
                      <a:spcPts val="5300"/>
                    </a:spcBef>
                    <a:defRPr b="1" sz="3400">
                      <a:solidFill>
                        <a:schemeClr val="accent1">
                          <a:satOff val="-4409"/>
                          <a:lumOff val="-10509"/>
                        </a:schemeClr>
                      </a:solidFill>
                      <a:latin typeface="Noto Nastaliq Urdu"/>
                      <a:ea typeface="Noto Nastaliq Urdu"/>
                      <a:cs typeface="Noto Nastaliq Urdu"/>
                      <a:sym typeface="Noto Nastaliq Urdu"/>
                    </a:defRPr>
                  </a:lvl1pPr>
                </a:lstStyle>
                <a:p>
                  <a:pPr rtl="0">
                    <a:defRPr/>
                  </a:pPr>
                  <a:r>
                    <a:t>الفصل</a:t>
                  </a:r>
                </a:p>
              </p:txBody>
            </p:sp>
            <p:sp>
              <p:nvSpPr>
                <p:cNvPr id="102" name="الأنماط العددية والدوال"/>
                <p:cNvSpPr txBox="1"/>
                <p:nvPr/>
              </p:nvSpPr>
              <p:spPr>
                <a:xfrm>
                  <a:off x="0" y="856852"/>
                  <a:ext cx="5596892" cy="17421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837" tIns="243837" rIns="243837" bIns="243837" numCol="1" anchor="ctr">
                  <a:normAutofit fontScale="100000" lnSpcReduction="0"/>
                </a:bodyPr>
                <a:lstStyle>
                  <a:lvl1pPr algn="ctr" defTabSz="3169919">
                    <a:lnSpc>
                      <a:spcPct val="90000"/>
                    </a:lnSpc>
                    <a:spcBef>
                      <a:spcPts val="3400"/>
                    </a:spcBef>
                    <a:defRPr b="1" sz="3380">
                      <a:solidFill>
                        <a:schemeClr val="accent1">
                          <a:satOff val="-4409"/>
                          <a:lumOff val="-10509"/>
                        </a:schemeClr>
                      </a:solidFill>
                      <a:latin typeface="Noto Nastaliq Urdu"/>
                      <a:ea typeface="Noto Nastaliq Urdu"/>
                      <a:cs typeface="Noto Nastaliq Urdu"/>
                      <a:sym typeface="Noto Nastaliq Urdu"/>
                    </a:defRPr>
                  </a:lvl1pPr>
                </a:lstStyle>
                <a:p>
                  <a:pPr rtl="0">
                    <a:defRPr/>
                  </a:pPr>
                  <a:r>
                    <a:t>الكسور الاعتيادية والكسور العشرية</a:t>
                  </a:r>
                </a:p>
              </p:txBody>
            </p:sp>
          </p:grpSp>
        </p:grpSp>
        <p:sp>
          <p:nvSpPr>
            <p:cNvPr id="105" name="٤"/>
            <p:cNvSpPr txBox="1"/>
            <p:nvPr/>
          </p:nvSpPr>
          <p:spPr>
            <a:xfrm>
              <a:off x="5768238" y="153939"/>
              <a:ext cx="622549" cy="22809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6800">
                  <a:latin typeface="Noto Nastaliq Urdu"/>
                  <a:ea typeface="Noto Nastaliq Urdu"/>
                  <a:cs typeface="Noto Nastaliq Urdu"/>
                  <a:sym typeface="Noto Nastaliq Urdu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07" name="IMG_4907.jpeg" descr="IMG_4907.jpeg"/>
          <p:cNvPicPr>
            <a:picLocks noChangeAspect="1"/>
          </p:cNvPicPr>
          <p:nvPr/>
        </p:nvPicPr>
        <p:blipFill>
          <a:blip r:embed="rId3">
            <a:extLst/>
          </a:blip>
          <a:srcRect l="0" t="1061" r="0" b="1061"/>
          <a:stretch>
            <a:fillRect/>
          </a:stretch>
        </p:blipFill>
        <p:spPr>
          <a:xfrm>
            <a:off x="16053672" y="5047855"/>
            <a:ext cx="1619360" cy="162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8350270" y="5122333"/>
            <a:ext cx="183365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8799936" y="11965251"/>
            <a:ext cx="4238813" cy="9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1530839" y="4959349"/>
            <a:ext cx="2091946" cy="1898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318272" y="2297358"/>
            <a:ext cx="1193802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4888.png" descr="IMG_488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9845" y="267510"/>
            <a:ext cx="16022871" cy="8201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173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74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76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عدد الأسئلة = ٢٠ سؤال…"/>
          <p:cNvSpPr txBox="1"/>
          <p:nvPr/>
        </p:nvSpPr>
        <p:spPr>
          <a:xfrm>
            <a:off x="4885114" y="8106640"/>
            <a:ext cx="14177181" cy="25557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b="1" sz="5600">
                <a:solidFill>
                  <a:srgbClr val="0056D6"/>
                </a:solidFill>
              </a:defRPr>
            </a:pPr>
            <a:r>
              <a:t>عدد الأسئلة = ٢٠ سؤال</a:t>
            </a:r>
          </a:p>
          <a:p>
            <a:pPr algn="ctr" rtl="0">
              <a:defRPr b="1" sz="5600">
                <a:solidFill>
                  <a:srgbClr val="0056D6"/>
                </a:solidFill>
              </a:defRPr>
            </a:pPr>
            <a:r>
              <a:t>درجة السؤال الواحد = ٢٠ ÷ ٥ = </a:t>
            </a:r>
            <a:r>
              <a:rPr>
                <a:solidFill>
                  <a:srgbClr val="B92D5D"/>
                </a:solidFill>
              </a:rPr>
              <a:t>٤ درجات</a:t>
            </a:r>
            <a:endParaRPr>
              <a:solidFill>
                <a:srgbClr val="B92D5D"/>
              </a:solidFill>
            </a:endParaRPr>
          </a:p>
          <a:p>
            <a:pPr algn="ctr" rtl="0">
              <a:defRPr b="1" sz="5600">
                <a:solidFill>
                  <a:srgbClr val="0056D6"/>
                </a:solidFill>
              </a:defRPr>
            </a:pPr>
            <a:r>
              <a:t>الدرجة التي حصل عليها = ٤ × ٤ = </a:t>
            </a:r>
            <a:r>
              <a:rPr>
                <a:solidFill>
                  <a:srgbClr val="B92D5D"/>
                </a:solidFill>
              </a:rPr>
              <a:t>١٦ درجة</a:t>
            </a:r>
          </a:p>
        </p:txBody>
      </p:sp>
      <p:pic>
        <p:nvPicPr>
          <p:cNvPr id="178" name="IMG_4888.png" descr="IMG_488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9845" y="267510"/>
            <a:ext cx="16022871" cy="8201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405071" y="8165480"/>
            <a:ext cx="6182506" cy="5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17113" y="11470690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4889.png" descr="IMG_488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6748" y="939667"/>
            <a:ext cx="17304731" cy="10233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7283" y="8342941"/>
            <a:ext cx="5661418" cy="5661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185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86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88" name="IMG_4889.png" descr="IMG_4889.png"/>
          <p:cNvPicPr>
            <a:picLocks noChangeAspect="1"/>
          </p:cNvPicPr>
          <p:nvPr/>
        </p:nvPicPr>
        <p:blipFill>
          <a:blip r:embed="rId4">
            <a:extLst/>
          </a:blip>
          <a:srcRect l="75653" t="34888" r="0" b="46282"/>
          <a:stretch>
            <a:fillRect/>
          </a:stretch>
        </p:blipFill>
        <p:spPr>
          <a:xfrm>
            <a:off x="14278224" y="939667"/>
            <a:ext cx="4213022" cy="1926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4889.png" descr="IMG_4889.png"/>
          <p:cNvPicPr>
            <a:picLocks noChangeAspect="1"/>
          </p:cNvPicPr>
          <p:nvPr/>
        </p:nvPicPr>
        <p:blipFill>
          <a:blip r:embed="rId4">
            <a:extLst/>
          </a:blip>
          <a:srcRect l="75653" t="56737" r="0" b="24433"/>
          <a:stretch>
            <a:fillRect/>
          </a:stretch>
        </p:blipFill>
        <p:spPr>
          <a:xfrm>
            <a:off x="14278224" y="4588546"/>
            <a:ext cx="4213022" cy="1926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4889.png" descr="IMG_4889.png"/>
          <p:cNvPicPr>
            <a:picLocks noChangeAspect="1"/>
          </p:cNvPicPr>
          <p:nvPr/>
        </p:nvPicPr>
        <p:blipFill>
          <a:blip r:embed="rId4">
            <a:extLst/>
          </a:blip>
          <a:srcRect l="75653" t="81171" r="0" b="0"/>
          <a:stretch>
            <a:fillRect/>
          </a:stretch>
        </p:blipFill>
        <p:spPr>
          <a:xfrm>
            <a:off x="14278224" y="7790419"/>
            <a:ext cx="4213022" cy="19269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" name="تجميع"/>
          <p:cNvGrpSpPr/>
          <p:nvPr/>
        </p:nvGrpSpPr>
        <p:grpSpPr>
          <a:xfrm>
            <a:off x="9217983" y="1129250"/>
            <a:ext cx="5948033" cy="1534964"/>
            <a:chOff x="0" y="0"/>
            <a:chExt cx="5948031" cy="1534962"/>
          </a:xfrm>
        </p:grpSpPr>
        <p:sp>
          <p:nvSpPr>
            <p:cNvPr id="191" name="="/>
            <p:cNvSpPr/>
            <p:nvPr/>
          </p:nvSpPr>
          <p:spPr>
            <a:xfrm>
              <a:off x="4768298" y="356753"/>
              <a:ext cx="117973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7" tIns="60957" rIns="60957" bIns="60957" numCol="1" anchor="t">
              <a:spAutoFit/>
            </a:bodyPr>
            <a:lstStyle>
              <a:lvl1pPr algn="ctr">
                <a:defRPr b="1" sz="54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= </a:t>
              </a:r>
            </a:p>
          </p:txBody>
        </p:sp>
        <p:grpSp>
          <p:nvGrpSpPr>
            <p:cNvPr id="195" name="تجميع"/>
            <p:cNvGrpSpPr/>
            <p:nvPr/>
          </p:nvGrpSpPr>
          <p:grpSpPr>
            <a:xfrm>
              <a:off x="2410432" y="12699"/>
              <a:ext cx="2357867" cy="713508"/>
              <a:chOff x="0" y="0"/>
              <a:chExt cx="2357866" cy="713506"/>
            </a:xfrm>
          </p:grpSpPr>
          <p:sp>
            <p:nvSpPr>
              <p:cNvPr id="192" name="١٥ ÷ ٣"/>
              <p:cNvSpPr/>
              <p:nvPr/>
            </p:nvSpPr>
            <p:spPr>
              <a:xfrm>
                <a:off x="0" y="0"/>
                <a:ext cx="2357867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57" tIns="60957" rIns="60957" bIns="60957" numCol="1" anchor="t">
                <a:spAutoFit/>
              </a:bodyPr>
              <a:lstStyle/>
              <a:p>
                <a:pPr algn="ctr" rtl="0">
                  <a:defRPr b="1" sz="5400">
                    <a:solidFill>
                      <a:srgbClr val="0056D6"/>
                    </a:solidFill>
                  </a:defRPr>
                </a:pPr>
                <a:r>
                  <a:t>١٥ ÷ </a:t>
                </a:r>
                <a:r>
                  <a:rPr>
                    <a:solidFill>
                      <a:srgbClr val="B92D5D"/>
                    </a:solidFill>
                  </a:rPr>
                  <a:t>٣</a:t>
                </a:r>
              </a:p>
            </p:txBody>
          </p:sp>
          <p:sp>
            <p:nvSpPr>
              <p:cNvPr id="193" name="٢٤ ÷ ٣"/>
              <p:cNvSpPr/>
              <p:nvPr/>
            </p:nvSpPr>
            <p:spPr>
              <a:xfrm>
                <a:off x="0" y="713506"/>
                <a:ext cx="235786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57" tIns="60957" rIns="60957" bIns="60957" numCol="1" anchor="t">
                <a:spAutoFit/>
              </a:bodyPr>
              <a:lstStyle/>
              <a:p>
                <a:pPr algn="ctr" rtl="0">
                  <a:defRPr b="1" sz="5400">
                    <a:solidFill>
                      <a:srgbClr val="0056D6"/>
                    </a:solidFill>
                  </a:defRPr>
                </a:pPr>
                <a:r>
                  <a:t>٢٤ ÷ </a:t>
                </a:r>
                <a:r>
                  <a:rPr>
                    <a:solidFill>
                      <a:srgbClr val="B92D5D"/>
                    </a:solidFill>
                  </a:rPr>
                  <a:t>٣</a:t>
                </a:r>
              </a:p>
            </p:txBody>
          </p:sp>
          <p:sp>
            <p:nvSpPr>
              <p:cNvPr id="194" name="خط"/>
              <p:cNvSpPr/>
              <p:nvPr/>
            </p:nvSpPr>
            <p:spPr>
              <a:xfrm>
                <a:off x="57150" y="713506"/>
                <a:ext cx="2204205" cy="1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round/>
                <a:headEnd type="oval" w="med" len="med"/>
                <a:tailEnd type="oval" w="med" len="med"/>
              </a:ln>
              <a:effectLst>
                <a:outerShdw sx="100000" sy="100000" kx="0" ky="0" algn="b" rotWithShape="0" blurRad="25400" dist="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7" tIns="121917" rIns="121917" bIns="121917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96" name="="/>
            <p:cNvSpPr/>
            <p:nvPr/>
          </p:nvSpPr>
          <p:spPr>
            <a:xfrm>
              <a:off x="1540770" y="356753"/>
              <a:ext cx="117973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7" tIns="60957" rIns="60957" bIns="60957" numCol="1" anchor="t">
              <a:spAutoFit/>
            </a:bodyPr>
            <a:lstStyle>
              <a:lvl1pPr algn="ctr">
                <a:defRPr b="1" sz="54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= </a:t>
              </a:r>
            </a:p>
          </p:txBody>
        </p:sp>
        <p:grpSp>
          <p:nvGrpSpPr>
            <p:cNvPr id="200" name="تجميع"/>
            <p:cNvGrpSpPr/>
            <p:nvPr/>
          </p:nvGrpSpPr>
          <p:grpSpPr>
            <a:xfrm>
              <a:off x="0" y="0"/>
              <a:ext cx="2410433" cy="1534963"/>
              <a:chOff x="0" y="0"/>
              <a:chExt cx="2410432" cy="1534962"/>
            </a:xfrm>
          </p:grpSpPr>
          <p:sp>
            <p:nvSpPr>
              <p:cNvPr id="197" name="٥"/>
              <p:cNvSpPr txBox="1"/>
              <p:nvPr/>
            </p:nvSpPr>
            <p:spPr>
              <a:xfrm>
                <a:off x="0" y="0"/>
                <a:ext cx="2410433" cy="8214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57" tIns="60957" rIns="60957" bIns="60957" numCol="1" anchor="t">
                <a:noAutofit/>
              </a:bodyPr>
              <a:lstStyle>
                <a:lvl1pPr algn="ctr">
                  <a:defRPr b="1" sz="54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198" name="٨"/>
              <p:cNvSpPr txBox="1"/>
              <p:nvPr/>
            </p:nvSpPr>
            <p:spPr>
              <a:xfrm>
                <a:off x="0" y="713506"/>
                <a:ext cx="2410433" cy="8214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57" tIns="60957" rIns="60957" bIns="60957" numCol="1" anchor="t">
                <a:noAutofit/>
              </a:bodyPr>
              <a:lstStyle>
                <a:lvl1pPr algn="ctr">
                  <a:defRPr b="1" sz="54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199" name="خط"/>
              <p:cNvSpPr/>
              <p:nvPr/>
            </p:nvSpPr>
            <p:spPr>
              <a:xfrm>
                <a:off x="757260" y="713506"/>
                <a:ext cx="972842" cy="1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round/>
                <a:headEnd type="oval" w="med" len="med"/>
                <a:tailEnd type="oval" w="med" len="med"/>
              </a:ln>
              <a:effectLst>
                <a:outerShdw sx="100000" sy="100000" kx="0" ky="0" algn="b" rotWithShape="0" blurRad="25400" dist="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7" tIns="121917" rIns="121917" bIns="121917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12" name="تجميع"/>
          <p:cNvGrpSpPr/>
          <p:nvPr/>
        </p:nvGrpSpPr>
        <p:grpSpPr>
          <a:xfrm>
            <a:off x="8914096" y="4861490"/>
            <a:ext cx="5948033" cy="1534964"/>
            <a:chOff x="0" y="0"/>
            <a:chExt cx="5948031" cy="1534962"/>
          </a:xfrm>
        </p:grpSpPr>
        <p:sp>
          <p:nvSpPr>
            <p:cNvPr id="202" name="="/>
            <p:cNvSpPr/>
            <p:nvPr/>
          </p:nvSpPr>
          <p:spPr>
            <a:xfrm>
              <a:off x="4768298" y="356753"/>
              <a:ext cx="117973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7" tIns="60957" rIns="60957" bIns="60957" numCol="1" anchor="t">
              <a:spAutoFit/>
            </a:bodyPr>
            <a:lstStyle>
              <a:lvl1pPr algn="ctr">
                <a:defRPr b="1" sz="54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= </a:t>
              </a:r>
            </a:p>
          </p:txBody>
        </p:sp>
        <p:grpSp>
          <p:nvGrpSpPr>
            <p:cNvPr id="206" name="تجميع"/>
            <p:cNvGrpSpPr/>
            <p:nvPr/>
          </p:nvGrpSpPr>
          <p:grpSpPr>
            <a:xfrm>
              <a:off x="2410432" y="12699"/>
              <a:ext cx="2357867" cy="713508"/>
              <a:chOff x="0" y="0"/>
              <a:chExt cx="2357866" cy="713506"/>
            </a:xfrm>
          </p:grpSpPr>
          <p:sp>
            <p:nvSpPr>
              <p:cNvPr id="203" name="١٢ ÷ ٦"/>
              <p:cNvSpPr/>
              <p:nvPr/>
            </p:nvSpPr>
            <p:spPr>
              <a:xfrm>
                <a:off x="0" y="0"/>
                <a:ext cx="2357867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57" tIns="60957" rIns="60957" bIns="60957" numCol="1" anchor="t">
                <a:spAutoFit/>
              </a:bodyPr>
              <a:lstStyle/>
              <a:p>
                <a:pPr algn="ctr" rtl="0">
                  <a:defRPr b="1" sz="5400">
                    <a:solidFill>
                      <a:srgbClr val="0056D6"/>
                    </a:solidFill>
                  </a:defRPr>
                </a:pPr>
                <a:r>
                  <a:t>١٢ ÷ </a:t>
                </a:r>
                <a:r>
                  <a:rPr>
                    <a:solidFill>
                      <a:srgbClr val="B92D5D"/>
                    </a:solidFill>
                  </a:rPr>
                  <a:t>٦</a:t>
                </a:r>
              </a:p>
            </p:txBody>
          </p:sp>
          <p:sp>
            <p:nvSpPr>
              <p:cNvPr id="204" name="٤٢ ÷ ٦"/>
              <p:cNvSpPr/>
              <p:nvPr/>
            </p:nvSpPr>
            <p:spPr>
              <a:xfrm>
                <a:off x="0" y="713506"/>
                <a:ext cx="235786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57" tIns="60957" rIns="60957" bIns="60957" numCol="1" anchor="t">
                <a:spAutoFit/>
              </a:bodyPr>
              <a:lstStyle/>
              <a:p>
                <a:pPr algn="ctr" rtl="0">
                  <a:defRPr b="1" sz="5400">
                    <a:solidFill>
                      <a:srgbClr val="0056D6"/>
                    </a:solidFill>
                  </a:defRPr>
                </a:pPr>
                <a:r>
                  <a:t>٤٢ ÷ </a:t>
                </a:r>
                <a:r>
                  <a:rPr>
                    <a:solidFill>
                      <a:srgbClr val="B92D5D"/>
                    </a:solidFill>
                  </a:rPr>
                  <a:t>٦</a:t>
                </a:r>
              </a:p>
            </p:txBody>
          </p:sp>
          <p:sp>
            <p:nvSpPr>
              <p:cNvPr id="205" name="خط"/>
              <p:cNvSpPr/>
              <p:nvPr/>
            </p:nvSpPr>
            <p:spPr>
              <a:xfrm>
                <a:off x="57150" y="713506"/>
                <a:ext cx="2204205" cy="1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round/>
                <a:headEnd type="oval" w="med" len="med"/>
                <a:tailEnd type="oval" w="med" len="med"/>
              </a:ln>
              <a:effectLst>
                <a:outerShdw sx="100000" sy="100000" kx="0" ky="0" algn="b" rotWithShape="0" blurRad="25400" dist="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7" tIns="121917" rIns="121917" bIns="121917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07" name="="/>
            <p:cNvSpPr/>
            <p:nvPr/>
          </p:nvSpPr>
          <p:spPr>
            <a:xfrm>
              <a:off x="1540770" y="356753"/>
              <a:ext cx="117973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7" tIns="60957" rIns="60957" bIns="60957" numCol="1" anchor="t">
              <a:spAutoFit/>
            </a:bodyPr>
            <a:lstStyle>
              <a:lvl1pPr algn="ctr">
                <a:defRPr b="1" sz="5400">
                  <a:solidFill>
                    <a:srgbClr val="0056D6"/>
                  </a:solidFill>
                </a:defRPr>
              </a:lvl1pPr>
            </a:lstStyle>
            <a:p>
              <a:pPr rtl="0">
                <a:defRPr/>
              </a:pPr>
              <a:r>
                <a:t>= </a:t>
              </a:r>
            </a:p>
          </p:txBody>
        </p:sp>
        <p:grpSp>
          <p:nvGrpSpPr>
            <p:cNvPr id="211" name="تجميع"/>
            <p:cNvGrpSpPr/>
            <p:nvPr/>
          </p:nvGrpSpPr>
          <p:grpSpPr>
            <a:xfrm>
              <a:off x="0" y="0"/>
              <a:ext cx="2410433" cy="1534963"/>
              <a:chOff x="0" y="0"/>
              <a:chExt cx="2410432" cy="1534962"/>
            </a:xfrm>
          </p:grpSpPr>
          <p:sp>
            <p:nvSpPr>
              <p:cNvPr id="208" name="٢"/>
              <p:cNvSpPr txBox="1"/>
              <p:nvPr/>
            </p:nvSpPr>
            <p:spPr>
              <a:xfrm>
                <a:off x="0" y="0"/>
                <a:ext cx="2410433" cy="8214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57" tIns="60957" rIns="60957" bIns="60957" numCol="1" anchor="t">
                <a:noAutofit/>
              </a:bodyPr>
              <a:lstStyle>
                <a:lvl1pPr algn="ctr">
                  <a:defRPr b="1" sz="54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09" name="٧"/>
              <p:cNvSpPr txBox="1"/>
              <p:nvPr/>
            </p:nvSpPr>
            <p:spPr>
              <a:xfrm>
                <a:off x="0" y="713506"/>
                <a:ext cx="2410433" cy="8214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0957" tIns="60957" rIns="60957" bIns="60957" numCol="1" anchor="t">
                <a:noAutofit/>
              </a:bodyPr>
              <a:lstStyle>
                <a:lvl1pPr algn="ctr">
                  <a:defRPr b="1" sz="5400">
                    <a:solidFill>
                      <a:srgbClr val="0056D6"/>
                    </a:solidFill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210" name="خط"/>
              <p:cNvSpPr/>
              <p:nvPr/>
            </p:nvSpPr>
            <p:spPr>
              <a:xfrm>
                <a:off x="757260" y="713506"/>
                <a:ext cx="972842" cy="1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round/>
                <a:headEnd type="oval" w="med" len="med"/>
                <a:tailEnd type="oval" w="med" len="med"/>
              </a:ln>
              <a:effectLst>
                <a:outerShdw sx="100000" sy="100000" kx="0" ky="0" algn="b" rotWithShape="0" blurRad="25400" dist="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7" tIns="121917" rIns="121917" bIns="121917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13" name="إذاً الكسر في أبسط صورة"/>
          <p:cNvSpPr txBox="1"/>
          <p:nvPr/>
        </p:nvSpPr>
        <p:spPr>
          <a:xfrm>
            <a:off x="5448787" y="8237425"/>
            <a:ext cx="6930619" cy="9153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/>
          <a:lstStyle>
            <a:lvl1pPr algn="ctr">
              <a:defRPr b="1" sz="54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إذاً الكسر في أبسط صورة </a:t>
            </a:r>
          </a:p>
        </p:txBody>
      </p:sp>
      <p:sp>
        <p:nvSpPr>
          <p:cNvPr id="214" name="(ق.م.أ)=١"/>
          <p:cNvSpPr txBox="1"/>
          <p:nvPr/>
        </p:nvSpPr>
        <p:spPr>
          <a:xfrm>
            <a:off x="11673624" y="8237425"/>
            <a:ext cx="3492393" cy="8793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/>
          <a:lstStyle>
            <a:lvl1pPr algn="ctr">
              <a:defRPr b="1" sz="5400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(ق.م.أ)=١</a:t>
            </a:r>
          </a:p>
        </p:txBody>
      </p:sp>
      <p:sp>
        <p:nvSpPr>
          <p:cNvPr id="215" name="(ق.م.أ)=٦"/>
          <p:cNvSpPr txBox="1"/>
          <p:nvPr/>
        </p:nvSpPr>
        <p:spPr>
          <a:xfrm>
            <a:off x="6112109" y="5195661"/>
            <a:ext cx="3492392" cy="8793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/>
          <a:lstStyle>
            <a:lvl1pPr algn="ctr">
              <a:defRPr b="1" sz="5400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(ق.م.أ)=٦</a:t>
            </a:r>
          </a:p>
        </p:txBody>
      </p:sp>
      <p:sp>
        <p:nvSpPr>
          <p:cNvPr id="216" name="(ق.م.أ)=٣"/>
          <p:cNvSpPr txBox="1"/>
          <p:nvPr/>
        </p:nvSpPr>
        <p:spPr>
          <a:xfrm>
            <a:off x="6112109" y="1289352"/>
            <a:ext cx="3492392" cy="12274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/>
          <a:lstStyle>
            <a:lvl1pPr algn="ctr">
              <a:defRPr b="1" sz="5400">
                <a:solidFill>
                  <a:srgbClr val="B92D5D"/>
                </a:solidFill>
              </a:defRPr>
            </a:lvl1pPr>
          </a:lstStyle>
          <a:p>
            <a:pPr rtl="0">
              <a:defRPr/>
            </a:pPr>
            <a:r>
              <a:t>(ق.م.أ)=٣</a:t>
            </a:r>
          </a:p>
        </p:txBody>
      </p:sp>
      <p:sp>
        <p:nvSpPr>
          <p:cNvPr id="217" name="خط"/>
          <p:cNvSpPr/>
          <p:nvPr/>
        </p:nvSpPr>
        <p:spPr>
          <a:xfrm flipH="1" flipV="1">
            <a:off x="3665731" y="3863993"/>
            <a:ext cx="18587520" cy="1"/>
          </a:xfrm>
          <a:prstGeom prst="line">
            <a:avLst/>
          </a:prstGeom>
          <a:ln w="76200" cap="rnd">
            <a:solidFill>
              <a:srgbClr val="F4CB93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" name="خط"/>
          <p:cNvSpPr/>
          <p:nvPr/>
        </p:nvSpPr>
        <p:spPr>
          <a:xfrm flipH="1" flipV="1">
            <a:off x="3665731" y="7406651"/>
            <a:ext cx="18587520" cy="1"/>
          </a:xfrm>
          <a:prstGeom prst="line">
            <a:avLst/>
          </a:prstGeom>
          <a:ln w="76200" cap="rnd">
            <a:solidFill>
              <a:srgbClr val="F4CB93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7511" y="6858000"/>
            <a:ext cx="7290367" cy="729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50980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4890.png" descr="IMG_489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1520" y="567524"/>
            <a:ext cx="18589959" cy="7868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2373948" cy="1015412"/>
            <a:chOff x="-2" y="-2"/>
            <a:chExt cx="2373946" cy="1015410"/>
          </a:xfrm>
        </p:grpSpPr>
        <p:sp>
          <p:nvSpPr>
            <p:cNvPr id="224" name="Freeform 13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25" name="Freeform 15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27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rcRect l="4010" t="18485" r="4010" b="18485"/>
          <a:stretch>
            <a:fillRect/>
          </a:stretch>
        </p:blipFill>
        <p:spPr>
          <a:xfrm>
            <a:off x="18428223" y="9404714"/>
            <a:ext cx="6340595" cy="4344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4890.png" descr="IMG_4890.png"/>
          <p:cNvPicPr>
            <a:picLocks noChangeAspect="1"/>
          </p:cNvPicPr>
          <p:nvPr/>
        </p:nvPicPr>
        <p:blipFill>
          <a:blip r:embed="rId4">
            <a:extLst/>
          </a:blip>
          <a:srcRect l="79283" t="43850" r="0" b="29183"/>
          <a:stretch>
            <a:fillRect/>
          </a:stretch>
        </p:blipFill>
        <p:spPr>
          <a:xfrm>
            <a:off x="14193594" y="1074769"/>
            <a:ext cx="3851266" cy="2121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4890.png" descr="IMG_4890.png"/>
          <p:cNvPicPr>
            <a:picLocks noChangeAspect="1"/>
          </p:cNvPicPr>
          <p:nvPr/>
        </p:nvPicPr>
        <p:blipFill>
          <a:blip r:embed="rId4">
            <a:extLst/>
          </a:blip>
          <a:srcRect l="77989" t="73034" r="1293" b="0"/>
          <a:stretch>
            <a:fillRect/>
          </a:stretch>
        </p:blipFill>
        <p:spPr>
          <a:xfrm>
            <a:off x="14193594" y="8705018"/>
            <a:ext cx="3851267" cy="2121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4890.png" descr="IMG_4890.png"/>
          <p:cNvPicPr>
            <a:picLocks noChangeAspect="1"/>
          </p:cNvPicPr>
          <p:nvPr/>
        </p:nvPicPr>
        <p:blipFill>
          <a:blip r:embed="rId4">
            <a:extLst/>
          </a:blip>
          <a:srcRect l="36731" t="42934" r="42551" b="30099"/>
          <a:stretch>
            <a:fillRect/>
          </a:stretch>
        </p:blipFill>
        <p:spPr>
          <a:xfrm>
            <a:off x="14427551" y="5217177"/>
            <a:ext cx="3851267" cy="21217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" name="تجميع"/>
          <p:cNvGrpSpPr/>
          <p:nvPr/>
        </p:nvGrpSpPr>
        <p:grpSpPr>
          <a:xfrm>
            <a:off x="6544143" y="939667"/>
            <a:ext cx="7893401" cy="2548268"/>
            <a:chOff x="0" y="0"/>
            <a:chExt cx="7893400" cy="2548266"/>
          </a:xfrm>
        </p:grpSpPr>
        <p:grpSp>
          <p:nvGrpSpPr>
            <p:cNvPr id="238" name="تجميع"/>
            <p:cNvGrpSpPr/>
            <p:nvPr/>
          </p:nvGrpSpPr>
          <p:grpSpPr>
            <a:xfrm>
              <a:off x="1912346" y="0"/>
              <a:ext cx="5981055" cy="2548267"/>
              <a:chOff x="0" y="0"/>
              <a:chExt cx="5981053" cy="2548266"/>
            </a:xfrm>
          </p:grpSpPr>
          <p:grpSp>
            <p:nvGrpSpPr>
              <p:cNvPr id="236" name="تجميع"/>
              <p:cNvGrpSpPr/>
              <p:nvPr/>
            </p:nvGrpSpPr>
            <p:grpSpPr>
              <a:xfrm>
                <a:off x="600740" y="0"/>
                <a:ext cx="5380314" cy="2548267"/>
                <a:chOff x="0" y="0"/>
                <a:chExt cx="5380313" cy="2548266"/>
              </a:xfrm>
            </p:grpSpPr>
            <p:sp>
              <p:nvSpPr>
                <p:cNvPr id="231" name="تجميع"/>
                <p:cNvSpPr txBox="1"/>
                <p:nvPr/>
              </p:nvSpPr>
              <p:spPr>
                <a:xfrm>
                  <a:off x="3662500" y="404405"/>
                  <a:ext cx="1717814" cy="156840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  <p:grpSp>
              <p:nvGrpSpPr>
                <p:cNvPr id="235" name="تجميع"/>
                <p:cNvGrpSpPr/>
                <p:nvPr/>
              </p:nvGrpSpPr>
              <p:grpSpPr>
                <a:xfrm>
                  <a:off x="0" y="0"/>
                  <a:ext cx="4470607" cy="2548267"/>
                  <a:chOff x="0" y="0"/>
                  <a:chExt cx="4470606" cy="2548266"/>
                </a:xfrm>
              </p:grpSpPr>
              <p:sp>
                <p:nvSpPr>
                  <p:cNvPr id="232" name="Google Shape;532;p34"/>
                  <p:cNvSpPr txBox="1"/>
                  <p:nvPr/>
                </p:nvSpPr>
                <p:spPr>
                  <a:xfrm>
                    <a:off x="1035985" y="850563"/>
                    <a:ext cx="3027212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٦</a:t>
                    </a:r>
                  </a:p>
                </p:txBody>
              </p:sp>
              <p:sp>
                <p:nvSpPr>
                  <p:cNvPr id="233" name="Google Shape;532;p34"/>
                  <p:cNvSpPr txBox="1"/>
                  <p:nvPr/>
                </p:nvSpPr>
                <p:spPr>
                  <a:xfrm>
                    <a:off x="0" y="0"/>
                    <a:ext cx="4470607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267711" rtl="0">
                      <a:defRPr sz="6138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(٦ × ٣) + ٥</a:t>
                    </a:r>
                  </a:p>
                </p:txBody>
              </p:sp>
              <p:sp>
                <p:nvSpPr>
                  <p:cNvPr id="234" name="خط"/>
                  <p:cNvSpPr/>
                  <p:nvPr/>
                </p:nvSpPr>
                <p:spPr>
                  <a:xfrm flipH="1" flipV="1">
                    <a:off x="464490" y="1259629"/>
                    <a:ext cx="3598707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defTabSz="2438400" rtl="0">
                      <a:defRPr sz="3600">
                        <a:solidFill>
                          <a:srgbClr val="143E6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237" name="Google Shape;532;p34"/>
              <p:cNvSpPr txBox="1"/>
              <p:nvPr/>
            </p:nvSpPr>
            <p:spPr>
              <a:xfrm>
                <a:off x="0" y="443157"/>
                <a:ext cx="1244447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242" name="تجميع"/>
            <p:cNvGrpSpPr/>
            <p:nvPr/>
          </p:nvGrpSpPr>
          <p:grpSpPr>
            <a:xfrm>
              <a:off x="0" y="165100"/>
              <a:ext cx="2294175" cy="2314338"/>
              <a:chOff x="0" y="0"/>
              <a:chExt cx="2294174" cy="2314337"/>
            </a:xfrm>
          </p:grpSpPr>
          <p:sp>
            <p:nvSpPr>
              <p:cNvPr id="239" name="Google Shape;532;p34"/>
              <p:cNvSpPr txBox="1"/>
              <p:nvPr/>
            </p:nvSpPr>
            <p:spPr>
              <a:xfrm>
                <a:off x="0" y="695307"/>
                <a:ext cx="229417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240" name="خط"/>
              <p:cNvSpPr/>
              <p:nvPr/>
            </p:nvSpPr>
            <p:spPr>
              <a:xfrm>
                <a:off x="479614" y="1072752"/>
                <a:ext cx="151144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532;p34"/>
              <p:cNvSpPr txBox="1"/>
              <p:nvPr/>
            </p:nvSpPr>
            <p:spPr>
              <a:xfrm>
                <a:off x="0" y="0"/>
                <a:ext cx="229417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٢٣</a:t>
                </a:r>
              </a:p>
            </p:txBody>
          </p:sp>
        </p:grpSp>
      </p:grpSp>
      <p:grpSp>
        <p:nvGrpSpPr>
          <p:cNvPr id="256" name="تجميع"/>
          <p:cNvGrpSpPr/>
          <p:nvPr/>
        </p:nvGrpSpPr>
        <p:grpSpPr>
          <a:xfrm>
            <a:off x="6534150" y="5089927"/>
            <a:ext cx="7893402" cy="2548268"/>
            <a:chOff x="0" y="0"/>
            <a:chExt cx="7893400" cy="2548266"/>
          </a:xfrm>
        </p:grpSpPr>
        <p:grpSp>
          <p:nvGrpSpPr>
            <p:cNvPr id="251" name="تجميع"/>
            <p:cNvGrpSpPr/>
            <p:nvPr/>
          </p:nvGrpSpPr>
          <p:grpSpPr>
            <a:xfrm>
              <a:off x="1912346" y="0"/>
              <a:ext cx="5981055" cy="2548267"/>
              <a:chOff x="0" y="0"/>
              <a:chExt cx="5981053" cy="2548266"/>
            </a:xfrm>
          </p:grpSpPr>
          <p:grpSp>
            <p:nvGrpSpPr>
              <p:cNvPr id="249" name="تجميع"/>
              <p:cNvGrpSpPr/>
              <p:nvPr/>
            </p:nvGrpSpPr>
            <p:grpSpPr>
              <a:xfrm>
                <a:off x="600740" y="0"/>
                <a:ext cx="5380314" cy="2548267"/>
                <a:chOff x="0" y="0"/>
                <a:chExt cx="5380313" cy="2548266"/>
              </a:xfrm>
            </p:grpSpPr>
            <p:sp>
              <p:nvSpPr>
                <p:cNvPr id="244" name="تجميع"/>
                <p:cNvSpPr txBox="1"/>
                <p:nvPr/>
              </p:nvSpPr>
              <p:spPr>
                <a:xfrm>
                  <a:off x="3662500" y="404405"/>
                  <a:ext cx="1717814" cy="156840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  <p:grpSp>
              <p:nvGrpSpPr>
                <p:cNvPr id="248" name="تجميع"/>
                <p:cNvGrpSpPr/>
                <p:nvPr/>
              </p:nvGrpSpPr>
              <p:grpSpPr>
                <a:xfrm>
                  <a:off x="0" y="0"/>
                  <a:ext cx="4470607" cy="2548267"/>
                  <a:chOff x="0" y="0"/>
                  <a:chExt cx="4470606" cy="2548266"/>
                </a:xfrm>
              </p:grpSpPr>
              <p:sp>
                <p:nvSpPr>
                  <p:cNvPr id="245" name="Google Shape;532;p34"/>
                  <p:cNvSpPr txBox="1"/>
                  <p:nvPr/>
                </p:nvSpPr>
                <p:spPr>
                  <a:xfrm>
                    <a:off x="1035985" y="850563"/>
                    <a:ext cx="3027212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٥</a:t>
                    </a:r>
                  </a:p>
                </p:txBody>
              </p:sp>
              <p:sp>
                <p:nvSpPr>
                  <p:cNvPr id="246" name="Google Shape;532;p34"/>
                  <p:cNvSpPr txBox="1"/>
                  <p:nvPr/>
                </p:nvSpPr>
                <p:spPr>
                  <a:xfrm>
                    <a:off x="0" y="0"/>
                    <a:ext cx="4470607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267711" rtl="0">
                      <a:defRPr sz="6138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(٥ × ٧) + ٣</a:t>
                    </a:r>
                  </a:p>
                </p:txBody>
              </p:sp>
              <p:sp>
                <p:nvSpPr>
                  <p:cNvPr id="247" name="خط"/>
                  <p:cNvSpPr/>
                  <p:nvPr/>
                </p:nvSpPr>
                <p:spPr>
                  <a:xfrm flipH="1" flipV="1">
                    <a:off x="464490" y="1259629"/>
                    <a:ext cx="3598707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defTabSz="2438400" rtl="0">
                      <a:defRPr sz="3600">
                        <a:solidFill>
                          <a:srgbClr val="143E6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250" name="Google Shape;532;p34"/>
              <p:cNvSpPr txBox="1"/>
              <p:nvPr/>
            </p:nvSpPr>
            <p:spPr>
              <a:xfrm>
                <a:off x="0" y="443157"/>
                <a:ext cx="1244447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255" name="تجميع"/>
            <p:cNvGrpSpPr/>
            <p:nvPr/>
          </p:nvGrpSpPr>
          <p:grpSpPr>
            <a:xfrm>
              <a:off x="0" y="76200"/>
              <a:ext cx="2382423" cy="2403238"/>
              <a:chOff x="0" y="0"/>
              <a:chExt cx="2382422" cy="2403237"/>
            </a:xfrm>
          </p:grpSpPr>
          <p:sp>
            <p:nvSpPr>
              <p:cNvPr id="252" name="Google Shape;532;p34"/>
              <p:cNvSpPr txBox="1"/>
              <p:nvPr/>
            </p:nvSpPr>
            <p:spPr>
              <a:xfrm>
                <a:off x="0" y="784207"/>
                <a:ext cx="229417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253" name="خط"/>
              <p:cNvSpPr/>
              <p:nvPr/>
            </p:nvSpPr>
            <p:spPr>
              <a:xfrm>
                <a:off x="479614" y="1161652"/>
                <a:ext cx="151144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532;p34"/>
              <p:cNvSpPr txBox="1"/>
              <p:nvPr/>
            </p:nvSpPr>
            <p:spPr>
              <a:xfrm>
                <a:off x="88247" y="0"/>
                <a:ext cx="2294176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٣٨</a:t>
                </a:r>
              </a:p>
            </p:txBody>
          </p:sp>
        </p:grpSp>
      </p:grpSp>
      <p:grpSp>
        <p:nvGrpSpPr>
          <p:cNvPr id="269" name="تجميع"/>
          <p:cNvGrpSpPr/>
          <p:nvPr/>
        </p:nvGrpSpPr>
        <p:grpSpPr>
          <a:xfrm>
            <a:off x="6300194" y="8705018"/>
            <a:ext cx="7893401" cy="2548268"/>
            <a:chOff x="0" y="0"/>
            <a:chExt cx="7893400" cy="2548266"/>
          </a:xfrm>
        </p:grpSpPr>
        <p:grpSp>
          <p:nvGrpSpPr>
            <p:cNvPr id="264" name="تجميع"/>
            <p:cNvGrpSpPr/>
            <p:nvPr/>
          </p:nvGrpSpPr>
          <p:grpSpPr>
            <a:xfrm>
              <a:off x="1912346" y="0"/>
              <a:ext cx="5981055" cy="2548267"/>
              <a:chOff x="0" y="0"/>
              <a:chExt cx="5981053" cy="2548266"/>
            </a:xfrm>
          </p:grpSpPr>
          <p:grpSp>
            <p:nvGrpSpPr>
              <p:cNvPr id="262" name="تجميع"/>
              <p:cNvGrpSpPr/>
              <p:nvPr/>
            </p:nvGrpSpPr>
            <p:grpSpPr>
              <a:xfrm>
                <a:off x="600740" y="0"/>
                <a:ext cx="5380314" cy="2548267"/>
                <a:chOff x="0" y="0"/>
                <a:chExt cx="5380313" cy="2548266"/>
              </a:xfrm>
            </p:grpSpPr>
            <p:sp>
              <p:nvSpPr>
                <p:cNvPr id="257" name="تجميع"/>
                <p:cNvSpPr txBox="1"/>
                <p:nvPr/>
              </p:nvSpPr>
              <p:spPr>
                <a:xfrm>
                  <a:off x="3662500" y="404405"/>
                  <a:ext cx="1717814" cy="156840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  <p:grpSp>
              <p:nvGrpSpPr>
                <p:cNvPr id="261" name="تجميع"/>
                <p:cNvGrpSpPr/>
                <p:nvPr/>
              </p:nvGrpSpPr>
              <p:grpSpPr>
                <a:xfrm>
                  <a:off x="0" y="0"/>
                  <a:ext cx="4470607" cy="2548267"/>
                  <a:chOff x="0" y="0"/>
                  <a:chExt cx="4470606" cy="2548266"/>
                </a:xfrm>
              </p:grpSpPr>
              <p:sp>
                <p:nvSpPr>
                  <p:cNvPr id="258" name="Google Shape;532;p34"/>
                  <p:cNvSpPr txBox="1"/>
                  <p:nvPr/>
                </p:nvSpPr>
                <p:spPr>
                  <a:xfrm>
                    <a:off x="1035985" y="850563"/>
                    <a:ext cx="3027212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٩</a:t>
                    </a:r>
                  </a:p>
                </p:txBody>
              </p:sp>
              <p:sp>
                <p:nvSpPr>
                  <p:cNvPr id="259" name="Google Shape;532;p34"/>
                  <p:cNvSpPr txBox="1"/>
                  <p:nvPr/>
                </p:nvSpPr>
                <p:spPr>
                  <a:xfrm>
                    <a:off x="0" y="0"/>
                    <a:ext cx="4470607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267711" rtl="0">
                      <a:defRPr sz="6138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(٩ × ٨) + ٤</a:t>
                    </a:r>
                  </a:p>
                </p:txBody>
              </p:sp>
              <p:sp>
                <p:nvSpPr>
                  <p:cNvPr id="260" name="خط"/>
                  <p:cNvSpPr/>
                  <p:nvPr/>
                </p:nvSpPr>
                <p:spPr>
                  <a:xfrm flipH="1" flipV="1">
                    <a:off x="464490" y="1259629"/>
                    <a:ext cx="3598707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defTabSz="2438400" rtl="0">
                      <a:defRPr sz="3600">
                        <a:solidFill>
                          <a:srgbClr val="143E6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263" name="Google Shape;532;p34"/>
              <p:cNvSpPr txBox="1"/>
              <p:nvPr/>
            </p:nvSpPr>
            <p:spPr>
              <a:xfrm>
                <a:off x="0" y="443157"/>
                <a:ext cx="1244447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268" name="تجميع"/>
            <p:cNvGrpSpPr/>
            <p:nvPr/>
          </p:nvGrpSpPr>
          <p:grpSpPr>
            <a:xfrm>
              <a:off x="0" y="76200"/>
              <a:ext cx="2382423" cy="2403238"/>
              <a:chOff x="0" y="0"/>
              <a:chExt cx="2382422" cy="2403237"/>
            </a:xfrm>
          </p:grpSpPr>
          <p:sp>
            <p:nvSpPr>
              <p:cNvPr id="265" name="Google Shape;532;p34"/>
              <p:cNvSpPr txBox="1"/>
              <p:nvPr/>
            </p:nvSpPr>
            <p:spPr>
              <a:xfrm>
                <a:off x="0" y="784207"/>
                <a:ext cx="229417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266" name="خط"/>
              <p:cNvSpPr/>
              <p:nvPr/>
            </p:nvSpPr>
            <p:spPr>
              <a:xfrm>
                <a:off x="479614" y="1161652"/>
                <a:ext cx="151144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532;p34"/>
              <p:cNvSpPr txBox="1"/>
              <p:nvPr/>
            </p:nvSpPr>
            <p:spPr>
              <a:xfrm>
                <a:off x="88247" y="0"/>
                <a:ext cx="2294176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٧٦</a:t>
                </a:r>
              </a:p>
            </p:txBody>
          </p:sp>
        </p:grpSp>
      </p:grpSp>
      <p:sp>
        <p:nvSpPr>
          <p:cNvPr id="270" name="خط"/>
          <p:cNvSpPr/>
          <p:nvPr/>
        </p:nvSpPr>
        <p:spPr>
          <a:xfrm flipH="1" flipV="1">
            <a:off x="3665731" y="4288930"/>
            <a:ext cx="18587520" cy="1"/>
          </a:xfrm>
          <a:prstGeom prst="line">
            <a:avLst/>
          </a:prstGeom>
          <a:ln w="76200" cap="rnd">
            <a:solidFill>
              <a:srgbClr val="7FA2D3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1" name="خط"/>
          <p:cNvSpPr/>
          <p:nvPr/>
        </p:nvSpPr>
        <p:spPr>
          <a:xfrm flipH="1" flipV="1">
            <a:off x="3665731" y="8439191"/>
            <a:ext cx="18587520" cy="1"/>
          </a:xfrm>
          <a:prstGeom prst="line">
            <a:avLst/>
          </a:prstGeom>
          <a:ln w="76200" cap="rnd">
            <a:solidFill>
              <a:srgbClr val="7FA2D3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242" y="6873544"/>
            <a:ext cx="5231215" cy="581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65199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G_4892.png" descr="IMG_4892.png"/>
          <p:cNvPicPr>
            <a:picLocks noChangeAspect="1"/>
          </p:cNvPicPr>
          <p:nvPr/>
        </p:nvPicPr>
        <p:blipFill>
          <a:blip r:embed="rId4">
            <a:extLst/>
          </a:blip>
          <a:srcRect l="9195" t="4161" r="1465" b="2550"/>
          <a:stretch>
            <a:fillRect/>
          </a:stretch>
        </p:blipFill>
        <p:spPr>
          <a:xfrm>
            <a:off x="6667957" y="1148171"/>
            <a:ext cx="16117371" cy="8353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277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78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80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01940" y="9100711"/>
            <a:ext cx="4682061" cy="468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G_4892.png" descr="IMG_4892.png"/>
          <p:cNvPicPr>
            <a:picLocks noChangeAspect="1"/>
          </p:cNvPicPr>
          <p:nvPr/>
        </p:nvPicPr>
        <p:blipFill>
          <a:blip r:embed="rId4">
            <a:extLst/>
          </a:blip>
          <a:srcRect l="9195" t="4161" r="1465" b="2550"/>
          <a:stretch>
            <a:fillRect/>
          </a:stretch>
        </p:blipFill>
        <p:spPr>
          <a:xfrm>
            <a:off x="6285369" y="939667"/>
            <a:ext cx="16882774" cy="8750572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مستطيل"/>
          <p:cNvSpPr/>
          <p:nvPr/>
        </p:nvSpPr>
        <p:spPr>
          <a:xfrm>
            <a:off x="10924147" y="5728718"/>
            <a:ext cx="3770806" cy="1749505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grpSp>
        <p:nvGrpSpPr>
          <p:cNvPr id="301" name="تجميع"/>
          <p:cNvGrpSpPr/>
          <p:nvPr/>
        </p:nvGrpSpPr>
        <p:grpSpPr>
          <a:xfrm>
            <a:off x="1787415" y="3980574"/>
            <a:ext cx="9104984" cy="2689016"/>
            <a:chOff x="0" y="0"/>
            <a:chExt cx="9104982" cy="2689015"/>
          </a:xfrm>
        </p:grpSpPr>
        <p:grpSp>
          <p:nvGrpSpPr>
            <p:cNvPr id="296" name="تجميع"/>
            <p:cNvGrpSpPr/>
            <p:nvPr/>
          </p:nvGrpSpPr>
          <p:grpSpPr>
            <a:xfrm>
              <a:off x="1650609" y="48501"/>
              <a:ext cx="7454374" cy="2640515"/>
              <a:chOff x="0" y="0"/>
              <a:chExt cx="7454373" cy="2640513"/>
            </a:xfrm>
          </p:grpSpPr>
          <p:grpSp>
            <p:nvGrpSpPr>
              <p:cNvPr id="294" name="تجميع"/>
              <p:cNvGrpSpPr/>
              <p:nvPr/>
            </p:nvGrpSpPr>
            <p:grpSpPr>
              <a:xfrm>
                <a:off x="623537" y="0"/>
                <a:ext cx="6830837" cy="2640514"/>
                <a:chOff x="0" y="0"/>
                <a:chExt cx="6830835" cy="2640513"/>
              </a:xfrm>
            </p:grpSpPr>
            <p:grpSp>
              <p:nvGrpSpPr>
                <p:cNvPr id="289" name="تجميع"/>
                <p:cNvGrpSpPr/>
                <p:nvPr/>
              </p:nvGrpSpPr>
              <p:grpSpPr>
                <a:xfrm>
                  <a:off x="3589437" y="25399"/>
                  <a:ext cx="3241399" cy="2285997"/>
                  <a:chOff x="0" y="0"/>
                  <a:chExt cx="3241398" cy="2285995"/>
                </a:xfrm>
              </p:grpSpPr>
              <p:sp>
                <p:nvSpPr>
                  <p:cNvPr id="283" name="Google Shape;532;p34"/>
                  <p:cNvSpPr txBox="1"/>
                  <p:nvPr/>
                </p:nvSpPr>
                <p:spPr>
                  <a:xfrm>
                    <a:off x="0" y="197069"/>
                    <a:ext cx="1540819" cy="1568405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59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=</a:t>
                    </a:r>
                  </a:p>
                </p:txBody>
              </p:sp>
              <p:grpSp>
                <p:nvGrpSpPr>
                  <p:cNvPr id="288" name="تجميع"/>
                  <p:cNvGrpSpPr/>
                  <p:nvPr/>
                </p:nvGrpSpPr>
                <p:grpSpPr>
                  <a:xfrm>
                    <a:off x="770409" y="-1"/>
                    <a:ext cx="2470990" cy="2285997"/>
                    <a:chOff x="0" y="0"/>
                    <a:chExt cx="2470988" cy="2285995"/>
                  </a:xfrm>
                </p:grpSpPr>
                <p:sp>
                  <p:nvSpPr>
                    <p:cNvPr id="284" name="Google Shape;532;p34"/>
                    <p:cNvSpPr txBox="1"/>
                    <p:nvPr/>
                  </p:nvSpPr>
                  <p:spPr>
                    <a:xfrm>
                      <a:off x="610635" y="895379"/>
                      <a:ext cx="1860354" cy="1390617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121408" rtl="0">
                        <a:defRPr sz="5742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٤</a:t>
                      </a:r>
                    </a:p>
                  </p:txBody>
                </p:sp>
                <p:sp>
                  <p:nvSpPr>
                    <p:cNvPr id="285" name="خط"/>
                    <p:cNvSpPr/>
                    <p:nvPr/>
                  </p:nvSpPr>
                  <p:spPr>
                    <a:xfrm>
                      <a:off x="1023682" y="1164463"/>
                      <a:ext cx="1034261" cy="1"/>
                    </a:xfrm>
                    <a:prstGeom prst="line">
                      <a:avLst/>
                    </a:prstGeom>
                    <a:noFill/>
                    <a:ln w="63500" cap="flat">
                      <a:solidFill>
                        <a:srgbClr val="0056D6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defTabSz="2438400" rtl="0">
                        <a:defRPr sz="3600">
                          <a:solidFill>
                            <a:srgbClr val="143E6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286" name="Google Shape;532;p34"/>
                    <p:cNvSpPr txBox="1"/>
                    <p:nvPr/>
                  </p:nvSpPr>
                  <p:spPr>
                    <a:xfrm>
                      <a:off x="742936" y="0"/>
                      <a:ext cx="1531368" cy="1590688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٣</a:t>
                      </a:r>
                    </a:p>
                  </p:txBody>
                </p:sp>
                <p:sp>
                  <p:nvSpPr>
                    <p:cNvPr id="287" name="Google Shape;532;p34"/>
                    <p:cNvSpPr txBox="1"/>
                    <p:nvPr/>
                  </p:nvSpPr>
                  <p:spPr>
                    <a:xfrm>
                      <a:off x="0" y="273869"/>
                      <a:ext cx="1531368" cy="1590689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243799" tIns="243799" rIns="243799" bIns="243799" numCol="1" anchor="ctr">
                      <a:normAutofit fontScale="100000" lnSpcReduction="0"/>
                    </a:bodyPr>
                    <a:lstStyle>
                      <a:lvl1pPr algn="ctr" defTabSz="2438400" rtl="0">
                        <a:defRPr sz="6600">
                          <a:solidFill>
                            <a:srgbClr val="0061FE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lvl1pPr>
                    </a:lstStyle>
                    <a:p>
                      <a:pPr/>
                      <a:r>
                        <a:t>٤</a:t>
                      </a:r>
                    </a:p>
                  </p:txBody>
                </p:sp>
              </p:grpSp>
            </p:grpSp>
            <p:grpSp>
              <p:nvGrpSpPr>
                <p:cNvPr id="293" name="تجميع"/>
                <p:cNvGrpSpPr/>
                <p:nvPr/>
              </p:nvGrpSpPr>
              <p:grpSpPr>
                <a:xfrm>
                  <a:off x="0" y="0"/>
                  <a:ext cx="4063895" cy="2640514"/>
                  <a:chOff x="0" y="0"/>
                  <a:chExt cx="4063894" cy="2640513"/>
                </a:xfrm>
              </p:grpSpPr>
              <p:sp>
                <p:nvSpPr>
                  <p:cNvPr id="290" name="Google Shape;532;p34"/>
                  <p:cNvSpPr txBox="1"/>
                  <p:nvPr/>
                </p:nvSpPr>
                <p:spPr>
                  <a:xfrm>
                    <a:off x="739757" y="942810"/>
                    <a:ext cx="2715305" cy="169770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438400" rtl="0">
                      <a:defRPr sz="660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٤</a:t>
                    </a:r>
                  </a:p>
                </p:txBody>
              </p:sp>
              <p:sp>
                <p:nvSpPr>
                  <p:cNvPr id="291" name="Google Shape;532;p34"/>
                  <p:cNvSpPr txBox="1"/>
                  <p:nvPr/>
                </p:nvSpPr>
                <p:spPr>
                  <a:xfrm>
                    <a:off x="0" y="0"/>
                    <a:ext cx="4063895" cy="149792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243799" tIns="243799" rIns="243799" bIns="243799" numCol="1" anchor="ctr">
                    <a:normAutofit fontScale="100000" lnSpcReduction="0"/>
                  </a:bodyPr>
                  <a:lstStyle>
                    <a:lvl1pPr algn="ctr" defTabSz="2194559" rtl="0">
                      <a:defRPr sz="5940">
                        <a:solidFill>
                          <a:srgbClr val="0061FE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defRPr>
                    </a:lvl1pPr>
                  </a:lstStyle>
                  <a:p>
                    <a:pPr/>
                    <a:r>
                      <a:t>(٤ × ٤) + ٣</a:t>
                    </a:r>
                  </a:p>
                </p:txBody>
              </p:sp>
              <p:sp>
                <p:nvSpPr>
                  <p:cNvPr id="292" name="خط"/>
                  <p:cNvSpPr/>
                  <p:nvPr/>
                </p:nvSpPr>
                <p:spPr>
                  <a:xfrm flipH="1" flipV="1">
                    <a:off x="369612" y="1313776"/>
                    <a:ext cx="3324670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rgbClr val="0056D6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defTabSz="2438400" rtl="0">
                      <a:defRPr sz="3600">
                        <a:solidFill>
                          <a:srgbClr val="143E63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sp>
            <p:nvSpPr>
              <p:cNvPr id="295" name="Google Shape;532;p34"/>
              <p:cNvSpPr txBox="1"/>
              <p:nvPr/>
            </p:nvSpPr>
            <p:spPr>
              <a:xfrm>
                <a:off x="0" y="418608"/>
                <a:ext cx="1116226" cy="13203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43327" rtl="0">
                  <a:defRPr sz="542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</p:grpSp>
        <p:grpSp>
          <p:nvGrpSpPr>
            <p:cNvPr id="300" name="تجميع"/>
            <p:cNvGrpSpPr/>
            <p:nvPr/>
          </p:nvGrpSpPr>
          <p:grpSpPr>
            <a:xfrm>
              <a:off x="-1" y="0"/>
              <a:ext cx="2136951" cy="2403238"/>
              <a:chOff x="0" y="0"/>
              <a:chExt cx="2136949" cy="2403237"/>
            </a:xfrm>
          </p:grpSpPr>
          <p:sp>
            <p:nvSpPr>
              <p:cNvPr id="297" name="Google Shape;532;p34"/>
              <p:cNvSpPr txBox="1"/>
              <p:nvPr/>
            </p:nvSpPr>
            <p:spPr>
              <a:xfrm>
                <a:off x="0" y="784207"/>
                <a:ext cx="2057795" cy="16190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298" name="خط"/>
              <p:cNvSpPr/>
              <p:nvPr/>
            </p:nvSpPr>
            <p:spPr>
              <a:xfrm>
                <a:off x="430197" y="1161652"/>
                <a:ext cx="135571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532;p34"/>
              <p:cNvSpPr txBox="1"/>
              <p:nvPr/>
            </p:nvSpPr>
            <p:spPr>
              <a:xfrm>
                <a:off x="79155" y="0"/>
                <a:ext cx="205779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١٩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327" r="0" b="19768"/>
          <a:stretch>
            <a:fillRect/>
          </a:stretch>
        </p:blipFill>
        <p:spPr>
          <a:xfrm>
            <a:off x="0" y="8426087"/>
            <a:ext cx="7603195" cy="455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صورة 10" descr="صورة 10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4" b="18517"/>
          <a:stretch>
            <a:fillRect/>
          </a:stretch>
        </p:blipFill>
        <p:spPr>
          <a:xfrm flipH="1" rot="16200000">
            <a:off x="21840924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4893.png" descr="IMG_4893.png"/>
          <p:cNvPicPr>
            <a:picLocks noChangeAspect="1"/>
          </p:cNvPicPr>
          <p:nvPr/>
        </p:nvPicPr>
        <p:blipFill>
          <a:blip r:embed="rId4">
            <a:extLst/>
          </a:blip>
          <a:srcRect l="3294" t="2607" r="0" b="8582"/>
          <a:stretch>
            <a:fillRect/>
          </a:stretch>
        </p:blipFill>
        <p:spPr>
          <a:xfrm>
            <a:off x="6771165" y="939667"/>
            <a:ext cx="16070451" cy="9132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307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308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310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50790" y="8577323"/>
            <a:ext cx="5433211" cy="5433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4893.png" descr="IMG_4893.png"/>
          <p:cNvPicPr>
            <a:picLocks noChangeAspect="1"/>
          </p:cNvPicPr>
          <p:nvPr/>
        </p:nvPicPr>
        <p:blipFill>
          <a:blip r:embed="rId4">
            <a:extLst/>
          </a:blip>
          <a:srcRect l="78313" t="31895" r="0" b="48735"/>
          <a:stretch>
            <a:fillRect/>
          </a:stretch>
        </p:blipFill>
        <p:spPr>
          <a:xfrm>
            <a:off x="13856593" y="775496"/>
            <a:ext cx="4604494" cy="2544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G_4893.png" descr="IMG_4893.png"/>
          <p:cNvPicPr>
            <a:picLocks noChangeAspect="1"/>
          </p:cNvPicPr>
          <p:nvPr/>
        </p:nvPicPr>
        <p:blipFill>
          <a:blip r:embed="rId4">
            <a:extLst/>
          </a:blip>
          <a:srcRect l="79105" t="53124" r="0" b="27506"/>
          <a:stretch>
            <a:fillRect/>
          </a:stretch>
        </p:blipFill>
        <p:spPr>
          <a:xfrm>
            <a:off x="14024867" y="4618329"/>
            <a:ext cx="4436191" cy="2544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4893.png" descr="IMG_4893.png"/>
          <p:cNvPicPr>
            <a:picLocks noChangeAspect="1"/>
          </p:cNvPicPr>
          <p:nvPr/>
        </p:nvPicPr>
        <p:blipFill>
          <a:blip r:embed="rId4">
            <a:extLst/>
          </a:blip>
          <a:srcRect l="79105" t="73621" r="0" b="7009"/>
          <a:stretch>
            <a:fillRect/>
          </a:stretch>
        </p:blipFill>
        <p:spPr>
          <a:xfrm>
            <a:off x="14024867" y="8461162"/>
            <a:ext cx="4436191" cy="25447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تجميع"/>
          <p:cNvGrpSpPr/>
          <p:nvPr/>
        </p:nvGrpSpPr>
        <p:grpSpPr>
          <a:xfrm>
            <a:off x="7742745" y="749131"/>
            <a:ext cx="3411798" cy="3869199"/>
            <a:chOff x="0" y="0"/>
            <a:chExt cx="3411796" cy="3869197"/>
          </a:xfrm>
        </p:grpSpPr>
        <p:sp>
          <p:nvSpPr>
            <p:cNvPr id="314" name="Google Shape;532;p34"/>
            <p:cNvSpPr txBox="1"/>
            <p:nvPr/>
          </p:nvSpPr>
          <p:spPr>
            <a:xfrm>
              <a:off x="1475847" y="857210"/>
              <a:ext cx="1304413" cy="14074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70176" rtl="0">
                <a:defRPr sz="587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٣٧</a:t>
              </a:r>
            </a:p>
          </p:txBody>
        </p:sp>
        <p:sp>
          <p:nvSpPr>
            <p:cNvPr id="315" name="خط"/>
            <p:cNvSpPr/>
            <p:nvPr/>
          </p:nvSpPr>
          <p:spPr>
            <a:xfrm flipH="1">
              <a:off x="1675239" y="2680986"/>
              <a:ext cx="123073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532;p34"/>
            <p:cNvSpPr txBox="1"/>
            <p:nvPr/>
          </p:nvSpPr>
          <p:spPr>
            <a:xfrm>
              <a:off x="2500961" y="1099351"/>
              <a:ext cx="910836" cy="1407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322" name="تجميع"/>
            <p:cNvGrpSpPr/>
            <p:nvPr/>
          </p:nvGrpSpPr>
          <p:grpSpPr>
            <a:xfrm>
              <a:off x="0" y="-1"/>
              <a:ext cx="3411797" cy="3869199"/>
              <a:chOff x="0" y="0"/>
              <a:chExt cx="3411796" cy="3869197"/>
            </a:xfrm>
          </p:grpSpPr>
          <p:pic>
            <p:nvPicPr>
              <p:cNvPr id="317" name="IMG_3246.png" descr="IMG_3246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755937"/>
                <a:ext cx="3411797" cy="15662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8" name="Google Shape;532;p34"/>
              <p:cNvSpPr txBox="1"/>
              <p:nvPr/>
            </p:nvSpPr>
            <p:spPr>
              <a:xfrm>
                <a:off x="216457" y="745168"/>
                <a:ext cx="1304414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319" name="Google Shape;532;p34"/>
              <p:cNvSpPr txBox="1"/>
              <p:nvPr/>
            </p:nvSpPr>
            <p:spPr>
              <a:xfrm>
                <a:off x="1356221" y="0"/>
                <a:ext cx="1304413" cy="14489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67711" rtl="0">
                  <a:defRPr sz="6138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320" name="Google Shape;532;p34"/>
              <p:cNvSpPr txBox="1"/>
              <p:nvPr/>
            </p:nvSpPr>
            <p:spPr>
              <a:xfrm>
                <a:off x="1448256" y="1538971"/>
                <a:ext cx="1449641" cy="14836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65248" rtl="0">
                  <a:defRPr sz="640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٣٦</a:t>
                </a:r>
              </a:p>
            </p:txBody>
          </p:sp>
          <p:sp>
            <p:nvSpPr>
              <p:cNvPr id="321" name="Google Shape;532;p34"/>
              <p:cNvSpPr txBox="1"/>
              <p:nvPr/>
            </p:nvSpPr>
            <p:spPr>
              <a:xfrm>
                <a:off x="1520870" y="2461706"/>
                <a:ext cx="1304413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</p:grpSp>
      <p:grpSp>
        <p:nvGrpSpPr>
          <p:cNvPr id="330" name="تجميع"/>
          <p:cNvGrpSpPr/>
          <p:nvPr/>
        </p:nvGrpSpPr>
        <p:grpSpPr>
          <a:xfrm>
            <a:off x="11401949" y="939667"/>
            <a:ext cx="3460666" cy="2263646"/>
            <a:chOff x="0" y="0"/>
            <a:chExt cx="3460664" cy="2263644"/>
          </a:xfrm>
        </p:grpSpPr>
        <p:grpSp>
          <p:nvGrpSpPr>
            <p:cNvPr id="328" name="تجميع"/>
            <p:cNvGrpSpPr/>
            <p:nvPr/>
          </p:nvGrpSpPr>
          <p:grpSpPr>
            <a:xfrm>
              <a:off x="0" y="0"/>
              <a:ext cx="2269924" cy="2263645"/>
              <a:chOff x="0" y="0"/>
              <a:chExt cx="2269923" cy="2263644"/>
            </a:xfrm>
          </p:grpSpPr>
          <p:sp>
            <p:nvSpPr>
              <p:cNvPr id="324" name="Google Shape;532;p34"/>
              <p:cNvSpPr txBox="1"/>
              <p:nvPr/>
            </p:nvSpPr>
            <p:spPr>
              <a:xfrm>
                <a:off x="0" y="0"/>
                <a:ext cx="1259860" cy="20261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800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325" name="Google Shape;532;p34"/>
              <p:cNvSpPr txBox="1"/>
              <p:nvPr/>
            </p:nvSpPr>
            <p:spPr>
              <a:xfrm>
                <a:off x="941936" y="904227"/>
                <a:ext cx="1259860" cy="13594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326" name="Google Shape;532;p34"/>
              <p:cNvSpPr txBox="1"/>
              <p:nvPr/>
            </p:nvSpPr>
            <p:spPr>
              <a:xfrm>
                <a:off x="629929" y="0"/>
                <a:ext cx="1639995" cy="1400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b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327" name="خط"/>
              <p:cNvSpPr/>
              <p:nvPr/>
            </p:nvSpPr>
            <p:spPr>
              <a:xfrm>
                <a:off x="1078192" y="1089179"/>
                <a:ext cx="112360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29" name="Google Shape;532;p34"/>
            <p:cNvSpPr txBox="1"/>
            <p:nvPr/>
          </p:nvSpPr>
          <p:spPr>
            <a:xfrm>
              <a:off x="2056172" y="389279"/>
              <a:ext cx="1404493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340" name="تجميع"/>
          <p:cNvGrpSpPr/>
          <p:nvPr/>
        </p:nvGrpSpPr>
        <p:grpSpPr>
          <a:xfrm>
            <a:off x="7742745" y="4591964"/>
            <a:ext cx="3411798" cy="3869199"/>
            <a:chOff x="0" y="0"/>
            <a:chExt cx="3411796" cy="3869197"/>
          </a:xfrm>
        </p:grpSpPr>
        <p:sp>
          <p:nvSpPr>
            <p:cNvPr id="331" name="Google Shape;532;p34"/>
            <p:cNvSpPr txBox="1"/>
            <p:nvPr/>
          </p:nvSpPr>
          <p:spPr>
            <a:xfrm>
              <a:off x="1475847" y="857210"/>
              <a:ext cx="1304413" cy="14074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70176" rtl="0">
                <a:defRPr sz="587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٦٩</a:t>
              </a:r>
            </a:p>
          </p:txBody>
        </p:sp>
        <p:sp>
          <p:nvSpPr>
            <p:cNvPr id="332" name="خط"/>
            <p:cNvSpPr/>
            <p:nvPr/>
          </p:nvSpPr>
          <p:spPr>
            <a:xfrm flipH="1">
              <a:off x="1675239" y="2680986"/>
              <a:ext cx="123073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532;p34"/>
            <p:cNvSpPr txBox="1"/>
            <p:nvPr/>
          </p:nvSpPr>
          <p:spPr>
            <a:xfrm>
              <a:off x="2500961" y="1099351"/>
              <a:ext cx="910836" cy="1407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339" name="تجميع"/>
            <p:cNvGrpSpPr/>
            <p:nvPr/>
          </p:nvGrpSpPr>
          <p:grpSpPr>
            <a:xfrm>
              <a:off x="0" y="-1"/>
              <a:ext cx="3411797" cy="3869199"/>
              <a:chOff x="0" y="0"/>
              <a:chExt cx="3411796" cy="3869197"/>
            </a:xfrm>
          </p:grpSpPr>
          <p:pic>
            <p:nvPicPr>
              <p:cNvPr id="334" name="IMG_3246.png" descr="IMG_3246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755937"/>
                <a:ext cx="3411797" cy="15662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5" name="Google Shape;532;p34"/>
              <p:cNvSpPr txBox="1"/>
              <p:nvPr/>
            </p:nvSpPr>
            <p:spPr>
              <a:xfrm>
                <a:off x="216457" y="745168"/>
                <a:ext cx="1304414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336" name="Google Shape;532;p34"/>
              <p:cNvSpPr txBox="1"/>
              <p:nvPr/>
            </p:nvSpPr>
            <p:spPr>
              <a:xfrm>
                <a:off x="1356221" y="0"/>
                <a:ext cx="1304413" cy="14489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67711" rtl="0">
                  <a:defRPr sz="6138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337" name="Google Shape;532;p34"/>
              <p:cNvSpPr txBox="1"/>
              <p:nvPr/>
            </p:nvSpPr>
            <p:spPr>
              <a:xfrm>
                <a:off x="1448256" y="1538971"/>
                <a:ext cx="1449641" cy="14836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65248" rtl="0">
                  <a:defRPr sz="640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٦٤</a:t>
                </a:r>
              </a:p>
            </p:txBody>
          </p:sp>
          <p:sp>
            <p:nvSpPr>
              <p:cNvPr id="338" name="Google Shape;532;p34"/>
              <p:cNvSpPr txBox="1"/>
              <p:nvPr/>
            </p:nvSpPr>
            <p:spPr>
              <a:xfrm>
                <a:off x="1520870" y="2461706"/>
                <a:ext cx="1304413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</p:grpSp>
      <p:grpSp>
        <p:nvGrpSpPr>
          <p:cNvPr id="347" name="تجميع"/>
          <p:cNvGrpSpPr/>
          <p:nvPr/>
        </p:nvGrpSpPr>
        <p:grpSpPr>
          <a:xfrm>
            <a:off x="11065339" y="4618329"/>
            <a:ext cx="3460666" cy="2263646"/>
            <a:chOff x="0" y="0"/>
            <a:chExt cx="3460664" cy="2263644"/>
          </a:xfrm>
        </p:grpSpPr>
        <p:grpSp>
          <p:nvGrpSpPr>
            <p:cNvPr id="345" name="تجميع"/>
            <p:cNvGrpSpPr/>
            <p:nvPr/>
          </p:nvGrpSpPr>
          <p:grpSpPr>
            <a:xfrm>
              <a:off x="0" y="0"/>
              <a:ext cx="2269924" cy="2263645"/>
              <a:chOff x="0" y="0"/>
              <a:chExt cx="2269923" cy="2263644"/>
            </a:xfrm>
          </p:grpSpPr>
          <p:sp>
            <p:nvSpPr>
              <p:cNvPr id="341" name="Google Shape;532;p34"/>
              <p:cNvSpPr txBox="1"/>
              <p:nvPr/>
            </p:nvSpPr>
            <p:spPr>
              <a:xfrm>
                <a:off x="0" y="0"/>
                <a:ext cx="1259860" cy="20261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900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342" name="Google Shape;532;p34"/>
              <p:cNvSpPr txBox="1"/>
              <p:nvPr/>
            </p:nvSpPr>
            <p:spPr>
              <a:xfrm>
                <a:off x="941936" y="904227"/>
                <a:ext cx="1259860" cy="13594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343" name="Google Shape;532;p34"/>
              <p:cNvSpPr txBox="1"/>
              <p:nvPr/>
            </p:nvSpPr>
            <p:spPr>
              <a:xfrm>
                <a:off x="629929" y="0"/>
                <a:ext cx="1639995" cy="1400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b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344" name="خط"/>
              <p:cNvSpPr/>
              <p:nvPr/>
            </p:nvSpPr>
            <p:spPr>
              <a:xfrm>
                <a:off x="1078192" y="1089179"/>
                <a:ext cx="112360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46" name="Google Shape;532;p34"/>
            <p:cNvSpPr txBox="1"/>
            <p:nvPr/>
          </p:nvSpPr>
          <p:spPr>
            <a:xfrm>
              <a:off x="2056172" y="389279"/>
              <a:ext cx="1404493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357" name="تجميع"/>
          <p:cNvGrpSpPr/>
          <p:nvPr/>
        </p:nvGrpSpPr>
        <p:grpSpPr>
          <a:xfrm>
            <a:off x="8203158" y="8587948"/>
            <a:ext cx="3411797" cy="3869199"/>
            <a:chOff x="0" y="0"/>
            <a:chExt cx="3411796" cy="3869197"/>
          </a:xfrm>
        </p:grpSpPr>
        <p:sp>
          <p:nvSpPr>
            <p:cNvPr id="348" name="Google Shape;532;p34"/>
            <p:cNvSpPr txBox="1"/>
            <p:nvPr/>
          </p:nvSpPr>
          <p:spPr>
            <a:xfrm>
              <a:off x="1475847" y="857210"/>
              <a:ext cx="1304413" cy="14074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70176" rtl="0">
                <a:defRPr sz="587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٤٢</a:t>
              </a:r>
            </a:p>
          </p:txBody>
        </p:sp>
        <p:sp>
          <p:nvSpPr>
            <p:cNvPr id="349" name="خط"/>
            <p:cNvSpPr/>
            <p:nvPr/>
          </p:nvSpPr>
          <p:spPr>
            <a:xfrm flipH="1">
              <a:off x="1675239" y="2680986"/>
              <a:ext cx="123073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532;p34"/>
            <p:cNvSpPr txBox="1"/>
            <p:nvPr/>
          </p:nvSpPr>
          <p:spPr>
            <a:xfrm>
              <a:off x="2500961" y="1099351"/>
              <a:ext cx="910836" cy="1407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356" name="تجميع"/>
            <p:cNvGrpSpPr/>
            <p:nvPr/>
          </p:nvGrpSpPr>
          <p:grpSpPr>
            <a:xfrm>
              <a:off x="0" y="-1"/>
              <a:ext cx="3411797" cy="3869199"/>
              <a:chOff x="0" y="0"/>
              <a:chExt cx="3411796" cy="3869197"/>
            </a:xfrm>
          </p:grpSpPr>
          <p:pic>
            <p:nvPicPr>
              <p:cNvPr id="351" name="IMG_3246.png" descr="IMG_3246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755937"/>
                <a:ext cx="3411797" cy="15662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2" name="Google Shape;532;p34"/>
              <p:cNvSpPr txBox="1"/>
              <p:nvPr/>
            </p:nvSpPr>
            <p:spPr>
              <a:xfrm>
                <a:off x="216457" y="745168"/>
                <a:ext cx="1304414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١٤</a:t>
                </a:r>
              </a:p>
            </p:txBody>
          </p:sp>
          <p:sp>
            <p:nvSpPr>
              <p:cNvPr id="353" name="Google Shape;532;p34"/>
              <p:cNvSpPr txBox="1"/>
              <p:nvPr/>
            </p:nvSpPr>
            <p:spPr>
              <a:xfrm>
                <a:off x="1356221" y="0"/>
                <a:ext cx="1304413" cy="14489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67711" rtl="0">
                  <a:defRPr sz="6138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354" name="Google Shape;532;p34"/>
              <p:cNvSpPr txBox="1"/>
              <p:nvPr/>
            </p:nvSpPr>
            <p:spPr>
              <a:xfrm>
                <a:off x="1375642" y="1580206"/>
                <a:ext cx="1449641" cy="14836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65248" rtl="0">
                  <a:defRPr sz="640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٤٢</a:t>
                </a:r>
              </a:p>
            </p:txBody>
          </p:sp>
          <p:sp>
            <p:nvSpPr>
              <p:cNvPr id="355" name="Google Shape;532;p34"/>
              <p:cNvSpPr txBox="1"/>
              <p:nvPr/>
            </p:nvSpPr>
            <p:spPr>
              <a:xfrm>
                <a:off x="1520870" y="2461706"/>
                <a:ext cx="1304413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٠٠</a:t>
                </a:r>
              </a:p>
            </p:txBody>
          </p:sp>
        </p:grpSp>
      </p:grpSp>
      <p:grpSp>
        <p:nvGrpSpPr>
          <p:cNvPr id="360" name="تجميع"/>
          <p:cNvGrpSpPr/>
          <p:nvPr/>
        </p:nvGrpSpPr>
        <p:grpSpPr>
          <a:xfrm>
            <a:off x="12491582" y="8614262"/>
            <a:ext cx="2034423" cy="2026136"/>
            <a:chOff x="0" y="0"/>
            <a:chExt cx="2034422" cy="2026134"/>
          </a:xfrm>
        </p:grpSpPr>
        <p:sp>
          <p:nvSpPr>
            <p:cNvPr id="358" name="تجميع"/>
            <p:cNvSpPr txBox="1"/>
            <p:nvPr/>
          </p:nvSpPr>
          <p:spPr>
            <a:xfrm>
              <a:off x="0" y="0"/>
              <a:ext cx="1259860" cy="202613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900">
                  <a:solidFill>
                    <a:srgbClr val="99244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</a:t>
              </a:r>
            </a:p>
          </p:txBody>
        </p:sp>
        <p:sp>
          <p:nvSpPr>
            <p:cNvPr id="359" name="Google Shape;532;p34"/>
            <p:cNvSpPr txBox="1"/>
            <p:nvPr/>
          </p:nvSpPr>
          <p:spPr>
            <a:xfrm>
              <a:off x="629929" y="308624"/>
              <a:ext cx="1404494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sp>
        <p:nvSpPr>
          <p:cNvPr id="361" name="خط"/>
          <p:cNvSpPr/>
          <p:nvPr/>
        </p:nvSpPr>
        <p:spPr>
          <a:xfrm flipH="1" flipV="1">
            <a:off x="3665731" y="4411297"/>
            <a:ext cx="18587520" cy="1"/>
          </a:xfrm>
          <a:prstGeom prst="line">
            <a:avLst/>
          </a:prstGeom>
          <a:ln w="63500" cap="rnd">
            <a:solidFill>
              <a:schemeClr val="accent5"/>
            </a:solidFill>
            <a:custDash>
              <a:ds d="100000" sp="200000"/>
            </a:custDash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2" name="خط"/>
          <p:cNvSpPr/>
          <p:nvPr/>
        </p:nvSpPr>
        <p:spPr>
          <a:xfrm flipH="1" flipV="1">
            <a:off x="3501912" y="8641830"/>
            <a:ext cx="18587520" cy="1"/>
          </a:xfrm>
          <a:prstGeom prst="line">
            <a:avLst/>
          </a:prstGeom>
          <a:ln w="63500" cap="rnd">
            <a:solidFill>
              <a:schemeClr val="accent5"/>
            </a:solidFill>
            <a:custDash>
              <a:ds d="100000" sp="200000"/>
            </a:custDash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943023" y="11480893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4885.png" descr="IMG_4885.png"/>
          <p:cNvPicPr>
            <a:picLocks noChangeAspect="1"/>
          </p:cNvPicPr>
          <p:nvPr/>
        </p:nvPicPr>
        <p:blipFill>
          <a:blip r:embed="rId4">
            <a:extLst/>
          </a:blip>
          <a:srcRect l="0" t="0" r="5087" b="50000"/>
          <a:stretch>
            <a:fillRect/>
          </a:stretch>
        </p:blipFill>
        <p:spPr>
          <a:xfrm>
            <a:off x="5618441" y="775496"/>
            <a:ext cx="17242516" cy="4883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904723" y="7774579"/>
            <a:ext cx="6595631" cy="5464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698136" y="2593754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4891.png" descr="IMG_4891.png"/>
          <p:cNvPicPr>
            <a:picLocks noChangeAspect="1"/>
          </p:cNvPicPr>
          <p:nvPr/>
        </p:nvPicPr>
        <p:blipFill>
          <a:blip r:embed="rId4">
            <a:extLst/>
          </a:blip>
          <a:srcRect l="0" t="9491" r="1446" b="9491"/>
          <a:stretch>
            <a:fillRect/>
          </a:stretch>
        </p:blipFill>
        <p:spPr>
          <a:xfrm>
            <a:off x="4408888" y="583730"/>
            <a:ext cx="18822494" cy="3964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18797587" y="9087246"/>
            <a:ext cx="5586397" cy="4628589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كتلة الخروف ="/>
          <p:cNvSpPr txBox="1"/>
          <p:nvPr/>
        </p:nvSpPr>
        <p:spPr>
          <a:xfrm>
            <a:off x="11583024" y="10171084"/>
            <a:ext cx="5791150" cy="1142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>
              <a:defRPr b="1" sz="8000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كتلة الخروف = </a:t>
            </a:r>
          </a:p>
        </p:txBody>
      </p:sp>
      <p:pic>
        <p:nvPicPr>
          <p:cNvPr id="370" name="IMG_4891.png" descr="IMG_4891.png"/>
          <p:cNvPicPr>
            <a:picLocks noChangeAspect="1"/>
          </p:cNvPicPr>
          <p:nvPr/>
        </p:nvPicPr>
        <p:blipFill>
          <a:blip r:embed="rId3">
            <a:extLst/>
          </a:blip>
          <a:srcRect l="0" t="9491" r="1446" b="9491"/>
          <a:stretch>
            <a:fillRect/>
          </a:stretch>
        </p:blipFill>
        <p:spPr>
          <a:xfrm>
            <a:off x="4408888" y="583730"/>
            <a:ext cx="18822494" cy="39649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" name="تجميع"/>
          <p:cNvGrpSpPr/>
          <p:nvPr/>
        </p:nvGrpSpPr>
        <p:grpSpPr>
          <a:xfrm>
            <a:off x="7967768" y="3798998"/>
            <a:ext cx="3762409" cy="5537619"/>
            <a:chOff x="0" y="0"/>
            <a:chExt cx="3762408" cy="5537617"/>
          </a:xfrm>
        </p:grpSpPr>
        <p:sp>
          <p:nvSpPr>
            <p:cNvPr id="371" name="Google Shape;532;p34"/>
            <p:cNvSpPr txBox="1"/>
            <p:nvPr/>
          </p:nvSpPr>
          <p:spPr>
            <a:xfrm>
              <a:off x="1371042" y="807515"/>
              <a:ext cx="1749219" cy="1407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70176" rtl="0">
                <a:defRPr sz="587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١٠٨</a:t>
              </a:r>
            </a:p>
          </p:txBody>
        </p:sp>
        <p:sp>
          <p:nvSpPr>
            <p:cNvPr id="372" name="خط"/>
            <p:cNvSpPr/>
            <p:nvPr/>
          </p:nvSpPr>
          <p:spPr>
            <a:xfrm flipH="1">
              <a:off x="1570435" y="2631291"/>
              <a:ext cx="123073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532;p34"/>
            <p:cNvSpPr txBox="1"/>
            <p:nvPr/>
          </p:nvSpPr>
          <p:spPr>
            <a:xfrm>
              <a:off x="2851574" y="1192050"/>
              <a:ext cx="910835" cy="14074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  <p:grpSp>
          <p:nvGrpSpPr>
            <p:cNvPr id="381" name="تجميع"/>
            <p:cNvGrpSpPr/>
            <p:nvPr/>
          </p:nvGrpSpPr>
          <p:grpSpPr>
            <a:xfrm>
              <a:off x="0" y="0"/>
              <a:ext cx="3411797" cy="5537618"/>
              <a:chOff x="0" y="0"/>
              <a:chExt cx="3411796" cy="5537617"/>
            </a:xfrm>
          </p:grpSpPr>
          <p:pic>
            <p:nvPicPr>
              <p:cNvPr id="374" name="IMG_3246.png" descr="IMG_3246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755937"/>
                <a:ext cx="3411797" cy="15662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5" name="Google Shape;532;p34"/>
              <p:cNvSpPr txBox="1"/>
              <p:nvPr/>
            </p:nvSpPr>
            <p:spPr>
              <a:xfrm>
                <a:off x="216457" y="745168"/>
                <a:ext cx="1304414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376" name="Google Shape;532;p34"/>
              <p:cNvSpPr txBox="1"/>
              <p:nvPr/>
            </p:nvSpPr>
            <p:spPr>
              <a:xfrm>
                <a:off x="1356221" y="0"/>
                <a:ext cx="1304413" cy="14489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  <p:sp>
            <p:nvSpPr>
              <p:cNvPr id="377" name="Google Shape;532;p34"/>
              <p:cNvSpPr txBox="1"/>
              <p:nvPr/>
            </p:nvSpPr>
            <p:spPr>
              <a:xfrm>
                <a:off x="1457370" y="1448913"/>
                <a:ext cx="1449641" cy="14836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65248" rtl="0">
                  <a:defRPr sz="640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378" name="Google Shape;532;p34"/>
              <p:cNvSpPr txBox="1"/>
              <p:nvPr/>
            </p:nvSpPr>
            <p:spPr>
              <a:xfrm>
                <a:off x="1705967" y="4130126"/>
                <a:ext cx="1304413" cy="14074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٠٣</a:t>
                </a:r>
              </a:p>
            </p:txBody>
          </p:sp>
          <p:sp>
            <p:nvSpPr>
              <p:cNvPr id="379" name="Google Shape;532;p34"/>
              <p:cNvSpPr txBox="1"/>
              <p:nvPr/>
            </p:nvSpPr>
            <p:spPr>
              <a:xfrm>
                <a:off x="1705967" y="3103354"/>
                <a:ext cx="1449641" cy="15076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14016" rtl="0">
                  <a:defRPr sz="653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380" name="Google Shape;532;p34"/>
              <p:cNvSpPr txBox="1"/>
              <p:nvPr/>
            </p:nvSpPr>
            <p:spPr>
              <a:xfrm>
                <a:off x="1520870" y="2322006"/>
                <a:ext cx="1449641" cy="14836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65248" rtl="0">
                  <a:defRPr sz="640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٠٨</a:t>
                </a:r>
              </a:p>
            </p:txBody>
          </p:sp>
        </p:grpSp>
        <p:sp>
          <p:nvSpPr>
            <p:cNvPr id="382" name="خط"/>
            <p:cNvSpPr/>
            <p:nvPr/>
          </p:nvSpPr>
          <p:spPr>
            <a:xfrm flipH="1">
              <a:off x="1623091" y="4290296"/>
              <a:ext cx="1280835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Google Shape;532;p34"/>
            <p:cNvSpPr txBox="1"/>
            <p:nvPr/>
          </p:nvSpPr>
          <p:spPr>
            <a:xfrm>
              <a:off x="2851574" y="2663041"/>
              <a:ext cx="910835" cy="14074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-</a:t>
              </a:r>
            </a:p>
          </p:txBody>
        </p:sp>
      </p:grpSp>
      <p:grpSp>
        <p:nvGrpSpPr>
          <p:cNvPr id="395" name="تجميع"/>
          <p:cNvGrpSpPr/>
          <p:nvPr/>
        </p:nvGrpSpPr>
        <p:grpSpPr>
          <a:xfrm>
            <a:off x="13301388" y="4618329"/>
            <a:ext cx="4600543" cy="2352546"/>
            <a:chOff x="0" y="0"/>
            <a:chExt cx="4600542" cy="2352544"/>
          </a:xfrm>
        </p:grpSpPr>
        <p:grpSp>
          <p:nvGrpSpPr>
            <p:cNvPr id="389" name="تجميع"/>
            <p:cNvGrpSpPr/>
            <p:nvPr/>
          </p:nvGrpSpPr>
          <p:grpSpPr>
            <a:xfrm>
              <a:off x="0" y="0"/>
              <a:ext cx="2269924" cy="2263645"/>
              <a:chOff x="0" y="0"/>
              <a:chExt cx="2269923" cy="2263644"/>
            </a:xfrm>
          </p:grpSpPr>
          <p:sp>
            <p:nvSpPr>
              <p:cNvPr id="385" name="Google Shape;532;p34"/>
              <p:cNvSpPr txBox="1"/>
              <p:nvPr/>
            </p:nvSpPr>
            <p:spPr>
              <a:xfrm>
                <a:off x="0" y="0"/>
                <a:ext cx="1259860" cy="20261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75104" rtl="0">
                  <a:defRPr sz="5589">
                    <a:solidFill>
                      <a:srgbClr val="99244F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  <p:sp>
            <p:nvSpPr>
              <p:cNvPr id="386" name="Google Shape;532;p34"/>
              <p:cNvSpPr txBox="1"/>
              <p:nvPr/>
            </p:nvSpPr>
            <p:spPr>
              <a:xfrm>
                <a:off x="941936" y="904227"/>
                <a:ext cx="1259860" cy="13594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4E7A27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387" name="Google Shape;532;p34"/>
              <p:cNvSpPr txBox="1"/>
              <p:nvPr/>
            </p:nvSpPr>
            <p:spPr>
              <a:xfrm>
                <a:off x="629929" y="0"/>
                <a:ext cx="1639995" cy="1400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b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E63B7A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388" name="خط"/>
              <p:cNvSpPr/>
              <p:nvPr/>
            </p:nvSpPr>
            <p:spPr>
              <a:xfrm>
                <a:off x="1078192" y="1089179"/>
                <a:ext cx="112360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90" name="Google Shape;532;p34"/>
            <p:cNvSpPr txBox="1"/>
            <p:nvPr/>
          </p:nvSpPr>
          <p:spPr>
            <a:xfrm>
              <a:off x="2056172" y="389279"/>
              <a:ext cx="1404493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394" name="تجميع"/>
            <p:cNvGrpSpPr/>
            <p:nvPr/>
          </p:nvGrpSpPr>
          <p:grpSpPr>
            <a:xfrm>
              <a:off x="2960547" y="88900"/>
              <a:ext cx="1639996" cy="2263645"/>
              <a:chOff x="0" y="0"/>
              <a:chExt cx="1639994" cy="2263644"/>
            </a:xfrm>
          </p:grpSpPr>
          <p:sp>
            <p:nvSpPr>
              <p:cNvPr id="391" name="Google Shape;532;p34"/>
              <p:cNvSpPr txBox="1"/>
              <p:nvPr/>
            </p:nvSpPr>
            <p:spPr>
              <a:xfrm>
                <a:off x="312006" y="904227"/>
                <a:ext cx="1259860" cy="13594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392" name="Google Shape;532;p34"/>
              <p:cNvSpPr txBox="1"/>
              <p:nvPr/>
            </p:nvSpPr>
            <p:spPr>
              <a:xfrm>
                <a:off x="0" y="0"/>
                <a:ext cx="1639995" cy="1400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b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١٠٨</a:t>
                </a:r>
              </a:p>
            </p:txBody>
          </p:sp>
          <p:sp>
            <p:nvSpPr>
              <p:cNvPr id="393" name="خط"/>
              <p:cNvSpPr/>
              <p:nvPr/>
            </p:nvSpPr>
            <p:spPr>
              <a:xfrm>
                <a:off x="448262" y="1089179"/>
                <a:ext cx="112360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 rtl="0">
                  <a:defRPr sz="3600">
                    <a:solidFill>
                      <a:srgbClr val="143E6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00" name="تجميع"/>
          <p:cNvGrpSpPr/>
          <p:nvPr/>
        </p:nvGrpSpPr>
        <p:grpSpPr>
          <a:xfrm>
            <a:off x="9228604" y="9610401"/>
            <a:ext cx="2269925" cy="2263646"/>
            <a:chOff x="0" y="0"/>
            <a:chExt cx="2269923" cy="2263644"/>
          </a:xfrm>
        </p:grpSpPr>
        <p:sp>
          <p:nvSpPr>
            <p:cNvPr id="396" name="Google Shape;532;p34"/>
            <p:cNvSpPr txBox="1"/>
            <p:nvPr/>
          </p:nvSpPr>
          <p:spPr>
            <a:xfrm>
              <a:off x="0" y="0"/>
              <a:ext cx="1259860" cy="202613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975104" rtl="0">
                <a:defRPr sz="5589">
                  <a:solidFill>
                    <a:srgbClr val="99244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٢١</a:t>
              </a:r>
            </a:p>
          </p:txBody>
        </p:sp>
        <p:sp>
          <p:nvSpPr>
            <p:cNvPr id="397" name="Google Shape;532;p34"/>
            <p:cNvSpPr txBox="1"/>
            <p:nvPr/>
          </p:nvSpPr>
          <p:spPr>
            <a:xfrm>
              <a:off x="941936" y="904227"/>
              <a:ext cx="1259860" cy="13594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 rtl="0">
                <a:defRPr sz="5544">
                  <a:solidFill>
                    <a:srgbClr val="4E7A27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  <p:sp>
          <p:nvSpPr>
            <p:cNvPr id="398" name="Google Shape;532;p34"/>
            <p:cNvSpPr txBox="1"/>
            <p:nvPr/>
          </p:nvSpPr>
          <p:spPr>
            <a:xfrm>
              <a:off x="629929" y="0"/>
              <a:ext cx="1639995" cy="14005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b">
              <a:normAutofit fontScale="100000" lnSpcReduction="0"/>
            </a:bodyPr>
            <a:lstStyle>
              <a:lvl1pPr algn="ctr" defTabSz="2145791" rtl="0">
                <a:defRPr sz="5808">
                  <a:solidFill>
                    <a:srgbClr val="E63B7A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</a:t>
              </a:r>
            </a:p>
          </p:txBody>
        </p:sp>
        <p:sp>
          <p:nvSpPr>
            <p:cNvPr id="399" name="خط"/>
            <p:cNvSpPr/>
            <p:nvPr/>
          </p:nvSpPr>
          <p:spPr>
            <a:xfrm>
              <a:off x="1078192" y="1089179"/>
              <a:ext cx="112360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 rtl="0">
                <a:defRPr sz="3600">
                  <a:solidFill>
                    <a:srgbClr val="143E6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16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17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19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3639" y="7783740"/>
            <a:ext cx="5720361" cy="572036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مربع نص 12"/>
          <p:cNvSpPr txBox="1"/>
          <p:nvPr/>
        </p:nvSpPr>
        <p:spPr>
          <a:xfrm>
            <a:off x="8716929" y="775496"/>
            <a:ext cx="8984535" cy="36652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٣: ١ ، ٣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٩: ١ ، ٣ ، ٩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6100">
                <a:solidFill>
                  <a:srgbClr val="99244F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القواسم المشتركة :  ١ ، ٣</a:t>
            </a:r>
          </a:p>
        </p:txBody>
      </p:sp>
      <p:pic>
        <p:nvPicPr>
          <p:cNvPr id="121" name="IMG_4885.png" descr="IMG_4885.png"/>
          <p:cNvPicPr>
            <a:picLocks noChangeAspect="1"/>
          </p:cNvPicPr>
          <p:nvPr/>
        </p:nvPicPr>
        <p:blipFill>
          <a:blip r:embed="rId4">
            <a:extLst/>
          </a:blip>
          <a:srcRect l="73652" t="31264" r="6278" b="52461"/>
          <a:stretch>
            <a:fillRect/>
          </a:stretch>
        </p:blipFill>
        <p:spPr>
          <a:xfrm>
            <a:off x="17878126" y="1628245"/>
            <a:ext cx="3645891" cy="1589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4885.png" descr="IMG_4885.png"/>
          <p:cNvPicPr>
            <a:picLocks noChangeAspect="1"/>
          </p:cNvPicPr>
          <p:nvPr/>
        </p:nvPicPr>
        <p:blipFill>
          <a:blip r:embed="rId4">
            <a:extLst/>
          </a:blip>
          <a:srcRect l="17867" t="31757" r="48233" b="51969"/>
          <a:stretch>
            <a:fillRect/>
          </a:stretch>
        </p:blipFill>
        <p:spPr>
          <a:xfrm>
            <a:off x="14300505" y="6856564"/>
            <a:ext cx="6158441" cy="158934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مربع نص 12"/>
          <p:cNvSpPr txBox="1"/>
          <p:nvPr/>
        </p:nvSpPr>
        <p:spPr>
          <a:xfrm>
            <a:off x="4947566" y="6191196"/>
            <a:ext cx="9071744" cy="48463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١١: ١ ، ١١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٣٣: ١ ، ٣ ، ١١ ، ٣٣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٥٥ : ١ ، ٥ ، ١١ ، ٥٥ 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6100">
                <a:solidFill>
                  <a:srgbClr val="99244F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القواسم المشتركة :  ١ ، ١١</a:t>
            </a:r>
          </a:p>
        </p:txBody>
      </p:sp>
      <p:sp>
        <p:nvSpPr>
          <p:cNvPr id="124" name="خط"/>
          <p:cNvSpPr/>
          <p:nvPr/>
        </p:nvSpPr>
        <p:spPr>
          <a:xfrm flipH="1" flipV="1">
            <a:off x="3915436" y="5648638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94695"/>
            <a:ext cx="8009409" cy="8009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843213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4885.png" descr="IMG_4885.png"/>
          <p:cNvPicPr>
            <a:picLocks noChangeAspect="1"/>
          </p:cNvPicPr>
          <p:nvPr/>
        </p:nvPicPr>
        <p:blipFill>
          <a:blip r:embed="rId5">
            <a:extLst/>
          </a:blip>
          <a:srcRect l="15977" t="55692" r="4932" b="0"/>
          <a:stretch>
            <a:fillRect/>
          </a:stretch>
        </p:blipFill>
        <p:spPr>
          <a:xfrm>
            <a:off x="6470690" y="620672"/>
            <a:ext cx="16183309" cy="4874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30" name="Freeform 6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31" name="Freeform 8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33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19466768" y="9678302"/>
            <a:ext cx="5058735" cy="422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4885.png" descr="IMG_4885.png"/>
          <p:cNvPicPr>
            <a:picLocks noChangeAspect="1"/>
          </p:cNvPicPr>
          <p:nvPr/>
        </p:nvPicPr>
        <p:blipFill>
          <a:blip r:embed="rId4">
            <a:extLst/>
          </a:blip>
          <a:srcRect l="64624" t="77439" r="4932" b="5027"/>
          <a:stretch>
            <a:fillRect/>
          </a:stretch>
        </p:blipFill>
        <p:spPr>
          <a:xfrm>
            <a:off x="16611043" y="1288917"/>
            <a:ext cx="6229283" cy="192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4885.png" descr="IMG_4885.png"/>
          <p:cNvPicPr>
            <a:picLocks noChangeAspect="1"/>
          </p:cNvPicPr>
          <p:nvPr/>
        </p:nvPicPr>
        <p:blipFill>
          <a:blip r:embed="rId4">
            <a:extLst/>
          </a:blip>
          <a:srcRect l="16682" t="78095" r="48173" b="7649"/>
          <a:stretch>
            <a:fillRect/>
          </a:stretch>
        </p:blipFill>
        <p:spPr>
          <a:xfrm>
            <a:off x="15240675" y="5536507"/>
            <a:ext cx="7191025" cy="156809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مربع نص 12"/>
          <p:cNvSpPr txBox="1"/>
          <p:nvPr/>
        </p:nvSpPr>
        <p:spPr>
          <a:xfrm>
            <a:off x="5444075" y="1223593"/>
            <a:ext cx="11412933" cy="3665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/>
          <a:p>
            <a:pPr algn="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٢٧: ١ ، ٣ ، ٩ ، ٢٧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٤٥: ١ ، ٣ ، ٥ ، ٩ ، ١٥ ، ٤٥ 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6100">
                <a:solidFill>
                  <a:srgbClr val="99244F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(ق.م.أ)= ٩</a:t>
            </a:r>
          </a:p>
        </p:txBody>
      </p:sp>
      <p:sp>
        <p:nvSpPr>
          <p:cNvPr id="137" name="مربع نص 12"/>
          <p:cNvSpPr txBox="1"/>
          <p:nvPr/>
        </p:nvSpPr>
        <p:spPr>
          <a:xfrm>
            <a:off x="1787415" y="7104561"/>
            <a:ext cx="18082622" cy="48463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spAutoFit/>
          </a:bodyPr>
          <a:lstStyle/>
          <a:p>
            <a:pPr algn="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٢٤: ١ ، ٢ ، ٣ ، ٤ ، ٦ ، ٨ ، ١٢ ، ٢٤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٤٠: ١ ، ٢ ، ٤ ، ٥ ، ٨ ، ١٠ ، ٢٠ ، ٤٠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r" rtl="0">
              <a:defRPr b="1" sz="61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قواسم العدد ٧٢:  ١ ، ٢ ، ٣ ، ٤ ، ٦ ، ٨ ، ٩ ،١٢ ، ١٨ ، ٢٤ ، ٣٦ ، ٧٢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6100">
                <a:solidFill>
                  <a:srgbClr val="99244F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(ق.م.أ)= ٨</a:t>
            </a:r>
          </a:p>
        </p:txBody>
      </p:sp>
      <p:sp>
        <p:nvSpPr>
          <p:cNvPr id="138" name="خط"/>
          <p:cNvSpPr/>
          <p:nvPr/>
        </p:nvSpPr>
        <p:spPr>
          <a:xfrm flipH="1" flipV="1">
            <a:off x="3354651" y="5161145"/>
            <a:ext cx="18587521" cy="1"/>
          </a:xfrm>
          <a:prstGeom prst="line">
            <a:avLst/>
          </a:prstGeom>
          <a:ln w="76200" cap="rnd">
            <a:solidFill>
              <a:srgbClr val="96C6D1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747039" y="2108842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4886.png" descr="IMG_488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5625" y="609950"/>
            <a:ext cx="12122614" cy="10608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144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45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47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19055892" y="9099776"/>
            <a:ext cx="5572161" cy="4683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4886.png" descr="IMG_488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5816" y="389579"/>
            <a:ext cx="12864471" cy="11257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4901.png" descr="IMG_4901.png"/>
          <p:cNvPicPr>
            <a:picLocks noChangeAspect="1"/>
          </p:cNvPicPr>
          <p:nvPr/>
        </p:nvPicPr>
        <p:blipFill>
          <a:blip r:embed="rId5">
            <a:extLst/>
          </a:blip>
          <a:srcRect l="9273" t="0" r="4952" b="0"/>
          <a:stretch>
            <a:fillRect/>
          </a:stretch>
        </p:blipFill>
        <p:spPr>
          <a:xfrm>
            <a:off x="2363716" y="5685979"/>
            <a:ext cx="9064245" cy="430275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مستطيل"/>
          <p:cNvSpPr/>
          <p:nvPr/>
        </p:nvSpPr>
        <p:spPr>
          <a:xfrm>
            <a:off x="15698136" y="10487499"/>
            <a:ext cx="2795685" cy="1340766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91926" y="11509787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4887.png" descr="IMG_4887.png"/>
          <p:cNvPicPr>
            <a:picLocks noChangeAspect="1"/>
          </p:cNvPicPr>
          <p:nvPr/>
        </p:nvPicPr>
        <p:blipFill>
          <a:blip r:embed="rId4">
            <a:extLst/>
          </a:blip>
          <a:srcRect l="0" t="0" r="4795" b="0"/>
          <a:stretch>
            <a:fillRect/>
          </a:stretch>
        </p:blipFill>
        <p:spPr>
          <a:xfrm>
            <a:off x="6515171" y="775496"/>
            <a:ext cx="16055629" cy="7788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56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57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59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70522" y="8529997"/>
            <a:ext cx="4889057" cy="488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4887.png" descr="IMG_4887.png"/>
          <p:cNvPicPr>
            <a:picLocks noChangeAspect="1"/>
          </p:cNvPicPr>
          <p:nvPr/>
        </p:nvPicPr>
        <p:blipFill>
          <a:blip r:embed="rId4">
            <a:extLst/>
          </a:blip>
          <a:srcRect l="67267" t="38127" r="4963" b="34422"/>
          <a:stretch>
            <a:fillRect/>
          </a:stretch>
        </p:blipFill>
        <p:spPr>
          <a:xfrm>
            <a:off x="15567341" y="939667"/>
            <a:ext cx="5356253" cy="244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4887.png" descr="IMG_4887.png"/>
          <p:cNvPicPr>
            <a:picLocks noChangeAspect="1"/>
          </p:cNvPicPr>
          <p:nvPr/>
        </p:nvPicPr>
        <p:blipFill>
          <a:blip r:embed="rId4">
            <a:extLst/>
          </a:blip>
          <a:srcRect l="23502" t="38744" r="48728" b="33805"/>
          <a:stretch>
            <a:fillRect/>
          </a:stretch>
        </p:blipFill>
        <p:spPr>
          <a:xfrm>
            <a:off x="15591352" y="4734832"/>
            <a:ext cx="5356194" cy="244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4887.png" descr="IMG_4887.png"/>
          <p:cNvPicPr>
            <a:picLocks noChangeAspect="1"/>
          </p:cNvPicPr>
          <p:nvPr/>
        </p:nvPicPr>
        <p:blipFill>
          <a:blip r:embed="rId4">
            <a:extLst/>
          </a:blip>
          <a:srcRect l="66701" t="70234" r="5529" b="2315"/>
          <a:stretch>
            <a:fillRect/>
          </a:stretch>
        </p:blipFill>
        <p:spPr>
          <a:xfrm>
            <a:off x="15435003" y="8287543"/>
            <a:ext cx="5512536" cy="2516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4902.png" descr="IMG_4902.png"/>
          <p:cNvPicPr>
            <a:picLocks noChangeAspect="1"/>
          </p:cNvPicPr>
          <p:nvPr/>
        </p:nvPicPr>
        <p:blipFill>
          <a:blip r:embed="rId5">
            <a:extLst/>
          </a:blip>
          <a:srcRect l="75358" t="0" r="0" b="82729"/>
          <a:stretch>
            <a:fillRect/>
          </a:stretch>
        </p:blipFill>
        <p:spPr>
          <a:xfrm>
            <a:off x="5042472" y="775496"/>
            <a:ext cx="7364098" cy="3315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4902.png" descr="IMG_4902.png"/>
          <p:cNvPicPr>
            <a:picLocks noChangeAspect="1"/>
          </p:cNvPicPr>
          <p:nvPr/>
        </p:nvPicPr>
        <p:blipFill>
          <a:blip r:embed="rId5">
            <a:extLst/>
          </a:blip>
          <a:srcRect l="74445" t="40325" r="913" b="42403"/>
          <a:stretch>
            <a:fillRect/>
          </a:stretch>
        </p:blipFill>
        <p:spPr>
          <a:xfrm>
            <a:off x="5799711" y="4797632"/>
            <a:ext cx="6606726" cy="2974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4902.png" descr="IMG_4902.png"/>
          <p:cNvPicPr>
            <a:picLocks noChangeAspect="1"/>
          </p:cNvPicPr>
          <p:nvPr/>
        </p:nvPicPr>
        <p:blipFill>
          <a:blip r:embed="rId5">
            <a:extLst/>
          </a:blip>
          <a:srcRect l="74140" t="79039" r="1217" b="3689"/>
          <a:stretch>
            <a:fillRect/>
          </a:stretch>
        </p:blipFill>
        <p:spPr>
          <a:xfrm>
            <a:off x="5316315" y="7949817"/>
            <a:ext cx="7090270" cy="319195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خط"/>
          <p:cNvSpPr/>
          <p:nvPr/>
        </p:nvSpPr>
        <p:spPr>
          <a:xfrm flipH="1" flipV="1">
            <a:off x="3665731" y="4144475"/>
            <a:ext cx="18587520" cy="1"/>
          </a:xfrm>
          <a:prstGeom prst="line">
            <a:avLst/>
          </a:prstGeom>
          <a:ln w="76200" cap="rnd">
            <a:solidFill>
              <a:srgbClr val="7FA2D3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7" name="خط"/>
          <p:cNvSpPr/>
          <p:nvPr/>
        </p:nvSpPr>
        <p:spPr>
          <a:xfrm flipH="1" flipV="1">
            <a:off x="3665731" y="8233662"/>
            <a:ext cx="18587520" cy="1"/>
          </a:xfrm>
          <a:prstGeom prst="line">
            <a:avLst/>
          </a:prstGeom>
          <a:ln w="76200" cap="rnd">
            <a:solidFill>
              <a:srgbClr val="7FA2D3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