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0" algn="l" defTabSz="1219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0" algn="l" defTabSz="1219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0" algn="l" defTabSz="1219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0" algn="l" defTabSz="1219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0" algn="l" defTabSz="1219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0" algn="l" defTabSz="1219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0" algn="l" defTabSz="1219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0" algn="l" defTabSz="1219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1016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1016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1016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1016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1016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1016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27000" cap="flat">
              <a:solidFill>
                <a:srgbClr val="000000"/>
              </a:solidFill>
              <a:prstDash val="solid"/>
              <a:round/>
            </a:ln>
          </a:top>
          <a:bottom>
            <a:ln w="635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63500" cap="flat">
              <a:solidFill>
                <a:srgbClr val="000000"/>
              </a:solidFill>
              <a:prstDash val="solid"/>
              <a:round/>
            </a:ln>
          </a:top>
          <a:bottom>
            <a:ln w="635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1016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1016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1270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635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5" name="Shape 9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1219200" rtl="1" latinLnBrk="0">
      <a:defRPr sz="1600">
        <a:latin typeface="+mj-lt"/>
        <a:ea typeface="+mj-ea"/>
        <a:cs typeface="+mj-cs"/>
        <a:sym typeface="Calibri"/>
      </a:defRPr>
    </a:lvl1pPr>
    <a:lvl2pPr indent="228600" defTabSz="1219200" rtl="1" latinLnBrk="0">
      <a:defRPr sz="1600">
        <a:latin typeface="+mj-lt"/>
        <a:ea typeface="+mj-ea"/>
        <a:cs typeface="+mj-cs"/>
        <a:sym typeface="Calibri"/>
      </a:defRPr>
    </a:lvl2pPr>
    <a:lvl3pPr indent="457200" defTabSz="1219200" rtl="1" latinLnBrk="0">
      <a:defRPr sz="1600">
        <a:latin typeface="+mj-lt"/>
        <a:ea typeface="+mj-ea"/>
        <a:cs typeface="+mj-cs"/>
        <a:sym typeface="Calibri"/>
      </a:defRPr>
    </a:lvl3pPr>
    <a:lvl4pPr indent="685800" defTabSz="1219200" rtl="1" latinLnBrk="0">
      <a:defRPr sz="1600">
        <a:latin typeface="+mj-lt"/>
        <a:ea typeface="+mj-ea"/>
        <a:cs typeface="+mj-cs"/>
        <a:sym typeface="Calibri"/>
      </a:defRPr>
    </a:lvl4pPr>
    <a:lvl5pPr indent="914400" defTabSz="1219200" rtl="1" latinLnBrk="0">
      <a:defRPr sz="1600">
        <a:latin typeface="+mj-lt"/>
        <a:ea typeface="+mj-ea"/>
        <a:cs typeface="+mj-cs"/>
        <a:sym typeface="Calibri"/>
      </a:defRPr>
    </a:lvl5pPr>
    <a:lvl6pPr indent="1143000" defTabSz="1219200" rtl="1" latinLnBrk="0">
      <a:defRPr sz="1600">
        <a:latin typeface="+mj-lt"/>
        <a:ea typeface="+mj-ea"/>
        <a:cs typeface="+mj-cs"/>
        <a:sym typeface="Calibri"/>
      </a:defRPr>
    </a:lvl6pPr>
    <a:lvl7pPr indent="1371600" defTabSz="1219200" rtl="1" latinLnBrk="0">
      <a:defRPr sz="1600">
        <a:latin typeface="+mj-lt"/>
        <a:ea typeface="+mj-ea"/>
        <a:cs typeface="+mj-cs"/>
        <a:sym typeface="Calibri"/>
      </a:defRPr>
    </a:lvl7pPr>
    <a:lvl8pPr indent="1600200" defTabSz="1219200" rtl="1" latinLnBrk="0">
      <a:defRPr sz="1600">
        <a:latin typeface="+mj-lt"/>
        <a:ea typeface="+mj-ea"/>
        <a:cs typeface="+mj-cs"/>
        <a:sym typeface="Calibri"/>
      </a:defRPr>
    </a:lvl8pPr>
    <a:lvl9pPr indent="1828800" defTabSz="1219200" rtl="1" latinLnBrk="0">
      <a:defRPr sz="16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/>
          <p:nvPr>
            <p:ph type="title"/>
          </p:nvPr>
        </p:nvSpPr>
        <p:spPr>
          <a:xfrm>
            <a:off x="914399" y="2840565"/>
            <a:ext cx="10363201" cy="1960035"/>
          </a:xfrm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12" name="مستوى النص الأول…"/>
          <p:cNvSpPr txBox="1"/>
          <p:nvPr>
            <p:ph type="body" sz="quarter" idx="1"/>
          </p:nvPr>
        </p:nvSpPr>
        <p:spPr>
          <a:xfrm>
            <a:off x="1828799" y="5181600"/>
            <a:ext cx="8534401" cy="2336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21" name="مستوى النص الأول…"/>
          <p:cNvSpPr txBox="1"/>
          <p:nvPr>
            <p:ph type="body" sz="quarter" idx="1"/>
          </p:nvPr>
        </p:nvSpPr>
        <p:spPr>
          <a:xfrm>
            <a:off x="609599" y="2133599"/>
            <a:ext cx="10972801" cy="6034623"/>
          </a:xfrm>
          <a:prstGeom prst="rect">
            <a:avLst/>
          </a:prstGeom>
        </p:spPr>
        <p:txBody>
          <a:bodyPr/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22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نص العنوان"/>
          <p:cNvSpPr txBox="1"/>
          <p:nvPr>
            <p:ph type="title"/>
          </p:nvPr>
        </p:nvSpPr>
        <p:spPr>
          <a:xfrm>
            <a:off x="963082" y="5875866"/>
            <a:ext cx="10363206" cy="1816102"/>
          </a:xfrm>
          <a:prstGeom prst="rect">
            <a:avLst/>
          </a:prstGeom>
        </p:spPr>
        <p:txBody>
          <a:bodyPr anchor="t"/>
          <a:lstStyle>
            <a:lvl1pPr algn="l">
              <a:defRPr b="1" cap="all" sz="52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30" name="مستوى النص الأول…"/>
          <p:cNvSpPr txBox="1"/>
          <p:nvPr>
            <p:ph type="body" sz="quarter" idx="1"/>
          </p:nvPr>
        </p:nvSpPr>
        <p:spPr>
          <a:xfrm>
            <a:off x="963082" y="3875613"/>
            <a:ext cx="10363206" cy="2000257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600">
                <a:solidFill>
                  <a:srgbClr val="888888"/>
                </a:solidFill>
              </a:defRPr>
            </a:lvl1pPr>
            <a:lvl2pPr marL="0" indent="0">
              <a:spcBef>
                <a:spcPts val="500"/>
              </a:spcBef>
              <a:buSzTx/>
              <a:buFontTx/>
              <a:buNone/>
              <a:defRPr sz="2600">
                <a:solidFill>
                  <a:srgbClr val="888888"/>
                </a:solidFill>
              </a:defRPr>
            </a:lvl2pPr>
            <a:lvl3pPr marL="0" indent="0">
              <a:spcBef>
                <a:spcPts val="500"/>
              </a:spcBef>
              <a:buSzTx/>
              <a:buFontTx/>
              <a:buNone/>
              <a:defRPr sz="2600">
                <a:solidFill>
                  <a:srgbClr val="888888"/>
                </a:solidFill>
              </a:defRPr>
            </a:lvl3pPr>
            <a:lvl4pPr marL="0" indent="0">
              <a:spcBef>
                <a:spcPts val="500"/>
              </a:spcBef>
              <a:buSzTx/>
              <a:buFontTx/>
              <a:buNone/>
              <a:defRPr sz="2600">
                <a:solidFill>
                  <a:srgbClr val="888888"/>
                </a:solidFill>
              </a:defRPr>
            </a:lvl4pPr>
            <a:lvl5pPr marL="0" indent="0">
              <a:spcBef>
                <a:spcPts val="500"/>
              </a:spcBef>
              <a:buSzTx/>
              <a:buFontTx/>
              <a:buNone/>
              <a:defRPr sz="2600">
                <a:solidFill>
                  <a:srgbClr val="888888"/>
                </a:solidFill>
              </a:defRPr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3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39" name="مستوى النص الأول…"/>
          <p:cNvSpPr txBox="1"/>
          <p:nvPr>
            <p:ph type="body" sz="quarter" idx="1"/>
          </p:nvPr>
        </p:nvSpPr>
        <p:spPr>
          <a:xfrm>
            <a:off x="609599" y="2133599"/>
            <a:ext cx="5384801" cy="6034623"/>
          </a:xfrm>
          <a:prstGeom prst="rect">
            <a:avLst/>
          </a:prstGeom>
        </p:spPr>
        <p:txBody>
          <a:bodyPr/>
          <a:lstStyle>
            <a:lvl1pPr marL="440871" indent="-440871">
              <a:defRPr sz="3600"/>
            </a:lvl1pPr>
            <a:lvl2pPr marL="885823" indent="-428623">
              <a:defRPr sz="3600"/>
            </a:lvl2pPr>
            <a:lvl3pPr marL="1325877" indent="-411477">
              <a:defRPr sz="3600"/>
            </a:lvl3pPr>
            <a:lvl4pPr marL="1828800" indent="-457200">
              <a:defRPr sz="3600"/>
            </a:lvl4pPr>
            <a:lvl5pPr marL="2286000" indent="-457200">
              <a:defRPr sz="36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0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48" name="مستوى النص الأول…"/>
          <p:cNvSpPr txBox="1"/>
          <p:nvPr>
            <p:ph type="body" sz="quarter" idx="1"/>
          </p:nvPr>
        </p:nvSpPr>
        <p:spPr>
          <a:xfrm>
            <a:off x="609599" y="2046815"/>
            <a:ext cx="5386918" cy="85302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3200"/>
            </a:lvl1pPr>
            <a:lvl2pPr marL="0" indent="0">
              <a:spcBef>
                <a:spcPts val="500"/>
              </a:spcBef>
              <a:buSzTx/>
              <a:buFontTx/>
              <a:buNone/>
              <a:defRPr b="1" sz="3200"/>
            </a:lvl2pPr>
            <a:lvl3pPr marL="0" indent="0">
              <a:spcBef>
                <a:spcPts val="500"/>
              </a:spcBef>
              <a:buSzTx/>
              <a:buFontTx/>
              <a:buNone/>
              <a:defRPr b="1" sz="3200"/>
            </a:lvl3pPr>
            <a:lvl4pPr marL="0" indent="0">
              <a:spcBef>
                <a:spcPts val="500"/>
              </a:spcBef>
              <a:buSzTx/>
              <a:buFontTx/>
              <a:buNone/>
              <a:defRPr b="1" sz="3200"/>
            </a:lvl4pPr>
            <a:lvl5pPr marL="0" indent="0">
              <a:spcBef>
                <a:spcPts val="500"/>
              </a:spcBef>
              <a:buSzTx/>
              <a:buFontTx/>
              <a:buNone/>
              <a:defRPr b="1" sz="32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9" name="Text Placeholder 4"/>
          <p:cNvSpPr/>
          <p:nvPr>
            <p:ph type="body" sz="quarter" idx="21"/>
          </p:nvPr>
        </p:nvSpPr>
        <p:spPr>
          <a:xfrm>
            <a:off x="6193362" y="2046815"/>
            <a:ext cx="5389038" cy="853023"/>
          </a:xfrm>
          <a:prstGeom prst="rect">
            <a:avLst/>
          </a:prstGeom>
          <a:ln w="12700"/>
        </p:spPr>
        <p:txBody>
          <a:bodyPr anchor="b"/>
          <a:lstStyle/>
          <a:p>
            <a:pPr rtl="0">
              <a:defRPr/>
            </a:pPr>
          </a:p>
        </p:txBody>
      </p:sp>
      <p:sp>
        <p:nvSpPr>
          <p:cNvPr id="50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5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Freeform 3"/>
          <p:cNvSpPr/>
          <p:nvPr/>
        </p:nvSpPr>
        <p:spPr>
          <a:xfrm>
            <a:off x="1581497" y="775496"/>
            <a:ext cx="21649982" cy="119105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0733" y="21600"/>
                </a:moveTo>
                <a:lnTo>
                  <a:pt x="867" y="21600"/>
                </a:lnTo>
                <a:cubicBezTo>
                  <a:pt x="389" y="21600"/>
                  <a:pt x="0" y="21166"/>
                  <a:pt x="0" y="20634"/>
                </a:cubicBezTo>
                <a:lnTo>
                  <a:pt x="0" y="966"/>
                </a:lnTo>
                <a:cubicBezTo>
                  <a:pt x="0" y="434"/>
                  <a:pt x="389" y="0"/>
                  <a:pt x="867" y="0"/>
                </a:cubicBezTo>
                <a:lnTo>
                  <a:pt x="20733" y="0"/>
                </a:lnTo>
                <a:cubicBezTo>
                  <a:pt x="21211" y="0"/>
                  <a:pt x="21600" y="434"/>
                  <a:pt x="21600" y="966"/>
                </a:cubicBezTo>
                <a:lnTo>
                  <a:pt x="21600" y="20634"/>
                </a:lnTo>
                <a:cubicBezTo>
                  <a:pt x="21600" y="21166"/>
                  <a:pt x="21211" y="21600"/>
                  <a:pt x="20733" y="2160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60957" tIns="60957" rIns="60957" bIns="60957"/>
          <a:lstStyle/>
          <a:p>
            <a:pPr/>
          </a:p>
        </p:txBody>
      </p:sp>
      <p:pic>
        <p:nvPicPr>
          <p:cNvPr id="66" name="phonto 2.png" descr="phonto 2.png"/>
          <p:cNvPicPr>
            <a:picLocks noChangeAspect="1"/>
          </p:cNvPicPr>
          <p:nvPr/>
        </p:nvPicPr>
        <p:blipFill>
          <a:blip r:embed="rId2">
            <a:alphaModFix amt="62557"/>
            <a:extLst/>
          </a:blip>
          <a:srcRect l="30662" t="35271" r="24037" b="35270"/>
          <a:stretch>
            <a:fillRect/>
          </a:stretch>
        </p:blipFill>
        <p:spPr>
          <a:xfrm>
            <a:off x="-37020" y="12457146"/>
            <a:ext cx="3648772" cy="1046892"/>
          </a:xfrm>
          <a:prstGeom prst="rect">
            <a:avLst/>
          </a:prstGeom>
          <a:ln w="12700">
            <a:miter lim="400000"/>
          </a:ln>
        </p:spPr>
      </p:pic>
      <p:pic>
        <p:nvPicPr>
          <p:cNvPr id="67" name="IMG_4033.png" descr="IMG_4033.png"/>
          <p:cNvPicPr>
            <a:picLocks noChangeAspect="1"/>
          </p:cNvPicPr>
          <p:nvPr/>
        </p:nvPicPr>
        <p:blipFill>
          <a:blip r:embed="rId3">
            <a:alphaModFix amt="15752"/>
            <a:extLst/>
          </a:blip>
          <a:srcRect l="0" t="1255" r="0" b="1255"/>
          <a:stretch>
            <a:fillRect/>
          </a:stretch>
        </p:blipFill>
        <p:spPr>
          <a:xfrm>
            <a:off x="1787415" y="939667"/>
            <a:ext cx="2592302" cy="2278162"/>
          </a:xfrm>
          <a:prstGeom prst="rect">
            <a:avLst/>
          </a:prstGeom>
          <a:ln w="12700">
            <a:miter lim="400000"/>
          </a:ln>
        </p:spPr>
      </p:pic>
      <p:sp>
        <p:nvSpPr>
          <p:cNvPr id="6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نص العنوان"/>
          <p:cNvSpPr txBox="1"/>
          <p:nvPr>
            <p:ph type="title"/>
          </p:nvPr>
        </p:nvSpPr>
        <p:spPr>
          <a:xfrm>
            <a:off x="609599" y="364066"/>
            <a:ext cx="4011089" cy="1549401"/>
          </a:xfrm>
          <a:prstGeom prst="rect">
            <a:avLst/>
          </a:prstGeom>
        </p:spPr>
        <p:txBody>
          <a:bodyPr anchor="b"/>
          <a:lstStyle>
            <a:lvl1pPr algn="l">
              <a:defRPr b="1" sz="26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76" name="مستوى النص الأول…"/>
          <p:cNvSpPr txBox="1"/>
          <p:nvPr>
            <p:ph type="body" sz="quarter" idx="1"/>
          </p:nvPr>
        </p:nvSpPr>
        <p:spPr>
          <a:xfrm>
            <a:off x="4766733" y="364066"/>
            <a:ext cx="6815667" cy="7804156"/>
          </a:xfrm>
          <a:prstGeom prst="rect">
            <a:avLst/>
          </a:prstGeom>
        </p:spPr>
        <p:txBody>
          <a:bodyPr/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7" name="Text Placeholder 3"/>
          <p:cNvSpPr/>
          <p:nvPr>
            <p:ph type="body" sz="quarter" idx="21"/>
          </p:nvPr>
        </p:nvSpPr>
        <p:spPr>
          <a:xfrm>
            <a:off x="609596" y="1913466"/>
            <a:ext cx="4011092" cy="6254756"/>
          </a:xfrm>
          <a:prstGeom prst="rect">
            <a:avLst/>
          </a:prstGeom>
          <a:ln w="12700"/>
        </p:spPr>
        <p:txBody>
          <a:bodyPr/>
          <a:lstStyle/>
          <a:p>
            <a:pPr rtl="0">
              <a:defRPr/>
            </a:pPr>
          </a:p>
        </p:txBody>
      </p:sp>
      <p:sp>
        <p:nvSpPr>
          <p:cNvPr id="7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نص العنوان"/>
          <p:cNvSpPr txBox="1"/>
          <p:nvPr>
            <p:ph type="title"/>
          </p:nvPr>
        </p:nvSpPr>
        <p:spPr>
          <a:xfrm>
            <a:off x="2389717" y="6400800"/>
            <a:ext cx="7315206" cy="755651"/>
          </a:xfrm>
          <a:prstGeom prst="rect">
            <a:avLst/>
          </a:prstGeom>
        </p:spPr>
        <p:txBody>
          <a:bodyPr anchor="b"/>
          <a:lstStyle>
            <a:lvl1pPr algn="l">
              <a:defRPr b="1" sz="26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86" name="Picture Placeholder 2"/>
          <p:cNvSpPr/>
          <p:nvPr>
            <p:ph type="pic" sz="quarter" idx="21"/>
          </p:nvPr>
        </p:nvSpPr>
        <p:spPr>
          <a:xfrm>
            <a:off x="2389717" y="817029"/>
            <a:ext cx="7315206" cy="5486406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7" name="مستوى النص الأول…"/>
          <p:cNvSpPr txBox="1"/>
          <p:nvPr>
            <p:ph type="body" sz="quarter" idx="1"/>
          </p:nvPr>
        </p:nvSpPr>
        <p:spPr>
          <a:xfrm>
            <a:off x="2389717" y="7156445"/>
            <a:ext cx="7315206" cy="107315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SzTx/>
              <a:buFontTx/>
              <a:buNone/>
              <a:defRPr sz="1800"/>
            </a:lvl1pPr>
            <a:lvl2pPr marL="0" indent="0">
              <a:spcBef>
                <a:spcPts val="200"/>
              </a:spcBef>
              <a:buSzTx/>
              <a:buFontTx/>
              <a:buNone/>
              <a:defRPr sz="1800"/>
            </a:lvl2pPr>
            <a:lvl3pPr marL="0" indent="0">
              <a:spcBef>
                <a:spcPts val="200"/>
              </a:spcBef>
              <a:buSzTx/>
              <a:buFontTx/>
              <a:buNone/>
              <a:defRPr sz="1800"/>
            </a:lvl3pPr>
            <a:lvl4pPr marL="0" indent="0">
              <a:spcBef>
                <a:spcPts val="200"/>
              </a:spcBef>
              <a:buSzTx/>
              <a:buFontTx/>
              <a:buNone/>
              <a:defRPr sz="1800"/>
            </a:lvl4pPr>
            <a:lvl5pPr marL="0" indent="0">
              <a:spcBef>
                <a:spcPts val="200"/>
              </a:spcBef>
              <a:buSzTx/>
              <a:buFontTx/>
              <a:buNone/>
              <a:defRPr sz="1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8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/>
          <p:nvPr>
            <p:ph type="title"/>
          </p:nvPr>
        </p:nvSpPr>
        <p:spPr>
          <a:xfrm>
            <a:off x="609599" y="366183"/>
            <a:ext cx="10972801" cy="152400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0957" tIns="60957" rIns="60957" bIns="60957" anchor="ctr">
            <a:normAutofit fontScale="100000" lnSpcReduction="0"/>
          </a:bodyPr>
          <a:lstStyle/>
          <a:p>
            <a:pPr/>
            <a:r>
              <a:t>نص العنوان</a:t>
            </a:r>
          </a:p>
        </p:txBody>
      </p:sp>
      <p:sp>
        <p:nvSpPr>
          <p:cNvPr id="3" name="مستوى النص الأول…"/>
          <p:cNvSpPr txBox="1"/>
          <p:nvPr>
            <p:ph type="body" idx="1"/>
          </p:nvPr>
        </p:nvSpPr>
        <p:spPr>
          <a:xfrm>
            <a:off x="13610166" y="4876800"/>
            <a:ext cx="9550401" cy="88392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0957" tIns="60957" rIns="60957" bIns="60957">
            <a:normAutofit fontScale="100000" lnSpcReduction="0"/>
          </a:bodyPr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/>
          <p:nvPr>
            <p:ph type="sldNum" sz="quarter" idx="2"/>
          </p:nvPr>
        </p:nvSpPr>
        <p:spPr>
          <a:xfrm>
            <a:off x="11241413" y="8553016"/>
            <a:ext cx="340991" cy="331069"/>
          </a:xfrm>
          <a:prstGeom prst="rect">
            <a:avLst/>
          </a:prstGeom>
          <a:ln w="25400">
            <a:miter lim="400000"/>
          </a:ln>
        </p:spPr>
        <p:txBody>
          <a:bodyPr wrap="none" lIns="60957" tIns="60957" rIns="60957" bIns="60957" anchor="ctr">
            <a:spAutoFit/>
          </a:bodyPr>
          <a:lstStyle>
            <a:lvl1pPr algn="r">
              <a:defRPr sz="16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xmlns:p14="http://schemas.microsoft.com/office/powerpoint/2010/main" spd="med" advClick="1"/>
  <p:txStyles>
    <p:titleStyle>
      <a:lvl1pPr marL="0" marR="0" indent="0" algn="ctr" defTabSz="1219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1219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1219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1219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1219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1219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1219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1219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1219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450056" marR="0" indent="-450056" algn="l" defTabSz="1219200" rtl="1" latinLnBrk="0">
        <a:lnSpc>
          <a:spcPct val="10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4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885820" marR="0" indent="-428620" algn="l" defTabSz="1219200" rtl="1" latinLnBrk="0">
        <a:lnSpc>
          <a:spcPct val="10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4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314450" marR="0" indent="-400050" algn="l" defTabSz="1219200" rtl="1" latinLnBrk="0">
        <a:lnSpc>
          <a:spcPct val="10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4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851660" marR="0" indent="-480060" algn="l" defTabSz="1219200" rtl="1" latinLnBrk="0">
        <a:lnSpc>
          <a:spcPct val="10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4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308854" marR="0" indent="-480054" algn="l" defTabSz="1219200" rtl="1" latinLnBrk="0">
        <a:lnSpc>
          <a:spcPct val="10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4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766054" marR="0" indent="-480054" algn="l" defTabSz="1219200" rtl="1" latinLnBrk="0">
        <a:lnSpc>
          <a:spcPct val="10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4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223254" marR="0" indent="-480054" algn="l" defTabSz="1219200" rtl="1" latinLnBrk="0">
        <a:lnSpc>
          <a:spcPct val="10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4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680455" marR="0" indent="-480054" algn="l" defTabSz="1219200" rtl="1" latinLnBrk="0">
        <a:lnSpc>
          <a:spcPct val="10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4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137657" marR="0" indent="-480057" algn="l" defTabSz="1219200" rtl="1" latinLnBrk="0">
        <a:lnSpc>
          <a:spcPct val="10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4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1219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1219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1219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1219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1219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1219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1219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1219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1219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1.jpeg"/><Relationship Id="rId4" Type="http://schemas.openxmlformats.org/officeDocument/2006/relationships/hyperlink" Target="https://www.liveworksheets.com/ns2693781tl" TargetMode="External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2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image" Target="../media/image7.png"/><Relationship Id="rId4" Type="http://schemas.openxmlformats.org/officeDocument/2006/relationships/image" Target="../media/image20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10.xml"/><Relationship Id="rId3" Type="http://schemas.openxmlformats.org/officeDocument/2006/relationships/image" Target="../media/image21.png"/><Relationship Id="rId4" Type="http://schemas.openxmlformats.org/officeDocument/2006/relationships/image" Target="../media/image20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../media/image7.png"/><Relationship Id="rId4" Type="http://schemas.openxmlformats.org/officeDocument/2006/relationships/image" Target="../media/image22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Relationship Id="rId3" Type="http://schemas.openxmlformats.org/officeDocument/2006/relationships/slide" Target="slide12.xml"/><Relationship Id="rId4" Type="http://schemas.openxmlformats.org/officeDocument/2006/relationships/image" Target="../media/image22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Relationship Id="rId3" Type="http://schemas.openxmlformats.org/officeDocument/2006/relationships/image" Target="../media/image7.png"/><Relationship Id="rId4" Type="http://schemas.openxmlformats.org/officeDocument/2006/relationships/image" Target="../media/image25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14.xml"/><Relationship Id="rId3" Type="http://schemas.openxmlformats.org/officeDocument/2006/relationships/image" Target="../media/image26.png"/><Relationship Id="rId4" Type="http://schemas.openxmlformats.org/officeDocument/2006/relationships/image" Target="../media/image25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Relationship Id="rId3" Type="http://schemas.openxmlformats.org/officeDocument/2006/relationships/image" Target="../media/image7.png"/><Relationship Id="rId4" Type="http://schemas.openxmlformats.org/officeDocument/2006/relationships/image" Target="../media/image28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16.xml"/><Relationship Id="rId3" Type="http://schemas.openxmlformats.org/officeDocument/2006/relationships/image" Target="../media/image9.png"/><Relationship Id="rId4" Type="http://schemas.openxmlformats.org/officeDocument/2006/relationships/image" Target="../media/image28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Relationship Id="rId3" Type="http://schemas.openxmlformats.org/officeDocument/2006/relationships/image" Target="../media/image7.png"/><Relationship Id="rId4" Type="http://schemas.openxmlformats.org/officeDocument/2006/relationships/image" Target="../media/image29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18.xml"/><Relationship Id="rId3" Type="http://schemas.openxmlformats.org/officeDocument/2006/relationships/image" Target="../media/image30.png"/><Relationship Id="rId4" Type="http://schemas.openxmlformats.org/officeDocument/2006/relationships/image" Target="../media/image29.png"/><Relationship Id="rId5" Type="http://schemas.openxmlformats.org/officeDocument/2006/relationships/image" Target="../media/image3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../media/image7.png"/><Relationship Id="rId4" Type="http://schemas.openxmlformats.org/officeDocument/2006/relationships/image" Target="../media/image32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../media/image32.png"/><Relationship Id="rId4" Type="http://schemas.openxmlformats.org/officeDocument/2006/relationships/image" Target="../media/image3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2.xml"/><Relationship Id="rId3" Type="http://schemas.openxmlformats.org/officeDocument/2006/relationships/image" Target="../media/image9.png"/><Relationship Id="rId4" Type="http://schemas.openxmlformats.org/officeDocument/2006/relationships/image" Target="../media/image8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slide" Target="slide5.xml"/><Relationship Id="rId4" Type="http://schemas.openxmlformats.org/officeDocument/2006/relationships/image" Target="../media/image7.png"/><Relationship Id="rId5" Type="http://schemas.openxmlformats.org/officeDocument/2006/relationships/image" Target="../media/image8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4.xml"/><Relationship Id="rId3" Type="http://schemas.openxmlformats.org/officeDocument/2006/relationships/image" Target="../media/image11.png"/><Relationship Id="rId4" Type="http://schemas.openxmlformats.org/officeDocument/2006/relationships/image" Target="../media/image8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7.png"/><Relationship Id="rId4" Type="http://schemas.openxmlformats.org/officeDocument/2006/relationships/image" Target="../media/image12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6.xml"/><Relationship Id="rId3" Type="http://schemas.openxmlformats.org/officeDocument/2006/relationships/image" Target="../media/image13.png"/><Relationship Id="rId4" Type="http://schemas.openxmlformats.org/officeDocument/2006/relationships/image" Target="../media/image12.png"/><Relationship Id="rId5" Type="http://schemas.openxmlformats.org/officeDocument/2006/relationships/image" Target="../media/image14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image" Target="../media/image7.png"/><Relationship Id="rId4" Type="http://schemas.openxmlformats.org/officeDocument/2006/relationships/image" Target="../media/image16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8.xml"/><Relationship Id="rId3" Type="http://schemas.openxmlformats.org/officeDocument/2006/relationships/image" Target="../media/image17.png"/><Relationship Id="rId4" Type="http://schemas.openxmlformats.org/officeDocument/2006/relationships/image" Target="../media/image16.png"/><Relationship Id="rId5" Type="http://schemas.openxmlformats.org/officeDocument/2006/relationships/image" Target="../media/image18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CA9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مستطيل مستدير الزوايا"/>
          <p:cNvSpPr/>
          <p:nvPr/>
        </p:nvSpPr>
        <p:spPr>
          <a:xfrm>
            <a:off x="5490818" y="3071602"/>
            <a:ext cx="15095788" cy="3881116"/>
          </a:xfrm>
          <a:prstGeom prst="roundRect">
            <a:avLst>
              <a:gd name="adj" fmla="val 13089"/>
            </a:avLst>
          </a:prstGeom>
          <a:solidFill>
            <a:srgbClr val="FFFFFF"/>
          </a:solidFill>
          <a:ln w="63500">
            <a:solidFill>
              <a:schemeClr val="accent1"/>
            </a:solidFill>
          </a:ln>
          <a:effectLst>
            <a:outerShdw sx="100000" sy="100000" kx="0" ky="0" algn="b" rotWithShape="0" blurRad="25400" dist="0" dir="5400000">
              <a:srgbClr val="000000">
                <a:alpha val="35000"/>
              </a:srgbClr>
            </a:outerShdw>
          </a:effectLst>
        </p:spPr>
        <p:txBody>
          <a:bodyPr lIns="60957" tIns="60957" rIns="60957" bIns="60957" anchor="ctr"/>
          <a:lstStyle/>
          <a:p>
            <a:pPr/>
          </a:p>
        </p:txBody>
      </p:sp>
      <p:sp>
        <p:nvSpPr>
          <p:cNvPr id="98" name="مربع نص 1"/>
          <p:cNvSpPr txBox="1"/>
          <p:nvPr/>
        </p:nvSpPr>
        <p:spPr>
          <a:xfrm>
            <a:off x="7853053" y="2909152"/>
            <a:ext cx="10371318" cy="391921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0957" tIns="60957" rIns="60957" bIns="60957">
            <a:spAutoFit/>
          </a:bodyPr>
          <a:lstStyle/>
          <a:p>
            <a:pPr algn="ctr" rtl="0">
              <a:defRPr sz="9600">
                <a:solidFill>
                  <a:srgbClr val="FF0000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اختبار</a:t>
            </a:r>
            <a:r>
              <a:t> منتصف</a:t>
            </a:r>
            <a:r>
              <a:t> الفصل</a:t>
            </a:r>
          </a:p>
          <a:p>
            <a:pPr algn="ctr" rtl="0">
              <a:defRPr sz="7400">
                <a:solidFill>
                  <a:srgbClr val="376092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الفصل </a:t>
            </a:r>
            <a:r>
              <a:t>الرابع</a:t>
            </a:r>
            <a:endParaRPr b="1">
              <a:latin typeface="+mj-lt"/>
              <a:ea typeface="+mj-ea"/>
              <a:cs typeface="+mj-cs"/>
              <a:sym typeface="Calibri"/>
            </a:endParaRPr>
          </a:p>
          <a:p>
            <a:pPr algn="ctr" rtl="0">
              <a:defRPr sz="2600"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t>الدروس من ٤-١ الى ٤-٤</a:t>
            </a:r>
          </a:p>
        </p:txBody>
      </p:sp>
      <p:pic>
        <p:nvPicPr>
          <p:cNvPr id="99" name="IMG_1214.png" descr="IMG_121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02215" y="3933856"/>
            <a:ext cx="9782147" cy="978214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06" name="تجميع"/>
          <p:cNvGrpSpPr/>
          <p:nvPr/>
        </p:nvGrpSpPr>
        <p:grpSpPr>
          <a:xfrm>
            <a:off x="16716919" y="-187971"/>
            <a:ext cx="7667081" cy="2599039"/>
            <a:chOff x="0" y="0"/>
            <a:chExt cx="7667080" cy="2599038"/>
          </a:xfrm>
        </p:grpSpPr>
        <p:grpSp>
          <p:nvGrpSpPr>
            <p:cNvPr id="104" name="تجميع"/>
            <p:cNvGrpSpPr/>
            <p:nvPr/>
          </p:nvGrpSpPr>
          <p:grpSpPr>
            <a:xfrm>
              <a:off x="-1" y="0"/>
              <a:ext cx="7667082" cy="2599039"/>
              <a:chOff x="0" y="0"/>
              <a:chExt cx="7667080" cy="2599038"/>
            </a:xfrm>
          </p:grpSpPr>
          <p:sp>
            <p:nvSpPr>
              <p:cNvPr id="100" name="دائرة"/>
              <p:cNvSpPr/>
              <p:nvPr/>
            </p:nvSpPr>
            <p:spPr>
              <a:xfrm>
                <a:off x="5626689" y="1196323"/>
                <a:ext cx="830385" cy="830385"/>
              </a:xfrm>
              <a:prstGeom prst="ellipse">
                <a:avLst/>
              </a:prstGeom>
              <a:solidFill>
                <a:srgbClr val="A8C9D1"/>
              </a:solidFill>
              <a:ln w="12700" cap="flat">
                <a:solidFill>
                  <a:srgbClr val="5C5C5C"/>
                </a:solidFill>
                <a:prstDash val="solid"/>
                <a:miter lim="800000"/>
              </a:ln>
              <a:effectLst/>
            </p:spPr>
            <p:txBody>
              <a:bodyPr wrap="square" lIns="60957" tIns="60957" rIns="60957" bIns="60957" numCol="1" anchor="ctr">
                <a:noAutofit/>
              </a:bodyPr>
              <a:lstStyle/>
              <a:p>
                <a:pPr algn="r" defTabSz="4876800" rtl="0">
                  <a:defRPr sz="9600">
                    <a:solidFill>
                      <a:srgbClr val="FFFFFF"/>
                    </a:solidFill>
                  </a:defRPr>
                </a:pPr>
              </a:p>
            </p:txBody>
          </p:sp>
          <p:grpSp>
            <p:nvGrpSpPr>
              <p:cNvPr id="103" name="تجميع"/>
              <p:cNvGrpSpPr/>
              <p:nvPr/>
            </p:nvGrpSpPr>
            <p:grpSpPr>
              <a:xfrm>
                <a:off x="-1" y="0"/>
                <a:ext cx="7667082" cy="2599039"/>
                <a:chOff x="0" y="0"/>
                <a:chExt cx="7667080" cy="2599038"/>
              </a:xfrm>
            </p:grpSpPr>
            <p:sp>
              <p:nvSpPr>
                <p:cNvPr id="101" name="الفصل"/>
                <p:cNvSpPr txBox="1"/>
                <p:nvPr/>
              </p:nvSpPr>
              <p:spPr>
                <a:xfrm>
                  <a:off x="4525961" y="0"/>
                  <a:ext cx="3141120" cy="1510506"/>
                </a:xfrm>
                <a:prstGeom prst="rect">
                  <a:avLst/>
                </a:pr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243837" tIns="243837" rIns="243837" bIns="243837" numCol="1" anchor="ctr">
                  <a:noAutofit/>
                </a:bodyPr>
                <a:lstStyle>
                  <a:lvl1pPr algn="ctr" defTabSz="4876800">
                    <a:lnSpc>
                      <a:spcPct val="90000"/>
                    </a:lnSpc>
                    <a:spcBef>
                      <a:spcPts val="5300"/>
                    </a:spcBef>
                    <a:defRPr b="1" sz="34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  <a:latin typeface="Noto Nastaliq Urdu"/>
                      <a:ea typeface="Noto Nastaliq Urdu"/>
                      <a:cs typeface="Noto Nastaliq Urdu"/>
                      <a:sym typeface="Noto Nastaliq Urdu"/>
                    </a:defRPr>
                  </a:lvl1pPr>
                </a:lstStyle>
                <a:p>
                  <a:pPr rtl="0">
                    <a:defRPr/>
                  </a:pPr>
                  <a:r>
                    <a:t>الفصل</a:t>
                  </a:r>
                </a:p>
              </p:txBody>
            </p:sp>
            <p:sp>
              <p:nvSpPr>
                <p:cNvPr id="102" name="الأنماط العددية والدوال"/>
                <p:cNvSpPr txBox="1"/>
                <p:nvPr/>
              </p:nvSpPr>
              <p:spPr>
                <a:xfrm>
                  <a:off x="0" y="856852"/>
                  <a:ext cx="5596892" cy="1742187"/>
                </a:xfrm>
                <a:prstGeom prst="rect">
                  <a:avLst/>
                </a:pr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243837" tIns="243837" rIns="243837" bIns="243837" numCol="1" anchor="ctr">
                  <a:normAutofit fontScale="100000" lnSpcReduction="0"/>
                </a:bodyPr>
                <a:lstStyle>
                  <a:lvl1pPr algn="ctr" defTabSz="3169919">
                    <a:lnSpc>
                      <a:spcPct val="90000"/>
                    </a:lnSpc>
                    <a:spcBef>
                      <a:spcPts val="3400"/>
                    </a:spcBef>
                    <a:defRPr b="1" sz="338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  <a:latin typeface="Noto Nastaliq Urdu"/>
                      <a:ea typeface="Noto Nastaliq Urdu"/>
                      <a:cs typeface="Noto Nastaliq Urdu"/>
                      <a:sym typeface="Noto Nastaliq Urdu"/>
                    </a:defRPr>
                  </a:lvl1pPr>
                </a:lstStyle>
                <a:p>
                  <a:pPr rtl="0">
                    <a:defRPr/>
                  </a:pPr>
                  <a:r>
                    <a:t>الكسور الاعتيادية والكسور العشرية</a:t>
                  </a:r>
                </a:p>
              </p:txBody>
            </p:sp>
          </p:grpSp>
        </p:grpSp>
        <p:sp>
          <p:nvSpPr>
            <p:cNvPr id="105" name="٤"/>
            <p:cNvSpPr txBox="1"/>
            <p:nvPr/>
          </p:nvSpPr>
          <p:spPr>
            <a:xfrm>
              <a:off x="5768238" y="153939"/>
              <a:ext cx="622549" cy="2280916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0957" tIns="60957" rIns="60957" bIns="60957" numCol="1" anchor="t">
              <a:spAutoFit/>
            </a:bodyPr>
            <a:lstStyle>
              <a:lvl1pPr algn="ctr" defTabSz="4876800">
                <a:lnSpc>
                  <a:spcPct val="90000"/>
                </a:lnSpc>
                <a:spcBef>
                  <a:spcPts val="5300"/>
                </a:spcBef>
                <a:defRPr sz="6800">
                  <a:latin typeface="Noto Nastaliq Urdu"/>
                  <a:ea typeface="Noto Nastaliq Urdu"/>
                  <a:cs typeface="Noto Nastaliq Urdu"/>
                  <a:sym typeface="Noto Nastaliq Urdu"/>
                </a:defRPr>
              </a:lvl1pPr>
            </a:lstStyle>
            <a:p>
              <a:pPr rtl="0">
                <a:defRPr/>
              </a:pPr>
              <a:r>
                <a:t>٤</a:t>
              </a:r>
            </a:p>
          </p:txBody>
        </p:sp>
      </p:grpSp>
      <p:pic>
        <p:nvPicPr>
          <p:cNvPr id="107" name="IMG_4907.jpeg" descr="IMG_4907.jpeg"/>
          <p:cNvPicPr>
            <a:picLocks noChangeAspect="1"/>
          </p:cNvPicPr>
          <p:nvPr/>
        </p:nvPicPr>
        <p:blipFill>
          <a:blip r:embed="rId3">
            <a:extLst/>
          </a:blip>
          <a:srcRect l="0" t="1061" r="0" b="1061"/>
          <a:stretch>
            <a:fillRect/>
          </a:stretch>
        </p:blipFill>
        <p:spPr>
          <a:xfrm>
            <a:off x="16053672" y="5047855"/>
            <a:ext cx="1619360" cy="16219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" name="IMG_1141.png" descr="IMG_1141.png">
            <a:hlinkClick r:id="rId4" invalidUrl="" action="" tgtFrame="" tooltip="" history="1" highlightClick="0" endSnd="0"/>
          </p:cNvPr>
          <p:cNvPicPr>
            <a:picLocks noChangeAspect="1"/>
          </p:cNvPicPr>
          <p:nvPr/>
        </p:nvPicPr>
        <p:blipFill>
          <a:blip r:embed="rId5">
            <a:extLst/>
          </a:blip>
          <a:srcRect l="26419" t="5676" r="26419" b="38459"/>
          <a:stretch>
            <a:fillRect/>
          </a:stretch>
        </p:blipFill>
        <p:spPr>
          <a:xfrm>
            <a:off x="8350270" y="5122333"/>
            <a:ext cx="1833655" cy="14734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09" name="phonto.png" descr="phonto.png"/>
          <p:cNvPicPr>
            <a:picLocks noChangeAspect="1"/>
          </p:cNvPicPr>
          <p:nvPr/>
        </p:nvPicPr>
        <p:blipFill>
          <a:blip r:embed="rId6">
            <a:extLst/>
          </a:blip>
          <a:srcRect l="32933" t="42237" r="26031" b="37767"/>
          <a:stretch>
            <a:fillRect/>
          </a:stretch>
        </p:blipFill>
        <p:spPr>
          <a:xfrm>
            <a:off x="8799936" y="11965251"/>
            <a:ext cx="4238813" cy="9113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IMG_4033.png" descr="IMG_4033.png"/>
          <p:cNvPicPr>
            <a:picLocks noChangeAspect="1"/>
          </p:cNvPicPr>
          <p:nvPr/>
        </p:nvPicPr>
        <p:blipFill>
          <a:blip r:embed="rId7">
            <a:extLst/>
          </a:blip>
          <a:srcRect l="5582" t="5287" r="5582" b="5287"/>
          <a:stretch>
            <a:fillRect/>
          </a:stretch>
        </p:blipFill>
        <p:spPr>
          <a:xfrm>
            <a:off x="1530839" y="4959349"/>
            <a:ext cx="2091946" cy="189833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98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7EC1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IMG_3570.png" descr="IMG_357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764" y="6533830"/>
            <a:ext cx="7182171" cy="71821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صورة 14" descr="صورة 14">
            <a:hlinkClick r:id="" invalidUrl="" action="ppaction://hlinkshowjump?jump=nextslide" tgtFrame="" tooltip="" history="1" highlightClick="0" endSnd="0"/>
          </p:cNvPr>
          <p:cNvPicPr>
            <a:picLocks noChangeAspect="1"/>
          </p:cNvPicPr>
          <p:nvPr/>
        </p:nvPicPr>
        <p:blipFill>
          <a:blip r:embed="rId3">
            <a:extLst/>
          </a:blip>
          <a:srcRect l="17519" t="24754" r="19674" b="18517"/>
          <a:stretch>
            <a:fillRect/>
          </a:stretch>
        </p:blipFill>
        <p:spPr>
          <a:xfrm flipH="1" rot="16200000">
            <a:off x="21318272" y="2297358"/>
            <a:ext cx="1193802" cy="807282"/>
          </a:xfrm>
          <a:prstGeom prst="rect">
            <a:avLst/>
          </a:prstGeom>
          <a:ln w="12700">
            <a:miter lim="400000"/>
          </a:ln>
        </p:spPr>
      </p:pic>
      <p:pic>
        <p:nvPicPr>
          <p:cNvPr id="171" name="IMG_4888.png" descr="IMG_4888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459845" y="267510"/>
            <a:ext cx="16022871" cy="820124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pull dir="l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7EC1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" name="Group 8">
            <a:hlinkClick r:id="rId2" invalidUrl="" action="ppaction://hlinksldjump" tgtFrame="" tooltip="" history="1" highlightClick="0" endSnd="0"/>
          </p:cNvPr>
          <p:cNvGrpSpPr/>
          <p:nvPr/>
        </p:nvGrpSpPr>
        <p:grpSpPr>
          <a:xfrm>
            <a:off x="600572" y="11441741"/>
            <a:ext cx="2373948" cy="1015412"/>
            <a:chOff x="-2" y="-2"/>
            <a:chExt cx="2373946" cy="1015410"/>
          </a:xfrm>
        </p:grpSpPr>
        <p:sp>
          <p:nvSpPr>
            <p:cNvPr id="173" name="Freeform 10"/>
            <p:cNvSpPr/>
            <p:nvPr/>
          </p:nvSpPr>
          <p:spPr>
            <a:xfrm>
              <a:off x="-3" y="-3"/>
              <a:ext cx="2373948" cy="10154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10800"/>
                  </a:moveTo>
                  <a:cubicBezTo>
                    <a:pt x="21600" y="4868"/>
                    <a:pt x="19698" y="0"/>
                    <a:pt x="17312" y="0"/>
                  </a:cubicBezTo>
                  <a:lnTo>
                    <a:pt x="4107" y="0"/>
                  </a:lnTo>
                  <a:lnTo>
                    <a:pt x="4107" y="76"/>
                  </a:lnTo>
                  <a:cubicBezTo>
                    <a:pt x="1812" y="304"/>
                    <a:pt x="0" y="5020"/>
                    <a:pt x="0" y="10800"/>
                  </a:cubicBezTo>
                  <a:cubicBezTo>
                    <a:pt x="0" y="16580"/>
                    <a:pt x="1842" y="21296"/>
                    <a:pt x="4107" y="21524"/>
                  </a:cubicBezTo>
                  <a:lnTo>
                    <a:pt x="4107" y="21600"/>
                  </a:lnTo>
                  <a:lnTo>
                    <a:pt x="17312" y="21600"/>
                  </a:lnTo>
                  <a:cubicBezTo>
                    <a:pt x="19668" y="21600"/>
                    <a:pt x="21600" y="16732"/>
                    <a:pt x="21600" y="10800"/>
                  </a:cubicBezTo>
                  <a:close/>
                </a:path>
              </a:pathLst>
            </a:custGeom>
            <a:solidFill>
              <a:srgbClr val="3878D3"/>
            </a:solidFill>
            <a:ln w="12700" cap="flat">
              <a:noFill/>
              <a:miter lim="400000"/>
            </a:ln>
            <a:effectLst/>
          </p:spPr>
          <p:txBody>
            <a:bodyPr wrap="square" lIns="60957" tIns="60957" rIns="60957" bIns="60957" numCol="1" anchor="t">
              <a:noAutofit/>
            </a:bodyPr>
            <a:lstStyle/>
            <a:p>
              <a:pPr/>
            </a:p>
          </p:txBody>
        </p:sp>
        <p:sp>
          <p:nvSpPr>
            <p:cNvPr id="174" name="Freeform 12"/>
            <p:cNvSpPr/>
            <p:nvPr/>
          </p:nvSpPr>
          <p:spPr>
            <a:xfrm>
              <a:off x="718096" y="344629"/>
              <a:ext cx="911205" cy="3260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55" fill="norm" stroke="1" extrusionOk="0">
                  <a:moveTo>
                    <a:pt x="21280" y="9102"/>
                  </a:moveTo>
                  <a:lnTo>
                    <a:pt x="16571" y="323"/>
                  </a:lnTo>
                  <a:cubicBezTo>
                    <a:pt x="16251" y="-245"/>
                    <a:pt x="15840" y="-56"/>
                    <a:pt x="15611" y="829"/>
                  </a:cubicBezTo>
                  <a:cubicBezTo>
                    <a:pt x="15405" y="1713"/>
                    <a:pt x="15474" y="2850"/>
                    <a:pt x="15794" y="3481"/>
                  </a:cubicBezTo>
                  <a:lnTo>
                    <a:pt x="18651" y="8787"/>
                  </a:lnTo>
                  <a:lnTo>
                    <a:pt x="0" y="8787"/>
                  </a:lnTo>
                  <a:lnTo>
                    <a:pt x="0" y="12576"/>
                  </a:lnTo>
                  <a:lnTo>
                    <a:pt x="18651" y="12576"/>
                  </a:lnTo>
                  <a:lnTo>
                    <a:pt x="15794" y="17881"/>
                  </a:lnTo>
                  <a:cubicBezTo>
                    <a:pt x="15474" y="18450"/>
                    <a:pt x="15405" y="19650"/>
                    <a:pt x="15611" y="20534"/>
                  </a:cubicBezTo>
                  <a:cubicBezTo>
                    <a:pt x="15748" y="21102"/>
                    <a:pt x="15954" y="21355"/>
                    <a:pt x="16183" y="21355"/>
                  </a:cubicBezTo>
                  <a:cubicBezTo>
                    <a:pt x="16320" y="21355"/>
                    <a:pt x="16457" y="21229"/>
                    <a:pt x="16571" y="21039"/>
                  </a:cubicBezTo>
                  <a:lnTo>
                    <a:pt x="21303" y="12260"/>
                  </a:lnTo>
                  <a:cubicBezTo>
                    <a:pt x="21486" y="11881"/>
                    <a:pt x="21600" y="11313"/>
                    <a:pt x="21600" y="10681"/>
                  </a:cubicBezTo>
                  <a:cubicBezTo>
                    <a:pt x="21600" y="10050"/>
                    <a:pt x="21486" y="9481"/>
                    <a:pt x="21280" y="910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60957" tIns="60957" rIns="60957" bIns="60957" numCol="1" anchor="t">
              <a:noAutofit/>
            </a:bodyPr>
            <a:lstStyle/>
            <a:p>
              <a:pPr/>
            </a:p>
          </p:txBody>
        </p:sp>
      </p:grpSp>
      <p:pic>
        <p:nvPicPr>
          <p:cNvPr id="176" name="IMG_3571.png" descr="IMG_357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014525" y="9134363"/>
            <a:ext cx="4369476" cy="4369476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عدد الأسئلة = ٢٠ سؤال…"/>
          <p:cNvSpPr txBox="1"/>
          <p:nvPr/>
        </p:nvSpPr>
        <p:spPr>
          <a:xfrm>
            <a:off x="4885114" y="8106640"/>
            <a:ext cx="14177181" cy="255575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0957" tIns="60957" rIns="60957" bIns="60957">
            <a:spAutoFit/>
          </a:bodyPr>
          <a:lstStyle/>
          <a:p>
            <a:pPr algn="ctr" rtl="0">
              <a:defRPr b="1" sz="5600">
                <a:solidFill>
                  <a:srgbClr val="0056D6"/>
                </a:solidFill>
              </a:defRPr>
            </a:pPr>
            <a:r>
              <a:t>عدد الأسئلة = ٢٠ سؤال</a:t>
            </a:r>
          </a:p>
          <a:p>
            <a:pPr algn="ctr" rtl="0">
              <a:defRPr b="1" sz="5600">
                <a:solidFill>
                  <a:srgbClr val="0056D6"/>
                </a:solidFill>
              </a:defRPr>
            </a:pPr>
            <a:r>
              <a:t>درجة السؤال الواحد = ٢٠ ÷ ٥ = </a:t>
            </a:r>
            <a:r>
              <a:rPr>
                <a:solidFill>
                  <a:srgbClr val="B92D5D"/>
                </a:solidFill>
              </a:rPr>
              <a:t>٤ درجات</a:t>
            </a:r>
            <a:endParaRPr>
              <a:solidFill>
                <a:srgbClr val="B92D5D"/>
              </a:solidFill>
            </a:endParaRPr>
          </a:p>
          <a:p>
            <a:pPr algn="ctr" rtl="0">
              <a:defRPr b="1" sz="5600">
                <a:solidFill>
                  <a:srgbClr val="0056D6"/>
                </a:solidFill>
              </a:defRPr>
            </a:pPr>
            <a:r>
              <a:t>الدرجة التي حصل عليها = ٤ × ٤ = </a:t>
            </a:r>
            <a:r>
              <a:rPr>
                <a:solidFill>
                  <a:srgbClr val="B92D5D"/>
                </a:solidFill>
              </a:rPr>
              <a:t>١٦ درجة</a:t>
            </a:r>
          </a:p>
        </p:txBody>
      </p:sp>
      <p:pic>
        <p:nvPicPr>
          <p:cNvPr id="178" name="IMG_4888.png" descr="IMG_4888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459845" y="267510"/>
            <a:ext cx="16022871" cy="820124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CB9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IMG_3564.png" descr="IMG_3564.png"/>
          <p:cNvPicPr>
            <a:picLocks noChangeAspect="1"/>
          </p:cNvPicPr>
          <p:nvPr/>
        </p:nvPicPr>
        <p:blipFill>
          <a:blip r:embed="rId2">
            <a:extLst/>
          </a:blip>
          <a:srcRect l="0" t="17145" r="0" b="0"/>
          <a:stretch>
            <a:fillRect/>
          </a:stretch>
        </p:blipFill>
        <p:spPr>
          <a:xfrm>
            <a:off x="405071" y="8165480"/>
            <a:ext cx="6182506" cy="512249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صورة 14" descr="صورة 14">
            <a:hlinkClick r:id="" invalidUrl="" action="ppaction://hlinkshowjump?jump=nextslide" tgtFrame="" tooltip="" history="1" highlightClick="0" endSnd="0"/>
          </p:cNvPr>
          <p:cNvPicPr>
            <a:picLocks noChangeAspect="1"/>
          </p:cNvPicPr>
          <p:nvPr/>
        </p:nvPicPr>
        <p:blipFill>
          <a:blip r:embed="rId3">
            <a:extLst/>
          </a:blip>
          <a:srcRect l="17519" t="24754" r="19674" b="18517"/>
          <a:stretch>
            <a:fillRect/>
          </a:stretch>
        </p:blipFill>
        <p:spPr>
          <a:xfrm flipH="1" rot="16200000">
            <a:off x="21917113" y="11470690"/>
            <a:ext cx="1193801" cy="8072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2" name="IMG_4889.png" descr="IMG_488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926748" y="939667"/>
            <a:ext cx="17304731" cy="102339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CB9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IMG_3572.png" descr="IMG_357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107283" y="8342941"/>
            <a:ext cx="5661418" cy="566141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87" name="Group 8">
            <a:hlinkClick r:id="rId3" invalidUrl="" action="ppaction://hlinksldjump" tgtFrame="" tooltip="" history="1" highlightClick="0" endSnd="0"/>
          </p:cNvPr>
          <p:cNvGrpSpPr/>
          <p:nvPr/>
        </p:nvGrpSpPr>
        <p:grpSpPr>
          <a:xfrm>
            <a:off x="600572" y="11441741"/>
            <a:ext cx="1955801" cy="836557"/>
            <a:chOff x="-2" y="-2"/>
            <a:chExt cx="1955800" cy="836556"/>
          </a:xfrm>
        </p:grpSpPr>
        <p:sp>
          <p:nvSpPr>
            <p:cNvPr id="185" name="Freeform 10"/>
            <p:cNvSpPr/>
            <p:nvPr/>
          </p:nvSpPr>
          <p:spPr>
            <a:xfrm>
              <a:off x="-3" y="-3"/>
              <a:ext cx="1955801" cy="8365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10800"/>
                  </a:moveTo>
                  <a:cubicBezTo>
                    <a:pt x="21600" y="4868"/>
                    <a:pt x="19698" y="0"/>
                    <a:pt x="17312" y="0"/>
                  </a:cubicBezTo>
                  <a:lnTo>
                    <a:pt x="4107" y="0"/>
                  </a:lnTo>
                  <a:lnTo>
                    <a:pt x="4107" y="76"/>
                  </a:lnTo>
                  <a:cubicBezTo>
                    <a:pt x="1812" y="304"/>
                    <a:pt x="0" y="5020"/>
                    <a:pt x="0" y="10800"/>
                  </a:cubicBezTo>
                  <a:cubicBezTo>
                    <a:pt x="0" y="16580"/>
                    <a:pt x="1842" y="21296"/>
                    <a:pt x="4107" y="21524"/>
                  </a:cubicBezTo>
                  <a:lnTo>
                    <a:pt x="4107" y="21600"/>
                  </a:lnTo>
                  <a:lnTo>
                    <a:pt x="17312" y="21600"/>
                  </a:lnTo>
                  <a:cubicBezTo>
                    <a:pt x="19668" y="21600"/>
                    <a:pt x="21600" y="16732"/>
                    <a:pt x="21600" y="10800"/>
                  </a:cubicBezTo>
                  <a:close/>
                </a:path>
              </a:pathLst>
            </a:custGeom>
            <a:solidFill>
              <a:srgbClr val="3878D3"/>
            </a:solidFill>
            <a:ln w="12700" cap="flat">
              <a:noFill/>
              <a:miter lim="400000"/>
            </a:ln>
            <a:effectLst/>
          </p:spPr>
          <p:txBody>
            <a:bodyPr wrap="square" lIns="60957" tIns="60957" rIns="60957" bIns="60957" numCol="1" anchor="t">
              <a:noAutofit/>
            </a:bodyPr>
            <a:lstStyle/>
            <a:p>
              <a:pPr/>
            </a:p>
          </p:txBody>
        </p:sp>
        <p:sp>
          <p:nvSpPr>
            <p:cNvPr id="186" name="Freeform 12"/>
            <p:cNvSpPr/>
            <p:nvPr/>
          </p:nvSpPr>
          <p:spPr>
            <a:xfrm>
              <a:off x="591611" y="283926"/>
              <a:ext cx="750705" cy="2686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55" fill="norm" stroke="1" extrusionOk="0">
                  <a:moveTo>
                    <a:pt x="21280" y="9102"/>
                  </a:moveTo>
                  <a:lnTo>
                    <a:pt x="16571" y="323"/>
                  </a:lnTo>
                  <a:cubicBezTo>
                    <a:pt x="16251" y="-245"/>
                    <a:pt x="15840" y="-56"/>
                    <a:pt x="15611" y="829"/>
                  </a:cubicBezTo>
                  <a:cubicBezTo>
                    <a:pt x="15405" y="1713"/>
                    <a:pt x="15474" y="2850"/>
                    <a:pt x="15794" y="3481"/>
                  </a:cubicBezTo>
                  <a:lnTo>
                    <a:pt x="18651" y="8787"/>
                  </a:lnTo>
                  <a:lnTo>
                    <a:pt x="0" y="8787"/>
                  </a:lnTo>
                  <a:lnTo>
                    <a:pt x="0" y="12576"/>
                  </a:lnTo>
                  <a:lnTo>
                    <a:pt x="18651" y="12576"/>
                  </a:lnTo>
                  <a:lnTo>
                    <a:pt x="15794" y="17881"/>
                  </a:lnTo>
                  <a:cubicBezTo>
                    <a:pt x="15474" y="18450"/>
                    <a:pt x="15405" y="19650"/>
                    <a:pt x="15611" y="20534"/>
                  </a:cubicBezTo>
                  <a:cubicBezTo>
                    <a:pt x="15748" y="21102"/>
                    <a:pt x="15954" y="21355"/>
                    <a:pt x="16183" y="21355"/>
                  </a:cubicBezTo>
                  <a:cubicBezTo>
                    <a:pt x="16320" y="21355"/>
                    <a:pt x="16457" y="21229"/>
                    <a:pt x="16571" y="21039"/>
                  </a:cubicBezTo>
                  <a:lnTo>
                    <a:pt x="21303" y="12260"/>
                  </a:lnTo>
                  <a:cubicBezTo>
                    <a:pt x="21486" y="11881"/>
                    <a:pt x="21600" y="11313"/>
                    <a:pt x="21600" y="10681"/>
                  </a:cubicBezTo>
                  <a:cubicBezTo>
                    <a:pt x="21600" y="10050"/>
                    <a:pt x="21486" y="9481"/>
                    <a:pt x="21280" y="910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60957" tIns="60957" rIns="60957" bIns="60957" numCol="1" anchor="t">
              <a:noAutofit/>
            </a:bodyPr>
            <a:lstStyle/>
            <a:p>
              <a:pPr/>
            </a:p>
          </p:txBody>
        </p:sp>
      </p:grpSp>
      <p:pic>
        <p:nvPicPr>
          <p:cNvPr id="188" name="IMG_4889.png" descr="IMG_4889.png"/>
          <p:cNvPicPr>
            <a:picLocks noChangeAspect="1"/>
          </p:cNvPicPr>
          <p:nvPr/>
        </p:nvPicPr>
        <p:blipFill>
          <a:blip r:embed="rId4">
            <a:extLst/>
          </a:blip>
          <a:srcRect l="75653" t="34888" r="0" b="46282"/>
          <a:stretch>
            <a:fillRect/>
          </a:stretch>
        </p:blipFill>
        <p:spPr>
          <a:xfrm>
            <a:off x="14278224" y="939667"/>
            <a:ext cx="4213022" cy="1926937"/>
          </a:xfrm>
          <a:prstGeom prst="rect">
            <a:avLst/>
          </a:prstGeom>
          <a:ln w="12700">
            <a:miter lim="400000"/>
          </a:ln>
        </p:spPr>
      </p:pic>
      <p:pic>
        <p:nvPicPr>
          <p:cNvPr id="189" name="IMG_4889.png" descr="IMG_4889.png"/>
          <p:cNvPicPr>
            <a:picLocks noChangeAspect="1"/>
          </p:cNvPicPr>
          <p:nvPr/>
        </p:nvPicPr>
        <p:blipFill>
          <a:blip r:embed="rId4">
            <a:extLst/>
          </a:blip>
          <a:srcRect l="75653" t="56737" r="0" b="24433"/>
          <a:stretch>
            <a:fillRect/>
          </a:stretch>
        </p:blipFill>
        <p:spPr>
          <a:xfrm>
            <a:off x="14278224" y="4588546"/>
            <a:ext cx="4213022" cy="1926937"/>
          </a:xfrm>
          <a:prstGeom prst="rect">
            <a:avLst/>
          </a:prstGeom>
          <a:ln w="12700">
            <a:miter lim="400000"/>
          </a:ln>
        </p:spPr>
      </p:pic>
      <p:pic>
        <p:nvPicPr>
          <p:cNvPr id="190" name="IMG_4889.png" descr="IMG_4889.png"/>
          <p:cNvPicPr>
            <a:picLocks noChangeAspect="1"/>
          </p:cNvPicPr>
          <p:nvPr/>
        </p:nvPicPr>
        <p:blipFill>
          <a:blip r:embed="rId4">
            <a:extLst/>
          </a:blip>
          <a:srcRect l="75653" t="81171" r="0" b="0"/>
          <a:stretch>
            <a:fillRect/>
          </a:stretch>
        </p:blipFill>
        <p:spPr>
          <a:xfrm>
            <a:off x="14278224" y="7790419"/>
            <a:ext cx="4213022" cy="192693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01" name="تجميع"/>
          <p:cNvGrpSpPr/>
          <p:nvPr/>
        </p:nvGrpSpPr>
        <p:grpSpPr>
          <a:xfrm>
            <a:off x="9217983" y="1129250"/>
            <a:ext cx="5948033" cy="1534964"/>
            <a:chOff x="0" y="0"/>
            <a:chExt cx="5948031" cy="1534962"/>
          </a:xfrm>
        </p:grpSpPr>
        <p:sp>
          <p:nvSpPr>
            <p:cNvPr id="191" name="="/>
            <p:cNvSpPr/>
            <p:nvPr/>
          </p:nvSpPr>
          <p:spPr>
            <a:xfrm>
              <a:off x="4768298" y="356753"/>
              <a:ext cx="1179734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0957" tIns="60957" rIns="60957" bIns="60957" numCol="1" anchor="t">
              <a:spAutoFit/>
            </a:bodyPr>
            <a:lstStyle>
              <a:lvl1pPr algn="ctr">
                <a:defRPr b="1" sz="5400">
                  <a:solidFill>
                    <a:srgbClr val="0056D6"/>
                  </a:solidFill>
                </a:defRPr>
              </a:lvl1pPr>
            </a:lstStyle>
            <a:p>
              <a:pPr rtl="0">
                <a:defRPr/>
              </a:pPr>
              <a:r>
                <a:t>= </a:t>
              </a:r>
            </a:p>
          </p:txBody>
        </p:sp>
        <p:grpSp>
          <p:nvGrpSpPr>
            <p:cNvPr id="195" name="تجميع"/>
            <p:cNvGrpSpPr/>
            <p:nvPr/>
          </p:nvGrpSpPr>
          <p:grpSpPr>
            <a:xfrm>
              <a:off x="2410432" y="12699"/>
              <a:ext cx="2357867" cy="713508"/>
              <a:chOff x="0" y="0"/>
              <a:chExt cx="2357866" cy="713506"/>
            </a:xfrm>
          </p:grpSpPr>
          <p:sp>
            <p:nvSpPr>
              <p:cNvPr id="192" name="١٥ ÷ ٣"/>
              <p:cNvSpPr/>
              <p:nvPr/>
            </p:nvSpPr>
            <p:spPr>
              <a:xfrm>
                <a:off x="0" y="0"/>
                <a:ext cx="2357867" cy="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60957" tIns="60957" rIns="60957" bIns="60957" numCol="1" anchor="t">
                <a:spAutoFit/>
              </a:bodyPr>
              <a:lstStyle/>
              <a:p>
                <a:pPr algn="ctr" rtl="0">
                  <a:defRPr b="1" sz="5400">
                    <a:solidFill>
                      <a:srgbClr val="0056D6"/>
                    </a:solidFill>
                  </a:defRPr>
                </a:pPr>
                <a:r>
                  <a:t>١٥ ÷ </a:t>
                </a:r>
                <a:r>
                  <a:rPr>
                    <a:solidFill>
                      <a:srgbClr val="B92D5D"/>
                    </a:solidFill>
                  </a:rPr>
                  <a:t>٣</a:t>
                </a:r>
              </a:p>
            </p:txBody>
          </p:sp>
          <p:sp>
            <p:nvSpPr>
              <p:cNvPr id="193" name="٢٤ ÷ ٣"/>
              <p:cNvSpPr/>
              <p:nvPr/>
            </p:nvSpPr>
            <p:spPr>
              <a:xfrm>
                <a:off x="0" y="713506"/>
                <a:ext cx="2357867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60957" tIns="60957" rIns="60957" bIns="60957" numCol="1" anchor="t">
                <a:spAutoFit/>
              </a:bodyPr>
              <a:lstStyle/>
              <a:p>
                <a:pPr algn="ctr" rtl="0">
                  <a:defRPr b="1" sz="5400">
                    <a:solidFill>
                      <a:srgbClr val="0056D6"/>
                    </a:solidFill>
                  </a:defRPr>
                </a:pPr>
                <a:r>
                  <a:t>٢٤ ÷ </a:t>
                </a:r>
                <a:r>
                  <a:rPr>
                    <a:solidFill>
                      <a:srgbClr val="B92D5D"/>
                    </a:solidFill>
                  </a:rPr>
                  <a:t>٣</a:t>
                </a:r>
              </a:p>
            </p:txBody>
          </p:sp>
          <p:sp>
            <p:nvSpPr>
              <p:cNvPr id="194" name="خط"/>
              <p:cNvSpPr/>
              <p:nvPr/>
            </p:nvSpPr>
            <p:spPr>
              <a:xfrm>
                <a:off x="57150" y="713506"/>
                <a:ext cx="2204205" cy="1"/>
              </a:xfrm>
              <a:prstGeom prst="line">
                <a:avLst/>
              </a:prstGeom>
              <a:noFill/>
              <a:ln w="38100" cap="flat">
                <a:solidFill>
                  <a:schemeClr val="accent1"/>
                </a:solidFill>
                <a:prstDash val="solid"/>
                <a:round/>
                <a:headEnd type="oval" w="med" len="med"/>
                <a:tailEnd type="oval" w="med" len="med"/>
              </a:ln>
              <a:effectLst>
                <a:outerShdw sx="100000" sy="100000" kx="0" ky="0" algn="b" rotWithShape="0" blurRad="25400" dist="0" dir="5400000">
                  <a:srgbClr val="000000">
                    <a:alpha val="35000"/>
                  </a:srgbClr>
                </a:outerShdw>
              </a:effectLst>
            </p:spPr>
            <p:txBody>
              <a:bodyPr wrap="square" lIns="121917" tIns="121917" rIns="121917" bIns="121917" numCol="1" anchor="t">
                <a:noAutofit/>
              </a:bodyPr>
              <a:lstStyle/>
              <a:p>
                <a:pPr/>
              </a:p>
            </p:txBody>
          </p:sp>
        </p:grpSp>
        <p:sp>
          <p:nvSpPr>
            <p:cNvPr id="196" name="="/>
            <p:cNvSpPr/>
            <p:nvPr/>
          </p:nvSpPr>
          <p:spPr>
            <a:xfrm>
              <a:off x="1540770" y="356753"/>
              <a:ext cx="1179734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0957" tIns="60957" rIns="60957" bIns="60957" numCol="1" anchor="t">
              <a:spAutoFit/>
            </a:bodyPr>
            <a:lstStyle>
              <a:lvl1pPr algn="ctr">
                <a:defRPr b="1" sz="5400">
                  <a:solidFill>
                    <a:srgbClr val="0056D6"/>
                  </a:solidFill>
                </a:defRPr>
              </a:lvl1pPr>
            </a:lstStyle>
            <a:p>
              <a:pPr rtl="0">
                <a:defRPr/>
              </a:pPr>
              <a:r>
                <a:t>= </a:t>
              </a:r>
            </a:p>
          </p:txBody>
        </p:sp>
        <p:grpSp>
          <p:nvGrpSpPr>
            <p:cNvPr id="200" name="تجميع"/>
            <p:cNvGrpSpPr/>
            <p:nvPr/>
          </p:nvGrpSpPr>
          <p:grpSpPr>
            <a:xfrm>
              <a:off x="0" y="0"/>
              <a:ext cx="2410433" cy="1534963"/>
              <a:chOff x="0" y="0"/>
              <a:chExt cx="2410432" cy="1534962"/>
            </a:xfrm>
          </p:grpSpPr>
          <p:sp>
            <p:nvSpPr>
              <p:cNvPr id="197" name="٥"/>
              <p:cNvSpPr txBox="1"/>
              <p:nvPr/>
            </p:nvSpPr>
            <p:spPr>
              <a:xfrm>
                <a:off x="0" y="0"/>
                <a:ext cx="2410433" cy="821457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60957" tIns="60957" rIns="60957" bIns="60957" numCol="1" anchor="t">
                <a:noAutofit/>
              </a:bodyPr>
              <a:lstStyle>
                <a:lvl1pPr algn="ctr">
                  <a:defRPr b="1" sz="5400">
                    <a:solidFill>
                      <a:srgbClr val="0056D6"/>
                    </a:solidFill>
                  </a:defRPr>
                </a:lvl1pPr>
              </a:lstStyle>
              <a:p>
                <a:pPr rtl="0">
                  <a:defRPr/>
                </a:pPr>
                <a:r>
                  <a:t>٥</a:t>
                </a:r>
              </a:p>
            </p:txBody>
          </p:sp>
          <p:sp>
            <p:nvSpPr>
              <p:cNvPr id="198" name="٨"/>
              <p:cNvSpPr txBox="1"/>
              <p:nvPr/>
            </p:nvSpPr>
            <p:spPr>
              <a:xfrm>
                <a:off x="0" y="713506"/>
                <a:ext cx="2410433" cy="821457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60957" tIns="60957" rIns="60957" bIns="60957" numCol="1" anchor="t">
                <a:noAutofit/>
              </a:bodyPr>
              <a:lstStyle>
                <a:lvl1pPr algn="ctr">
                  <a:defRPr b="1" sz="5400">
                    <a:solidFill>
                      <a:srgbClr val="0056D6"/>
                    </a:solidFill>
                  </a:defRPr>
                </a:lvl1pPr>
              </a:lstStyle>
              <a:p>
                <a:pPr rtl="0">
                  <a:defRPr/>
                </a:pPr>
                <a:r>
                  <a:t>٨</a:t>
                </a:r>
              </a:p>
            </p:txBody>
          </p:sp>
          <p:sp>
            <p:nvSpPr>
              <p:cNvPr id="199" name="خط"/>
              <p:cNvSpPr/>
              <p:nvPr/>
            </p:nvSpPr>
            <p:spPr>
              <a:xfrm>
                <a:off x="757260" y="713506"/>
                <a:ext cx="972842" cy="1"/>
              </a:xfrm>
              <a:prstGeom prst="line">
                <a:avLst/>
              </a:prstGeom>
              <a:noFill/>
              <a:ln w="38100" cap="flat">
                <a:solidFill>
                  <a:schemeClr val="accent1"/>
                </a:solidFill>
                <a:prstDash val="solid"/>
                <a:round/>
                <a:headEnd type="oval" w="med" len="med"/>
                <a:tailEnd type="oval" w="med" len="med"/>
              </a:ln>
              <a:effectLst>
                <a:outerShdw sx="100000" sy="100000" kx="0" ky="0" algn="b" rotWithShape="0" blurRad="25400" dist="0" dir="5400000">
                  <a:srgbClr val="000000">
                    <a:alpha val="35000"/>
                  </a:srgbClr>
                </a:outerShdw>
              </a:effectLst>
            </p:spPr>
            <p:txBody>
              <a:bodyPr wrap="square" lIns="121917" tIns="121917" rIns="121917" bIns="121917" numCol="1" anchor="t">
                <a:noAutofit/>
              </a:bodyPr>
              <a:lstStyle/>
              <a:p>
                <a:pPr/>
              </a:p>
            </p:txBody>
          </p:sp>
        </p:grpSp>
      </p:grpSp>
      <p:grpSp>
        <p:nvGrpSpPr>
          <p:cNvPr id="212" name="تجميع"/>
          <p:cNvGrpSpPr/>
          <p:nvPr/>
        </p:nvGrpSpPr>
        <p:grpSpPr>
          <a:xfrm>
            <a:off x="8914096" y="4861490"/>
            <a:ext cx="5948033" cy="1534964"/>
            <a:chOff x="0" y="0"/>
            <a:chExt cx="5948031" cy="1534962"/>
          </a:xfrm>
        </p:grpSpPr>
        <p:sp>
          <p:nvSpPr>
            <p:cNvPr id="202" name="="/>
            <p:cNvSpPr/>
            <p:nvPr/>
          </p:nvSpPr>
          <p:spPr>
            <a:xfrm>
              <a:off x="4768298" y="356753"/>
              <a:ext cx="1179734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0957" tIns="60957" rIns="60957" bIns="60957" numCol="1" anchor="t">
              <a:spAutoFit/>
            </a:bodyPr>
            <a:lstStyle>
              <a:lvl1pPr algn="ctr">
                <a:defRPr b="1" sz="5400">
                  <a:solidFill>
                    <a:srgbClr val="0056D6"/>
                  </a:solidFill>
                </a:defRPr>
              </a:lvl1pPr>
            </a:lstStyle>
            <a:p>
              <a:pPr rtl="0">
                <a:defRPr/>
              </a:pPr>
              <a:r>
                <a:t>= </a:t>
              </a:r>
            </a:p>
          </p:txBody>
        </p:sp>
        <p:grpSp>
          <p:nvGrpSpPr>
            <p:cNvPr id="206" name="تجميع"/>
            <p:cNvGrpSpPr/>
            <p:nvPr/>
          </p:nvGrpSpPr>
          <p:grpSpPr>
            <a:xfrm>
              <a:off x="2410432" y="12699"/>
              <a:ext cx="2357867" cy="713508"/>
              <a:chOff x="0" y="0"/>
              <a:chExt cx="2357866" cy="713506"/>
            </a:xfrm>
          </p:grpSpPr>
          <p:sp>
            <p:nvSpPr>
              <p:cNvPr id="203" name="١٢ ÷ ٦"/>
              <p:cNvSpPr/>
              <p:nvPr/>
            </p:nvSpPr>
            <p:spPr>
              <a:xfrm>
                <a:off x="0" y="0"/>
                <a:ext cx="2357867" cy="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60957" tIns="60957" rIns="60957" bIns="60957" numCol="1" anchor="t">
                <a:spAutoFit/>
              </a:bodyPr>
              <a:lstStyle/>
              <a:p>
                <a:pPr algn="ctr" rtl="0">
                  <a:defRPr b="1" sz="5400">
                    <a:solidFill>
                      <a:srgbClr val="0056D6"/>
                    </a:solidFill>
                  </a:defRPr>
                </a:pPr>
                <a:r>
                  <a:t>١٢ ÷ </a:t>
                </a:r>
                <a:r>
                  <a:rPr>
                    <a:solidFill>
                      <a:srgbClr val="B92D5D"/>
                    </a:solidFill>
                  </a:rPr>
                  <a:t>٦</a:t>
                </a:r>
              </a:p>
            </p:txBody>
          </p:sp>
          <p:sp>
            <p:nvSpPr>
              <p:cNvPr id="204" name="٤٢ ÷ ٦"/>
              <p:cNvSpPr/>
              <p:nvPr/>
            </p:nvSpPr>
            <p:spPr>
              <a:xfrm>
                <a:off x="0" y="713506"/>
                <a:ext cx="2357867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60957" tIns="60957" rIns="60957" bIns="60957" numCol="1" anchor="t">
                <a:spAutoFit/>
              </a:bodyPr>
              <a:lstStyle/>
              <a:p>
                <a:pPr algn="ctr" rtl="0">
                  <a:defRPr b="1" sz="5400">
                    <a:solidFill>
                      <a:srgbClr val="0056D6"/>
                    </a:solidFill>
                  </a:defRPr>
                </a:pPr>
                <a:r>
                  <a:t>٤٢ ÷ </a:t>
                </a:r>
                <a:r>
                  <a:rPr>
                    <a:solidFill>
                      <a:srgbClr val="B92D5D"/>
                    </a:solidFill>
                  </a:rPr>
                  <a:t>٦</a:t>
                </a:r>
              </a:p>
            </p:txBody>
          </p:sp>
          <p:sp>
            <p:nvSpPr>
              <p:cNvPr id="205" name="خط"/>
              <p:cNvSpPr/>
              <p:nvPr/>
            </p:nvSpPr>
            <p:spPr>
              <a:xfrm>
                <a:off x="57150" y="713506"/>
                <a:ext cx="2204205" cy="1"/>
              </a:xfrm>
              <a:prstGeom prst="line">
                <a:avLst/>
              </a:prstGeom>
              <a:noFill/>
              <a:ln w="38100" cap="flat">
                <a:solidFill>
                  <a:schemeClr val="accent1"/>
                </a:solidFill>
                <a:prstDash val="solid"/>
                <a:round/>
                <a:headEnd type="oval" w="med" len="med"/>
                <a:tailEnd type="oval" w="med" len="med"/>
              </a:ln>
              <a:effectLst>
                <a:outerShdw sx="100000" sy="100000" kx="0" ky="0" algn="b" rotWithShape="0" blurRad="25400" dist="0" dir="5400000">
                  <a:srgbClr val="000000">
                    <a:alpha val="35000"/>
                  </a:srgbClr>
                </a:outerShdw>
              </a:effectLst>
            </p:spPr>
            <p:txBody>
              <a:bodyPr wrap="square" lIns="121917" tIns="121917" rIns="121917" bIns="121917" numCol="1" anchor="t">
                <a:noAutofit/>
              </a:bodyPr>
              <a:lstStyle/>
              <a:p>
                <a:pPr/>
              </a:p>
            </p:txBody>
          </p:sp>
        </p:grpSp>
        <p:sp>
          <p:nvSpPr>
            <p:cNvPr id="207" name="="/>
            <p:cNvSpPr/>
            <p:nvPr/>
          </p:nvSpPr>
          <p:spPr>
            <a:xfrm>
              <a:off x="1540770" y="356753"/>
              <a:ext cx="1179734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0957" tIns="60957" rIns="60957" bIns="60957" numCol="1" anchor="t">
              <a:spAutoFit/>
            </a:bodyPr>
            <a:lstStyle>
              <a:lvl1pPr algn="ctr">
                <a:defRPr b="1" sz="5400">
                  <a:solidFill>
                    <a:srgbClr val="0056D6"/>
                  </a:solidFill>
                </a:defRPr>
              </a:lvl1pPr>
            </a:lstStyle>
            <a:p>
              <a:pPr rtl="0">
                <a:defRPr/>
              </a:pPr>
              <a:r>
                <a:t>= </a:t>
              </a:r>
            </a:p>
          </p:txBody>
        </p:sp>
        <p:grpSp>
          <p:nvGrpSpPr>
            <p:cNvPr id="211" name="تجميع"/>
            <p:cNvGrpSpPr/>
            <p:nvPr/>
          </p:nvGrpSpPr>
          <p:grpSpPr>
            <a:xfrm>
              <a:off x="0" y="0"/>
              <a:ext cx="2410433" cy="1534963"/>
              <a:chOff x="0" y="0"/>
              <a:chExt cx="2410432" cy="1534962"/>
            </a:xfrm>
          </p:grpSpPr>
          <p:sp>
            <p:nvSpPr>
              <p:cNvPr id="208" name="٢"/>
              <p:cNvSpPr txBox="1"/>
              <p:nvPr/>
            </p:nvSpPr>
            <p:spPr>
              <a:xfrm>
                <a:off x="0" y="0"/>
                <a:ext cx="2410433" cy="821457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60957" tIns="60957" rIns="60957" bIns="60957" numCol="1" anchor="t">
                <a:noAutofit/>
              </a:bodyPr>
              <a:lstStyle>
                <a:lvl1pPr algn="ctr">
                  <a:defRPr b="1" sz="5400">
                    <a:solidFill>
                      <a:srgbClr val="0056D6"/>
                    </a:solidFill>
                  </a:defRPr>
                </a:lvl1pPr>
              </a:lstStyle>
              <a:p>
                <a:pPr rtl="0">
                  <a:defRPr/>
                </a:pPr>
                <a:r>
                  <a:t>٢</a:t>
                </a:r>
              </a:p>
            </p:txBody>
          </p:sp>
          <p:sp>
            <p:nvSpPr>
              <p:cNvPr id="209" name="٧"/>
              <p:cNvSpPr txBox="1"/>
              <p:nvPr/>
            </p:nvSpPr>
            <p:spPr>
              <a:xfrm>
                <a:off x="0" y="713506"/>
                <a:ext cx="2410433" cy="821457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60957" tIns="60957" rIns="60957" bIns="60957" numCol="1" anchor="t">
                <a:noAutofit/>
              </a:bodyPr>
              <a:lstStyle>
                <a:lvl1pPr algn="ctr">
                  <a:defRPr b="1" sz="5400">
                    <a:solidFill>
                      <a:srgbClr val="0056D6"/>
                    </a:solidFill>
                  </a:defRPr>
                </a:lvl1pPr>
              </a:lstStyle>
              <a:p>
                <a:pPr rtl="0">
                  <a:defRPr/>
                </a:pPr>
                <a:r>
                  <a:t>٧</a:t>
                </a:r>
              </a:p>
            </p:txBody>
          </p:sp>
          <p:sp>
            <p:nvSpPr>
              <p:cNvPr id="210" name="خط"/>
              <p:cNvSpPr/>
              <p:nvPr/>
            </p:nvSpPr>
            <p:spPr>
              <a:xfrm>
                <a:off x="757260" y="713506"/>
                <a:ext cx="972842" cy="1"/>
              </a:xfrm>
              <a:prstGeom prst="line">
                <a:avLst/>
              </a:prstGeom>
              <a:noFill/>
              <a:ln w="38100" cap="flat">
                <a:solidFill>
                  <a:schemeClr val="accent1"/>
                </a:solidFill>
                <a:prstDash val="solid"/>
                <a:round/>
                <a:headEnd type="oval" w="med" len="med"/>
                <a:tailEnd type="oval" w="med" len="med"/>
              </a:ln>
              <a:effectLst>
                <a:outerShdw sx="100000" sy="100000" kx="0" ky="0" algn="b" rotWithShape="0" blurRad="25400" dist="0" dir="5400000">
                  <a:srgbClr val="000000">
                    <a:alpha val="35000"/>
                  </a:srgbClr>
                </a:outerShdw>
              </a:effectLst>
            </p:spPr>
            <p:txBody>
              <a:bodyPr wrap="square" lIns="121917" tIns="121917" rIns="121917" bIns="121917" numCol="1" anchor="t">
                <a:noAutofit/>
              </a:bodyPr>
              <a:lstStyle/>
              <a:p>
                <a:pPr/>
              </a:p>
            </p:txBody>
          </p:sp>
        </p:grpSp>
      </p:grpSp>
      <p:sp>
        <p:nvSpPr>
          <p:cNvPr id="213" name="إذاً الكسر في أبسط صورة"/>
          <p:cNvSpPr txBox="1"/>
          <p:nvPr/>
        </p:nvSpPr>
        <p:spPr>
          <a:xfrm>
            <a:off x="5448787" y="8237425"/>
            <a:ext cx="6930619" cy="91538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0957" tIns="60957" rIns="60957" bIns="60957"/>
          <a:lstStyle>
            <a:lvl1pPr algn="ctr">
              <a:defRPr b="1" sz="5400">
                <a:solidFill>
                  <a:srgbClr val="0056D6"/>
                </a:solidFill>
              </a:defRPr>
            </a:lvl1pPr>
          </a:lstStyle>
          <a:p>
            <a:pPr rtl="0">
              <a:defRPr/>
            </a:pPr>
            <a:r>
              <a:t>إذاً الكسر في أبسط صورة </a:t>
            </a:r>
          </a:p>
        </p:txBody>
      </p:sp>
      <p:sp>
        <p:nvSpPr>
          <p:cNvPr id="214" name="(ق.م.أ)=١"/>
          <p:cNvSpPr txBox="1"/>
          <p:nvPr/>
        </p:nvSpPr>
        <p:spPr>
          <a:xfrm>
            <a:off x="11673624" y="8237425"/>
            <a:ext cx="3492393" cy="87932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0957" tIns="60957" rIns="60957" bIns="60957"/>
          <a:lstStyle>
            <a:lvl1pPr algn="ctr">
              <a:defRPr b="1" sz="5400">
                <a:solidFill>
                  <a:srgbClr val="B92D5D"/>
                </a:solidFill>
              </a:defRPr>
            </a:lvl1pPr>
          </a:lstStyle>
          <a:p>
            <a:pPr rtl="0">
              <a:defRPr/>
            </a:pPr>
            <a:r>
              <a:t>(ق.م.أ)=١</a:t>
            </a:r>
          </a:p>
        </p:txBody>
      </p:sp>
      <p:sp>
        <p:nvSpPr>
          <p:cNvPr id="215" name="(ق.م.أ)=٦"/>
          <p:cNvSpPr txBox="1"/>
          <p:nvPr/>
        </p:nvSpPr>
        <p:spPr>
          <a:xfrm>
            <a:off x="6112109" y="5195661"/>
            <a:ext cx="3492392" cy="87932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0957" tIns="60957" rIns="60957" bIns="60957"/>
          <a:lstStyle>
            <a:lvl1pPr algn="ctr">
              <a:defRPr b="1" sz="5400">
                <a:solidFill>
                  <a:srgbClr val="B92D5D"/>
                </a:solidFill>
              </a:defRPr>
            </a:lvl1pPr>
          </a:lstStyle>
          <a:p>
            <a:pPr rtl="0">
              <a:defRPr/>
            </a:pPr>
            <a:r>
              <a:t>(ق.م.أ)=٦</a:t>
            </a:r>
          </a:p>
        </p:txBody>
      </p:sp>
      <p:sp>
        <p:nvSpPr>
          <p:cNvPr id="216" name="(ق.م.أ)=٣"/>
          <p:cNvSpPr txBox="1"/>
          <p:nvPr/>
        </p:nvSpPr>
        <p:spPr>
          <a:xfrm>
            <a:off x="6112109" y="1289352"/>
            <a:ext cx="3492392" cy="122745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0957" tIns="60957" rIns="60957" bIns="60957"/>
          <a:lstStyle>
            <a:lvl1pPr algn="ctr">
              <a:defRPr b="1" sz="5400">
                <a:solidFill>
                  <a:srgbClr val="B92D5D"/>
                </a:solidFill>
              </a:defRPr>
            </a:lvl1pPr>
          </a:lstStyle>
          <a:p>
            <a:pPr rtl="0">
              <a:defRPr/>
            </a:pPr>
            <a:r>
              <a:t>(ق.م.أ)=٣</a:t>
            </a:r>
          </a:p>
        </p:txBody>
      </p:sp>
      <p:sp>
        <p:nvSpPr>
          <p:cNvPr id="217" name="خط"/>
          <p:cNvSpPr/>
          <p:nvPr/>
        </p:nvSpPr>
        <p:spPr>
          <a:xfrm flipH="1" flipV="1">
            <a:off x="3665731" y="3863993"/>
            <a:ext cx="18587520" cy="1"/>
          </a:xfrm>
          <a:prstGeom prst="line">
            <a:avLst/>
          </a:prstGeom>
          <a:ln w="76200" cap="rnd">
            <a:solidFill>
              <a:srgbClr val="F4CB93"/>
            </a:solidFill>
            <a:custDash>
              <a:ds d="100000" sp="200000"/>
            </a:custDash>
          </a:ln>
          <a:effectLst>
            <a:outerShdw sx="100000" sy="100000" kx="0" ky="0" algn="b" rotWithShape="0" blurRad="76200" dist="38100" dir="5400000">
              <a:srgbClr val="000000">
                <a:alpha val="38000"/>
              </a:srgbClr>
            </a:outerShdw>
          </a:effectLst>
        </p:spPr>
        <p:txBody>
          <a:bodyPr tIns="91439" bIns="91439"/>
          <a:lstStyle/>
          <a:p>
            <a:pPr defTabSz="1828800" rtl="0">
              <a:defRPr sz="28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18" name="خط"/>
          <p:cNvSpPr/>
          <p:nvPr/>
        </p:nvSpPr>
        <p:spPr>
          <a:xfrm flipH="1" flipV="1">
            <a:off x="3665731" y="7406651"/>
            <a:ext cx="18587520" cy="1"/>
          </a:xfrm>
          <a:prstGeom prst="line">
            <a:avLst/>
          </a:prstGeom>
          <a:ln w="76200" cap="rnd">
            <a:solidFill>
              <a:srgbClr val="F4CB93"/>
            </a:solidFill>
            <a:custDash>
              <a:ds d="100000" sp="200000"/>
            </a:custDash>
          </a:ln>
          <a:effectLst>
            <a:outerShdw sx="100000" sy="100000" kx="0" ky="0" algn="b" rotWithShape="0" blurRad="76200" dist="38100" dir="5400000">
              <a:srgbClr val="000000">
                <a:alpha val="38000"/>
              </a:srgbClr>
            </a:outerShdw>
          </a:effectLst>
        </p:spPr>
        <p:txBody>
          <a:bodyPr tIns="91439" bIns="91439"/>
          <a:lstStyle/>
          <a:p>
            <a:pPr defTabSz="1828800" rtl="0">
              <a:defRPr sz="2800">
                <a:latin typeface="Arial"/>
                <a:ea typeface="Arial"/>
                <a:cs typeface="Arial"/>
                <a:sym typeface="Arial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7FA2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IMG_3574.png" descr="IMG_357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47511" y="6858000"/>
            <a:ext cx="7290367" cy="7290369"/>
          </a:xfrm>
          <a:prstGeom prst="rect">
            <a:avLst/>
          </a:prstGeom>
          <a:ln w="12700">
            <a:miter lim="400000"/>
          </a:ln>
        </p:spPr>
      </p:pic>
      <p:pic>
        <p:nvPicPr>
          <p:cNvPr id="221" name="صورة 14" descr="صورة 14">
            <a:hlinkClick r:id="" invalidUrl="" action="ppaction://hlinkshowjump?jump=nextslide" tgtFrame="" tooltip="" history="1" highlightClick="0" endSnd="0"/>
          </p:cNvPr>
          <p:cNvPicPr>
            <a:picLocks noChangeAspect="1"/>
          </p:cNvPicPr>
          <p:nvPr/>
        </p:nvPicPr>
        <p:blipFill>
          <a:blip r:embed="rId3">
            <a:extLst/>
          </a:blip>
          <a:srcRect l="17519" t="24754" r="19674" b="18517"/>
          <a:stretch>
            <a:fillRect/>
          </a:stretch>
        </p:blipFill>
        <p:spPr>
          <a:xfrm flipH="1" rot="16200000">
            <a:off x="21950980" y="11456606"/>
            <a:ext cx="1193801" cy="8072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IMG_4890.png" descr="IMG_4890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641520" y="567524"/>
            <a:ext cx="18589959" cy="78681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wipe dir="l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7FA2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6" name="Group 11">
            <a:hlinkClick r:id="rId2" invalidUrl="" action="ppaction://hlinksldjump" tgtFrame="" tooltip="" history="1" highlightClick="0" endSnd="0"/>
          </p:cNvPr>
          <p:cNvGrpSpPr/>
          <p:nvPr/>
        </p:nvGrpSpPr>
        <p:grpSpPr>
          <a:xfrm>
            <a:off x="600572" y="11577208"/>
            <a:ext cx="2373948" cy="1015412"/>
            <a:chOff x="-2" y="-2"/>
            <a:chExt cx="2373946" cy="1015410"/>
          </a:xfrm>
        </p:grpSpPr>
        <p:sp>
          <p:nvSpPr>
            <p:cNvPr id="224" name="Freeform 13"/>
            <p:cNvSpPr/>
            <p:nvPr/>
          </p:nvSpPr>
          <p:spPr>
            <a:xfrm>
              <a:off x="-3" y="-3"/>
              <a:ext cx="2373948" cy="10154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10800"/>
                  </a:moveTo>
                  <a:cubicBezTo>
                    <a:pt x="21600" y="4868"/>
                    <a:pt x="19698" y="0"/>
                    <a:pt x="17312" y="0"/>
                  </a:cubicBezTo>
                  <a:lnTo>
                    <a:pt x="4107" y="0"/>
                  </a:lnTo>
                  <a:lnTo>
                    <a:pt x="4107" y="76"/>
                  </a:lnTo>
                  <a:cubicBezTo>
                    <a:pt x="1812" y="304"/>
                    <a:pt x="0" y="5020"/>
                    <a:pt x="0" y="10800"/>
                  </a:cubicBezTo>
                  <a:cubicBezTo>
                    <a:pt x="0" y="16580"/>
                    <a:pt x="1842" y="21296"/>
                    <a:pt x="4107" y="21524"/>
                  </a:cubicBezTo>
                  <a:lnTo>
                    <a:pt x="4107" y="21600"/>
                  </a:lnTo>
                  <a:lnTo>
                    <a:pt x="17312" y="21600"/>
                  </a:lnTo>
                  <a:cubicBezTo>
                    <a:pt x="19668" y="21600"/>
                    <a:pt x="21600" y="16732"/>
                    <a:pt x="21600" y="10800"/>
                  </a:cubicBezTo>
                  <a:close/>
                </a:path>
              </a:pathLst>
            </a:custGeom>
            <a:solidFill>
              <a:srgbClr val="F4B157"/>
            </a:solidFill>
            <a:ln w="12700" cap="flat">
              <a:noFill/>
              <a:miter lim="400000"/>
            </a:ln>
            <a:effectLst/>
          </p:spPr>
          <p:txBody>
            <a:bodyPr wrap="square" lIns="60957" tIns="60957" rIns="60957" bIns="60957" numCol="1" anchor="t">
              <a:noAutofit/>
            </a:bodyPr>
            <a:lstStyle/>
            <a:p>
              <a:pPr/>
            </a:p>
          </p:txBody>
        </p:sp>
        <p:sp>
          <p:nvSpPr>
            <p:cNvPr id="225" name="Freeform 15"/>
            <p:cNvSpPr/>
            <p:nvPr/>
          </p:nvSpPr>
          <p:spPr>
            <a:xfrm>
              <a:off x="718096" y="344629"/>
              <a:ext cx="911205" cy="3260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55" fill="norm" stroke="1" extrusionOk="0">
                  <a:moveTo>
                    <a:pt x="21280" y="9102"/>
                  </a:moveTo>
                  <a:lnTo>
                    <a:pt x="16571" y="323"/>
                  </a:lnTo>
                  <a:cubicBezTo>
                    <a:pt x="16251" y="-245"/>
                    <a:pt x="15840" y="-56"/>
                    <a:pt x="15611" y="829"/>
                  </a:cubicBezTo>
                  <a:cubicBezTo>
                    <a:pt x="15405" y="1713"/>
                    <a:pt x="15474" y="2850"/>
                    <a:pt x="15794" y="3481"/>
                  </a:cubicBezTo>
                  <a:lnTo>
                    <a:pt x="18651" y="8787"/>
                  </a:lnTo>
                  <a:lnTo>
                    <a:pt x="0" y="8787"/>
                  </a:lnTo>
                  <a:lnTo>
                    <a:pt x="0" y="12576"/>
                  </a:lnTo>
                  <a:lnTo>
                    <a:pt x="18651" y="12576"/>
                  </a:lnTo>
                  <a:lnTo>
                    <a:pt x="15794" y="17881"/>
                  </a:lnTo>
                  <a:cubicBezTo>
                    <a:pt x="15474" y="18450"/>
                    <a:pt x="15405" y="19650"/>
                    <a:pt x="15611" y="20534"/>
                  </a:cubicBezTo>
                  <a:cubicBezTo>
                    <a:pt x="15748" y="21102"/>
                    <a:pt x="15954" y="21355"/>
                    <a:pt x="16183" y="21355"/>
                  </a:cubicBezTo>
                  <a:cubicBezTo>
                    <a:pt x="16320" y="21355"/>
                    <a:pt x="16457" y="21229"/>
                    <a:pt x="16571" y="21039"/>
                  </a:cubicBezTo>
                  <a:lnTo>
                    <a:pt x="21303" y="12260"/>
                  </a:lnTo>
                  <a:cubicBezTo>
                    <a:pt x="21486" y="11881"/>
                    <a:pt x="21600" y="11313"/>
                    <a:pt x="21600" y="10681"/>
                  </a:cubicBezTo>
                  <a:cubicBezTo>
                    <a:pt x="21600" y="10050"/>
                    <a:pt x="21486" y="9481"/>
                    <a:pt x="21280" y="910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60957" tIns="60957" rIns="60957" bIns="60957" numCol="1" anchor="t">
              <a:noAutofit/>
            </a:bodyPr>
            <a:lstStyle/>
            <a:p>
              <a:pPr/>
            </a:p>
          </p:txBody>
        </p:sp>
      </p:grpSp>
      <p:pic>
        <p:nvPicPr>
          <p:cNvPr id="227" name="IMG_3573.png" descr="IMG_3573.png"/>
          <p:cNvPicPr>
            <a:picLocks noChangeAspect="1"/>
          </p:cNvPicPr>
          <p:nvPr/>
        </p:nvPicPr>
        <p:blipFill>
          <a:blip r:embed="rId3">
            <a:extLst/>
          </a:blip>
          <a:srcRect l="4010" t="18485" r="4010" b="18485"/>
          <a:stretch>
            <a:fillRect/>
          </a:stretch>
        </p:blipFill>
        <p:spPr>
          <a:xfrm>
            <a:off x="18428223" y="9404714"/>
            <a:ext cx="6340595" cy="4344981"/>
          </a:xfrm>
          <a:prstGeom prst="rect">
            <a:avLst/>
          </a:prstGeom>
          <a:ln w="12700">
            <a:miter lim="400000"/>
          </a:ln>
        </p:spPr>
      </p:pic>
      <p:pic>
        <p:nvPicPr>
          <p:cNvPr id="228" name="IMG_4890.png" descr="IMG_4890.png"/>
          <p:cNvPicPr>
            <a:picLocks noChangeAspect="1"/>
          </p:cNvPicPr>
          <p:nvPr/>
        </p:nvPicPr>
        <p:blipFill>
          <a:blip r:embed="rId4">
            <a:extLst/>
          </a:blip>
          <a:srcRect l="79283" t="43850" r="0" b="29183"/>
          <a:stretch>
            <a:fillRect/>
          </a:stretch>
        </p:blipFill>
        <p:spPr>
          <a:xfrm>
            <a:off x="14193594" y="1074769"/>
            <a:ext cx="3851266" cy="21217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9" name="IMG_4890.png" descr="IMG_4890.png"/>
          <p:cNvPicPr>
            <a:picLocks noChangeAspect="1"/>
          </p:cNvPicPr>
          <p:nvPr/>
        </p:nvPicPr>
        <p:blipFill>
          <a:blip r:embed="rId4">
            <a:extLst/>
          </a:blip>
          <a:srcRect l="77989" t="73034" r="1293" b="0"/>
          <a:stretch>
            <a:fillRect/>
          </a:stretch>
        </p:blipFill>
        <p:spPr>
          <a:xfrm>
            <a:off x="14193594" y="8705018"/>
            <a:ext cx="3851267" cy="21217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IMG_4890.png" descr="IMG_4890.png"/>
          <p:cNvPicPr>
            <a:picLocks noChangeAspect="1"/>
          </p:cNvPicPr>
          <p:nvPr/>
        </p:nvPicPr>
        <p:blipFill>
          <a:blip r:embed="rId4">
            <a:extLst/>
          </a:blip>
          <a:srcRect l="36731" t="42934" r="42551" b="30099"/>
          <a:stretch>
            <a:fillRect/>
          </a:stretch>
        </p:blipFill>
        <p:spPr>
          <a:xfrm>
            <a:off x="14427551" y="5217177"/>
            <a:ext cx="3851267" cy="212171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43" name="تجميع"/>
          <p:cNvGrpSpPr/>
          <p:nvPr/>
        </p:nvGrpSpPr>
        <p:grpSpPr>
          <a:xfrm>
            <a:off x="6544143" y="939667"/>
            <a:ext cx="7893401" cy="2548268"/>
            <a:chOff x="0" y="0"/>
            <a:chExt cx="7893400" cy="2548266"/>
          </a:xfrm>
        </p:grpSpPr>
        <p:grpSp>
          <p:nvGrpSpPr>
            <p:cNvPr id="238" name="تجميع"/>
            <p:cNvGrpSpPr/>
            <p:nvPr/>
          </p:nvGrpSpPr>
          <p:grpSpPr>
            <a:xfrm>
              <a:off x="1912346" y="0"/>
              <a:ext cx="5981055" cy="2548267"/>
              <a:chOff x="0" y="0"/>
              <a:chExt cx="5981053" cy="2548266"/>
            </a:xfrm>
          </p:grpSpPr>
          <p:grpSp>
            <p:nvGrpSpPr>
              <p:cNvPr id="236" name="تجميع"/>
              <p:cNvGrpSpPr/>
              <p:nvPr/>
            </p:nvGrpSpPr>
            <p:grpSpPr>
              <a:xfrm>
                <a:off x="600740" y="0"/>
                <a:ext cx="5380314" cy="2548267"/>
                <a:chOff x="0" y="0"/>
                <a:chExt cx="5380313" cy="2548266"/>
              </a:xfrm>
            </p:grpSpPr>
            <p:sp>
              <p:nvSpPr>
                <p:cNvPr id="231" name="تجميع"/>
                <p:cNvSpPr txBox="1"/>
                <p:nvPr/>
              </p:nvSpPr>
              <p:spPr>
                <a:xfrm>
                  <a:off x="3662500" y="404405"/>
                  <a:ext cx="1717814" cy="1568405"/>
                </a:xfrm>
                <a:prstGeom prst="rect">
                  <a:avLst/>
                </a:pr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243799" tIns="243799" rIns="243799" bIns="243799" numCol="1" anchor="ctr">
                  <a:normAutofit fontScale="100000" lnSpcReduction="0"/>
                </a:bodyPr>
                <a:lstStyle>
                  <a:lvl1pPr algn="ctr" defTabSz="2438400" rtl="0">
                    <a:defRPr sz="5900">
                      <a:solidFill>
                        <a:srgbClr val="0061FE"/>
                      </a:solidFill>
                      <a:latin typeface="Geeza Pro Bold"/>
                      <a:ea typeface="Geeza Pro Bold"/>
                      <a:cs typeface="Geeza Pro Bold"/>
                      <a:sym typeface="Geeza Pro Bold"/>
                    </a:defRPr>
                  </a:lvl1pPr>
                </a:lstStyle>
                <a:p>
                  <a:pPr/>
                  <a:r>
                    <a:t>=</a:t>
                  </a:r>
                </a:p>
              </p:txBody>
            </p:sp>
            <p:grpSp>
              <p:nvGrpSpPr>
                <p:cNvPr id="235" name="تجميع"/>
                <p:cNvGrpSpPr/>
                <p:nvPr/>
              </p:nvGrpSpPr>
              <p:grpSpPr>
                <a:xfrm>
                  <a:off x="0" y="0"/>
                  <a:ext cx="4470607" cy="2548267"/>
                  <a:chOff x="0" y="0"/>
                  <a:chExt cx="4470606" cy="2548266"/>
                </a:xfrm>
              </p:grpSpPr>
              <p:sp>
                <p:nvSpPr>
                  <p:cNvPr id="232" name="Google Shape;532;p34"/>
                  <p:cNvSpPr txBox="1"/>
                  <p:nvPr/>
                </p:nvSpPr>
                <p:spPr>
                  <a:xfrm>
                    <a:off x="1035985" y="850563"/>
                    <a:ext cx="3027212" cy="1697704"/>
                  </a:xfrm>
                  <a:prstGeom prst="rect">
                    <a:avLst/>
                  </a:prstGeom>
                  <a:noFill/>
                  <a:ln w="254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:ma14="http://schemas.microsoft.com/office/mac/drawingml/2011/main" val="1"/>
                    </a:ext>
                  </a:extLst>
                </p:spPr>
                <p:txBody>
                  <a:bodyPr wrap="square" lIns="243799" tIns="243799" rIns="243799" bIns="243799" numCol="1" anchor="ctr">
                    <a:normAutofit fontScale="100000" lnSpcReduction="0"/>
                  </a:bodyPr>
                  <a:lstStyle>
                    <a:lvl1pPr algn="ctr" defTabSz="2438400" rtl="0">
                      <a:defRPr sz="6600">
                        <a:solidFill>
                          <a:srgbClr val="0061FE"/>
                        </a:solidFill>
                        <a:latin typeface="Geeza Pro Bold"/>
                        <a:ea typeface="Geeza Pro Bold"/>
                        <a:cs typeface="Geeza Pro Bold"/>
                        <a:sym typeface="Geeza Pro Bold"/>
                      </a:defRPr>
                    </a:lvl1pPr>
                  </a:lstStyle>
                  <a:p>
                    <a:pPr/>
                    <a:r>
                      <a:t>٦</a:t>
                    </a:r>
                  </a:p>
                </p:txBody>
              </p:sp>
              <p:sp>
                <p:nvSpPr>
                  <p:cNvPr id="233" name="Google Shape;532;p34"/>
                  <p:cNvSpPr txBox="1"/>
                  <p:nvPr/>
                </p:nvSpPr>
                <p:spPr>
                  <a:xfrm>
                    <a:off x="0" y="0"/>
                    <a:ext cx="4470607" cy="1497927"/>
                  </a:xfrm>
                  <a:prstGeom prst="rect">
                    <a:avLst/>
                  </a:prstGeom>
                  <a:noFill/>
                  <a:ln w="254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:ma14="http://schemas.microsoft.com/office/mac/drawingml/2011/main" val="1"/>
                    </a:ext>
                  </a:extLst>
                </p:spPr>
                <p:txBody>
                  <a:bodyPr wrap="square" lIns="243799" tIns="243799" rIns="243799" bIns="243799" numCol="1" anchor="ctr">
                    <a:normAutofit fontScale="100000" lnSpcReduction="0"/>
                  </a:bodyPr>
                  <a:lstStyle>
                    <a:lvl1pPr algn="ctr" defTabSz="2267711" rtl="0">
                      <a:defRPr sz="6138">
                        <a:solidFill>
                          <a:srgbClr val="0061FE"/>
                        </a:solidFill>
                        <a:latin typeface="Geeza Pro Bold"/>
                        <a:ea typeface="Geeza Pro Bold"/>
                        <a:cs typeface="Geeza Pro Bold"/>
                        <a:sym typeface="Geeza Pro Bold"/>
                      </a:defRPr>
                    </a:lvl1pPr>
                  </a:lstStyle>
                  <a:p>
                    <a:pPr/>
                    <a:r>
                      <a:t>(٦ × ٣) + ٥</a:t>
                    </a:r>
                  </a:p>
                </p:txBody>
              </p:sp>
              <p:sp>
                <p:nvSpPr>
                  <p:cNvPr id="234" name="خط"/>
                  <p:cNvSpPr/>
                  <p:nvPr/>
                </p:nvSpPr>
                <p:spPr>
                  <a:xfrm flipH="1" flipV="1">
                    <a:off x="464490" y="1259629"/>
                    <a:ext cx="3598707" cy="1"/>
                  </a:xfrm>
                  <a:prstGeom prst="line">
                    <a:avLst/>
                  </a:prstGeom>
                  <a:noFill/>
                  <a:ln w="63500" cap="flat">
                    <a:solidFill>
                      <a:srgbClr val="0056D6"/>
                    </a:solidFill>
                    <a:prstDash val="solid"/>
                    <a:round/>
                  </a:ln>
                  <a:effectLst/>
                </p:spPr>
                <p:txBody>
                  <a:bodyPr wrap="square" lIns="121919" tIns="121919" rIns="121919" bIns="121919" numCol="1" anchor="t">
                    <a:noAutofit/>
                  </a:bodyPr>
                  <a:lstStyle/>
                  <a:p>
                    <a:pPr defTabSz="2438400" rtl="0">
                      <a:defRPr sz="3600">
                        <a:solidFill>
                          <a:srgbClr val="143E63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pPr>
                  </a:p>
                </p:txBody>
              </p:sp>
            </p:grpSp>
          </p:grpSp>
          <p:sp>
            <p:nvSpPr>
              <p:cNvPr id="237" name="Google Shape;532;p34"/>
              <p:cNvSpPr txBox="1"/>
              <p:nvPr/>
            </p:nvSpPr>
            <p:spPr>
              <a:xfrm>
                <a:off x="0" y="443157"/>
                <a:ext cx="1244447" cy="1320388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243327" rtl="0">
                  <a:defRPr sz="5428">
                    <a:solidFill>
                      <a:srgbClr val="0061FE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=</a:t>
                </a:r>
              </a:p>
            </p:txBody>
          </p:sp>
        </p:grpSp>
        <p:grpSp>
          <p:nvGrpSpPr>
            <p:cNvPr id="242" name="تجميع"/>
            <p:cNvGrpSpPr/>
            <p:nvPr/>
          </p:nvGrpSpPr>
          <p:grpSpPr>
            <a:xfrm>
              <a:off x="0" y="165100"/>
              <a:ext cx="2294175" cy="2314338"/>
              <a:chOff x="0" y="0"/>
              <a:chExt cx="2294174" cy="2314337"/>
            </a:xfrm>
          </p:grpSpPr>
          <p:sp>
            <p:nvSpPr>
              <p:cNvPr id="239" name="Google Shape;532;p34"/>
              <p:cNvSpPr txBox="1"/>
              <p:nvPr/>
            </p:nvSpPr>
            <p:spPr>
              <a:xfrm>
                <a:off x="0" y="695307"/>
                <a:ext cx="2294175" cy="1619031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438400" rtl="0">
                  <a:defRPr sz="6600">
                    <a:solidFill>
                      <a:srgbClr val="B92D5D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٦</a:t>
                </a:r>
              </a:p>
            </p:txBody>
          </p:sp>
          <p:sp>
            <p:nvSpPr>
              <p:cNvPr id="240" name="خط"/>
              <p:cNvSpPr/>
              <p:nvPr/>
            </p:nvSpPr>
            <p:spPr>
              <a:xfrm>
                <a:off x="479614" y="1072752"/>
                <a:ext cx="1511442" cy="1"/>
              </a:xfrm>
              <a:prstGeom prst="line">
                <a:avLst/>
              </a:prstGeom>
              <a:noFill/>
              <a:ln w="63500" cap="flat">
                <a:solidFill>
                  <a:srgbClr val="0056D6"/>
                </a:solidFill>
                <a:prstDash val="solid"/>
                <a:round/>
              </a:ln>
              <a:effectLst/>
            </p:spPr>
            <p:txBody>
              <a:bodyPr wrap="square" lIns="121919" tIns="121919" rIns="121919" bIns="121919" numCol="1" anchor="t">
                <a:noAutofit/>
              </a:bodyPr>
              <a:lstStyle/>
              <a:p>
                <a:pPr defTabSz="2438400" rtl="0">
                  <a:defRPr sz="3600">
                    <a:solidFill>
                      <a:srgbClr val="143E63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1" name="Google Shape;532;p34"/>
              <p:cNvSpPr txBox="1"/>
              <p:nvPr/>
            </p:nvSpPr>
            <p:spPr>
              <a:xfrm>
                <a:off x="0" y="0"/>
                <a:ext cx="2294175" cy="1390616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121408" rtl="0">
                  <a:defRPr sz="5742">
                    <a:solidFill>
                      <a:srgbClr val="B92D5D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٢٣</a:t>
                </a:r>
              </a:p>
            </p:txBody>
          </p:sp>
        </p:grpSp>
      </p:grpSp>
      <p:grpSp>
        <p:nvGrpSpPr>
          <p:cNvPr id="256" name="تجميع"/>
          <p:cNvGrpSpPr/>
          <p:nvPr/>
        </p:nvGrpSpPr>
        <p:grpSpPr>
          <a:xfrm>
            <a:off x="6534150" y="5089927"/>
            <a:ext cx="7893402" cy="2548268"/>
            <a:chOff x="0" y="0"/>
            <a:chExt cx="7893400" cy="2548266"/>
          </a:xfrm>
        </p:grpSpPr>
        <p:grpSp>
          <p:nvGrpSpPr>
            <p:cNvPr id="251" name="تجميع"/>
            <p:cNvGrpSpPr/>
            <p:nvPr/>
          </p:nvGrpSpPr>
          <p:grpSpPr>
            <a:xfrm>
              <a:off x="1912346" y="0"/>
              <a:ext cx="5981055" cy="2548267"/>
              <a:chOff x="0" y="0"/>
              <a:chExt cx="5981053" cy="2548266"/>
            </a:xfrm>
          </p:grpSpPr>
          <p:grpSp>
            <p:nvGrpSpPr>
              <p:cNvPr id="249" name="تجميع"/>
              <p:cNvGrpSpPr/>
              <p:nvPr/>
            </p:nvGrpSpPr>
            <p:grpSpPr>
              <a:xfrm>
                <a:off x="600740" y="0"/>
                <a:ext cx="5380314" cy="2548267"/>
                <a:chOff x="0" y="0"/>
                <a:chExt cx="5380313" cy="2548266"/>
              </a:xfrm>
            </p:grpSpPr>
            <p:sp>
              <p:nvSpPr>
                <p:cNvPr id="244" name="تجميع"/>
                <p:cNvSpPr txBox="1"/>
                <p:nvPr/>
              </p:nvSpPr>
              <p:spPr>
                <a:xfrm>
                  <a:off x="3662500" y="404405"/>
                  <a:ext cx="1717814" cy="1568405"/>
                </a:xfrm>
                <a:prstGeom prst="rect">
                  <a:avLst/>
                </a:pr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243799" tIns="243799" rIns="243799" bIns="243799" numCol="1" anchor="ctr">
                  <a:normAutofit fontScale="100000" lnSpcReduction="0"/>
                </a:bodyPr>
                <a:lstStyle>
                  <a:lvl1pPr algn="ctr" defTabSz="2438400" rtl="0">
                    <a:defRPr sz="5900">
                      <a:solidFill>
                        <a:srgbClr val="0061FE"/>
                      </a:solidFill>
                      <a:latin typeface="Geeza Pro Bold"/>
                      <a:ea typeface="Geeza Pro Bold"/>
                      <a:cs typeface="Geeza Pro Bold"/>
                      <a:sym typeface="Geeza Pro Bold"/>
                    </a:defRPr>
                  </a:lvl1pPr>
                </a:lstStyle>
                <a:p>
                  <a:pPr/>
                  <a:r>
                    <a:t>=</a:t>
                  </a:r>
                </a:p>
              </p:txBody>
            </p:sp>
            <p:grpSp>
              <p:nvGrpSpPr>
                <p:cNvPr id="248" name="تجميع"/>
                <p:cNvGrpSpPr/>
                <p:nvPr/>
              </p:nvGrpSpPr>
              <p:grpSpPr>
                <a:xfrm>
                  <a:off x="0" y="0"/>
                  <a:ext cx="4470607" cy="2548267"/>
                  <a:chOff x="0" y="0"/>
                  <a:chExt cx="4470606" cy="2548266"/>
                </a:xfrm>
              </p:grpSpPr>
              <p:sp>
                <p:nvSpPr>
                  <p:cNvPr id="245" name="Google Shape;532;p34"/>
                  <p:cNvSpPr txBox="1"/>
                  <p:nvPr/>
                </p:nvSpPr>
                <p:spPr>
                  <a:xfrm>
                    <a:off x="1035985" y="850563"/>
                    <a:ext cx="3027212" cy="1697704"/>
                  </a:xfrm>
                  <a:prstGeom prst="rect">
                    <a:avLst/>
                  </a:prstGeom>
                  <a:noFill/>
                  <a:ln w="254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:ma14="http://schemas.microsoft.com/office/mac/drawingml/2011/main" val="1"/>
                    </a:ext>
                  </a:extLst>
                </p:spPr>
                <p:txBody>
                  <a:bodyPr wrap="square" lIns="243799" tIns="243799" rIns="243799" bIns="243799" numCol="1" anchor="ctr">
                    <a:normAutofit fontScale="100000" lnSpcReduction="0"/>
                  </a:bodyPr>
                  <a:lstStyle>
                    <a:lvl1pPr algn="ctr" defTabSz="2438400" rtl="0">
                      <a:defRPr sz="6600">
                        <a:solidFill>
                          <a:srgbClr val="0061FE"/>
                        </a:solidFill>
                        <a:latin typeface="Geeza Pro Bold"/>
                        <a:ea typeface="Geeza Pro Bold"/>
                        <a:cs typeface="Geeza Pro Bold"/>
                        <a:sym typeface="Geeza Pro Bold"/>
                      </a:defRPr>
                    </a:lvl1pPr>
                  </a:lstStyle>
                  <a:p>
                    <a:pPr/>
                    <a:r>
                      <a:t>٥</a:t>
                    </a:r>
                  </a:p>
                </p:txBody>
              </p:sp>
              <p:sp>
                <p:nvSpPr>
                  <p:cNvPr id="246" name="Google Shape;532;p34"/>
                  <p:cNvSpPr txBox="1"/>
                  <p:nvPr/>
                </p:nvSpPr>
                <p:spPr>
                  <a:xfrm>
                    <a:off x="0" y="0"/>
                    <a:ext cx="4470607" cy="1497927"/>
                  </a:xfrm>
                  <a:prstGeom prst="rect">
                    <a:avLst/>
                  </a:prstGeom>
                  <a:noFill/>
                  <a:ln w="254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:ma14="http://schemas.microsoft.com/office/mac/drawingml/2011/main" val="1"/>
                    </a:ext>
                  </a:extLst>
                </p:spPr>
                <p:txBody>
                  <a:bodyPr wrap="square" lIns="243799" tIns="243799" rIns="243799" bIns="243799" numCol="1" anchor="ctr">
                    <a:normAutofit fontScale="100000" lnSpcReduction="0"/>
                  </a:bodyPr>
                  <a:lstStyle>
                    <a:lvl1pPr algn="ctr" defTabSz="2267711" rtl="0">
                      <a:defRPr sz="6138">
                        <a:solidFill>
                          <a:srgbClr val="0061FE"/>
                        </a:solidFill>
                        <a:latin typeface="Geeza Pro Bold"/>
                        <a:ea typeface="Geeza Pro Bold"/>
                        <a:cs typeface="Geeza Pro Bold"/>
                        <a:sym typeface="Geeza Pro Bold"/>
                      </a:defRPr>
                    </a:lvl1pPr>
                  </a:lstStyle>
                  <a:p>
                    <a:pPr/>
                    <a:r>
                      <a:t>(٥ × ٧) + ٣</a:t>
                    </a:r>
                  </a:p>
                </p:txBody>
              </p:sp>
              <p:sp>
                <p:nvSpPr>
                  <p:cNvPr id="247" name="خط"/>
                  <p:cNvSpPr/>
                  <p:nvPr/>
                </p:nvSpPr>
                <p:spPr>
                  <a:xfrm flipH="1" flipV="1">
                    <a:off x="464490" y="1259629"/>
                    <a:ext cx="3598707" cy="1"/>
                  </a:xfrm>
                  <a:prstGeom prst="line">
                    <a:avLst/>
                  </a:prstGeom>
                  <a:noFill/>
                  <a:ln w="63500" cap="flat">
                    <a:solidFill>
                      <a:srgbClr val="0056D6"/>
                    </a:solidFill>
                    <a:prstDash val="solid"/>
                    <a:round/>
                  </a:ln>
                  <a:effectLst/>
                </p:spPr>
                <p:txBody>
                  <a:bodyPr wrap="square" lIns="121919" tIns="121919" rIns="121919" bIns="121919" numCol="1" anchor="t">
                    <a:noAutofit/>
                  </a:bodyPr>
                  <a:lstStyle/>
                  <a:p>
                    <a:pPr defTabSz="2438400" rtl="0">
                      <a:defRPr sz="3600">
                        <a:solidFill>
                          <a:srgbClr val="143E63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pPr>
                  </a:p>
                </p:txBody>
              </p:sp>
            </p:grpSp>
          </p:grpSp>
          <p:sp>
            <p:nvSpPr>
              <p:cNvPr id="250" name="Google Shape;532;p34"/>
              <p:cNvSpPr txBox="1"/>
              <p:nvPr/>
            </p:nvSpPr>
            <p:spPr>
              <a:xfrm>
                <a:off x="0" y="443157"/>
                <a:ext cx="1244447" cy="1320388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243327" rtl="0">
                  <a:defRPr sz="5428">
                    <a:solidFill>
                      <a:srgbClr val="0061FE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=</a:t>
                </a:r>
              </a:p>
            </p:txBody>
          </p:sp>
        </p:grpSp>
        <p:grpSp>
          <p:nvGrpSpPr>
            <p:cNvPr id="255" name="تجميع"/>
            <p:cNvGrpSpPr/>
            <p:nvPr/>
          </p:nvGrpSpPr>
          <p:grpSpPr>
            <a:xfrm>
              <a:off x="0" y="76200"/>
              <a:ext cx="2382423" cy="2403238"/>
              <a:chOff x="0" y="0"/>
              <a:chExt cx="2382422" cy="2403237"/>
            </a:xfrm>
          </p:grpSpPr>
          <p:sp>
            <p:nvSpPr>
              <p:cNvPr id="252" name="Google Shape;532;p34"/>
              <p:cNvSpPr txBox="1"/>
              <p:nvPr/>
            </p:nvSpPr>
            <p:spPr>
              <a:xfrm>
                <a:off x="0" y="784207"/>
                <a:ext cx="2294175" cy="1619031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438400" rtl="0">
                  <a:defRPr sz="6600">
                    <a:solidFill>
                      <a:srgbClr val="B92D5D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٥</a:t>
                </a:r>
              </a:p>
            </p:txBody>
          </p:sp>
          <p:sp>
            <p:nvSpPr>
              <p:cNvPr id="253" name="خط"/>
              <p:cNvSpPr/>
              <p:nvPr/>
            </p:nvSpPr>
            <p:spPr>
              <a:xfrm>
                <a:off x="479614" y="1161652"/>
                <a:ext cx="1511442" cy="1"/>
              </a:xfrm>
              <a:prstGeom prst="line">
                <a:avLst/>
              </a:prstGeom>
              <a:noFill/>
              <a:ln w="63500" cap="flat">
                <a:solidFill>
                  <a:srgbClr val="0056D6"/>
                </a:solidFill>
                <a:prstDash val="solid"/>
                <a:round/>
              </a:ln>
              <a:effectLst/>
            </p:spPr>
            <p:txBody>
              <a:bodyPr wrap="square" lIns="121919" tIns="121919" rIns="121919" bIns="121919" numCol="1" anchor="t">
                <a:noAutofit/>
              </a:bodyPr>
              <a:lstStyle/>
              <a:p>
                <a:pPr defTabSz="2438400" rtl="0">
                  <a:defRPr sz="3600">
                    <a:solidFill>
                      <a:srgbClr val="143E63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4" name="Google Shape;532;p34"/>
              <p:cNvSpPr txBox="1"/>
              <p:nvPr/>
            </p:nvSpPr>
            <p:spPr>
              <a:xfrm>
                <a:off x="88247" y="0"/>
                <a:ext cx="2294176" cy="1390616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121408" rtl="0">
                  <a:defRPr sz="5742">
                    <a:solidFill>
                      <a:srgbClr val="B92D5D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٣٨</a:t>
                </a:r>
              </a:p>
            </p:txBody>
          </p:sp>
        </p:grpSp>
      </p:grpSp>
      <p:grpSp>
        <p:nvGrpSpPr>
          <p:cNvPr id="269" name="تجميع"/>
          <p:cNvGrpSpPr/>
          <p:nvPr/>
        </p:nvGrpSpPr>
        <p:grpSpPr>
          <a:xfrm>
            <a:off x="6300194" y="8705018"/>
            <a:ext cx="7893401" cy="2548268"/>
            <a:chOff x="0" y="0"/>
            <a:chExt cx="7893400" cy="2548266"/>
          </a:xfrm>
        </p:grpSpPr>
        <p:grpSp>
          <p:nvGrpSpPr>
            <p:cNvPr id="264" name="تجميع"/>
            <p:cNvGrpSpPr/>
            <p:nvPr/>
          </p:nvGrpSpPr>
          <p:grpSpPr>
            <a:xfrm>
              <a:off x="1912346" y="0"/>
              <a:ext cx="5981055" cy="2548267"/>
              <a:chOff x="0" y="0"/>
              <a:chExt cx="5981053" cy="2548266"/>
            </a:xfrm>
          </p:grpSpPr>
          <p:grpSp>
            <p:nvGrpSpPr>
              <p:cNvPr id="262" name="تجميع"/>
              <p:cNvGrpSpPr/>
              <p:nvPr/>
            </p:nvGrpSpPr>
            <p:grpSpPr>
              <a:xfrm>
                <a:off x="600740" y="0"/>
                <a:ext cx="5380314" cy="2548267"/>
                <a:chOff x="0" y="0"/>
                <a:chExt cx="5380313" cy="2548266"/>
              </a:xfrm>
            </p:grpSpPr>
            <p:sp>
              <p:nvSpPr>
                <p:cNvPr id="257" name="تجميع"/>
                <p:cNvSpPr txBox="1"/>
                <p:nvPr/>
              </p:nvSpPr>
              <p:spPr>
                <a:xfrm>
                  <a:off x="3662500" y="404405"/>
                  <a:ext cx="1717814" cy="1568405"/>
                </a:xfrm>
                <a:prstGeom prst="rect">
                  <a:avLst/>
                </a:pr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243799" tIns="243799" rIns="243799" bIns="243799" numCol="1" anchor="ctr">
                  <a:normAutofit fontScale="100000" lnSpcReduction="0"/>
                </a:bodyPr>
                <a:lstStyle>
                  <a:lvl1pPr algn="ctr" defTabSz="2438400" rtl="0">
                    <a:defRPr sz="5900">
                      <a:solidFill>
                        <a:srgbClr val="0061FE"/>
                      </a:solidFill>
                      <a:latin typeface="Geeza Pro Bold"/>
                      <a:ea typeface="Geeza Pro Bold"/>
                      <a:cs typeface="Geeza Pro Bold"/>
                      <a:sym typeface="Geeza Pro Bold"/>
                    </a:defRPr>
                  </a:lvl1pPr>
                </a:lstStyle>
                <a:p>
                  <a:pPr/>
                  <a:r>
                    <a:t>=</a:t>
                  </a:r>
                </a:p>
              </p:txBody>
            </p:sp>
            <p:grpSp>
              <p:nvGrpSpPr>
                <p:cNvPr id="261" name="تجميع"/>
                <p:cNvGrpSpPr/>
                <p:nvPr/>
              </p:nvGrpSpPr>
              <p:grpSpPr>
                <a:xfrm>
                  <a:off x="0" y="0"/>
                  <a:ext cx="4470607" cy="2548267"/>
                  <a:chOff x="0" y="0"/>
                  <a:chExt cx="4470606" cy="2548266"/>
                </a:xfrm>
              </p:grpSpPr>
              <p:sp>
                <p:nvSpPr>
                  <p:cNvPr id="258" name="Google Shape;532;p34"/>
                  <p:cNvSpPr txBox="1"/>
                  <p:nvPr/>
                </p:nvSpPr>
                <p:spPr>
                  <a:xfrm>
                    <a:off x="1035985" y="850563"/>
                    <a:ext cx="3027212" cy="1697704"/>
                  </a:xfrm>
                  <a:prstGeom prst="rect">
                    <a:avLst/>
                  </a:prstGeom>
                  <a:noFill/>
                  <a:ln w="254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:ma14="http://schemas.microsoft.com/office/mac/drawingml/2011/main" val="1"/>
                    </a:ext>
                  </a:extLst>
                </p:spPr>
                <p:txBody>
                  <a:bodyPr wrap="square" lIns="243799" tIns="243799" rIns="243799" bIns="243799" numCol="1" anchor="ctr">
                    <a:normAutofit fontScale="100000" lnSpcReduction="0"/>
                  </a:bodyPr>
                  <a:lstStyle>
                    <a:lvl1pPr algn="ctr" defTabSz="2438400" rtl="0">
                      <a:defRPr sz="6600">
                        <a:solidFill>
                          <a:srgbClr val="0061FE"/>
                        </a:solidFill>
                        <a:latin typeface="Geeza Pro Bold"/>
                        <a:ea typeface="Geeza Pro Bold"/>
                        <a:cs typeface="Geeza Pro Bold"/>
                        <a:sym typeface="Geeza Pro Bold"/>
                      </a:defRPr>
                    </a:lvl1pPr>
                  </a:lstStyle>
                  <a:p>
                    <a:pPr/>
                    <a:r>
                      <a:t>٩</a:t>
                    </a:r>
                  </a:p>
                </p:txBody>
              </p:sp>
              <p:sp>
                <p:nvSpPr>
                  <p:cNvPr id="259" name="Google Shape;532;p34"/>
                  <p:cNvSpPr txBox="1"/>
                  <p:nvPr/>
                </p:nvSpPr>
                <p:spPr>
                  <a:xfrm>
                    <a:off x="0" y="0"/>
                    <a:ext cx="4470607" cy="1497927"/>
                  </a:xfrm>
                  <a:prstGeom prst="rect">
                    <a:avLst/>
                  </a:prstGeom>
                  <a:noFill/>
                  <a:ln w="254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:ma14="http://schemas.microsoft.com/office/mac/drawingml/2011/main" val="1"/>
                    </a:ext>
                  </a:extLst>
                </p:spPr>
                <p:txBody>
                  <a:bodyPr wrap="square" lIns="243799" tIns="243799" rIns="243799" bIns="243799" numCol="1" anchor="ctr">
                    <a:normAutofit fontScale="100000" lnSpcReduction="0"/>
                  </a:bodyPr>
                  <a:lstStyle>
                    <a:lvl1pPr algn="ctr" defTabSz="2267711" rtl="0">
                      <a:defRPr sz="6138">
                        <a:solidFill>
                          <a:srgbClr val="0061FE"/>
                        </a:solidFill>
                        <a:latin typeface="Geeza Pro Bold"/>
                        <a:ea typeface="Geeza Pro Bold"/>
                        <a:cs typeface="Geeza Pro Bold"/>
                        <a:sym typeface="Geeza Pro Bold"/>
                      </a:defRPr>
                    </a:lvl1pPr>
                  </a:lstStyle>
                  <a:p>
                    <a:pPr/>
                    <a:r>
                      <a:t>(٩ × ٨) + ٤</a:t>
                    </a:r>
                  </a:p>
                </p:txBody>
              </p:sp>
              <p:sp>
                <p:nvSpPr>
                  <p:cNvPr id="260" name="خط"/>
                  <p:cNvSpPr/>
                  <p:nvPr/>
                </p:nvSpPr>
                <p:spPr>
                  <a:xfrm flipH="1" flipV="1">
                    <a:off x="464490" y="1259629"/>
                    <a:ext cx="3598707" cy="1"/>
                  </a:xfrm>
                  <a:prstGeom prst="line">
                    <a:avLst/>
                  </a:prstGeom>
                  <a:noFill/>
                  <a:ln w="63500" cap="flat">
                    <a:solidFill>
                      <a:srgbClr val="0056D6"/>
                    </a:solidFill>
                    <a:prstDash val="solid"/>
                    <a:round/>
                  </a:ln>
                  <a:effectLst/>
                </p:spPr>
                <p:txBody>
                  <a:bodyPr wrap="square" lIns="121919" tIns="121919" rIns="121919" bIns="121919" numCol="1" anchor="t">
                    <a:noAutofit/>
                  </a:bodyPr>
                  <a:lstStyle/>
                  <a:p>
                    <a:pPr defTabSz="2438400" rtl="0">
                      <a:defRPr sz="3600">
                        <a:solidFill>
                          <a:srgbClr val="143E63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pPr>
                  </a:p>
                </p:txBody>
              </p:sp>
            </p:grpSp>
          </p:grpSp>
          <p:sp>
            <p:nvSpPr>
              <p:cNvPr id="263" name="Google Shape;532;p34"/>
              <p:cNvSpPr txBox="1"/>
              <p:nvPr/>
            </p:nvSpPr>
            <p:spPr>
              <a:xfrm>
                <a:off x="0" y="443157"/>
                <a:ext cx="1244447" cy="1320388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243327" rtl="0">
                  <a:defRPr sz="5428">
                    <a:solidFill>
                      <a:srgbClr val="0061FE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=</a:t>
                </a:r>
              </a:p>
            </p:txBody>
          </p:sp>
        </p:grpSp>
        <p:grpSp>
          <p:nvGrpSpPr>
            <p:cNvPr id="268" name="تجميع"/>
            <p:cNvGrpSpPr/>
            <p:nvPr/>
          </p:nvGrpSpPr>
          <p:grpSpPr>
            <a:xfrm>
              <a:off x="0" y="76200"/>
              <a:ext cx="2382423" cy="2403238"/>
              <a:chOff x="0" y="0"/>
              <a:chExt cx="2382422" cy="2403237"/>
            </a:xfrm>
          </p:grpSpPr>
          <p:sp>
            <p:nvSpPr>
              <p:cNvPr id="265" name="Google Shape;532;p34"/>
              <p:cNvSpPr txBox="1"/>
              <p:nvPr/>
            </p:nvSpPr>
            <p:spPr>
              <a:xfrm>
                <a:off x="0" y="784207"/>
                <a:ext cx="2294175" cy="1619031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438400" rtl="0">
                  <a:defRPr sz="6600">
                    <a:solidFill>
                      <a:srgbClr val="B92D5D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٩</a:t>
                </a:r>
              </a:p>
            </p:txBody>
          </p:sp>
          <p:sp>
            <p:nvSpPr>
              <p:cNvPr id="266" name="خط"/>
              <p:cNvSpPr/>
              <p:nvPr/>
            </p:nvSpPr>
            <p:spPr>
              <a:xfrm>
                <a:off x="479614" y="1161652"/>
                <a:ext cx="1511442" cy="1"/>
              </a:xfrm>
              <a:prstGeom prst="line">
                <a:avLst/>
              </a:prstGeom>
              <a:noFill/>
              <a:ln w="63500" cap="flat">
                <a:solidFill>
                  <a:srgbClr val="0056D6"/>
                </a:solidFill>
                <a:prstDash val="solid"/>
                <a:round/>
              </a:ln>
              <a:effectLst/>
            </p:spPr>
            <p:txBody>
              <a:bodyPr wrap="square" lIns="121919" tIns="121919" rIns="121919" bIns="121919" numCol="1" anchor="t">
                <a:noAutofit/>
              </a:bodyPr>
              <a:lstStyle/>
              <a:p>
                <a:pPr defTabSz="2438400" rtl="0">
                  <a:defRPr sz="3600">
                    <a:solidFill>
                      <a:srgbClr val="143E63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7" name="Google Shape;532;p34"/>
              <p:cNvSpPr txBox="1"/>
              <p:nvPr/>
            </p:nvSpPr>
            <p:spPr>
              <a:xfrm>
                <a:off x="88247" y="0"/>
                <a:ext cx="2294176" cy="1390616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121408" rtl="0">
                  <a:defRPr sz="5742">
                    <a:solidFill>
                      <a:srgbClr val="B92D5D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٧٦</a:t>
                </a:r>
              </a:p>
            </p:txBody>
          </p:sp>
        </p:grpSp>
      </p:grpSp>
      <p:sp>
        <p:nvSpPr>
          <p:cNvPr id="270" name="خط"/>
          <p:cNvSpPr/>
          <p:nvPr/>
        </p:nvSpPr>
        <p:spPr>
          <a:xfrm flipH="1" flipV="1">
            <a:off x="3665731" y="4288930"/>
            <a:ext cx="18587520" cy="1"/>
          </a:xfrm>
          <a:prstGeom prst="line">
            <a:avLst/>
          </a:prstGeom>
          <a:ln w="76200" cap="rnd">
            <a:solidFill>
              <a:srgbClr val="7FA2D3"/>
            </a:solidFill>
            <a:custDash>
              <a:ds d="100000" sp="200000"/>
            </a:custDash>
          </a:ln>
          <a:effectLst>
            <a:outerShdw sx="100000" sy="100000" kx="0" ky="0" algn="b" rotWithShape="0" blurRad="76200" dist="38100" dir="5400000">
              <a:srgbClr val="000000">
                <a:alpha val="38000"/>
              </a:srgbClr>
            </a:outerShdw>
          </a:effectLst>
        </p:spPr>
        <p:txBody>
          <a:bodyPr tIns="91439" bIns="91439"/>
          <a:lstStyle/>
          <a:p>
            <a:pPr defTabSz="1828800" rtl="0">
              <a:defRPr sz="28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71" name="خط"/>
          <p:cNvSpPr/>
          <p:nvPr/>
        </p:nvSpPr>
        <p:spPr>
          <a:xfrm flipH="1" flipV="1">
            <a:off x="3665731" y="8439191"/>
            <a:ext cx="18587520" cy="1"/>
          </a:xfrm>
          <a:prstGeom prst="line">
            <a:avLst/>
          </a:prstGeom>
          <a:ln w="76200" cap="rnd">
            <a:solidFill>
              <a:srgbClr val="7FA2D3"/>
            </a:solidFill>
            <a:custDash>
              <a:ds d="100000" sp="200000"/>
            </a:custDash>
          </a:ln>
          <a:effectLst>
            <a:outerShdw sx="100000" sy="100000" kx="0" ky="0" algn="b" rotWithShape="0" blurRad="76200" dist="38100" dir="5400000">
              <a:srgbClr val="000000">
                <a:alpha val="38000"/>
              </a:srgbClr>
            </a:outerShdw>
          </a:effectLst>
        </p:spPr>
        <p:txBody>
          <a:bodyPr tIns="91439" bIns="91439"/>
          <a:lstStyle/>
          <a:p>
            <a:pPr defTabSz="1828800" rtl="0">
              <a:defRPr sz="2800">
                <a:latin typeface="Arial"/>
                <a:ea typeface="Arial"/>
                <a:cs typeface="Arial"/>
                <a:sym typeface="Arial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wipe dir="l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CAA9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96242" y="6873544"/>
            <a:ext cx="5231215" cy="58124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4" name="صورة 14" descr="صورة 14">
            <a:hlinkClick r:id="" invalidUrl="" action="ppaction://hlinkshowjump?jump=nextslide" tgtFrame="" tooltip="" history="1" highlightClick="0" endSnd="0"/>
          </p:cNvPr>
          <p:cNvPicPr>
            <a:picLocks noChangeAspect="1"/>
          </p:cNvPicPr>
          <p:nvPr/>
        </p:nvPicPr>
        <p:blipFill>
          <a:blip r:embed="rId3">
            <a:extLst/>
          </a:blip>
          <a:srcRect l="17519" t="24754" r="19674" b="18517"/>
          <a:stretch>
            <a:fillRect/>
          </a:stretch>
        </p:blipFill>
        <p:spPr>
          <a:xfrm flipH="1" rot="16200000">
            <a:off x="21965199" y="11456606"/>
            <a:ext cx="1193801" cy="8072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75" name="IMG_4892.png" descr="IMG_4892.png"/>
          <p:cNvPicPr>
            <a:picLocks noChangeAspect="1"/>
          </p:cNvPicPr>
          <p:nvPr/>
        </p:nvPicPr>
        <p:blipFill>
          <a:blip r:embed="rId4">
            <a:extLst/>
          </a:blip>
          <a:srcRect l="9195" t="4161" r="1465" b="2550"/>
          <a:stretch>
            <a:fillRect/>
          </a:stretch>
        </p:blipFill>
        <p:spPr>
          <a:xfrm>
            <a:off x="6667957" y="1148171"/>
            <a:ext cx="16117371" cy="83538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wipe dir="l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CAA9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9" name="Group 8">
            <a:hlinkClick r:id="rId2" invalidUrl="" action="ppaction://hlinksldjump" tgtFrame="" tooltip="" history="1" highlightClick="0" endSnd="0"/>
          </p:cNvPr>
          <p:cNvGrpSpPr/>
          <p:nvPr/>
        </p:nvGrpSpPr>
        <p:grpSpPr>
          <a:xfrm>
            <a:off x="600572" y="11441741"/>
            <a:ext cx="1955801" cy="836557"/>
            <a:chOff x="-2" y="-2"/>
            <a:chExt cx="1955800" cy="836556"/>
          </a:xfrm>
        </p:grpSpPr>
        <p:sp>
          <p:nvSpPr>
            <p:cNvPr id="277" name="Freeform 10"/>
            <p:cNvSpPr/>
            <p:nvPr/>
          </p:nvSpPr>
          <p:spPr>
            <a:xfrm>
              <a:off x="-3" y="-3"/>
              <a:ext cx="1955801" cy="8365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10800"/>
                  </a:moveTo>
                  <a:cubicBezTo>
                    <a:pt x="21600" y="4868"/>
                    <a:pt x="19698" y="0"/>
                    <a:pt x="17312" y="0"/>
                  </a:cubicBezTo>
                  <a:lnTo>
                    <a:pt x="4107" y="0"/>
                  </a:lnTo>
                  <a:lnTo>
                    <a:pt x="4107" y="76"/>
                  </a:lnTo>
                  <a:cubicBezTo>
                    <a:pt x="1812" y="304"/>
                    <a:pt x="0" y="5020"/>
                    <a:pt x="0" y="10800"/>
                  </a:cubicBezTo>
                  <a:cubicBezTo>
                    <a:pt x="0" y="16580"/>
                    <a:pt x="1842" y="21296"/>
                    <a:pt x="4107" y="21524"/>
                  </a:cubicBezTo>
                  <a:lnTo>
                    <a:pt x="4107" y="21600"/>
                  </a:lnTo>
                  <a:lnTo>
                    <a:pt x="17312" y="21600"/>
                  </a:lnTo>
                  <a:cubicBezTo>
                    <a:pt x="19668" y="21600"/>
                    <a:pt x="21600" y="16732"/>
                    <a:pt x="21600" y="10800"/>
                  </a:cubicBezTo>
                  <a:close/>
                </a:path>
              </a:pathLst>
            </a:custGeom>
            <a:solidFill>
              <a:srgbClr val="3878D3"/>
            </a:solidFill>
            <a:ln w="12700" cap="flat">
              <a:noFill/>
              <a:miter lim="400000"/>
            </a:ln>
            <a:effectLst/>
          </p:spPr>
          <p:txBody>
            <a:bodyPr wrap="square" lIns="60957" tIns="60957" rIns="60957" bIns="60957" numCol="1" anchor="t">
              <a:noAutofit/>
            </a:bodyPr>
            <a:lstStyle/>
            <a:p>
              <a:pPr/>
            </a:p>
          </p:txBody>
        </p:sp>
        <p:sp>
          <p:nvSpPr>
            <p:cNvPr id="278" name="Freeform 12"/>
            <p:cNvSpPr/>
            <p:nvPr/>
          </p:nvSpPr>
          <p:spPr>
            <a:xfrm>
              <a:off x="591611" y="283926"/>
              <a:ext cx="750705" cy="2686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55" fill="norm" stroke="1" extrusionOk="0">
                  <a:moveTo>
                    <a:pt x="21280" y="9102"/>
                  </a:moveTo>
                  <a:lnTo>
                    <a:pt x="16571" y="323"/>
                  </a:lnTo>
                  <a:cubicBezTo>
                    <a:pt x="16251" y="-245"/>
                    <a:pt x="15840" y="-56"/>
                    <a:pt x="15611" y="829"/>
                  </a:cubicBezTo>
                  <a:cubicBezTo>
                    <a:pt x="15405" y="1713"/>
                    <a:pt x="15474" y="2850"/>
                    <a:pt x="15794" y="3481"/>
                  </a:cubicBezTo>
                  <a:lnTo>
                    <a:pt x="18651" y="8787"/>
                  </a:lnTo>
                  <a:lnTo>
                    <a:pt x="0" y="8787"/>
                  </a:lnTo>
                  <a:lnTo>
                    <a:pt x="0" y="12576"/>
                  </a:lnTo>
                  <a:lnTo>
                    <a:pt x="18651" y="12576"/>
                  </a:lnTo>
                  <a:lnTo>
                    <a:pt x="15794" y="17881"/>
                  </a:lnTo>
                  <a:cubicBezTo>
                    <a:pt x="15474" y="18450"/>
                    <a:pt x="15405" y="19650"/>
                    <a:pt x="15611" y="20534"/>
                  </a:cubicBezTo>
                  <a:cubicBezTo>
                    <a:pt x="15748" y="21102"/>
                    <a:pt x="15954" y="21355"/>
                    <a:pt x="16183" y="21355"/>
                  </a:cubicBezTo>
                  <a:cubicBezTo>
                    <a:pt x="16320" y="21355"/>
                    <a:pt x="16457" y="21229"/>
                    <a:pt x="16571" y="21039"/>
                  </a:cubicBezTo>
                  <a:lnTo>
                    <a:pt x="21303" y="12260"/>
                  </a:lnTo>
                  <a:cubicBezTo>
                    <a:pt x="21486" y="11881"/>
                    <a:pt x="21600" y="11313"/>
                    <a:pt x="21600" y="10681"/>
                  </a:cubicBezTo>
                  <a:cubicBezTo>
                    <a:pt x="21600" y="10050"/>
                    <a:pt x="21486" y="9481"/>
                    <a:pt x="21280" y="910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60957" tIns="60957" rIns="60957" bIns="60957" numCol="1" anchor="t">
              <a:noAutofit/>
            </a:bodyPr>
            <a:lstStyle/>
            <a:p>
              <a:pPr/>
            </a:p>
          </p:txBody>
        </p:sp>
      </p:grpSp>
      <p:pic>
        <p:nvPicPr>
          <p:cNvPr id="280" name="IMG_3565.png" descr="IMG_356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701940" y="9100711"/>
            <a:ext cx="4682061" cy="468206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1" name="IMG_4892.png" descr="IMG_4892.png"/>
          <p:cNvPicPr>
            <a:picLocks noChangeAspect="1"/>
          </p:cNvPicPr>
          <p:nvPr/>
        </p:nvPicPr>
        <p:blipFill>
          <a:blip r:embed="rId4">
            <a:extLst/>
          </a:blip>
          <a:srcRect l="9195" t="4161" r="1465" b="2550"/>
          <a:stretch>
            <a:fillRect/>
          </a:stretch>
        </p:blipFill>
        <p:spPr>
          <a:xfrm>
            <a:off x="6285369" y="939667"/>
            <a:ext cx="16882774" cy="8750572"/>
          </a:xfrm>
          <a:prstGeom prst="rect">
            <a:avLst/>
          </a:prstGeom>
          <a:ln w="12700">
            <a:miter lim="400000"/>
          </a:ln>
        </p:spPr>
      </p:pic>
      <p:sp>
        <p:nvSpPr>
          <p:cNvPr id="282" name="مستطيل"/>
          <p:cNvSpPr/>
          <p:nvPr/>
        </p:nvSpPr>
        <p:spPr>
          <a:xfrm>
            <a:off x="10924147" y="5728718"/>
            <a:ext cx="3770806" cy="1749505"/>
          </a:xfrm>
          <a:prstGeom prst="rect">
            <a:avLst/>
          </a:prstGeom>
          <a:ln w="63500">
            <a:solidFill>
              <a:schemeClr val="accent2"/>
            </a:solidFill>
          </a:ln>
          <a:effectLst>
            <a:outerShdw sx="100000" sy="100000" kx="0" ky="0" algn="b" rotWithShape="0" blurRad="25400" dist="0" dir="5400000">
              <a:srgbClr val="000000">
                <a:alpha val="35000"/>
              </a:srgbClr>
            </a:outerShdw>
          </a:effectLst>
        </p:spPr>
        <p:txBody>
          <a:bodyPr lIns="60957" tIns="60957" rIns="60957" bIns="60957" anchor="ctr"/>
          <a:lstStyle/>
          <a:p>
            <a:pPr/>
          </a:p>
        </p:txBody>
      </p:sp>
      <p:grpSp>
        <p:nvGrpSpPr>
          <p:cNvPr id="301" name="تجميع"/>
          <p:cNvGrpSpPr/>
          <p:nvPr/>
        </p:nvGrpSpPr>
        <p:grpSpPr>
          <a:xfrm>
            <a:off x="1787415" y="3980574"/>
            <a:ext cx="9104984" cy="2689016"/>
            <a:chOff x="0" y="0"/>
            <a:chExt cx="9104982" cy="2689015"/>
          </a:xfrm>
        </p:grpSpPr>
        <p:grpSp>
          <p:nvGrpSpPr>
            <p:cNvPr id="296" name="تجميع"/>
            <p:cNvGrpSpPr/>
            <p:nvPr/>
          </p:nvGrpSpPr>
          <p:grpSpPr>
            <a:xfrm>
              <a:off x="1650609" y="48501"/>
              <a:ext cx="7454374" cy="2640515"/>
              <a:chOff x="0" y="0"/>
              <a:chExt cx="7454373" cy="2640513"/>
            </a:xfrm>
          </p:grpSpPr>
          <p:grpSp>
            <p:nvGrpSpPr>
              <p:cNvPr id="294" name="تجميع"/>
              <p:cNvGrpSpPr/>
              <p:nvPr/>
            </p:nvGrpSpPr>
            <p:grpSpPr>
              <a:xfrm>
                <a:off x="623537" y="0"/>
                <a:ext cx="6830837" cy="2640514"/>
                <a:chOff x="0" y="0"/>
                <a:chExt cx="6830835" cy="2640513"/>
              </a:xfrm>
            </p:grpSpPr>
            <p:grpSp>
              <p:nvGrpSpPr>
                <p:cNvPr id="289" name="تجميع"/>
                <p:cNvGrpSpPr/>
                <p:nvPr/>
              </p:nvGrpSpPr>
              <p:grpSpPr>
                <a:xfrm>
                  <a:off x="3589437" y="25399"/>
                  <a:ext cx="3241399" cy="2285997"/>
                  <a:chOff x="0" y="0"/>
                  <a:chExt cx="3241398" cy="2285995"/>
                </a:xfrm>
              </p:grpSpPr>
              <p:sp>
                <p:nvSpPr>
                  <p:cNvPr id="283" name="Google Shape;532;p34"/>
                  <p:cNvSpPr txBox="1"/>
                  <p:nvPr/>
                </p:nvSpPr>
                <p:spPr>
                  <a:xfrm>
                    <a:off x="0" y="197069"/>
                    <a:ext cx="1540819" cy="1568405"/>
                  </a:xfrm>
                  <a:prstGeom prst="rect">
                    <a:avLst/>
                  </a:prstGeom>
                  <a:noFill/>
                  <a:ln w="254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:ma14="http://schemas.microsoft.com/office/mac/drawingml/2011/main" val="1"/>
                    </a:ext>
                  </a:extLst>
                </p:spPr>
                <p:txBody>
                  <a:bodyPr wrap="square" lIns="243799" tIns="243799" rIns="243799" bIns="243799" numCol="1" anchor="ctr">
                    <a:normAutofit fontScale="100000" lnSpcReduction="0"/>
                  </a:bodyPr>
                  <a:lstStyle>
                    <a:lvl1pPr algn="ctr" defTabSz="2438400" rtl="0">
                      <a:defRPr sz="5900">
                        <a:solidFill>
                          <a:srgbClr val="0061FE"/>
                        </a:solidFill>
                        <a:latin typeface="Geeza Pro Bold"/>
                        <a:ea typeface="Geeza Pro Bold"/>
                        <a:cs typeface="Geeza Pro Bold"/>
                        <a:sym typeface="Geeza Pro Bold"/>
                      </a:defRPr>
                    </a:lvl1pPr>
                  </a:lstStyle>
                  <a:p>
                    <a:pPr/>
                    <a:r>
                      <a:t>=</a:t>
                    </a:r>
                  </a:p>
                </p:txBody>
              </p:sp>
              <p:grpSp>
                <p:nvGrpSpPr>
                  <p:cNvPr id="288" name="تجميع"/>
                  <p:cNvGrpSpPr/>
                  <p:nvPr/>
                </p:nvGrpSpPr>
                <p:grpSpPr>
                  <a:xfrm>
                    <a:off x="770409" y="-1"/>
                    <a:ext cx="2470990" cy="2285997"/>
                    <a:chOff x="0" y="0"/>
                    <a:chExt cx="2470988" cy="2285995"/>
                  </a:xfrm>
                </p:grpSpPr>
                <p:sp>
                  <p:nvSpPr>
                    <p:cNvPr id="284" name="Google Shape;532;p34"/>
                    <p:cNvSpPr txBox="1"/>
                    <p:nvPr/>
                  </p:nvSpPr>
                  <p:spPr>
                    <a:xfrm>
                      <a:off x="610635" y="895379"/>
                      <a:ext cx="1860354" cy="1390617"/>
                    </a:xfrm>
                    <a:prstGeom prst="rect">
                      <a:avLst/>
                    </a:prstGeom>
                    <a:noFill/>
                    <a:ln w="254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val="1"/>
                      </a:ext>
                    </a:extLst>
                  </p:spPr>
                  <p:txBody>
                    <a:bodyPr wrap="square" lIns="243799" tIns="243799" rIns="243799" bIns="243799" numCol="1" anchor="ctr">
                      <a:normAutofit fontScale="100000" lnSpcReduction="0"/>
                    </a:bodyPr>
                    <a:lstStyle>
                      <a:lvl1pPr algn="ctr" defTabSz="2121408" rtl="0">
                        <a:defRPr sz="5742">
                          <a:solidFill>
                            <a:srgbClr val="0061FE"/>
                          </a:solidFill>
                          <a:latin typeface="Geeza Pro Bold"/>
                          <a:ea typeface="Geeza Pro Bold"/>
                          <a:cs typeface="Geeza Pro Bold"/>
                          <a:sym typeface="Geeza Pro Bold"/>
                        </a:defRPr>
                      </a:lvl1pPr>
                    </a:lstStyle>
                    <a:p>
                      <a:pPr/>
                      <a:r>
                        <a:t>٤</a:t>
                      </a:r>
                    </a:p>
                  </p:txBody>
                </p:sp>
                <p:sp>
                  <p:nvSpPr>
                    <p:cNvPr id="285" name="خط"/>
                    <p:cNvSpPr/>
                    <p:nvPr/>
                  </p:nvSpPr>
                  <p:spPr>
                    <a:xfrm>
                      <a:off x="1023682" y="1164463"/>
                      <a:ext cx="1034261" cy="1"/>
                    </a:xfrm>
                    <a:prstGeom prst="line">
                      <a:avLst/>
                    </a:prstGeom>
                    <a:noFill/>
                    <a:ln w="63500" cap="flat">
                      <a:solidFill>
                        <a:srgbClr val="0056D6"/>
                      </a:solidFill>
                      <a:prstDash val="solid"/>
                      <a:round/>
                    </a:ln>
                    <a:effectLst/>
                  </p:spPr>
                  <p:txBody>
                    <a:bodyPr wrap="square" lIns="121919" tIns="121919" rIns="121919" bIns="121919" numCol="1" anchor="t">
                      <a:noAutofit/>
                    </a:bodyPr>
                    <a:lstStyle/>
                    <a:p>
                      <a:pPr defTabSz="2438400" rtl="0">
                        <a:defRPr sz="3600">
                          <a:solidFill>
                            <a:srgbClr val="143E63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</a:p>
                  </p:txBody>
                </p:sp>
                <p:sp>
                  <p:nvSpPr>
                    <p:cNvPr id="286" name="Google Shape;532;p34"/>
                    <p:cNvSpPr txBox="1"/>
                    <p:nvPr/>
                  </p:nvSpPr>
                  <p:spPr>
                    <a:xfrm>
                      <a:off x="742936" y="0"/>
                      <a:ext cx="1531368" cy="1590688"/>
                    </a:xfrm>
                    <a:prstGeom prst="rect">
                      <a:avLst/>
                    </a:prstGeom>
                    <a:noFill/>
                    <a:ln w="254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val="1"/>
                      </a:ext>
                    </a:extLst>
                  </p:spPr>
                  <p:txBody>
                    <a:bodyPr wrap="square" lIns="243799" tIns="243799" rIns="243799" bIns="243799" numCol="1" anchor="ctr">
                      <a:normAutofit fontScale="100000" lnSpcReduction="0"/>
                    </a:bodyPr>
                    <a:lstStyle>
                      <a:lvl1pPr algn="ctr" defTabSz="2438400" rtl="0">
                        <a:defRPr sz="6600">
                          <a:solidFill>
                            <a:srgbClr val="0061FE"/>
                          </a:solidFill>
                          <a:latin typeface="Geeza Pro Bold"/>
                          <a:ea typeface="Geeza Pro Bold"/>
                          <a:cs typeface="Geeza Pro Bold"/>
                          <a:sym typeface="Geeza Pro Bold"/>
                        </a:defRPr>
                      </a:lvl1pPr>
                    </a:lstStyle>
                    <a:p>
                      <a:pPr/>
                      <a:r>
                        <a:t>٣</a:t>
                      </a:r>
                    </a:p>
                  </p:txBody>
                </p:sp>
                <p:sp>
                  <p:nvSpPr>
                    <p:cNvPr id="287" name="Google Shape;532;p34"/>
                    <p:cNvSpPr txBox="1"/>
                    <p:nvPr/>
                  </p:nvSpPr>
                  <p:spPr>
                    <a:xfrm>
                      <a:off x="0" y="273869"/>
                      <a:ext cx="1531368" cy="1590689"/>
                    </a:xfrm>
                    <a:prstGeom prst="rect">
                      <a:avLst/>
                    </a:prstGeom>
                    <a:noFill/>
                    <a:ln w="254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val="1"/>
                      </a:ext>
                    </a:extLst>
                  </p:spPr>
                  <p:txBody>
                    <a:bodyPr wrap="square" lIns="243799" tIns="243799" rIns="243799" bIns="243799" numCol="1" anchor="ctr">
                      <a:normAutofit fontScale="100000" lnSpcReduction="0"/>
                    </a:bodyPr>
                    <a:lstStyle>
                      <a:lvl1pPr algn="ctr" defTabSz="2438400" rtl="0">
                        <a:defRPr sz="6600">
                          <a:solidFill>
                            <a:srgbClr val="0061FE"/>
                          </a:solidFill>
                          <a:latin typeface="Geeza Pro Bold"/>
                          <a:ea typeface="Geeza Pro Bold"/>
                          <a:cs typeface="Geeza Pro Bold"/>
                          <a:sym typeface="Geeza Pro Bold"/>
                        </a:defRPr>
                      </a:lvl1pPr>
                    </a:lstStyle>
                    <a:p>
                      <a:pPr/>
                      <a:r>
                        <a:t>٤</a:t>
                      </a:r>
                    </a:p>
                  </p:txBody>
                </p:sp>
              </p:grpSp>
            </p:grpSp>
            <p:grpSp>
              <p:nvGrpSpPr>
                <p:cNvPr id="293" name="تجميع"/>
                <p:cNvGrpSpPr/>
                <p:nvPr/>
              </p:nvGrpSpPr>
              <p:grpSpPr>
                <a:xfrm>
                  <a:off x="0" y="0"/>
                  <a:ext cx="4063895" cy="2640514"/>
                  <a:chOff x="0" y="0"/>
                  <a:chExt cx="4063894" cy="2640513"/>
                </a:xfrm>
              </p:grpSpPr>
              <p:sp>
                <p:nvSpPr>
                  <p:cNvPr id="290" name="Google Shape;532;p34"/>
                  <p:cNvSpPr txBox="1"/>
                  <p:nvPr/>
                </p:nvSpPr>
                <p:spPr>
                  <a:xfrm>
                    <a:off x="739757" y="942810"/>
                    <a:ext cx="2715305" cy="1697704"/>
                  </a:xfrm>
                  <a:prstGeom prst="rect">
                    <a:avLst/>
                  </a:prstGeom>
                  <a:noFill/>
                  <a:ln w="254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:ma14="http://schemas.microsoft.com/office/mac/drawingml/2011/main" val="1"/>
                    </a:ext>
                  </a:extLst>
                </p:spPr>
                <p:txBody>
                  <a:bodyPr wrap="square" lIns="243799" tIns="243799" rIns="243799" bIns="243799" numCol="1" anchor="ctr">
                    <a:normAutofit fontScale="100000" lnSpcReduction="0"/>
                  </a:bodyPr>
                  <a:lstStyle>
                    <a:lvl1pPr algn="ctr" defTabSz="2438400" rtl="0">
                      <a:defRPr sz="6600">
                        <a:solidFill>
                          <a:srgbClr val="0061FE"/>
                        </a:solidFill>
                        <a:latin typeface="Geeza Pro Bold"/>
                        <a:ea typeface="Geeza Pro Bold"/>
                        <a:cs typeface="Geeza Pro Bold"/>
                        <a:sym typeface="Geeza Pro Bold"/>
                      </a:defRPr>
                    </a:lvl1pPr>
                  </a:lstStyle>
                  <a:p>
                    <a:pPr/>
                    <a:r>
                      <a:t>٤</a:t>
                    </a:r>
                  </a:p>
                </p:txBody>
              </p:sp>
              <p:sp>
                <p:nvSpPr>
                  <p:cNvPr id="291" name="Google Shape;532;p34"/>
                  <p:cNvSpPr txBox="1"/>
                  <p:nvPr/>
                </p:nvSpPr>
                <p:spPr>
                  <a:xfrm>
                    <a:off x="0" y="0"/>
                    <a:ext cx="4063895" cy="1497927"/>
                  </a:xfrm>
                  <a:prstGeom prst="rect">
                    <a:avLst/>
                  </a:prstGeom>
                  <a:noFill/>
                  <a:ln w="254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:ma14="http://schemas.microsoft.com/office/mac/drawingml/2011/main" val="1"/>
                    </a:ext>
                  </a:extLst>
                </p:spPr>
                <p:txBody>
                  <a:bodyPr wrap="square" lIns="243799" tIns="243799" rIns="243799" bIns="243799" numCol="1" anchor="ctr">
                    <a:normAutofit fontScale="100000" lnSpcReduction="0"/>
                  </a:bodyPr>
                  <a:lstStyle>
                    <a:lvl1pPr algn="ctr" defTabSz="2194559" rtl="0">
                      <a:defRPr sz="5940">
                        <a:solidFill>
                          <a:srgbClr val="0061FE"/>
                        </a:solidFill>
                        <a:latin typeface="Geeza Pro Bold"/>
                        <a:ea typeface="Geeza Pro Bold"/>
                        <a:cs typeface="Geeza Pro Bold"/>
                        <a:sym typeface="Geeza Pro Bold"/>
                      </a:defRPr>
                    </a:lvl1pPr>
                  </a:lstStyle>
                  <a:p>
                    <a:pPr/>
                    <a:r>
                      <a:t>(٤ × ٤) + ٣</a:t>
                    </a:r>
                  </a:p>
                </p:txBody>
              </p:sp>
              <p:sp>
                <p:nvSpPr>
                  <p:cNvPr id="292" name="خط"/>
                  <p:cNvSpPr/>
                  <p:nvPr/>
                </p:nvSpPr>
                <p:spPr>
                  <a:xfrm flipH="1" flipV="1">
                    <a:off x="369612" y="1313776"/>
                    <a:ext cx="3324670" cy="1"/>
                  </a:xfrm>
                  <a:prstGeom prst="line">
                    <a:avLst/>
                  </a:prstGeom>
                  <a:noFill/>
                  <a:ln w="63500" cap="flat">
                    <a:solidFill>
                      <a:srgbClr val="0056D6"/>
                    </a:solidFill>
                    <a:prstDash val="solid"/>
                    <a:round/>
                  </a:ln>
                  <a:effectLst/>
                </p:spPr>
                <p:txBody>
                  <a:bodyPr wrap="square" lIns="121919" tIns="121919" rIns="121919" bIns="121919" numCol="1" anchor="t">
                    <a:noAutofit/>
                  </a:bodyPr>
                  <a:lstStyle/>
                  <a:p>
                    <a:pPr defTabSz="2438400" rtl="0">
                      <a:defRPr sz="3600">
                        <a:solidFill>
                          <a:srgbClr val="143E63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pPr>
                  </a:p>
                </p:txBody>
              </p:sp>
            </p:grpSp>
          </p:grpSp>
          <p:sp>
            <p:nvSpPr>
              <p:cNvPr id="295" name="Google Shape;532;p34"/>
              <p:cNvSpPr txBox="1"/>
              <p:nvPr/>
            </p:nvSpPr>
            <p:spPr>
              <a:xfrm>
                <a:off x="0" y="418608"/>
                <a:ext cx="1116226" cy="1320388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243327" rtl="0">
                  <a:defRPr sz="5428">
                    <a:solidFill>
                      <a:srgbClr val="0061FE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=</a:t>
                </a:r>
              </a:p>
            </p:txBody>
          </p:sp>
        </p:grpSp>
        <p:grpSp>
          <p:nvGrpSpPr>
            <p:cNvPr id="300" name="تجميع"/>
            <p:cNvGrpSpPr/>
            <p:nvPr/>
          </p:nvGrpSpPr>
          <p:grpSpPr>
            <a:xfrm>
              <a:off x="-1" y="0"/>
              <a:ext cx="2136951" cy="2403238"/>
              <a:chOff x="0" y="0"/>
              <a:chExt cx="2136949" cy="2403237"/>
            </a:xfrm>
          </p:grpSpPr>
          <p:sp>
            <p:nvSpPr>
              <p:cNvPr id="297" name="Google Shape;532;p34"/>
              <p:cNvSpPr txBox="1"/>
              <p:nvPr/>
            </p:nvSpPr>
            <p:spPr>
              <a:xfrm>
                <a:off x="0" y="784207"/>
                <a:ext cx="2057795" cy="1619031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438400" rtl="0">
                  <a:defRPr sz="6600">
                    <a:solidFill>
                      <a:srgbClr val="B92D5D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٤</a:t>
                </a:r>
              </a:p>
            </p:txBody>
          </p:sp>
          <p:sp>
            <p:nvSpPr>
              <p:cNvPr id="298" name="خط"/>
              <p:cNvSpPr/>
              <p:nvPr/>
            </p:nvSpPr>
            <p:spPr>
              <a:xfrm>
                <a:off x="430197" y="1161652"/>
                <a:ext cx="1355711" cy="1"/>
              </a:xfrm>
              <a:prstGeom prst="line">
                <a:avLst/>
              </a:prstGeom>
              <a:noFill/>
              <a:ln w="63500" cap="flat">
                <a:solidFill>
                  <a:srgbClr val="0056D6"/>
                </a:solidFill>
                <a:prstDash val="solid"/>
                <a:round/>
              </a:ln>
              <a:effectLst/>
            </p:spPr>
            <p:txBody>
              <a:bodyPr wrap="square" lIns="121919" tIns="121919" rIns="121919" bIns="121919" numCol="1" anchor="t">
                <a:noAutofit/>
              </a:bodyPr>
              <a:lstStyle/>
              <a:p>
                <a:pPr defTabSz="2438400" rtl="0">
                  <a:defRPr sz="3600">
                    <a:solidFill>
                      <a:srgbClr val="143E63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99" name="Google Shape;532;p34"/>
              <p:cNvSpPr txBox="1"/>
              <p:nvPr/>
            </p:nvSpPr>
            <p:spPr>
              <a:xfrm>
                <a:off x="79155" y="0"/>
                <a:ext cx="2057795" cy="1390616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121408" rtl="0">
                  <a:defRPr sz="5742">
                    <a:solidFill>
                      <a:srgbClr val="B92D5D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١٩</a:t>
                </a: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wipe dir="l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7EC1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IMG_3573.png" descr="IMG_3573.png"/>
          <p:cNvPicPr>
            <a:picLocks noChangeAspect="1"/>
          </p:cNvPicPr>
          <p:nvPr/>
        </p:nvPicPr>
        <p:blipFill>
          <a:blip r:embed="rId2">
            <a:extLst/>
          </a:blip>
          <a:srcRect l="0" t="20327" r="0" b="19768"/>
          <a:stretch>
            <a:fillRect/>
          </a:stretch>
        </p:blipFill>
        <p:spPr>
          <a:xfrm>
            <a:off x="0" y="8426087"/>
            <a:ext cx="7603195" cy="4554622"/>
          </a:xfrm>
          <a:prstGeom prst="rect">
            <a:avLst/>
          </a:prstGeom>
          <a:ln w="12700">
            <a:miter lim="400000"/>
          </a:ln>
        </p:spPr>
      </p:pic>
      <p:pic>
        <p:nvPicPr>
          <p:cNvPr id="304" name="صورة 10" descr="صورة 10">
            <a:hlinkClick r:id="" invalidUrl="" action="ppaction://hlinkshowjump?jump=nextslide" tgtFrame="" tooltip="" history="1" highlightClick="0" endSnd="0"/>
          </p:cNvPr>
          <p:cNvPicPr>
            <a:picLocks noChangeAspect="1"/>
          </p:cNvPicPr>
          <p:nvPr/>
        </p:nvPicPr>
        <p:blipFill>
          <a:blip r:embed="rId3">
            <a:extLst/>
          </a:blip>
          <a:srcRect l="17519" t="24753" r="19674" b="18517"/>
          <a:stretch>
            <a:fillRect/>
          </a:stretch>
        </p:blipFill>
        <p:spPr>
          <a:xfrm flipH="1" rot="16200000">
            <a:off x="21840924" y="11456606"/>
            <a:ext cx="1193801" cy="807282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" name="IMG_4893.png" descr="IMG_4893.png"/>
          <p:cNvPicPr>
            <a:picLocks noChangeAspect="1"/>
          </p:cNvPicPr>
          <p:nvPr/>
        </p:nvPicPr>
        <p:blipFill>
          <a:blip r:embed="rId4">
            <a:extLst/>
          </a:blip>
          <a:srcRect l="3294" t="2607" r="0" b="8582"/>
          <a:stretch>
            <a:fillRect/>
          </a:stretch>
        </p:blipFill>
        <p:spPr>
          <a:xfrm>
            <a:off x="6771165" y="939667"/>
            <a:ext cx="16070451" cy="91322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wipe dir="l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7EC1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9" name="Group 8">
            <a:hlinkClick r:id="rId2" invalidUrl="" action="ppaction://hlinksldjump" tgtFrame="" tooltip="" history="1" highlightClick="0" endSnd="0"/>
          </p:cNvPr>
          <p:cNvGrpSpPr/>
          <p:nvPr/>
        </p:nvGrpSpPr>
        <p:grpSpPr>
          <a:xfrm>
            <a:off x="600572" y="11577208"/>
            <a:ext cx="1955801" cy="836557"/>
            <a:chOff x="-2" y="-2"/>
            <a:chExt cx="1955800" cy="836556"/>
          </a:xfrm>
        </p:grpSpPr>
        <p:sp>
          <p:nvSpPr>
            <p:cNvPr id="307" name="Freeform 10"/>
            <p:cNvSpPr/>
            <p:nvPr/>
          </p:nvSpPr>
          <p:spPr>
            <a:xfrm>
              <a:off x="-3" y="-3"/>
              <a:ext cx="1955801" cy="8365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10800"/>
                  </a:moveTo>
                  <a:cubicBezTo>
                    <a:pt x="21600" y="4868"/>
                    <a:pt x="19698" y="0"/>
                    <a:pt x="17312" y="0"/>
                  </a:cubicBezTo>
                  <a:lnTo>
                    <a:pt x="4107" y="0"/>
                  </a:lnTo>
                  <a:lnTo>
                    <a:pt x="4107" y="76"/>
                  </a:lnTo>
                  <a:cubicBezTo>
                    <a:pt x="1812" y="304"/>
                    <a:pt x="0" y="5020"/>
                    <a:pt x="0" y="10800"/>
                  </a:cubicBezTo>
                  <a:cubicBezTo>
                    <a:pt x="0" y="16580"/>
                    <a:pt x="1842" y="21296"/>
                    <a:pt x="4107" y="21524"/>
                  </a:cubicBezTo>
                  <a:lnTo>
                    <a:pt x="4107" y="21600"/>
                  </a:lnTo>
                  <a:lnTo>
                    <a:pt x="17312" y="21600"/>
                  </a:lnTo>
                  <a:cubicBezTo>
                    <a:pt x="19668" y="21600"/>
                    <a:pt x="21600" y="16732"/>
                    <a:pt x="21600" y="10800"/>
                  </a:cubicBezTo>
                  <a:close/>
                </a:path>
              </a:pathLst>
            </a:custGeom>
            <a:solidFill>
              <a:srgbClr val="3878D3"/>
            </a:solidFill>
            <a:ln w="12700" cap="flat">
              <a:noFill/>
              <a:miter lim="400000"/>
            </a:ln>
            <a:effectLst/>
          </p:spPr>
          <p:txBody>
            <a:bodyPr wrap="square" lIns="60957" tIns="60957" rIns="60957" bIns="60957" numCol="1" anchor="t">
              <a:noAutofit/>
            </a:bodyPr>
            <a:lstStyle/>
            <a:p>
              <a:pPr/>
            </a:p>
          </p:txBody>
        </p:sp>
        <p:sp>
          <p:nvSpPr>
            <p:cNvPr id="308" name="Freeform 12"/>
            <p:cNvSpPr/>
            <p:nvPr/>
          </p:nvSpPr>
          <p:spPr>
            <a:xfrm>
              <a:off x="591611" y="283926"/>
              <a:ext cx="750705" cy="2686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55" fill="norm" stroke="1" extrusionOk="0">
                  <a:moveTo>
                    <a:pt x="21280" y="9102"/>
                  </a:moveTo>
                  <a:lnTo>
                    <a:pt x="16571" y="323"/>
                  </a:lnTo>
                  <a:cubicBezTo>
                    <a:pt x="16251" y="-245"/>
                    <a:pt x="15840" y="-56"/>
                    <a:pt x="15611" y="829"/>
                  </a:cubicBezTo>
                  <a:cubicBezTo>
                    <a:pt x="15405" y="1713"/>
                    <a:pt x="15474" y="2850"/>
                    <a:pt x="15794" y="3481"/>
                  </a:cubicBezTo>
                  <a:lnTo>
                    <a:pt x="18651" y="8787"/>
                  </a:lnTo>
                  <a:lnTo>
                    <a:pt x="0" y="8787"/>
                  </a:lnTo>
                  <a:lnTo>
                    <a:pt x="0" y="12576"/>
                  </a:lnTo>
                  <a:lnTo>
                    <a:pt x="18651" y="12576"/>
                  </a:lnTo>
                  <a:lnTo>
                    <a:pt x="15794" y="17881"/>
                  </a:lnTo>
                  <a:cubicBezTo>
                    <a:pt x="15474" y="18450"/>
                    <a:pt x="15405" y="19650"/>
                    <a:pt x="15611" y="20534"/>
                  </a:cubicBezTo>
                  <a:cubicBezTo>
                    <a:pt x="15748" y="21102"/>
                    <a:pt x="15954" y="21355"/>
                    <a:pt x="16183" y="21355"/>
                  </a:cubicBezTo>
                  <a:cubicBezTo>
                    <a:pt x="16320" y="21355"/>
                    <a:pt x="16457" y="21229"/>
                    <a:pt x="16571" y="21039"/>
                  </a:cubicBezTo>
                  <a:lnTo>
                    <a:pt x="21303" y="12260"/>
                  </a:lnTo>
                  <a:cubicBezTo>
                    <a:pt x="21486" y="11881"/>
                    <a:pt x="21600" y="11313"/>
                    <a:pt x="21600" y="10681"/>
                  </a:cubicBezTo>
                  <a:cubicBezTo>
                    <a:pt x="21600" y="10050"/>
                    <a:pt x="21486" y="9481"/>
                    <a:pt x="21280" y="910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60957" tIns="60957" rIns="60957" bIns="60957" numCol="1" anchor="t">
              <a:noAutofit/>
            </a:bodyPr>
            <a:lstStyle/>
            <a:p>
              <a:pPr/>
            </a:p>
          </p:txBody>
        </p:sp>
      </p:grpSp>
      <p:pic>
        <p:nvPicPr>
          <p:cNvPr id="310" name="IMG_3560.png" descr="IMG_356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8950790" y="8577323"/>
            <a:ext cx="5433211" cy="5433211"/>
          </a:xfrm>
          <a:prstGeom prst="rect">
            <a:avLst/>
          </a:prstGeom>
          <a:ln w="12700">
            <a:miter lim="400000"/>
          </a:ln>
        </p:spPr>
      </p:pic>
      <p:pic>
        <p:nvPicPr>
          <p:cNvPr id="311" name="IMG_4893.png" descr="IMG_4893.png"/>
          <p:cNvPicPr>
            <a:picLocks noChangeAspect="1"/>
          </p:cNvPicPr>
          <p:nvPr/>
        </p:nvPicPr>
        <p:blipFill>
          <a:blip r:embed="rId4">
            <a:extLst/>
          </a:blip>
          <a:srcRect l="78313" t="31895" r="0" b="48735"/>
          <a:stretch>
            <a:fillRect/>
          </a:stretch>
        </p:blipFill>
        <p:spPr>
          <a:xfrm>
            <a:off x="13856593" y="775496"/>
            <a:ext cx="4604494" cy="2544715"/>
          </a:xfrm>
          <a:prstGeom prst="rect">
            <a:avLst/>
          </a:prstGeom>
          <a:ln w="12700">
            <a:miter lim="400000"/>
          </a:ln>
        </p:spPr>
      </p:pic>
      <p:pic>
        <p:nvPicPr>
          <p:cNvPr id="312" name="IMG_4893.png" descr="IMG_4893.png"/>
          <p:cNvPicPr>
            <a:picLocks noChangeAspect="1"/>
          </p:cNvPicPr>
          <p:nvPr/>
        </p:nvPicPr>
        <p:blipFill>
          <a:blip r:embed="rId4">
            <a:extLst/>
          </a:blip>
          <a:srcRect l="79105" t="53124" r="0" b="27506"/>
          <a:stretch>
            <a:fillRect/>
          </a:stretch>
        </p:blipFill>
        <p:spPr>
          <a:xfrm>
            <a:off x="14024867" y="4618329"/>
            <a:ext cx="4436191" cy="2544715"/>
          </a:xfrm>
          <a:prstGeom prst="rect">
            <a:avLst/>
          </a:prstGeom>
          <a:ln w="12700">
            <a:miter lim="400000"/>
          </a:ln>
        </p:spPr>
      </p:pic>
      <p:pic>
        <p:nvPicPr>
          <p:cNvPr id="313" name="IMG_4893.png" descr="IMG_4893.png"/>
          <p:cNvPicPr>
            <a:picLocks noChangeAspect="1"/>
          </p:cNvPicPr>
          <p:nvPr/>
        </p:nvPicPr>
        <p:blipFill>
          <a:blip r:embed="rId4">
            <a:extLst/>
          </a:blip>
          <a:srcRect l="79105" t="73621" r="0" b="7009"/>
          <a:stretch>
            <a:fillRect/>
          </a:stretch>
        </p:blipFill>
        <p:spPr>
          <a:xfrm>
            <a:off x="14024867" y="8461162"/>
            <a:ext cx="4436191" cy="254471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23" name="تجميع"/>
          <p:cNvGrpSpPr/>
          <p:nvPr/>
        </p:nvGrpSpPr>
        <p:grpSpPr>
          <a:xfrm>
            <a:off x="7742745" y="749131"/>
            <a:ext cx="3411798" cy="3869199"/>
            <a:chOff x="0" y="0"/>
            <a:chExt cx="3411796" cy="3869197"/>
          </a:xfrm>
        </p:grpSpPr>
        <p:sp>
          <p:nvSpPr>
            <p:cNvPr id="314" name="Google Shape;532;p34"/>
            <p:cNvSpPr txBox="1"/>
            <p:nvPr/>
          </p:nvSpPr>
          <p:spPr>
            <a:xfrm>
              <a:off x="1475847" y="857210"/>
              <a:ext cx="1304413" cy="140749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243799" tIns="243799" rIns="243799" bIns="243799" numCol="1" anchor="ctr">
              <a:normAutofit fontScale="100000" lnSpcReduction="0"/>
            </a:bodyPr>
            <a:lstStyle>
              <a:lvl1pPr algn="ctr" defTabSz="2170176" rtl="0">
                <a:defRPr sz="5874">
                  <a:solidFill>
                    <a:srgbClr val="0061FE"/>
                  </a:solidFill>
                  <a:latin typeface="Geeza Pro Bold"/>
                  <a:ea typeface="Geeza Pro Bold"/>
                  <a:cs typeface="Geeza Pro Bold"/>
                  <a:sym typeface="Geeza Pro Bold"/>
                </a:defRPr>
              </a:lvl1pPr>
            </a:lstStyle>
            <a:p>
              <a:pPr/>
              <a:r>
                <a:t>٣٧</a:t>
              </a:r>
            </a:p>
          </p:txBody>
        </p:sp>
        <p:sp>
          <p:nvSpPr>
            <p:cNvPr id="315" name="خط"/>
            <p:cNvSpPr/>
            <p:nvPr/>
          </p:nvSpPr>
          <p:spPr>
            <a:xfrm flipH="1">
              <a:off x="1675239" y="2680986"/>
              <a:ext cx="1230731" cy="1"/>
            </a:xfrm>
            <a:prstGeom prst="line">
              <a:avLst/>
            </a:prstGeom>
            <a:noFill/>
            <a:ln w="63500" cap="flat">
              <a:solidFill>
                <a:srgbClr val="0056D6"/>
              </a:solidFill>
              <a:prstDash val="solid"/>
              <a:round/>
            </a:ln>
            <a:effectLst/>
          </p:spPr>
          <p:txBody>
            <a:bodyPr wrap="square" lIns="121919" tIns="121919" rIns="121919" bIns="121919" numCol="1" anchor="t">
              <a:noAutofit/>
            </a:bodyPr>
            <a:lstStyle/>
            <a:p>
              <a:pPr defTabSz="2438400" rtl="0">
                <a:defRPr sz="3600">
                  <a:solidFill>
                    <a:srgbClr val="143E63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16" name="Google Shape;532;p34"/>
            <p:cNvSpPr txBox="1"/>
            <p:nvPr/>
          </p:nvSpPr>
          <p:spPr>
            <a:xfrm>
              <a:off x="2500961" y="1099351"/>
              <a:ext cx="910836" cy="140749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243799" tIns="243799" rIns="243799" bIns="243799" numCol="1" anchor="ctr">
              <a:normAutofit fontScale="100000" lnSpcReduction="0"/>
            </a:bodyPr>
            <a:lstStyle>
              <a:lvl1pPr algn="ctr" defTabSz="2218944" rtl="0">
                <a:defRPr sz="6006">
                  <a:solidFill>
                    <a:srgbClr val="0061FE"/>
                  </a:solidFill>
                  <a:latin typeface="Geeza Pro Bold"/>
                  <a:ea typeface="Geeza Pro Bold"/>
                  <a:cs typeface="Geeza Pro Bold"/>
                  <a:sym typeface="Geeza Pro Bold"/>
                </a:defRPr>
              </a:lvl1pPr>
            </a:lstStyle>
            <a:p>
              <a:pPr/>
              <a:r>
                <a:t>-</a:t>
              </a:r>
            </a:p>
          </p:txBody>
        </p:sp>
        <p:grpSp>
          <p:nvGrpSpPr>
            <p:cNvPr id="322" name="تجميع"/>
            <p:cNvGrpSpPr/>
            <p:nvPr/>
          </p:nvGrpSpPr>
          <p:grpSpPr>
            <a:xfrm>
              <a:off x="0" y="-1"/>
              <a:ext cx="3411797" cy="3869199"/>
              <a:chOff x="0" y="0"/>
              <a:chExt cx="3411796" cy="3869197"/>
            </a:xfrm>
          </p:grpSpPr>
          <p:pic>
            <p:nvPicPr>
              <p:cNvPr id="317" name="IMG_3246.png" descr="IMG_3246.png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rcRect l="0" t="0" r="0" b="0"/>
              <a:stretch>
                <a:fillRect/>
              </a:stretch>
            </p:blipFill>
            <p:spPr>
              <a:xfrm>
                <a:off x="0" y="755937"/>
                <a:ext cx="3411797" cy="156623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318" name="Google Shape;532;p34"/>
              <p:cNvSpPr txBox="1"/>
              <p:nvPr/>
            </p:nvSpPr>
            <p:spPr>
              <a:xfrm>
                <a:off x="216457" y="745168"/>
                <a:ext cx="1304414" cy="1407492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170176" rtl="0">
                  <a:defRPr sz="5874">
                    <a:solidFill>
                      <a:srgbClr val="4E7A27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٩</a:t>
                </a:r>
              </a:p>
            </p:txBody>
          </p:sp>
          <p:sp>
            <p:nvSpPr>
              <p:cNvPr id="319" name="Google Shape;532;p34"/>
              <p:cNvSpPr txBox="1"/>
              <p:nvPr/>
            </p:nvSpPr>
            <p:spPr>
              <a:xfrm>
                <a:off x="1356221" y="0"/>
                <a:ext cx="1304413" cy="1448914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267711" rtl="0">
                  <a:defRPr sz="6138">
                    <a:solidFill>
                      <a:srgbClr val="99244F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٤</a:t>
                </a:r>
              </a:p>
            </p:txBody>
          </p:sp>
          <p:sp>
            <p:nvSpPr>
              <p:cNvPr id="320" name="Google Shape;532;p34"/>
              <p:cNvSpPr txBox="1"/>
              <p:nvPr/>
            </p:nvSpPr>
            <p:spPr>
              <a:xfrm>
                <a:off x="1448256" y="1538971"/>
                <a:ext cx="1449641" cy="1483600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365248" rtl="0">
                  <a:defRPr sz="6402">
                    <a:solidFill>
                      <a:srgbClr val="0061FE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٣٦</a:t>
                </a:r>
              </a:p>
            </p:txBody>
          </p:sp>
          <p:sp>
            <p:nvSpPr>
              <p:cNvPr id="321" name="Google Shape;532;p34"/>
              <p:cNvSpPr txBox="1"/>
              <p:nvPr/>
            </p:nvSpPr>
            <p:spPr>
              <a:xfrm>
                <a:off x="1520870" y="2461706"/>
                <a:ext cx="1304413" cy="1407492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170176" rtl="0">
                  <a:defRPr sz="5874">
                    <a:solidFill>
                      <a:srgbClr val="E63B7A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١</a:t>
                </a:r>
              </a:p>
            </p:txBody>
          </p:sp>
        </p:grpSp>
      </p:grpSp>
      <p:grpSp>
        <p:nvGrpSpPr>
          <p:cNvPr id="330" name="تجميع"/>
          <p:cNvGrpSpPr/>
          <p:nvPr/>
        </p:nvGrpSpPr>
        <p:grpSpPr>
          <a:xfrm>
            <a:off x="11401949" y="939667"/>
            <a:ext cx="3460666" cy="2263646"/>
            <a:chOff x="0" y="0"/>
            <a:chExt cx="3460664" cy="2263644"/>
          </a:xfrm>
        </p:grpSpPr>
        <p:grpSp>
          <p:nvGrpSpPr>
            <p:cNvPr id="328" name="تجميع"/>
            <p:cNvGrpSpPr/>
            <p:nvPr/>
          </p:nvGrpSpPr>
          <p:grpSpPr>
            <a:xfrm>
              <a:off x="0" y="0"/>
              <a:ext cx="2269924" cy="2263645"/>
              <a:chOff x="0" y="0"/>
              <a:chExt cx="2269923" cy="2263644"/>
            </a:xfrm>
          </p:grpSpPr>
          <p:sp>
            <p:nvSpPr>
              <p:cNvPr id="324" name="Google Shape;532;p34"/>
              <p:cNvSpPr txBox="1"/>
              <p:nvPr/>
            </p:nvSpPr>
            <p:spPr>
              <a:xfrm>
                <a:off x="0" y="0"/>
                <a:ext cx="1259860" cy="2026135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438400" rtl="0">
                  <a:defRPr sz="6800">
                    <a:solidFill>
                      <a:srgbClr val="99244F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٤</a:t>
                </a:r>
              </a:p>
            </p:txBody>
          </p:sp>
          <p:sp>
            <p:nvSpPr>
              <p:cNvPr id="325" name="Google Shape;532;p34"/>
              <p:cNvSpPr txBox="1"/>
              <p:nvPr/>
            </p:nvSpPr>
            <p:spPr>
              <a:xfrm>
                <a:off x="941936" y="904227"/>
                <a:ext cx="1259860" cy="1359418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048255" rtl="0">
                  <a:defRPr sz="5544">
                    <a:solidFill>
                      <a:srgbClr val="4E7A27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٩</a:t>
                </a:r>
              </a:p>
            </p:txBody>
          </p:sp>
          <p:sp>
            <p:nvSpPr>
              <p:cNvPr id="326" name="Google Shape;532;p34"/>
              <p:cNvSpPr txBox="1"/>
              <p:nvPr/>
            </p:nvSpPr>
            <p:spPr>
              <a:xfrm>
                <a:off x="629929" y="0"/>
                <a:ext cx="1639995" cy="1400514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b">
                <a:normAutofit fontScale="100000" lnSpcReduction="0"/>
              </a:bodyPr>
              <a:lstStyle>
                <a:lvl1pPr algn="ctr" defTabSz="2145791" rtl="0">
                  <a:defRPr sz="5808">
                    <a:solidFill>
                      <a:srgbClr val="E63B7A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١</a:t>
                </a:r>
              </a:p>
            </p:txBody>
          </p:sp>
          <p:sp>
            <p:nvSpPr>
              <p:cNvPr id="327" name="خط"/>
              <p:cNvSpPr/>
              <p:nvPr/>
            </p:nvSpPr>
            <p:spPr>
              <a:xfrm>
                <a:off x="1078192" y="1089179"/>
                <a:ext cx="1123604" cy="1"/>
              </a:xfrm>
              <a:prstGeom prst="line">
                <a:avLst/>
              </a:prstGeom>
              <a:noFill/>
              <a:ln w="63500" cap="flat">
                <a:solidFill>
                  <a:srgbClr val="0056D6"/>
                </a:solidFill>
                <a:prstDash val="solid"/>
                <a:round/>
              </a:ln>
              <a:effectLst/>
            </p:spPr>
            <p:txBody>
              <a:bodyPr wrap="square" lIns="121919" tIns="121919" rIns="121919" bIns="121919" numCol="1" anchor="t">
                <a:noAutofit/>
              </a:bodyPr>
              <a:lstStyle/>
              <a:p>
                <a:pPr defTabSz="2438400" rtl="0">
                  <a:defRPr sz="3600">
                    <a:solidFill>
                      <a:srgbClr val="143E63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329" name="Google Shape;532;p34"/>
            <p:cNvSpPr txBox="1"/>
            <p:nvPr/>
          </p:nvSpPr>
          <p:spPr>
            <a:xfrm>
              <a:off x="2056172" y="389279"/>
              <a:ext cx="1404493" cy="1485086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243799" tIns="243799" rIns="243799" bIns="243799" numCol="1" anchor="ctr">
              <a:normAutofit fontScale="100000" lnSpcReduction="0"/>
            </a:bodyPr>
            <a:lstStyle>
              <a:lvl1pPr algn="ctr" defTabSz="2438400" rtl="0">
                <a:defRPr sz="5900">
                  <a:solidFill>
                    <a:srgbClr val="0061FE"/>
                  </a:solidFill>
                  <a:latin typeface="Geeza Pro Bold"/>
                  <a:ea typeface="Geeza Pro Bold"/>
                  <a:cs typeface="Geeza Pro Bold"/>
                  <a:sym typeface="Geeza Pro Bold"/>
                </a:defRPr>
              </a:lvl1pPr>
            </a:lstStyle>
            <a:p>
              <a:pPr/>
              <a:r>
                <a:t>=</a:t>
              </a:r>
            </a:p>
          </p:txBody>
        </p:sp>
      </p:grpSp>
      <p:grpSp>
        <p:nvGrpSpPr>
          <p:cNvPr id="340" name="تجميع"/>
          <p:cNvGrpSpPr/>
          <p:nvPr/>
        </p:nvGrpSpPr>
        <p:grpSpPr>
          <a:xfrm>
            <a:off x="7742745" y="4591964"/>
            <a:ext cx="3411798" cy="3869199"/>
            <a:chOff x="0" y="0"/>
            <a:chExt cx="3411796" cy="3869197"/>
          </a:xfrm>
        </p:grpSpPr>
        <p:sp>
          <p:nvSpPr>
            <p:cNvPr id="331" name="Google Shape;532;p34"/>
            <p:cNvSpPr txBox="1"/>
            <p:nvPr/>
          </p:nvSpPr>
          <p:spPr>
            <a:xfrm>
              <a:off x="1475847" y="857210"/>
              <a:ext cx="1304413" cy="140749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243799" tIns="243799" rIns="243799" bIns="243799" numCol="1" anchor="ctr">
              <a:normAutofit fontScale="100000" lnSpcReduction="0"/>
            </a:bodyPr>
            <a:lstStyle>
              <a:lvl1pPr algn="ctr" defTabSz="2170176" rtl="0">
                <a:defRPr sz="5874">
                  <a:solidFill>
                    <a:srgbClr val="0061FE"/>
                  </a:solidFill>
                  <a:latin typeface="Geeza Pro Bold"/>
                  <a:ea typeface="Geeza Pro Bold"/>
                  <a:cs typeface="Geeza Pro Bold"/>
                  <a:sym typeface="Geeza Pro Bold"/>
                </a:defRPr>
              </a:lvl1pPr>
            </a:lstStyle>
            <a:p>
              <a:pPr/>
              <a:r>
                <a:t>٦٩</a:t>
              </a:r>
            </a:p>
          </p:txBody>
        </p:sp>
        <p:sp>
          <p:nvSpPr>
            <p:cNvPr id="332" name="خط"/>
            <p:cNvSpPr/>
            <p:nvPr/>
          </p:nvSpPr>
          <p:spPr>
            <a:xfrm flipH="1">
              <a:off x="1675239" y="2680986"/>
              <a:ext cx="1230731" cy="1"/>
            </a:xfrm>
            <a:prstGeom prst="line">
              <a:avLst/>
            </a:prstGeom>
            <a:noFill/>
            <a:ln w="63500" cap="flat">
              <a:solidFill>
                <a:srgbClr val="0056D6"/>
              </a:solidFill>
              <a:prstDash val="solid"/>
              <a:round/>
            </a:ln>
            <a:effectLst/>
          </p:spPr>
          <p:txBody>
            <a:bodyPr wrap="square" lIns="121919" tIns="121919" rIns="121919" bIns="121919" numCol="1" anchor="t">
              <a:noAutofit/>
            </a:bodyPr>
            <a:lstStyle/>
            <a:p>
              <a:pPr defTabSz="2438400" rtl="0">
                <a:defRPr sz="3600">
                  <a:solidFill>
                    <a:srgbClr val="143E63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33" name="Google Shape;532;p34"/>
            <p:cNvSpPr txBox="1"/>
            <p:nvPr/>
          </p:nvSpPr>
          <p:spPr>
            <a:xfrm>
              <a:off x="2500961" y="1099351"/>
              <a:ext cx="910836" cy="140749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243799" tIns="243799" rIns="243799" bIns="243799" numCol="1" anchor="ctr">
              <a:normAutofit fontScale="100000" lnSpcReduction="0"/>
            </a:bodyPr>
            <a:lstStyle>
              <a:lvl1pPr algn="ctr" defTabSz="2218944" rtl="0">
                <a:defRPr sz="6006">
                  <a:solidFill>
                    <a:srgbClr val="0061FE"/>
                  </a:solidFill>
                  <a:latin typeface="Geeza Pro Bold"/>
                  <a:ea typeface="Geeza Pro Bold"/>
                  <a:cs typeface="Geeza Pro Bold"/>
                  <a:sym typeface="Geeza Pro Bold"/>
                </a:defRPr>
              </a:lvl1pPr>
            </a:lstStyle>
            <a:p>
              <a:pPr/>
              <a:r>
                <a:t>-</a:t>
              </a:r>
            </a:p>
          </p:txBody>
        </p:sp>
        <p:grpSp>
          <p:nvGrpSpPr>
            <p:cNvPr id="339" name="تجميع"/>
            <p:cNvGrpSpPr/>
            <p:nvPr/>
          </p:nvGrpSpPr>
          <p:grpSpPr>
            <a:xfrm>
              <a:off x="0" y="-1"/>
              <a:ext cx="3411797" cy="3869199"/>
              <a:chOff x="0" y="0"/>
              <a:chExt cx="3411796" cy="3869197"/>
            </a:xfrm>
          </p:grpSpPr>
          <p:pic>
            <p:nvPicPr>
              <p:cNvPr id="334" name="IMG_3246.png" descr="IMG_3246.png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rcRect l="0" t="0" r="0" b="0"/>
              <a:stretch>
                <a:fillRect/>
              </a:stretch>
            </p:blipFill>
            <p:spPr>
              <a:xfrm>
                <a:off x="0" y="755937"/>
                <a:ext cx="3411797" cy="156623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335" name="Google Shape;532;p34"/>
              <p:cNvSpPr txBox="1"/>
              <p:nvPr/>
            </p:nvSpPr>
            <p:spPr>
              <a:xfrm>
                <a:off x="216457" y="745168"/>
                <a:ext cx="1304414" cy="1407492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170176" rtl="0">
                  <a:defRPr sz="5874">
                    <a:solidFill>
                      <a:srgbClr val="4E7A27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٨</a:t>
                </a:r>
              </a:p>
            </p:txBody>
          </p:sp>
          <p:sp>
            <p:nvSpPr>
              <p:cNvPr id="336" name="Google Shape;532;p34"/>
              <p:cNvSpPr txBox="1"/>
              <p:nvPr/>
            </p:nvSpPr>
            <p:spPr>
              <a:xfrm>
                <a:off x="1356221" y="0"/>
                <a:ext cx="1304413" cy="1448914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267711" rtl="0">
                  <a:defRPr sz="6138">
                    <a:solidFill>
                      <a:srgbClr val="99244F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٨</a:t>
                </a:r>
              </a:p>
            </p:txBody>
          </p:sp>
          <p:sp>
            <p:nvSpPr>
              <p:cNvPr id="337" name="Google Shape;532;p34"/>
              <p:cNvSpPr txBox="1"/>
              <p:nvPr/>
            </p:nvSpPr>
            <p:spPr>
              <a:xfrm>
                <a:off x="1448256" y="1538971"/>
                <a:ext cx="1449641" cy="1483600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365248" rtl="0">
                  <a:defRPr sz="6402">
                    <a:solidFill>
                      <a:srgbClr val="0061FE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٦٤</a:t>
                </a:r>
              </a:p>
            </p:txBody>
          </p:sp>
          <p:sp>
            <p:nvSpPr>
              <p:cNvPr id="338" name="Google Shape;532;p34"/>
              <p:cNvSpPr txBox="1"/>
              <p:nvPr/>
            </p:nvSpPr>
            <p:spPr>
              <a:xfrm>
                <a:off x="1520870" y="2461706"/>
                <a:ext cx="1304413" cy="1407492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170176" rtl="0">
                  <a:defRPr sz="5874">
                    <a:solidFill>
                      <a:srgbClr val="E63B7A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٥</a:t>
                </a:r>
              </a:p>
            </p:txBody>
          </p:sp>
        </p:grpSp>
      </p:grpSp>
      <p:grpSp>
        <p:nvGrpSpPr>
          <p:cNvPr id="347" name="تجميع"/>
          <p:cNvGrpSpPr/>
          <p:nvPr/>
        </p:nvGrpSpPr>
        <p:grpSpPr>
          <a:xfrm>
            <a:off x="11065339" y="4618329"/>
            <a:ext cx="3460666" cy="2263646"/>
            <a:chOff x="0" y="0"/>
            <a:chExt cx="3460664" cy="2263644"/>
          </a:xfrm>
        </p:grpSpPr>
        <p:grpSp>
          <p:nvGrpSpPr>
            <p:cNvPr id="345" name="تجميع"/>
            <p:cNvGrpSpPr/>
            <p:nvPr/>
          </p:nvGrpSpPr>
          <p:grpSpPr>
            <a:xfrm>
              <a:off x="0" y="0"/>
              <a:ext cx="2269924" cy="2263645"/>
              <a:chOff x="0" y="0"/>
              <a:chExt cx="2269923" cy="2263644"/>
            </a:xfrm>
          </p:grpSpPr>
          <p:sp>
            <p:nvSpPr>
              <p:cNvPr id="341" name="Google Shape;532;p34"/>
              <p:cNvSpPr txBox="1"/>
              <p:nvPr/>
            </p:nvSpPr>
            <p:spPr>
              <a:xfrm>
                <a:off x="0" y="0"/>
                <a:ext cx="1259860" cy="2026135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438400" rtl="0">
                  <a:defRPr sz="6900">
                    <a:solidFill>
                      <a:srgbClr val="99244F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٨</a:t>
                </a:r>
              </a:p>
            </p:txBody>
          </p:sp>
          <p:sp>
            <p:nvSpPr>
              <p:cNvPr id="342" name="Google Shape;532;p34"/>
              <p:cNvSpPr txBox="1"/>
              <p:nvPr/>
            </p:nvSpPr>
            <p:spPr>
              <a:xfrm>
                <a:off x="941936" y="904227"/>
                <a:ext cx="1259860" cy="1359418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048255" rtl="0">
                  <a:defRPr sz="5544">
                    <a:solidFill>
                      <a:srgbClr val="4E7A27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٨</a:t>
                </a:r>
              </a:p>
            </p:txBody>
          </p:sp>
          <p:sp>
            <p:nvSpPr>
              <p:cNvPr id="343" name="Google Shape;532;p34"/>
              <p:cNvSpPr txBox="1"/>
              <p:nvPr/>
            </p:nvSpPr>
            <p:spPr>
              <a:xfrm>
                <a:off x="629929" y="0"/>
                <a:ext cx="1639995" cy="1400514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b">
                <a:normAutofit fontScale="100000" lnSpcReduction="0"/>
              </a:bodyPr>
              <a:lstStyle>
                <a:lvl1pPr algn="ctr" defTabSz="2145791" rtl="0">
                  <a:defRPr sz="5808">
                    <a:solidFill>
                      <a:srgbClr val="E63B7A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٥</a:t>
                </a:r>
              </a:p>
            </p:txBody>
          </p:sp>
          <p:sp>
            <p:nvSpPr>
              <p:cNvPr id="344" name="خط"/>
              <p:cNvSpPr/>
              <p:nvPr/>
            </p:nvSpPr>
            <p:spPr>
              <a:xfrm>
                <a:off x="1078192" y="1089179"/>
                <a:ext cx="1123604" cy="1"/>
              </a:xfrm>
              <a:prstGeom prst="line">
                <a:avLst/>
              </a:prstGeom>
              <a:noFill/>
              <a:ln w="63500" cap="flat">
                <a:solidFill>
                  <a:srgbClr val="0056D6"/>
                </a:solidFill>
                <a:prstDash val="solid"/>
                <a:round/>
              </a:ln>
              <a:effectLst/>
            </p:spPr>
            <p:txBody>
              <a:bodyPr wrap="square" lIns="121919" tIns="121919" rIns="121919" bIns="121919" numCol="1" anchor="t">
                <a:noAutofit/>
              </a:bodyPr>
              <a:lstStyle/>
              <a:p>
                <a:pPr defTabSz="2438400" rtl="0">
                  <a:defRPr sz="3600">
                    <a:solidFill>
                      <a:srgbClr val="143E63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346" name="Google Shape;532;p34"/>
            <p:cNvSpPr txBox="1"/>
            <p:nvPr/>
          </p:nvSpPr>
          <p:spPr>
            <a:xfrm>
              <a:off x="2056172" y="389279"/>
              <a:ext cx="1404493" cy="1485086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243799" tIns="243799" rIns="243799" bIns="243799" numCol="1" anchor="ctr">
              <a:normAutofit fontScale="100000" lnSpcReduction="0"/>
            </a:bodyPr>
            <a:lstStyle>
              <a:lvl1pPr algn="ctr" defTabSz="2438400" rtl="0">
                <a:defRPr sz="5900">
                  <a:solidFill>
                    <a:srgbClr val="0061FE"/>
                  </a:solidFill>
                  <a:latin typeface="Geeza Pro Bold"/>
                  <a:ea typeface="Geeza Pro Bold"/>
                  <a:cs typeface="Geeza Pro Bold"/>
                  <a:sym typeface="Geeza Pro Bold"/>
                </a:defRPr>
              </a:lvl1pPr>
            </a:lstStyle>
            <a:p>
              <a:pPr/>
              <a:r>
                <a:t>=</a:t>
              </a:r>
            </a:p>
          </p:txBody>
        </p:sp>
      </p:grpSp>
      <p:grpSp>
        <p:nvGrpSpPr>
          <p:cNvPr id="357" name="تجميع"/>
          <p:cNvGrpSpPr/>
          <p:nvPr/>
        </p:nvGrpSpPr>
        <p:grpSpPr>
          <a:xfrm>
            <a:off x="8203158" y="8587948"/>
            <a:ext cx="3411797" cy="3869199"/>
            <a:chOff x="0" y="0"/>
            <a:chExt cx="3411796" cy="3869197"/>
          </a:xfrm>
        </p:grpSpPr>
        <p:sp>
          <p:nvSpPr>
            <p:cNvPr id="348" name="Google Shape;532;p34"/>
            <p:cNvSpPr txBox="1"/>
            <p:nvPr/>
          </p:nvSpPr>
          <p:spPr>
            <a:xfrm>
              <a:off x="1475847" y="857210"/>
              <a:ext cx="1304413" cy="140749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243799" tIns="243799" rIns="243799" bIns="243799" numCol="1" anchor="ctr">
              <a:normAutofit fontScale="100000" lnSpcReduction="0"/>
            </a:bodyPr>
            <a:lstStyle>
              <a:lvl1pPr algn="ctr" defTabSz="2170176" rtl="0">
                <a:defRPr sz="5874">
                  <a:solidFill>
                    <a:srgbClr val="0061FE"/>
                  </a:solidFill>
                  <a:latin typeface="Geeza Pro Bold"/>
                  <a:ea typeface="Geeza Pro Bold"/>
                  <a:cs typeface="Geeza Pro Bold"/>
                  <a:sym typeface="Geeza Pro Bold"/>
                </a:defRPr>
              </a:lvl1pPr>
            </a:lstStyle>
            <a:p>
              <a:pPr/>
              <a:r>
                <a:t>٤٢</a:t>
              </a:r>
            </a:p>
          </p:txBody>
        </p:sp>
        <p:sp>
          <p:nvSpPr>
            <p:cNvPr id="349" name="خط"/>
            <p:cNvSpPr/>
            <p:nvPr/>
          </p:nvSpPr>
          <p:spPr>
            <a:xfrm flipH="1">
              <a:off x="1675239" y="2680986"/>
              <a:ext cx="1230731" cy="1"/>
            </a:xfrm>
            <a:prstGeom prst="line">
              <a:avLst/>
            </a:prstGeom>
            <a:noFill/>
            <a:ln w="63500" cap="flat">
              <a:solidFill>
                <a:srgbClr val="0056D6"/>
              </a:solidFill>
              <a:prstDash val="solid"/>
              <a:round/>
            </a:ln>
            <a:effectLst/>
          </p:spPr>
          <p:txBody>
            <a:bodyPr wrap="square" lIns="121919" tIns="121919" rIns="121919" bIns="121919" numCol="1" anchor="t">
              <a:noAutofit/>
            </a:bodyPr>
            <a:lstStyle/>
            <a:p>
              <a:pPr defTabSz="2438400" rtl="0">
                <a:defRPr sz="3600">
                  <a:solidFill>
                    <a:srgbClr val="143E63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50" name="Google Shape;532;p34"/>
            <p:cNvSpPr txBox="1"/>
            <p:nvPr/>
          </p:nvSpPr>
          <p:spPr>
            <a:xfrm>
              <a:off x="2500961" y="1099351"/>
              <a:ext cx="910836" cy="140749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243799" tIns="243799" rIns="243799" bIns="243799" numCol="1" anchor="ctr">
              <a:normAutofit fontScale="100000" lnSpcReduction="0"/>
            </a:bodyPr>
            <a:lstStyle>
              <a:lvl1pPr algn="ctr" defTabSz="2218944" rtl="0">
                <a:defRPr sz="6006">
                  <a:solidFill>
                    <a:srgbClr val="0061FE"/>
                  </a:solidFill>
                  <a:latin typeface="Geeza Pro Bold"/>
                  <a:ea typeface="Geeza Pro Bold"/>
                  <a:cs typeface="Geeza Pro Bold"/>
                  <a:sym typeface="Geeza Pro Bold"/>
                </a:defRPr>
              </a:lvl1pPr>
            </a:lstStyle>
            <a:p>
              <a:pPr/>
              <a:r>
                <a:t>-</a:t>
              </a:r>
            </a:p>
          </p:txBody>
        </p:sp>
        <p:grpSp>
          <p:nvGrpSpPr>
            <p:cNvPr id="356" name="تجميع"/>
            <p:cNvGrpSpPr/>
            <p:nvPr/>
          </p:nvGrpSpPr>
          <p:grpSpPr>
            <a:xfrm>
              <a:off x="0" y="-1"/>
              <a:ext cx="3411797" cy="3869199"/>
              <a:chOff x="0" y="0"/>
              <a:chExt cx="3411796" cy="3869197"/>
            </a:xfrm>
          </p:grpSpPr>
          <p:pic>
            <p:nvPicPr>
              <p:cNvPr id="351" name="IMG_3246.png" descr="IMG_3246.png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rcRect l="0" t="0" r="0" b="0"/>
              <a:stretch>
                <a:fillRect/>
              </a:stretch>
            </p:blipFill>
            <p:spPr>
              <a:xfrm>
                <a:off x="0" y="755937"/>
                <a:ext cx="3411797" cy="156623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352" name="Google Shape;532;p34"/>
              <p:cNvSpPr txBox="1"/>
              <p:nvPr/>
            </p:nvSpPr>
            <p:spPr>
              <a:xfrm>
                <a:off x="216457" y="745168"/>
                <a:ext cx="1304414" cy="1407492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170176" rtl="0">
                  <a:defRPr sz="5874">
                    <a:solidFill>
                      <a:srgbClr val="4E7A27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١٤</a:t>
                </a:r>
              </a:p>
            </p:txBody>
          </p:sp>
          <p:sp>
            <p:nvSpPr>
              <p:cNvPr id="353" name="Google Shape;532;p34"/>
              <p:cNvSpPr txBox="1"/>
              <p:nvPr/>
            </p:nvSpPr>
            <p:spPr>
              <a:xfrm>
                <a:off x="1356221" y="0"/>
                <a:ext cx="1304413" cy="1448914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267711" rtl="0">
                  <a:defRPr sz="6138">
                    <a:solidFill>
                      <a:srgbClr val="99244F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٣</a:t>
                </a:r>
              </a:p>
            </p:txBody>
          </p:sp>
          <p:sp>
            <p:nvSpPr>
              <p:cNvPr id="354" name="Google Shape;532;p34"/>
              <p:cNvSpPr txBox="1"/>
              <p:nvPr/>
            </p:nvSpPr>
            <p:spPr>
              <a:xfrm>
                <a:off x="1375642" y="1580206"/>
                <a:ext cx="1449641" cy="1483600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365248" rtl="0">
                  <a:defRPr sz="6402">
                    <a:solidFill>
                      <a:srgbClr val="0061FE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٤٢</a:t>
                </a:r>
              </a:p>
            </p:txBody>
          </p:sp>
          <p:sp>
            <p:nvSpPr>
              <p:cNvPr id="355" name="Google Shape;532;p34"/>
              <p:cNvSpPr txBox="1"/>
              <p:nvPr/>
            </p:nvSpPr>
            <p:spPr>
              <a:xfrm>
                <a:off x="1520870" y="2461706"/>
                <a:ext cx="1304413" cy="1407492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170176" rtl="0">
                  <a:defRPr sz="5874">
                    <a:solidFill>
                      <a:srgbClr val="E63B7A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٠٠</a:t>
                </a:r>
              </a:p>
            </p:txBody>
          </p:sp>
        </p:grpSp>
      </p:grpSp>
      <p:grpSp>
        <p:nvGrpSpPr>
          <p:cNvPr id="360" name="تجميع"/>
          <p:cNvGrpSpPr/>
          <p:nvPr/>
        </p:nvGrpSpPr>
        <p:grpSpPr>
          <a:xfrm>
            <a:off x="12491582" y="8614262"/>
            <a:ext cx="2034423" cy="2026136"/>
            <a:chOff x="0" y="0"/>
            <a:chExt cx="2034422" cy="2026134"/>
          </a:xfrm>
        </p:grpSpPr>
        <p:sp>
          <p:nvSpPr>
            <p:cNvPr id="358" name="تجميع"/>
            <p:cNvSpPr txBox="1"/>
            <p:nvPr/>
          </p:nvSpPr>
          <p:spPr>
            <a:xfrm>
              <a:off x="0" y="0"/>
              <a:ext cx="1259860" cy="2026135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243799" tIns="243799" rIns="243799" bIns="243799" numCol="1" anchor="ctr">
              <a:normAutofit fontScale="100000" lnSpcReduction="0"/>
            </a:bodyPr>
            <a:lstStyle>
              <a:lvl1pPr algn="ctr" defTabSz="2438400" rtl="0">
                <a:defRPr sz="6900">
                  <a:solidFill>
                    <a:srgbClr val="99244F"/>
                  </a:solidFill>
                  <a:latin typeface="Geeza Pro Bold"/>
                  <a:ea typeface="Geeza Pro Bold"/>
                  <a:cs typeface="Geeza Pro Bold"/>
                  <a:sym typeface="Geeza Pro Bold"/>
                </a:defRPr>
              </a:lvl1pPr>
            </a:lstStyle>
            <a:p>
              <a:pPr/>
              <a:r>
                <a:t>٣</a:t>
              </a:r>
            </a:p>
          </p:txBody>
        </p:sp>
        <p:sp>
          <p:nvSpPr>
            <p:cNvPr id="359" name="Google Shape;532;p34"/>
            <p:cNvSpPr txBox="1"/>
            <p:nvPr/>
          </p:nvSpPr>
          <p:spPr>
            <a:xfrm>
              <a:off x="629929" y="308624"/>
              <a:ext cx="1404494" cy="1485086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243799" tIns="243799" rIns="243799" bIns="243799" numCol="1" anchor="ctr">
              <a:normAutofit fontScale="100000" lnSpcReduction="0"/>
            </a:bodyPr>
            <a:lstStyle>
              <a:lvl1pPr algn="ctr" defTabSz="2438400" rtl="0">
                <a:defRPr sz="5900">
                  <a:solidFill>
                    <a:srgbClr val="0061FE"/>
                  </a:solidFill>
                  <a:latin typeface="Geeza Pro Bold"/>
                  <a:ea typeface="Geeza Pro Bold"/>
                  <a:cs typeface="Geeza Pro Bold"/>
                  <a:sym typeface="Geeza Pro Bold"/>
                </a:defRPr>
              </a:lvl1pPr>
            </a:lstStyle>
            <a:p>
              <a:pPr/>
              <a:r>
                <a:t>=</a:t>
              </a:r>
            </a:p>
          </p:txBody>
        </p:sp>
      </p:grpSp>
      <p:sp>
        <p:nvSpPr>
          <p:cNvPr id="361" name="خط"/>
          <p:cNvSpPr/>
          <p:nvPr/>
        </p:nvSpPr>
        <p:spPr>
          <a:xfrm flipH="1" flipV="1">
            <a:off x="3665731" y="4411297"/>
            <a:ext cx="18587520" cy="1"/>
          </a:xfrm>
          <a:prstGeom prst="line">
            <a:avLst/>
          </a:prstGeom>
          <a:ln w="63500" cap="rnd">
            <a:solidFill>
              <a:schemeClr val="accent5"/>
            </a:solidFill>
            <a:custDash>
              <a:ds d="100000" sp="200000"/>
            </a:custDash>
          </a:ln>
          <a:effectLst>
            <a:outerShdw sx="100000" sy="100000" kx="0" ky="0" algn="b" rotWithShape="0" blurRad="25400" dist="0" dir="5400000">
              <a:srgbClr val="000000">
                <a:alpha val="35000"/>
              </a:srgbClr>
            </a:outerShdw>
          </a:effectLst>
        </p:spPr>
        <p:txBody>
          <a:bodyPr tIns="91439" bIns="91439"/>
          <a:lstStyle/>
          <a:p>
            <a:pPr defTabSz="1828800" rtl="0">
              <a:defRPr sz="28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362" name="خط"/>
          <p:cNvSpPr/>
          <p:nvPr/>
        </p:nvSpPr>
        <p:spPr>
          <a:xfrm flipH="1" flipV="1">
            <a:off x="3501912" y="8641830"/>
            <a:ext cx="18587520" cy="1"/>
          </a:xfrm>
          <a:prstGeom prst="line">
            <a:avLst/>
          </a:prstGeom>
          <a:ln w="63500" cap="rnd">
            <a:solidFill>
              <a:schemeClr val="accent5"/>
            </a:solidFill>
            <a:custDash>
              <a:ds d="100000" sp="200000"/>
            </a:custDash>
          </a:ln>
          <a:effectLst>
            <a:outerShdw sx="100000" sy="100000" kx="0" ky="0" algn="b" rotWithShape="0" blurRad="25400" dist="0" dir="5400000">
              <a:srgbClr val="000000">
                <a:alpha val="35000"/>
              </a:srgbClr>
            </a:outerShdw>
          </a:effectLst>
        </p:spPr>
        <p:txBody>
          <a:bodyPr tIns="91439" bIns="91439"/>
          <a:lstStyle/>
          <a:p>
            <a:pPr defTabSz="1828800" rtl="0">
              <a:defRPr sz="2800">
                <a:latin typeface="Arial"/>
                <a:ea typeface="Arial"/>
                <a:cs typeface="Arial"/>
                <a:sym typeface="Arial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CAA9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IMG_3559.png" descr="IMG_3559.png"/>
          <p:cNvPicPr>
            <a:picLocks noChangeAspect="1"/>
          </p:cNvPicPr>
          <p:nvPr/>
        </p:nvPicPr>
        <p:blipFill>
          <a:blip r:embed="rId2">
            <a:extLst/>
          </a:blip>
          <a:srcRect l="0" t="16214" r="3715" b="16214"/>
          <a:stretch>
            <a:fillRect/>
          </a:stretch>
        </p:blipFill>
        <p:spPr>
          <a:xfrm>
            <a:off x="-1" y="7583522"/>
            <a:ext cx="7690334" cy="53969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3" name="صورة 7" descr="صورة 7">
            <a:hlinkClick r:id="" invalidUrl="" action="ppaction://hlinkshowjump?jump=nextslide" tgtFrame="" tooltip="" history="1" highlightClick="0" endSnd="0"/>
          </p:cNvPr>
          <p:cNvPicPr>
            <a:picLocks noChangeAspect="1"/>
          </p:cNvPicPr>
          <p:nvPr/>
        </p:nvPicPr>
        <p:blipFill>
          <a:blip r:embed="rId3">
            <a:extLst/>
          </a:blip>
          <a:srcRect l="17519" t="24753" r="19675" b="18517"/>
          <a:stretch>
            <a:fillRect/>
          </a:stretch>
        </p:blipFill>
        <p:spPr>
          <a:xfrm flipH="1" rot="16200000">
            <a:off x="21943023" y="11480893"/>
            <a:ext cx="1194135" cy="807508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IMG_4885.png" descr="IMG_4885.png"/>
          <p:cNvPicPr>
            <a:picLocks noChangeAspect="1"/>
          </p:cNvPicPr>
          <p:nvPr/>
        </p:nvPicPr>
        <p:blipFill>
          <a:blip r:embed="rId4">
            <a:extLst/>
          </a:blip>
          <a:srcRect l="0" t="0" r="5087" b="50000"/>
          <a:stretch>
            <a:fillRect/>
          </a:stretch>
        </p:blipFill>
        <p:spPr>
          <a:xfrm>
            <a:off x="5618441" y="775496"/>
            <a:ext cx="17242516" cy="48833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CB9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IMG_3564.png" descr="IMG_3564.png"/>
          <p:cNvPicPr>
            <a:picLocks noChangeAspect="1"/>
          </p:cNvPicPr>
          <p:nvPr/>
        </p:nvPicPr>
        <p:blipFill>
          <a:blip r:embed="rId2">
            <a:extLst/>
          </a:blip>
          <a:srcRect l="0" t="17145" r="0" b="0"/>
          <a:stretch>
            <a:fillRect/>
          </a:stretch>
        </p:blipFill>
        <p:spPr>
          <a:xfrm>
            <a:off x="904723" y="7774579"/>
            <a:ext cx="6595631" cy="5464786"/>
          </a:xfrm>
          <a:prstGeom prst="rect">
            <a:avLst/>
          </a:prstGeom>
          <a:ln w="12700">
            <a:miter lim="400000"/>
          </a:ln>
        </p:spPr>
      </p:pic>
      <p:pic>
        <p:nvPicPr>
          <p:cNvPr id="365" name="صورة 14" descr="صورة 14">
            <a:hlinkClick r:id="" invalidUrl="" action="ppaction://hlinkshowjump?jump=nextslide" tgtFrame="" tooltip="" history="1" highlightClick="0" endSnd="0"/>
          </p:cNvPr>
          <p:cNvPicPr>
            <a:picLocks noChangeAspect="1"/>
          </p:cNvPicPr>
          <p:nvPr/>
        </p:nvPicPr>
        <p:blipFill>
          <a:blip r:embed="rId3">
            <a:extLst/>
          </a:blip>
          <a:srcRect l="17519" t="24754" r="19674" b="18517"/>
          <a:stretch>
            <a:fillRect/>
          </a:stretch>
        </p:blipFill>
        <p:spPr>
          <a:xfrm flipH="1" rot="16200000">
            <a:off x="21698136" y="2593754"/>
            <a:ext cx="1193801" cy="807283"/>
          </a:xfrm>
          <a:prstGeom prst="rect">
            <a:avLst/>
          </a:prstGeom>
          <a:ln w="12700">
            <a:miter lim="400000"/>
          </a:ln>
        </p:spPr>
      </p:pic>
      <p:pic>
        <p:nvPicPr>
          <p:cNvPr id="366" name="IMG_4891.png" descr="IMG_4891.png"/>
          <p:cNvPicPr>
            <a:picLocks noChangeAspect="1"/>
          </p:cNvPicPr>
          <p:nvPr/>
        </p:nvPicPr>
        <p:blipFill>
          <a:blip r:embed="rId4">
            <a:extLst/>
          </a:blip>
          <a:srcRect l="0" t="9491" r="1446" b="9491"/>
          <a:stretch>
            <a:fillRect/>
          </a:stretch>
        </p:blipFill>
        <p:spPr>
          <a:xfrm>
            <a:off x="4408888" y="583730"/>
            <a:ext cx="18822494" cy="396499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CB9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IMG_3564.png" descr="IMG_3564.png"/>
          <p:cNvPicPr>
            <a:picLocks noChangeAspect="1"/>
          </p:cNvPicPr>
          <p:nvPr/>
        </p:nvPicPr>
        <p:blipFill>
          <a:blip r:embed="rId2">
            <a:extLst/>
          </a:blip>
          <a:srcRect l="0" t="17145" r="0" b="0"/>
          <a:stretch>
            <a:fillRect/>
          </a:stretch>
        </p:blipFill>
        <p:spPr>
          <a:xfrm>
            <a:off x="18797587" y="9087246"/>
            <a:ext cx="5586397" cy="4628589"/>
          </a:xfrm>
          <a:prstGeom prst="rect">
            <a:avLst/>
          </a:prstGeom>
          <a:ln w="12700">
            <a:miter lim="400000"/>
          </a:ln>
        </p:spPr>
      </p:pic>
      <p:sp>
        <p:nvSpPr>
          <p:cNvPr id="369" name="كتلة الخروف ="/>
          <p:cNvSpPr txBox="1"/>
          <p:nvPr/>
        </p:nvSpPr>
        <p:spPr>
          <a:xfrm>
            <a:off x="11583024" y="10171084"/>
            <a:ext cx="5791150" cy="11422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0957" tIns="60957" rIns="60957" bIns="60957">
            <a:spAutoFit/>
          </a:bodyPr>
          <a:lstStyle>
            <a:lvl1pPr algn="ctr">
              <a:defRPr b="1" sz="8000">
                <a:solidFill>
                  <a:srgbClr val="0056D6"/>
                </a:solidFill>
              </a:defRPr>
            </a:lvl1pPr>
          </a:lstStyle>
          <a:p>
            <a:pPr rtl="0">
              <a:defRPr/>
            </a:pPr>
            <a:r>
              <a:t>كتلة الخروف = </a:t>
            </a:r>
          </a:p>
        </p:txBody>
      </p:sp>
      <p:pic>
        <p:nvPicPr>
          <p:cNvPr id="370" name="IMG_4891.png" descr="IMG_4891.png"/>
          <p:cNvPicPr>
            <a:picLocks noChangeAspect="1"/>
          </p:cNvPicPr>
          <p:nvPr/>
        </p:nvPicPr>
        <p:blipFill>
          <a:blip r:embed="rId3">
            <a:extLst/>
          </a:blip>
          <a:srcRect l="0" t="9491" r="1446" b="9491"/>
          <a:stretch>
            <a:fillRect/>
          </a:stretch>
        </p:blipFill>
        <p:spPr>
          <a:xfrm>
            <a:off x="4408888" y="583730"/>
            <a:ext cx="18822494" cy="396499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84" name="تجميع"/>
          <p:cNvGrpSpPr/>
          <p:nvPr/>
        </p:nvGrpSpPr>
        <p:grpSpPr>
          <a:xfrm>
            <a:off x="7967768" y="3798998"/>
            <a:ext cx="3762409" cy="5537619"/>
            <a:chOff x="0" y="0"/>
            <a:chExt cx="3762408" cy="5537617"/>
          </a:xfrm>
        </p:grpSpPr>
        <p:sp>
          <p:nvSpPr>
            <p:cNvPr id="371" name="Google Shape;532;p34"/>
            <p:cNvSpPr txBox="1"/>
            <p:nvPr/>
          </p:nvSpPr>
          <p:spPr>
            <a:xfrm>
              <a:off x="1371042" y="807515"/>
              <a:ext cx="1749219" cy="140749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243799" tIns="243799" rIns="243799" bIns="243799" numCol="1" anchor="ctr">
              <a:normAutofit fontScale="100000" lnSpcReduction="0"/>
            </a:bodyPr>
            <a:lstStyle>
              <a:lvl1pPr algn="ctr" defTabSz="2170176" rtl="0">
                <a:defRPr sz="5874">
                  <a:solidFill>
                    <a:srgbClr val="0061FE"/>
                  </a:solidFill>
                  <a:latin typeface="Geeza Pro Bold"/>
                  <a:ea typeface="Geeza Pro Bold"/>
                  <a:cs typeface="Geeza Pro Bold"/>
                  <a:sym typeface="Geeza Pro Bold"/>
                </a:defRPr>
              </a:lvl1pPr>
            </a:lstStyle>
            <a:p>
              <a:pPr/>
              <a:r>
                <a:t>١٠٨</a:t>
              </a:r>
            </a:p>
          </p:txBody>
        </p:sp>
        <p:sp>
          <p:nvSpPr>
            <p:cNvPr id="372" name="خط"/>
            <p:cNvSpPr/>
            <p:nvPr/>
          </p:nvSpPr>
          <p:spPr>
            <a:xfrm flipH="1">
              <a:off x="1570435" y="2631291"/>
              <a:ext cx="1230730" cy="1"/>
            </a:xfrm>
            <a:prstGeom prst="line">
              <a:avLst/>
            </a:prstGeom>
            <a:noFill/>
            <a:ln w="63500" cap="flat">
              <a:solidFill>
                <a:srgbClr val="0056D6"/>
              </a:solidFill>
              <a:prstDash val="solid"/>
              <a:round/>
            </a:ln>
            <a:effectLst/>
          </p:spPr>
          <p:txBody>
            <a:bodyPr wrap="square" lIns="121919" tIns="121919" rIns="121919" bIns="121919" numCol="1" anchor="t">
              <a:noAutofit/>
            </a:bodyPr>
            <a:lstStyle/>
            <a:p>
              <a:pPr defTabSz="2438400" rtl="0">
                <a:defRPr sz="3600">
                  <a:solidFill>
                    <a:srgbClr val="143E63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73" name="Google Shape;532;p34"/>
            <p:cNvSpPr txBox="1"/>
            <p:nvPr/>
          </p:nvSpPr>
          <p:spPr>
            <a:xfrm>
              <a:off x="2851574" y="1192050"/>
              <a:ext cx="910835" cy="140749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243799" tIns="243799" rIns="243799" bIns="243799" numCol="1" anchor="ctr">
              <a:normAutofit fontScale="100000" lnSpcReduction="0"/>
            </a:bodyPr>
            <a:lstStyle>
              <a:lvl1pPr algn="ctr" defTabSz="2218944" rtl="0">
                <a:defRPr sz="6006">
                  <a:solidFill>
                    <a:srgbClr val="0061FE"/>
                  </a:solidFill>
                  <a:latin typeface="Geeza Pro Bold"/>
                  <a:ea typeface="Geeza Pro Bold"/>
                  <a:cs typeface="Geeza Pro Bold"/>
                  <a:sym typeface="Geeza Pro Bold"/>
                </a:defRPr>
              </a:lvl1pPr>
            </a:lstStyle>
            <a:p>
              <a:pPr/>
              <a:r>
                <a:t>-</a:t>
              </a:r>
            </a:p>
          </p:txBody>
        </p:sp>
        <p:grpSp>
          <p:nvGrpSpPr>
            <p:cNvPr id="381" name="تجميع"/>
            <p:cNvGrpSpPr/>
            <p:nvPr/>
          </p:nvGrpSpPr>
          <p:grpSpPr>
            <a:xfrm>
              <a:off x="0" y="0"/>
              <a:ext cx="3411797" cy="5537618"/>
              <a:chOff x="0" y="0"/>
              <a:chExt cx="3411796" cy="5537617"/>
            </a:xfrm>
          </p:grpSpPr>
          <p:pic>
            <p:nvPicPr>
              <p:cNvPr id="374" name="IMG_3246.png" descr="IMG_3246.png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rcRect l="0" t="0" r="0" b="0"/>
              <a:stretch>
                <a:fillRect/>
              </a:stretch>
            </p:blipFill>
            <p:spPr>
              <a:xfrm>
                <a:off x="0" y="755937"/>
                <a:ext cx="3411797" cy="156623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375" name="Google Shape;532;p34"/>
              <p:cNvSpPr txBox="1"/>
              <p:nvPr/>
            </p:nvSpPr>
            <p:spPr>
              <a:xfrm>
                <a:off x="216457" y="745168"/>
                <a:ext cx="1304414" cy="1407492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170176" rtl="0">
                  <a:defRPr sz="5874">
                    <a:solidFill>
                      <a:srgbClr val="4E7A27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٥</a:t>
                </a:r>
              </a:p>
            </p:txBody>
          </p:sp>
          <p:sp>
            <p:nvSpPr>
              <p:cNvPr id="376" name="Google Shape;532;p34"/>
              <p:cNvSpPr txBox="1"/>
              <p:nvPr/>
            </p:nvSpPr>
            <p:spPr>
              <a:xfrm>
                <a:off x="1356221" y="0"/>
                <a:ext cx="1304413" cy="1448914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170176" rtl="0">
                  <a:defRPr sz="5874">
                    <a:solidFill>
                      <a:srgbClr val="99244F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٢١</a:t>
                </a:r>
              </a:p>
            </p:txBody>
          </p:sp>
          <p:sp>
            <p:nvSpPr>
              <p:cNvPr id="377" name="Google Shape;532;p34"/>
              <p:cNvSpPr txBox="1"/>
              <p:nvPr/>
            </p:nvSpPr>
            <p:spPr>
              <a:xfrm>
                <a:off x="1457370" y="1448913"/>
                <a:ext cx="1449641" cy="1483600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365248" rtl="0">
                  <a:defRPr sz="6402">
                    <a:solidFill>
                      <a:srgbClr val="0061FE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١٠</a:t>
                </a:r>
              </a:p>
            </p:txBody>
          </p:sp>
          <p:sp>
            <p:nvSpPr>
              <p:cNvPr id="378" name="Google Shape;532;p34"/>
              <p:cNvSpPr txBox="1"/>
              <p:nvPr/>
            </p:nvSpPr>
            <p:spPr>
              <a:xfrm>
                <a:off x="1705967" y="4130126"/>
                <a:ext cx="1304413" cy="1407492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170176" rtl="0">
                  <a:defRPr sz="5874">
                    <a:solidFill>
                      <a:srgbClr val="E63B7A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٠٣</a:t>
                </a:r>
              </a:p>
            </p:txBody>
          </p:sp>
          <p:sp>
            <p:nvSpPr>
              <p:cNvPr id="379" name="Google Shape;532;p34"/>
              <p:cNvSpPr txBox="1"/>
              <p:nvPr/>
            </p:nvSpPr>
            <p:spPr>
              <a:xfrm>
                <a:off x="1705967" y="3103354"/>
                <a:ext cx="1449641" cy="1507644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414016" rtl="0">
                  <a:defRPr sz="6534">
                    <a:solidFill>
                      <a:srgbClr val="0061FE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٥</a:t>
                </a:r>
              </a:p>
            </p:txBody>
          </p:sp>
          <p:sp>
            <p:nvSpPr>
              <p:cNvPr id="380" name="Google Shape;532;p34"/>
              <p:cNvSpPr txBox="1"/>
              <p:nvPr/>
            </p:nvSpPr>
            <p:spPr>
              <a:xfrm>
                <a:off x="1520870" y="2322006"/>
                <a:ext cx="1449641" cy="1483600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365248" rtl="0">
                  <a:defRPr sz="6402">
                    <a:solidFill>
                      <a:srgbClr val="0061FE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٠٨</a:t>
                </a:r>
              </a:p>
            </p:txBody>
          </p:sp>
        </p:grpSp>
        <p:sp>
          <p:nvSpPr>
            <p:cNvPr id="382" name="خط"/>
            <p:cNvSpPr/>
            <p:nvPr/>
          </p:nvSpPr>
          <p:spPr>
            <a:xfrm flipH="1">
              <a:off x="1623091" y="4290296"/>
              <a:ext cx="1280835" cy="1"/>
            </a:xfrm>
            <a:prstGeom prst="line">
              <a:avLst/>
            </a:prstGeom>
            <a:noFill/>
            <a:ln w="63500" cap="flat">
              <a:solidFill>
                <a:srgbClr val="0056D6"/>
              </a:solidFill>
              <a:prstDash val="solid"/>
              <a:round/>
            </a:ln>
            <a:effectLst/>
          </p:spPr>
          <p:txBody>
            <a:bodyPr wrap="square" lIns="121919" tIns="121919" rIns="121919" bIns="121919" numCol="1" anchor="t">
              <a:noAutofit/>
            </a:bodyPr>
            <a:lstStyle/>
            <a:p>
              <a:pPr defTabSz="2438400" rtl="0">
                <a:defRPr sz="3600">
                  <a:solidFill>
                    <a:srgbClr val="143E63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83" name="Google Shape;532;p34"/>
            <p:cNvSpPr txBox="1"/>
            <p:nvPr/>
          </p:nvSpPr>
          <p:spPr>
            <a:xfrm>
              <a:off x="2851574" y="2663041"/>
              <a:ext cx="910835" cy="140749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243799" tIns="243799" rIns="243799" bIns="243799" numCol="1" anchor="ctr">
              <a:normAutofit fontScale="100000" lnSpcReduction="0"/>
            </a:bodyPr>
            <a:lstStyle>
              <a:lvl1pPr algn="ctr" defTabSz="2218944" rtl="0">
                <a:defRPr sz="6006">
                  <a:solidFill>
                    <a:srgbClr val="0061FE"/>
                  </a:solidFill>
                  <a:latin typeface="Geeza Pro Bold"/>
                  <a:ea typeface="Geeza Pro Bold"/>
                  <a:cs typeface="Geeza Pro Bold"/>
                  <a:sym typeface="Geeza Pro Bold"/>
                </a:defRPr>
              </a:lvl1pPr>
            </a:lstStyle>
            <a:p>
              <a:pPr/>
              <a:r>
                <a:t>-</a:t>
              </a:r>
            </a:p>
          </p:txBody>
        </p:sp>
      </p:grpSp>
      <p:grpSp>
        <p:nvGrpSpPr>
          <p:cNvPr id="395" name="تجميع"/>
          <p:cNvGrpSpPr/>
          <p:nvPr/>
        </p:nvGrpSpPr>
        <p:grpSpPr>
          <a:xfrm>
            <a:off x="13301388" y="4618329"/>
            <a:ext cx="4600543" cy="2352546"/>
            <a:chOff x="0" y="0"/>
            <a:chExt cx="4600542" cy="2352544"/>
          </a:xfrm>
        </p:grpSpPr>
        <p:grpSp>
          <p:nvGrpSpPr>
            <p:cNvPr id="389" name="تجميع"/>
            <p:cNvGrpSpPr/>
            <p:nvPr/>
          </p:nvGrpSpPr>
          <p:grpSpPr>
            <a:xfrm>
              <a:off x="0" y="0"/>
              <a:ext cx="2269924" cy="2263645"/>
              <a:chOff x="0" y="0"/>
              <a:chExt cx="2269923" cy="2263644"/>
            </a:xfrm>
          </p:grpSpPr>
          <p:sp>
            <p:nvSpPr>
              <p:cNvPr id="385" name="Google Shape;532;p34"/>
              <p:cNvSpPr txBox="1"/>
              <p:nvPr/>
            </p:nvSpPr>
            <p:spPr>
              <a:xfrm>
                <a:off x="0" y="0"/>
                <a:ext cx="1259860" cy="2026135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1975104" rtl="0">
                  <a:defRPr sz="5589">
                    <a:solidFill>
                      <a:srgbClr val="99244F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٢١</a:t>
                </a:r>
              </a:p>
            </p:txBody>
          </p:sp>
          <p:sp>
            <p:nvSpPr>
              <p:cNvPr id="386" name="Google Shape;532;p34"/>
              <p:cNvSpPr txBox="1"/>
              <p:nvPr/>
            </p:nvSpPr>
            <p:spPr>
              <a:xfrm>
                <a:off x="941936" y="904227"/>
                <a:ext cx="1259860" cy="1359418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048255" rtl="0">
                  <a:defRPr sz="5544">
                    <a:solidFill>
                      <a:srgbClr val="4E7A27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٥</a:t>
                </a:r>
              </a:p>
            </p:txBody>
          </p:sp>
          <p:sp>
            <p:nvSpPr>
              <p:cNvPr id="387" name="Google Shape;532;p34"/>
              <p:cNvSpPr txBox="1"/>
              <p:nvPr/>
            </p:nvSpPr>
            <p:spPr>
              <a:xfrm>
                <a:off x="629929" y="0"/>
                <a:ext cx="1639995" cy="1400514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b">
                <a:normAutofit fontScale="100000" lnSpcReduction="0"/>
              </a:bodyPr>
              <a:lstStyle>
                <a:lvl1pPr algn="ctr" defTabSz="2145791" rtl="0">
                  <a:defRPr sz="5808">
                    <a:solidFill>
                      <a:srgbClr val="E63B7A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٣</a:t>
                </a:r>
              </a:p>
            </p:txBody>
          </p:sp>
          <p:sp>
            <p:nvSpPr>
              <p:cNvPr id="388" name="خط"/>
              <p:cNvSpPr/>
              <p:nvPr/>
            </p:nvSpPr>
            <p:spPr>
              <a:xfrm>
                <a:off x="1078192" y="1089179"/>
                <a:ext cx="1123604" cy="1"/>
              </a:xfrm>
              <a:prstGeom prst="line">
                <a:avLst/>
              </a:prstGeom>
              <a:noFill/>
              <a:ln w="63500" cap="flat">
                <a:solidFill>
                  <a:srgbClr val="0056D6"/>
                </a:solidFill>
                <a:prstDash val="solid"/>
                <a:round/>
              </a:ln>
              <a:effectLst/>
            </p:spPr>
            <p:txBody>
              <a:bodyPr wrap="square" lIns="121919" tIns="121919" rIns="121919" bIns="121919" numCol="1" anchor="t">
                <a:noAutofit/>
              </a:bodyPr>
              <a:lstStyle/>
              <a:p>
                <a:pPr defTabSz="2438400" rtl="0">
                  <a:defRPr sz="3600">
                    <a:solidFill>
                      <a:srgbClr val="143E63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390" name="Google Shape;532;p34"/>
            <p:cNvSpPr txBox="1"/>
            <p:nvPr/>
          </p:nvSpPr>
          <p:spPr>
            <a:xfrm>
              <a:off x="2056172" y="389279"/>
              <a:ext cx="1404493" cy="1485086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243799" tIns="243799" rIns="243799" bIns="243799" numCol="1" anchor="ctr">
              <a:normAutofit fontScale="100000" lnSpcReduction="0"/>
            </a:bodyPr>
            <a:lstStyle>
              <a:lvl1pPr algn="ctr" defTabSz="2438400" rtl="0">
                <a:defRPr sz="5900">
                  <a:solidFill>
                    <a:srgbClr val="0061FE"/>
                  </a:solidFill>
                  <a:latin typeface="Geeza Pro Bold"/>
                  <a:ea typeface="Geeza Pro Bold"/>
                  <a:cs typeface="Geeza Pro Bold"/>
                  <a:sym typeface="Geeza Pro Bold"/>
                </a:defRPr>
              </a:lvl1pPr>
            </a:lstStyle>
            <a:p>
              <a:pPr/>
              <a:r>
                <a:t>=</a:t>
              </a:r>
            </a:p>
          </p:txBody>
        </p:sp>
        <p:grpSp>
          <p:nvGrpSpPr>
            <p:cNvPr id="394" name="تجميع"/>
            <p:cNvGrpSpPr/>
            <p:nvPr/>
          </p:nvGrpSpPr>
          <p:grpSpPr>
            <a:xfrm>
              <a:off x="2960547" y="88900"/>
              <a:ext cx="1639996" cy="2263645"/>
              <a:chOff x="0" y="0"/>
              <a:chExt cx="1639994" cy="2263644"/>
            </a:xfrm>
          </p:grpSpPr>
          <p:sp>
            <p:nvSpPr>
              <p:cNvPr id="391" name="Google Shape;532;p34"/>
              <p:cNvSpPr txBox="1"/>
              <p:nvPr/>
            </p:nvSpPr>
            <p:spPr>
              <a:xfrm>
                <a:off x="312006" y="904227"/>
                <a:ext cx="1259860" cy="1359418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ctr">
                <a:normAutofit fontScale="100000" lnSpcReduction="0"/>
              </a:bodyPr>
              <a:lstStyle>
                <a:lvl1pPr algn="ctr" defTabSz="2048255" rtl="0">
                  <a:defRPr sz="5544">
                    <a:solidFill>
                      <a:srgbClr val="0061FE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٥</a:t>
                </a:r>
              </a:p>
            </p:txBody>
          </p:sp>
          <p:sp>
            <p:nvSpPr>
              <p:cNvPr id="392" name="Google Shape;532;p34"/>
              <p:cNvSpPr txBox="1"/>
              <p:nvPr/>
            </p:nvSpPr>
            <p:spPr>
              <a:xfrm>
                <a:off x="0" y="0"/>
                <a:ext cx="1639995" cy="1400514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9" tIns="243799" rIns="243799" bIns="243799" numCol="1" anchor="b">
                <a:normAutofit fontScale="100000" lnSpcReduction="0"/>
              </a:bodyPr>
              <a:lstStyle>
                <a:lvl1pPr algn="ctr" defTabSz="2048255" rtl="0">
                  <a:defRPr sz="5544">
                    <a:solidFill>
                      <a:srgbClr val="0061FE"/>
                    </a:solidFill>
                    <a:latin typeface="Geeza Pro Bold"/>
                    <a:ea typeface="Geeza Pro Bold"/>
                    <a:cs typeface="Geeza Pro Bold"/>
                    <a:sym typeface="Geeza Pro Bold"/>
                  </a:defRPr>
                </a:lvl1pPr>
              </a:lstStyle>
              <a:p>
                <a:pPr/>
                <a:r>
                  <a:t>١٠٨</a:t>
                </a:r>
              </a:p>
            </p:txBody>
          </p:sp>
          <p:sp>
            <p:nvSpPr>
              <p:cNvPr id="393" name="خط"/>
              <p:cNvSpPr/>
              <p:nvPr/>
            </p:nvSpPr>
            <p:spPr>
              <a:xfrm>
                <a:off x="448262" y="1089179"/>
                <a:ext cx="1123604" cy="1"/>
              </a:xfrm>
              <a:prstGeom prst="line">
                <a:avLst/>
              </a:prstGeom>
              <a:noFill/>
              <a:ln w="63500" cap="flat">
                <a:solidFill>
                  <a:srgbClr val="0056D6"/>
                </a:solidFill>
                <a:prstDash val="solid"/>
                <a:round/>
              </a:ln>
              <a:effectLst/>
            </p:spPr>
            <p:txBody>
              <a:bodyPr wrap="square" lIns="121919" tIns="121919" rIns="121919" bIns="121919" numCol="1" anchor="t">
                <a:noAutofit/>
              </a:bodyPr>
              <a:lstStyle/>
              <a:p>
                <a:pPr defTabSz="2438400" rtl="0">
                  <a:defRPr sz="3600">
                    <a:solidFill>
                      <a:srgbClr val="143E63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  <p:grpSp>
        <p:nvGrpSpPr>
          <p:cNvPr id="400" name="تجميع"/>
          <p:cNvGrpSpPr/>
          <p:nvPr/>
        </p:nvGrpSpPr>
        <p:grpSpPr>
          <a:xfrm>
            <a:off x="9228604" y="9610401"/>
            <a:ext cx="2269925" cy="2263646"/>
            <a:chOff x="0" y="0"/>
            <a:chExt cx="2269923" cy="2263644"/>
          </a:xfrm>
        </p:grpSpPr>
        <p:sp>
          <p:nvSpPr>
            <p:cNvPr id="396" name="Google Shape;532;p34"/>
            <p:cNvSpPr txBox="1"/>
            <p:nvPr/>
          </p:nvSpPr>
          <p:spPr>
            <a:xfrm>
              <a:off x="0" y="0"/>
              <a:ext cx="1259860" cy="2026135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243799" tIns="243799" rIns="243799" bIns="243799" numCol="1" anchor="ctr">
              <a:normAutofit fontScale="100000" lnSpcReduction="0"/>
            </a:bodyPr>
            <a:lstStyle>
              <a:lvl1pPr algn="ctr" defTabSz="1975104" rtl="0">
                <a:defRPr sz="5589">
                  <a:solidFill>
                    <a:srgbClr val="99244F"/>
                  </a:solidFill>
                  <a:latin typeface="Geeza Pro Bold"/>
                  <a:ea typeface="Geeza Pro Bold"/>
                  <a:cs typeface="Geeza Pro Bold"/>
                  <a:sym typeface="Geeza Pro Bold"/>
                </a:defRPr>
              </a:lvl1pPr>
            </a:lstStyle>
            <a:p>
              <a:pPr/>
              <a:r>
                <a:t>٢١</a:t>
              </a:r>
            </a:p>
          </p:txBody>
        </p:sp>
        <p:sp>
          <p:nvSpPr>
            <p:cNvPr id="397" name="Google Shape;532;p34"/>
            <p:cNvSpPr txBox="1"/>
            <p:nvPr/>
          </p:nvSpPr>
          <p:spPr>
            <a:xfrm>
              <a:off x="941936" y="904227"/>
              <a:ext cx="1259860" cy="1359418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243799" tIns="243799" rIns="243799" bIns="243799" numCol="1" anchor="ctr">
              <a:normAutofit fontScale="100000" lnSpcReduction="0"/>
            </a:bodyPr>
            <a:lstStyle>
              <a:lvl1pPr algn="ctr" defTabSz="2048255" rtl="0">
                <a:defRPr sz="5544">
                  <a:solidFill>
                    <a:srgbClr val="4E7A27"/>
                  </a:solidFill>
                  <a:latin typeface="Geeza Pro Bold"/>
                  <a:ea typeface="Geeza Pro Bold"/>
                  <a:cs typeface="Geeza Pro Bold"/>
                  <a:sym typeface="Geeza Pro Bold"/>
                </a:defRPr>
              </a:lvl1pPr>
            </a:lstStyle>
            <a:p>
              <a:pPr/>
              <a:r>
                <a:t>٥</a:t>
              </a:r>
            </a:p>
          </p:txBody>
        </p:sp>
        <p:sp>
          <p:nvSpPr>
            <p:cNvPr id="398" name="Google Shape;532;p34"/>
            <p:cNvSpPr txBox="1"/>
            <p:nvPr/>
          </p:nvSpPr>
          <p:spPr>
            <a:xfrm>
              <a:off x="629929" y="0"/>
              <a:ext cx="1639995" cy="1400514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243799" tIns="243799" rIns="243799" bIns="243799" numCol="1" anchor="b">
              <a:normAutofit fontScale="100000" lnSpcReduction="0"/>
            </a:bodyPr>
            <a:lstStyle>
              <a:lvl1pPr algn="ctr" defTabSz="2145791" rtl="0">
                <a:defRPr sz="5808">
                  <a:solidFill>
                    <a:srgbClr val="E63B7A"/>
                  </a:solidFill>
                  <a:latin typeface="Geeza Pro Bold"/>
                  <a:ea typeface="Geeza Pro Bold"/>
                  <a:cs typeface="Geeza Pro Bold"/>
                  <a:sym typeface="Geeza Pro Bold"/>
                </a:defRPr>
              </a:lvl1pPr>
            </a:lstStyle>
            <a:p>
              <a:pPr/>
              <a:r>
                <a:t>٣</a:t>
              </a:r>
            </a:p>
          </p:txBody>
        </p:sp>
        <p:sp>
          <p:nvSpPr>
            <p:cNvPr id="399" name="خط"/>
            <p:cNvSpPr/>
            <p:nvPr/>
          </p:nvSpPr>
          <p:spPr>
            <a:xfrm>
              <a:off x="1078192" y="1089179"/>
              <a:ext cx="1123604" cy="1"/>
            </a:xfrm>
            <a:prstGeom prst="line">
              <a:avLst/>
            </a:prstGeom>
            <a:noFill/>
            <a:ln w="63500" cap="flat">
              <a:solidFill>
                <a:srgbClr val="0056D6"/>
              </a:solidFill>
              <a:prstDash val="solid"/>
              <a:round/>
            </a:ln>
            <a:effectLst/>
          </p:spPr>
          <p:txBody>
            <a:bodyPr wrap="square" lIns="121919" tIns="121919" rIns="121919" bIns="121919" numCol="1" anchor="t">
              <a:noAutofit/>
            </a:bodyPr>
            <a:lstStyle/>
            <a:p>
              <a:pPr defTabSz="2438400" rtl="0">
                <a:defRPr sz="3600">
                  <a:solidFill>
                    <a:srgbClr val="143E63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CAA9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roup 7">
            <a:hlinkClick r:id="rId2" invalidUrl="" action="ppaction://hlinksldjump" tgtFrame="" tooltip="" history="1" highlightClick="0" endSnd="0"/>
          </p:cNvPr>
          <p:cNvGrpSpPr/>
          <p:nvPr/>
        </p:nvGrpSpPr>
        <p:grpSpPr>
          <a:xfrm>
            <a:off x="806490" y="11618002"/>
            <a:ext cx="1961851" cy="839145"/>
            <a:chOff x="-2" y="-2"/>
            <a:chExt cx="1961849" cy="839144"/>
          </a:xfrm>
        </p:grpSpPr>
        <p:sp>
          <p:nvSpPr>
            <p:cNvPr id="116" name="Freeform 9"/>
            <p:cNvSpPr/>
            <p:nvPr/>
          </p:nvSpPr>
          <p:spPr>
            <a:xfrm>
              <a:off x="-3" y="-3"/>
              <a:ext cx="1961851" cy="8391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10800"/>
                  </a:moveTo>
                  <a:cubicBezTo>
                    <a:pt x="21600" y="4868"/>
                    <a:pt x="19698" y="0"/>
                    <a:pt x="17312" y="0"/>
                  </a:cubicBezTo>
                  <a:lnTo>
                    <a:pt x="4107" y="0"/>
                  </a:lnTo>
                  <a:lnTo>
                    <a:pt x="4107" y="76"/>
                  </a:lnTo>
                  <a:cubicBezTo>
                    <a:pt x="1812" y="304"/>
                    <a:pt x="0" y="5020"/>
                    <a:pt x="0" y="10800"/>
                  </a:cubicBezTo>
                  <a:cubicBezTo>
                    <a:pt x="0" y="16580"/>
                    <a:pt x="1842" y="21296"/>
                    <a:pt x="4107" y="21524"/>
                  </a:cubicBezTo>
                  <a:lnTo>
                    <a:pt x="4107" y="21600"/>
                  </a:lnTo>
                  <a:lnTo>
                    <a:pt x="17312" y="21600"/>
                  </a:lnTo>
                  <a:cubicBezTo>
                    <a:pt x="19668" y="21600"/>
                    <a:pt x="21600" y="16732"/>
                    <a:pt x="21600" y="10800"/>
                  </a:cubicBezTo>
                  <a:close/>
                </a:path>
              </a:pathLst>
            </a:custGeom>
            <a:solidFill>
              <a:srgbClr val="3878D3"/>
            </a:solidFill>
            <a:ln w="12700" cap="flat">
              <a:noFill/>
              <a:miter lim="400000"/>
            </a:ln>
            <a:effectLst/>
          </p:spPr>
          <p:txBody>
            <a:bodyPr wrap="square" lIns="60957" tIns="60957" rIns="60957" bIns="60957" numCol="1" anchor="t">
              <a:noAutofit/>
            </a:bodyPr>
            <a:lstStyle/>
            <a:p>
              <a:pPr/>
            </a:p>
          </p:txBody>
        </p:sp>
        <p:sp>
          <p:nvSpPr>
            <p:cNvPr id="117" name="Freeform 11"/>
            <p:cNvSpPr/>
            <p:nvPr/>
          </p:nvSpPr>
          <p:spPr>
            <a:xfrm>
              <a:off x="593441" y="284804"/>
              <a:ext cx="753027" cy="269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55" fill="norm" stroke="1" extrusionOk="0">
                  <a:moveTo>
                    <a:pt x="21280" y="9102"/>
                  </a:moveTo>
                  <a:lnTo>
                    <a:pt x="16571" y="323"/>
                  </a:lnTo>
                  <a:cubicBezTo>
                    <a:pt x="16251" y="-245"/>
                    <a:pt x="15840" y="-56"/>
                    <a:pt x="15611" y="829"/>
                  </a:cubicBezTo>
                  <a:cubicBezTo>
                    <a:pt x="15405" y="1713"/>
                    <a:pt x="15474" y="2850"/>
                    <a:pt x="15794" y="3481"/>
                  </a:cubicBezTo>
                  <a:lnTo>
                    <a:pt x="18651" y="8787"/>
                  </a:lnTo>
                  <a:lnTo>
                    <a:pt x="0" y="8787"/>
                  </a:lnTo>
                  <a:lnTo>
                    <a:pt x="0" y="12576"/>
                  </a:lnTo>
                  <a:lnTo>
                    <a:pt x="18651" y="12576"/>
                  </a:lnTo>
                  <a:lnTo>
                    <a:pt x="15794" y="17881"/>
                  </a:lnTo>
                  <a:cubicBezTo>
                    <a:pt x="15474" y="18450"/>
                    <a:pt x="15405" y="19650"/>
                    <a:pt x="15611" y="20534"/>
                  </a:cubicBezTo>
                  <a:cubicBezTo>
                    <a:pt x="15748" y="21102"/>
                    <a:pt x="15954" y="21355"/>
                    <a:pt x="16183" y="21355"/>
                  </a:cubicBezTo>
                  <a:cubicBezTo>
                    <a:pt x="16320" y="21355"/>
                    <a:pt x="16457" y="21229"/>
                    <a:pt x="16571" y="21039"/>
                  </a:cubicBezTo>
                  <a:lnTo>
                    <a:pt x="21303" y="12260"/>
                  </a:lnTo>
                  <a:cubicBezTo>
                    <a:pt x="21486" y="11881"/>
                    <a:pt x="21600" y="11313"/>
                    <a:pt x="21600" y="10681"/>
                  </a:cubicBezTo>
                  <a:cubicBezTo>
                    <a:pt x="21600" y="10050"/>
                    <a:pt x="21486" y="9481"/>
                    <a:pt x="21280" y="910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60957" tIns="60957" rIns="60957" bIns="60957" numCol="1" anchor="t">
              <a:noAutofit/>
            </a:bodyPr>
            <a:lstStyle/>
            <a:p>
              <a:pPr/>
            </a:p>
          </p:txBody>
        </p:sp>
      </p:grpSp>
      <p:pic>
        <p:nvPicPr>
          <p:cNvPr id="119" name="IMG_3565.png" descr="IMG_356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8663639" y="7783740"/>
            <a:ext cx="5720361" cy="5720363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مربع نص 12"/>
          <p:cNvSpPr txBox="1"/>
          <p:nvPr/>
        </p:nvSpPr>
        <p:spPr>
          <a:xfrm>
            <a:off x="8716929" y="775496"/>
            <a:ext cx="8984535" cy="366521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0957" tIns="60957" rIns="60957" bIns="60957">
            <a:spAutoFit/>
          </a:bodyPr>
          <a:lstStyle/>
          <a:p>
            <a:pPr algn="ctr" rtl="0">
              <a:defRPr b="1" sz="6100">
                <a:solidFill>
                  <a:srgbClr val="0056D6"/>
                </a:solidFill>
              </a:defRPr>
            </a:pPr>
            <a:r>
              <a:rPr b="0">
                <a:latin typeface="Khalid Art bold"/>
                <a:ea typeface="Khalid Art bold"/>
                <a:cs typeface="Khalid Art bold"/>
                <a:sym typeface="Khalid Art bold"/>
              </a:rPr>
              <a:t>قواسم العدد ٣: ١ ، ٣</a:t>
            </a:r>
            <a:endParaRPr b="0">
              <a:latin typeface="Khalid Art bold"/>
              <a:ea typeface="Khalid Art bold"/>
              <a:cs typeface="Khalid Art bold"/>
              <a:sym typeface="Khalid Art bold"/>
            </a:endParaRPr>
          </a:p>
          <a:p>
            <a:pPr algn="ctr" rtl="0">
              <a:defRPr b="1" sz="6100">
                <a:solidFill>
                  <a:srgbClr val="0056D6"/>
                </a:solidFill>
              </a:defRPr>
            </a:pPr>
            <a:r>
              <a:rPr b="0">
                <a:latin typeface="Khalid Art bold"/>
                <a:ea typeface="Khalid Art bold"/>
                <a:cs typeface="Khalid Art bold"/>
                <a:sym typeface="Khalid Art bold"/>
              </a:rPr>
              <a:t>قواسم العدد ٩: ١ ، ٣ ، ٩</a:t>
            </a:r>
            <a:endParaRPr b="0">
              <a:latin typeface="Khalid Art bold"/>
              <a:ea typeface="Khalid Art bold"/>
              <a:cs typeface="Khalid Art bold"/>
              <a:sym typeface="Khalid Art bold"/>
            </a:endParaRPr>
          </a:p>
          <a:p>
            <a:pPr algn="ctr" rtl="0">
              <a:defRPr b="1" sz="6100">
                <a:solidFill>
                  <a:srgbClr val="99244F"/>
                </a:solidFill>
              </a:defRPr>
            </a:pPr>
            <a:r>
              <a:rPr b="0">
                <a:latin typeface="Khalid Art bold"/>
                <a:ea typeface="Khalid Art bold"/>
                <a:cs typeface="Khalid Art bold"/>
                <a:sym typeface="Khalid Art bold"/>
              </a:rPr>
              <a:t>القواسم المشتركة :  ١ ، ٣</a:t>
            </a:r>
          </a:p>
        </p:txBody>
      </p:sp>
      <p:pic>
        <p:nvPicPr>
          <p:cNvPr id="121" name="IMG_4885.png" descr="IMG_4885.png"/>
          <p:cNvPicPr>
            <a:picLocks noChangeAspect="1"/>
          </p:cNvPicPr>
          <p:nvPr/>
        </p:nvPicPr>
        <p:blipFill>
          <a:blip r:embed="rId4">
            <a:extLst/>
          </a:blip>
          <a:srcRect l="73652" t="31264" r="6278" b="52461"/>
          <a:stretch>
            <a:fillRect/>
          </a:stretch>
        </p:blipFill>
        <p:spPr>
          <a:xfrm>
            <a:off x="17878126" y="1628245"/>
            <a:ext cx="3645891" cy="15893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IMG_4885.png" descr="IMG_4885.png"/>
          <p:cNvPicPr>
            <a:picLocks noChangeAspect="1"/>
          </p:cNvPicPr>
          <p:nvPr/>
        </p:nvPicPr>
        <p:blipFill>
          <a:blip r:embed="rId4">
            <a:extLst/>
          </a:blip>
          <a:srcRect l="17867" t="31757" r="48233" b="51969"/>
          <a:stretch>
            <a:fillRect/>
          </a:stretch>
        </p:blipFill>
        <p:spPr>
          <a:xfrm>
            <a:off x="14300505" y="6856564"/>
            <a:ext cx="6158441" cy="1589349"/>
          </a:xfrm>
          <a:prstGeom prst="rect">
            <a:avLst/>
          </a:prstGeom>
          <a:ln w="12700">
            <a:miter lim="400000"/>
          </a:ln>
        </p:spPr>
      </p:pic>
      <p:sp>
        <p:nvSpPr>
          <p:cNvPr id="123" name="مربع نص 12"/>
          <p:cNvSpPr txBox="1"/>
          <p:nvPr/>
        </p:nvSpPr>
        <p:spPr>
          <a:xfrm>
            <a:off x="4947566" y="6191196"/>
            <a:ext cx="9071744" cy="484631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0957" tIns="60957" rIns="60957" bIns="60957">
            <a:spAutoFit/>
          </a:bodyPr>
          <a:lstStyle/>
          <a:p>
            <a:pPr algn="ctr" rtl="0">
              <a:defRPr b="1" sz="6100">
                <a:solidFill>
                  <a:srgbClr val="0056D6"/>
                </a:solidFill>
              </a:defRPr>
            </a:pPr>
            <a:r>
              <a:rPr b="0">
                <a:latin typeface="Khalid Art bold"/>
                <a:ea typeface="Khalid Art bold"/>
                <a:cs typeface="Khalid Art bold"/>
                <a:sym typeface="Khalid Art bold"/>
              </a:rPr>
              <a:t>قواسم العدد ١١: ١ ، ١١</a:t>
            </a:r>
            <a:endParaRPr b="0">
              <a:latin typeface="Khalid Art bold"/>
              <a:ea typeface="Khalid Art bold"/>
              <a:cs typeface="Khalid Art bold"/>
              <a:sym typeface="Khalid Art bold"/>
            </a:endParaRPr>
          </a:p>
          <a:p>
            <a:pPr algn="ctr" rtl="0">
              <a:defRPr b="1" sz="6100">
                <a:solidFill>
                  <a:srgbClr val="0056D6"/>
                </a:solidFill>
              </a:defRPr>
            </a:pPr>
            <a:r>
              <a:rPr b="0">
                <a:latin typeface="Khalid Art bold"/>
                <a:ea typeface="Khalid Art bold"/>
                <a:cs typeface="Khalid Art bold"/>
                <a:sym typeface="Khalid Art bold"/>
              </a:rPr>
              <a:t>قواسم العدد ٣٣: ١ ، ٣ ، ١١ ، ٣٣</a:t>
            </a:r>
            <a:endParaRPr b="0">
              <a:latin typeface="Khalid Art bold"/>
              <a:ea typeface="Khalid Art bold"/>
              <a:cs typeface="Khalid Art bold"/>
              <a:sym typeface="Khalid Art bold"/>
            </a:endParaRPr>
          </a:p>
          <a:p>
            <a:pPr algn="ctr" rtl="0">
              <a:defRPr b="1" sz="6100">
                <a:solidFill>
                  <a:srgbClr val="0056D6"/>
                </a:solidFill>
              </a:defRPr>
            </a:pPr>
            <a:r>
              <a:rPr b="0">
                <a:latin typeface="Khalid Art bold"/>
                <a:ea typeface="Khalid Art bold"/>
                <a:cs typeface="Khalid Art bold"/>
                <a:sym typeface="Khalid Art bold"/>
              </a:rPr>
              <a:t>قواسم العدد ٥٥ : ١ ، ٥ ، ١١ ، ٥٥ </a:t>
            </a:r>
            <a:endParaRPr b="0">
              <a:latin typeface="Khalid Art bold"/>
              <a:ea typeface="Khalid Art bold"/>
              <a:cs typeface="Khalid Art bold"/>
              <a:sym typeface="Khalid Art bold"/>
            </a:endParaRPr>
          </a:p>
          <a:p>
            <a:pPr algn="ctr" rtl="0">
              <a:defRPr b="1" sz="6100">
                <a:solidFill>
                  <a:srgbClr val="99244F"/>
                </a:solidFill>
              </a:defRPr>
            </a:pPr>
            <a:r>
              <a:rPr b="0">
                <a:latin typeface="Khalid Art bold"/>
                <a:ea typeface="Khalid Art bold"/>
                <a:cs typeface="Khalid Art bold"/>
                <a:sym typeface="Khalid Art bold"/>
              </a:rPr>
              <a:t>القواسم المشتركة :  ١ ، ١١</a:t>
            </a:r>
          </a:p>
        </p:txBody>
      </p:sp>
      <p:sp>
        <p:nvSpPr>
          <p:cNvPr id="124" name="خط"/>
          <p:cNvSpPr/>
          <p:nvPr/>
        </p:nvSpPr>
        <p:spPr>
          <a:xfrm flipH="1" flipV="1">
            <a:off x="3915436" y="5648638"/>
            <a:ext cx="18587520" cy="1"/>
          </a:xfrm>
          <a:prstGeom prst="line">
            <a:avLst/>
          </a:prstGeom>
          <a:ln w="76200" cap="rnd">
            <a:solidFill>
              <a:srgbClr val="B92D5D"/>
            </a:solidFill>
            <a:custDash>
              <a:ds d="100000" sp="200000"/>
            </a:custDash>
          </a:ln>
          <a:effectLst>
            <a:outerShdw sx="100000" sy="100000" kx="0" ky="0" algn="b" rotWithShape="0" blurRad="76200" dist="38100" dir="5400000">
              <a:srgbClr val="000000">
                <a:alpha val="38000"/>
              </a:srgbClr>
            </a:outerShdw>
          </a:effectLst>
        </p:spPr>
        <p:txBody>
          <a:bodyPr tIns="91439" bIns="91439"/>
          <a:lstStyle/>
          <a:p>
            <a:pPr defTabSz="1828800" rtl="0">
              <a:defRPr sz="2800">
                <a:latin typeface="Arial"/>
                <a:ea typeface="Arial"/>
                <a:cs typeface="Arial"/>
                <a:sym typeface="Arial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96C6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IMG_3561.png" descr="IMG_356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5494695"/>
            <a:ext cx="8009409" cy="800940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7" name="صورة 7" descr="صورة 7">
            <a:hlinkClick r:id="rId3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4">
            <a:extLst/>
          </a:blip>
          <a:srcRect l="17519" t="24754" r="19675" b="18517"/>
          <a:stretch>
            <a:fillRect/>
          </a:stretch>
        </p:blipFill>
        <p:spPr>
          <a:xfrm flipH="1" rot="16200000">
            <a:off x="21843213" y="11456606"/>
            <a:ext cx="1193801" cy="807282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" name="IMG_4885.png" descr="IMG_4885.png"/>
          <p:cNvPicPr>
            <a:picLocks noChangeAspect="1"/>
          </p:cNvPicPr>
          <p:nvPr/>
        </p:nvPicPr>
        <p:blipFill>
          <a:blip r:embed="rId5">
            <a:extLst/>
          </a:blip>
          <a:srcRect l="15977" t="55692" r="4932" b="0"/>
          <a:stretch>
            <a:fillRect/>
          </a:stretch>
        </p:blipFill>
        <p:spPr>
          <a:xfrm>
            <a:off x="6470690" y="620672"/>
            <a:ext cx="16183309" cy="487408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96C6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roup 4">
            <a:hlinkClick r:id="rId2" invalidUrl="" action="ppaction://hlinksldjump" tgtFrame="" tooltip="" history="1" highlightClick="0" endSnd="0"/>
          </p:cNvPr>
          <p:cNvGrpSpPr/>
          <p:nvPr/>
        </p:nvGrpSpPr>
        <p:grpSpPr>
          <a:xfrm>
            <a:off x="600572" y="11577208"/>
            <a:ext cx="1955801" cy="836557"/>
            <a:chOff x="-2" y="-2"/>
            <a:chExt cx="1955800" cy="836556"/>
          </a:xfrm>
        </p:grpSpPr>
        <p:sp>
          <p:nvSpPr>
            <p:cNvPr id="130" name="Freeform 6"/>
            <p:cNvSpPr/>
            <p:nvPr/>
          </p:nvSpPr>
          <p:spPr>
            <a:xfrm>
              <a:off x="-3" y="-3"/>
              <a:ext cx="1955801" cy="8365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10800"/>
                  </a:moveTo>
                  <a:cubicBezTo>
                    <a:pt x="21600" y="4868"/>
                    <a:pt x="19698" y="0"/>
                    <a:pt x="17312" y="0"/>
                  </a:cubicBezTo>
                  <a:lnTo>
                    <a:pt x="4107" y="0"/>
                  </a:lnTo>
                  <a:lnTo>
                    <a:pt x="4107" y="76"/>
                  </a:lnTo>
                  <a:cubicBezTo>
                    <a:pt x="1812" y="304"/>
                    <a:pt x="0" y="5020"/>
                    <a:pt x="0" y="10800"/>
                  </a:cubicBezTo>
                  <a:cubicBezTo>
                    <a:pt x="0" y="16580"/>
                    <a:pt x="1842" y="21296"/>
                    <a:pt x="4107" y="21524"/>
                  </a:cubicBezTo>
                  <a:lnTo>
                    <a:pt x="4107" y="21600"/>
                  </a:lnTo>
                  <a:lnTo>
                    <a:pt x="17312" y="21600"/>
                  </a:lnTo>
                  <a:cubicBezTo>
                    <a:pt x="19668" y="21600"/>
                    <a:pt x="21600" y="16732"/>
                    <a:pt x="21600" y="10800"/>
                  </a:cubicBezTo>
                  <a:close/>
                </a:path>
              </a:pathLst>
            </a:custGeom>
            <a:solidFill>
              <a:srgbClr val="F4B157"/>
            </a:solidFill>
            <a:ln w="12700" cap="flat">
              <a:noFill/>
              <a:miter lim="400000"/>
            </a:ln>
            <a:effectLst/>
          </p:spPr>
          <p:txBody>
            <a:bodyPr wrap="square" lIns="60957" tIns="60957" rIns="60957" bIns="60957" numCol="1" anchor="t">
              <a:noAutofit/>
            </a:bodyPr>
            <a:lstStyle/>
            <a:p>
              <a:pPr/>
            </a:p>
          </p:txBody>
        </p:sp>
        <p:sp>
          <p:nvSpPr>
            <p:cNvPr id="131" name="Freeform 8"/>
            <p:cNvSpPr/>
            <p:nvPr/>
          </p:nvSpPr>
          <p:spPr>
            <a:xfrm>
              <a:off x="591611" y="283926"/>
              <a:ext cx="750705" cy="2686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55" fill="norm" stroke="1" extrusionOk="0">
                  <a:moveTo>
                    <a:pt x="21280" y="9102"/>
                  </a:moveTo>
                  <a:lnTo>
                    <a:pt x="16571" y="323"/>
                  </a:lnTo>
                  <a:cubicBezTo>
                    <a:pt x="16251" y="-245"/>
                    <a:pt x="15840" y="-56"/>
                    <a:pt x="15611" y="829"/>
                  </a:cubicBezTo>
                  <a:cubicBezTo>
                    <a:pt x="15405" y="1713"/>
                    <a:pt x="15474" y="2850"/>
                    <a:pt x="15794" y="3481"/>
                  </a:cubicBezTo>
                  <a:lnTo>
                    <a:pt x="18651" y="8787"/>
                  </a:lnTo>
                  <a:lnTo>
                    <a:pt x="0" y="8787"/>
                  </a:lnTo>
                  <a:lnTo>
                    <a:pt x="0" y="12576"/>
                  </a:lnTo>
                  <a:lnTo>
                    <a:pt x="18651" y="12576"/>
                  </a:lnTo>
                  <a:lnTo>
                    <a:pt x="15794" y="17881"/>
                  </a:lnTo>
                  <a:cubicBezTo>
                    <a:pt x="15474" y="18450"/>
                    <a:pt x="15405" y="19650"/>
                    <a:pt x="15611" y="20534"/>
                  </a:cubicBezTo>
                  <a:cubicBezTo>
                    <a:pt x="15748" y="21102"/>
                    <a:pt x="15954" y="21355"/>
                    <a:pt x="16183" y="21355"/>
                  </a:cubicBezTo>
                  <a:cubicBezTo>
                    <a:pt x="16320" y="21355"/>
                    <a:pt x="16457" y="21229"/>
                    <a:pt x="16571" y="21039"/>
                  </a:cubicBezTo>
                  <a:lnTo>
                    <a:pt x="21303" y="12260"/>
                  </a:lnTo>
                  <a:cubicBezTo>
                    <a:pt x="21486" y="11881"/>
                    <a:pt x="21600" y="11313"/>
                    <a:pt x="21600" y="10681"/>
                  </a:cubicBezTo>
                  <a:cubicBezTo>
                    <a:pt x="21600" y="10050"/>
                    <a:pt x="21486" y="9481"/>
                    <a:pt x="21280" y="910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60957" tIns="60957" rIns="60957" bIns="60957" numCol="1" anchor="t">
              <a:noAutofit/>
            </a:bodyPr>
            <a:lstStyle/>
            <a:p>
              <a:pPr/>
            </a:p>
          </p:txBody>
        </p:sp>
      </p:grpSp>
      <p:pic>
        <p:nvPicPr>
          <p:cNvPr id="133" name="IMG_3566.png" descr="IMG_3566.png"/>
          <p:cNvPicPr>
            <a:picLocks noChangeAspect="1"/>
          </p:cNvPicPr>
          <p:nvPr/>
        </p:nvPicPr>
        <p:blipFill>
          <a:blip r:embed="rId3">
            <a:extLst/>
          </a:blip>
          <a:srcRect l="0" t="16483" r="0" b="0"/>
          <a:stretch>
            <a:fillRect/>
          </a:stretch>
        </p:blipFill>
        <p:spPr>
          <a:xfrm>
            <a:off x="19466768" y="9678302"/>
            <a:ext cx="5058735" cy="4224899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IMG_4885.png" descr="IMG_4885.png"/>
          <p:cNvPicPr>
            <a:picLocks noChangeAspect="1"/>
          </p:cNvPicPr>
          <p:nvPr/>
        </p:nvPicPr>
        <p:blipFill>
          <a:blip r:embed="rId4">
            <a:extLst/>
          </a:blip>
          <a:srcRect l="64624" t="77439" r="4932" b="5027"/>
          <a:stretch>
            <a:fillRect/>
          </a:stretch>
        </p:blipFill>
        <p:spPr>
          <a:xfrm>
            <a:off x="16611043" y="1288917"/>
            <a:ext cx="6229283" cy="19287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IMG_4885.png" descr="IMG_4885.png"/>
          <p:cNvPicPr>
            <a:picLocks noChangeAspect="1"/>
          </p:cNvPicPr>
          <p:nvPr/>
        </p:nvPicPr>
        <p:blipFill>
          <a:blip r:embed="rId4">
            <a:extLst/>
          </a:blip>
          <a:srcRect l="16682" t="78095" r="48173" b="7649"/>
          <a:stretch>
            <a:fillRect/>
          </a:stretch>
        </p:blipFill>
        <p:spPr>
          <a:xfrm>
            <a:off x="15240675" y="5536507"/>
            <a:ext cx="7191025" cy="1568095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مربع نص 12"/>
          <p:cNvSpPr txBox="1"/>
          <p:nvPr/>
        </p:nvSpPr>
        <p:spPr>
          <a:xfrm>
            <a:off x="5444075" y="1223593"/>
            <a:ext cx="11412933" cy="366521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0957" tIns="60957" rIns="60957" bIns="60957" anchor="ctr">
            <a:spAutoFit/>
          </a:bodyPr>
          <a:lstStyle/>
          <a:p>
            <a:pPr algn="r" rtl="0">
              <a:defRPr b="1" sz="6100">
                <a:solidFill>
                  <a:srgbClr val="0056D6"/>
                </a:solidFill>
              </a:defRPr>
            </a:pPr>
            <a:r>
              <a:rPr b="0">
                <a:latin typeface="Khalid Art bold"/>
                <a:ea typeface="Khalid Art bold"/>
                <a:cs typeface="Khalid Art bold"/>
                <a:sym typeface="Khalid Art bold"/>
              </a:rPr>
              <a:t>قواسم العدد ٢٧: ١ ، ٣ ، ٩ ، ٢٧</a:t>
            </a:r>
            <a:endParaRPr b="0">
              <a:latin typeface="Khalid Art bold"/>
              <a:ea typeface="Khalid Art bold"/>
              <a:cs typeface="Khalid Art bold"/>
              <a:sym typeface="Khalid Art bold"/>
            </a:endParaRPr>
          </a:p>
          <a:p>
            <a:pPr algn="r" rtl="0">
              <a:defRPr b="1" sz="6100">
                <a:solidFill>
                  <a:srgbClr val="0056D6"/>
                </a:solidFill>
              </a:defRPr>
            </a:pPr>
            <a:r>
              <a:rPr b="0">
                <a:latin typeface="Khalid Art bold"/>
                <a:ea typeface="Khalid Art bold"/>
                <a:cs typeface="Khalid Art bold"/>
                <a:sym typeface="Khalid Art bold"/>
              </a:rPr>
              <a:t>قواسم العدد ٤٥: ١ ، ٣ ، ٥ ، ٩ ، ١٥ ، ٤٥ </a:t>
            </a:r>
            <a:endParaRPr b="0">
              <a:latin typeface="Khalid Art bold"/>
              <a:ea typeface="Khalid Art bold"/>
              <a:cs typeface="Khalid Art bold"/>
              <a:sym typeface="Khalid Art bold"/>
            </a:endParaRPr>
          </a:p>
          <a:p>
            <a:pPr algn="ctr" rtl="0">
              <a:defRPr b="1" sz="6100">
                <a:solidFill>
                  <a:srgbClr val="99244F"/>
                </a:solidFill>
              </a:defRPr>
            </a:pPr>
            <a:r>
              <a:rPr b="0">
                <a:latin typeface="Khalid Art bold"/>
                <a:ea typeface="Khalid Art bold"/>
                <a:cs typeface="Khalid Art bold"/>
                <a:sym typeface="Khalid Art bold"/>
              </a:rPr>
              <a:t>(ق.م.أ)= ٩</a:t>
            </a:r>
          </a:p>
        </p:txBody>
      </p:sp>
      <p:sp>
        <p:nvSpPr>
          <p:cNvPr id="137" name="مربع نص 12"/>
          <p:cNvSpPr txBox="1"/>
          <p:nvPr/>
        </p:nvSpPr>
        <p:spPr>
          <a:xfrm>
            <a:off x="1787415" y="7104561"/>
            <a:ext cx="18082622" cy="484631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0957" tIns="60957" rIns="60957" bIns="60957" anchor="ctr">
            <a:spAutoFit/>
          </a:bodyPr>
          <a:lstStyle/>
          <a:p>
            <a:pPr algn="r" rtl="0">
              <a:defRPr b="1" sz="6100">
                <a:solidFill>
                  <a:srgbClr val="0056D6"/>
                </a:solidFill>
              </a:defRPr>
            </a:pPr>
            <a:r>
              <a:rPr b="0">
                <a:latin typeface="Khalid Art bold"/>
                <a:ea typeface="Khalid Art bold"/>
                <a:cs typeface="Khalid Art bold"/>
                <a:sym typeface="Khalid Art bold"/>
              </a:rPr>
              <a:t>قواسم العدد ٢٤: ١ ، ٢ ، ٣ ، ٤ ، ٦ ، ٨ ، ١٢ ، ٢٤</a:t>
            </a:r>
            <a:endParaRPr b="0">
              <a:latin typeface="Khalid Art bold"/>
              <a:ea typeface="Khalid Art bold"/>
              <a:cs typeface="Khalid Art bold"/>
              <a:sym typeface="Khalid Art bold"/>
            </a:endParaRPr>
          </a:p>
          <a:p>
            <a:pPr algn="r" rtl="0">
              <a:defRPr b="1" sz="6100">
                <a:solidFill>
                  <a:srgbClr val="0056D6"/>
                </a:solidFill>
              </a:defRPr>
            </a:pPr>
            <a:r>
              <a:rPr b="0">
                <a:latin typeface="Khalid Art bold"/>
                <a:ea typeface="Khalid Art bold"/>
                <a:cs typeface="Khalid Art bold"/>
                <a:sym typeface="Khalid Art bold"/>
              </a:rPr>
              <a:t>قواسم العدد ٤٠: ١ ، ٢ ، ٤ ، ٥ ، ٨ ، ١٠ ، ٢٠ ، ٤٠</a:t>
            </a:r>
            <a:endParaRPr b="0">
              <a:latin typeface="Khalid Art bold"/>
              <a:ea typeface="Khalid Art bold"/>
              <a:cs typeface="Khalid Art bold"/>
              <a:sym typeface="Khalid Art bold"/>
            </a:endParaRPr>
          </a:p>
          <a:p>
            <a:pPr algn="r" rtl="0">
              <a:defRPr b="1" sz="6100">
                <a:solidFill>
                  <a:srgbClr val="0056D6"/>
                </a:solidFill>
              </a:defRPr>
            </a:pPr>
            <a:r>
              <a:rPr b="0">
                <a:latin typeface="Khalid Art bold"/>
                <a:ea typeface="Khalid Art bold"/>
                <a:cs typeface="Khalid Art bold"/>
                <a:sym typeface="Khalid Art bold"/>
              </a:rPr>
              <a:t>قواسم العدد ٧٢:  ١ ، ٢ ، ٣ ، ٤ ، ٦ ، ٨ ، ٩ ،١٢ ، ١٨ ، ٢٤ ، ٣٦ ، ٧٢</a:t>
            </a:r>
            <a:endParaRPr b="0">
              <a:latin typeface="Khalid Art bold"/>
              <a:ea typeface="Khalid Art bold"/>
              <a:cs typeface="Khalid Art bold"/>
              <a:sym typeface="Khalid Art bold"/>
            </a:endParaRPr>
          </a:p>
          <a:p>
            <a:pPr algn="ctr" rtl="0">
              <a:defRPr b="1" sz="6100">
                <a:solidFill>
                  <a:srgbClr val="99244F"/>
                </a:solidFill>
              </a:defRPr>
            </a:pPr>
            <a:r>
              <a:rPr b="0">
                <a:latin typeface="Khalid Art bold"/>
                <a:ea typeface="Khalid Art bold"/>
                <a:cs typeface="Khalid Art bold"/>
                <a:sym typeface="Khalid Art bold"/>
              </a:rPr>
              <a:t>(ق.م.أ)= ٨</a:t>
            </a:r>
          </a:p>
        </p:txBody>
      </p:sp>
      <p:sp>
        <p:nvSpPr>
          <p:cNvPr id="138" name="خط"/>
          <p:cNvSpPr/>
          <p:nvPr/>
        </p:nvSpPr>
        <p:spPr>
          <a:xfrm flipH="1" flipV="1">
            <a:off x="3354651" y="5161145"/>
            <a:ext cx="18587521" cy="1"/>
          </a:xfrm>
          <a:prstGeom prst="line">
            <a:avLst/>
          </a:prstGeom>
          <a:ln w="76200" cap="rnd">
            <a:solidFill>
              <a:srgbClr val="96C6D1"/>
            </a:solidFill>
            <a:custDash>
              <a:ds d="100000" sp="200000"/>
            </a:custDash>
          </a:ln>
          <a:effectLst>
            <a:outerShdw sx="100000" sy="100000" kx="0" ky="0" algn="b" rotWithShape="0" blurRad="76200" dist="38100" dir="5400000">
              <a:srgbClr val="000000">
                <a:alpha val="38000"/>
              </a:srgbClr>
            </a:outerShdw>
          </a:effectLst>
        </p:spPr>
        <p:txBody>
          <a:bodyPr tIns="91439" bIns="91439"/>
          <a:lstStyle/>
          <a:p>
            <a:pPr defTabSz="1828800" rtl="0">
              <a:defRPr sz="2800">
                <a:latin typeface="Arial"/>
                <a:ea typeface="Arial"/>
                <a:cs typeface="Arial"/>
                <a:sym typeface="Arial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circl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CA9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IMG_3565.png" descr="IMG_356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020" y="5914016"/>
            <a:ext cx="7066482" cy="706647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صورة 7" descr="صورة 7">
            <a:hlinkClick r:id="" invalidUrl="" action="ppaction://hlinkshowjump?jump=nextslide" tgtFrame="" tooltip="" history="1" highlightClick="0" endSnd="0"/>
          </p:cNvPr>
          <p:cNvPicPr>
            <a:picLocks noChangeAspect="1"/>
          </p:cNvPicPr>
          <p:nvPr/>
        </p:nvPicPr>
        <p:blipFill>
          <a:blip r:embed="rId3">
            <a:extLst/>
          </a:blip>
          <a:srcRect l="17519" t="24754" r="19675" b="18517"/>
          <a:stretch>
            <a:fillRect/>
          </a:stretch>
        </p:blipFill>
        <p:spPr>
          <a:xfrm flipH="1" rot="16200000">
            <a:off x="21747039" y="2108842"/>
            <a:ext cx="1193801" cy="80728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IMG_4886.png" descr="IMG_4886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375625" y="609950"/>
            <a:ext cx="12122614" cy="106081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circl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CA9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roup 7">
            <a:hlinkClick r:id="rId2" invalidUrl="" action="ppaction://hlinksldjump" tgtFrame="" tooltip="" history="1" highlightClick="0" endSnd="0"/>
          </p:cNvPr>
          <p:cNvGrpSpPr/>
          <p:nvPr/>
        </p:nvGrpSpPr>
        <p:grpSpPr>
          <a:xfrm>
            <a:off x="215876" y="11441735"/>
            <a:ext cx="1955801" cy="836558"/>
            <a:chOff x="-2" y="-2"/>
            <a:chExt cx="1955800" cy="836556"/>
          </a:xfrm>
        </p:grpSpPr>
        <p:sp>
          <p:nvSpPr>
            <p:cNvPr id="144" name="Freeform 9"/>
            <p:cNvSpPr/>
            <p:nvPr/>
          </p:nvSpPr>
          <p:spPr>
            <a:xfrm>
              <a:off x="-3" y="-3"/>
              <a:ext cx="1955801" cy="8365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10800"/>
                  </a:moveTo>
                  <a:cubicBezTo>
                    <a:pt x="21600" y="4868"/>
                    <a:pt x="19698" y="0"/>
                    <a:pt x="17312" y="0"/>
                  </a:cubicBezTo>
                  <a:lnTo>
                    <a:pt x="4107" y="0"/>
                  </a:lnTo>
                  <a:lnTo>
                    <a:pt x="4107" y="76"/>
                  </a:lnTo>
                  <a:cubicBezTo>
                    <a:pt x="1812" y="304"/>
                    <a:pt x="0" y="5020"/>
                    <a:pt x="0" y="10800"/>
                  </a:cubicBezTo>
                  <a:cubicBezTo>
                    <a:pt x="0" y="16580"/>
                    <a:pt x="1842" y="21296"/>
                    <a:pt x="4107" y="21524"/>
                  </a:cubicBezTo>
                  <a:lnTo>
                    <a:pt x="4107" y="21600"/>
                  </a:lnTo>
                  <a:lnTo>
                    <a:pt x="17312" y="21600"/>
                  </a:lnTo>
                  <a:cubicBezTo>
                    <a:pt x="19668" y="21600"/>
                    <a:pt x="21600" y="16732"/>
                    <a:pt x="21600" y="10800"/>
                  </a:cubicBezTo>
                  <a:close/>
                </a:path>
              </a:pathLst>
            </a:custGeom>
            <a:solidFill>
              <a:srgbClr val="3878D3"/>
            </a:solidFill>
            <a:ln w="12700" cap="flat">
              <a:noFill/>
              <a:miter lim="400000"/>
            </a:ln>
            <a:effectLst/>
          </p:spPr>
          <p:txBody>
            <a:bodyPr wrap="square" lIns="60957" tIns="60957" rIns="60957" bIns="60957" numCol="1" anchor="t">
              <a:noAutofit/>
            </a:bodyPr>
            <a:lstStyle/>
            <a:p>
              <a:pPr/>
            </a:p>
          </p:txBody>
        </p:sp>
        <p:sp>
          <p:nvSpPr>
            <p:cNvPr id="145" name="Freeform 11"/>
            <p:cNvSpPr/>
            <p:nvPr/>
          </p:nvSpPr>
          <p:spPr>
            <a:xfrm>
              <a:off x="591611" y="283926"/>
              <a:ext cx="750705" cy="2686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55" fill="norm" stroke="1" extrusionOk="0">
                  <a:moveTo>
                    <a:pt x="21280" y="9102"/>
                  </a:moveTo>
                  <a:lnTo>
                    <a:pt x="16571" y="323"/>
                  </a:lnTo>
                  <a:cubicBezTo>
                    <a:pt x="16251" y="-245"/>
                    <a:pt x="15840" y="-56"/>
                    <a:pt x="15611" y="829"/>
                  </a:cubicBezTo>
                  <a:cubicBezTo>
                    <a:pt x="15405" y="1713"/>
                    <a:pt x="15474" y="2850"/>
                    <a:pt x="15794" y="3481"/>
                  </a:cubicBezTo>
                  <a:lnTo>
                    <a:pt x="18651" y="8787"/>
                  </a:lnTo>
                  <a:lnTo>
                    <a:pt x="0" y="8787"/>
                  </a:lnTo>
                  <a:lnTo>
                    <a:pt x="0" y="12576"/>
                  </a:lnTo>
                  <a:lnTo>
                    <a:pt x="18651" y="12576"/>
                  </a:lnTo>
                  <a:lnTo>
                    <a:pt x="15794" y="17881"/>
                  </a:lnTo>
                  <a:cubicBezTo>
                    <a:pt x="15474" y="18450"/>
                    <a:pt x="15405" y="19650"/>
                    <a:pt x="15611" y="20534"/>
                  </a:cubicBezTo>
                  <a:cubicBezTo>
                    <a:pt x="15748" y="21102"/>
                    <a:pt x="15954" y="21355"/>
                    <a:pt x="16183" y="21355"/>
                  </a:cubicBezTo>
                  <a:cubicBezTo>
                    <a:pt x="16320" y="21355"/>
                    <a:pt x="16457" y="21229"/>
                    <a:pt x="16571" y="21039"/>
                  </a:cubicBezTo>
                  <a:lnTo>
                    <a:pt x="21303" y="12260"/>
                  </a:lnTo>
                  <a:cubicBezTo>
                    <a:pt x="21486" y="11881"/>
                    <a:pt x="21600" y="11313"/>
                    <a:pt x="21600" y="10681"/>
                  </a:cubicBezTo>
                  <a:cubicBezTo>
                    <a:pt x="21600" y="10050"/>
                    <a:pt x="21486" y="9481"/>
                    <a:pt x="21280" y="910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60957" tIns="60957" rIns="60957" bIns="60957" numCol="1" anchor="t">
              <a:noAutofit/>
            </a:bodyPr>
            <a:lstStyle/>
            <a:p>
              <a:pPr/>
            </a:p>
          </p:txBody>
        </p:sp>
      </p:grpSp>
      <p:pic>
        <p:nvPicPr>
          <p:cNvPr id="147" name="IMG_3564.png" descr="IMG_3564.png"/>
          <p:cNvPicPr>
            <a:picLocks noChangeAspect="1"/>
          </p:cNvPicPr>
          <p:nvPr/>
        </p:nvPicPr>
        <p:blipFill>
          <a:blip r:embed="rId3">
            <a:extLst/>
          </a:blip>
          <a:srcRect l="0" t="15938" r="0" b="0"/>
          <a:stretch>
            <a:fillRect/>
          </a:stretch>
        </p:blipFill>
        <p:spPr>
          <a:xfrm>
            <a:off x="19055892" y="9099776"/>
            <a:ext cx="5572161" cy="46839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IMG_4886.png" descr="IMG_4886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205816" y="389579"/>
            <a:ext cx="12864471" cy="1125730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IMG_4901.png" descr="IMG_4901.png"/>
          <p:cNvPicPr>
            <a:picLocks noChangeAspect="1"/>
          </p:cNvPicPr>
          <p:nvPr/>
        </p:nvPicPr>
        <p:blipFill>
          <a:blip r:embed="rId5">
            <a:extLst/>
          </a:blip>
          <a:srcRect l="9273" t="0" r="4952" b="0"/>
          <a:stretch>
            <a:fillRect/>
          </a:stretch>
        </p:blipFill>
        <p:spPr>
          <a:xfrm>
            <a:off x="2363716" y="5685979"/>
            <a:ext cx="9064245" cy="4302758"/>
          </a:xfrm>
          <a:prstGeom prst="rect">
            <a:avLst/>
          </a:prstGeom>
          <a:ln w="12700">
            <a:miter lim="400000"/>
          </a:ln>
        </p:spPr>
      </p:pic>
      <p:sp>
        <p:nvSpPr>
          <p:cNvPr id="150" name="مستطيل"/>
          <p:cNvSpPr/>
          <p:nvPr/>
        </p:nvSpPr>
        <p:spPr>
          <a:xfrm>
            <a:off x="15698136" y="10487499"/>
            <a:ext cx="2795685" cy="1340766"/>
          </a:xfrm>
          <a:prstGeom prst="rect">
            <a:avLst/>
          </a:prstGeom>
          <a:ln w="63500">
            <a:solidFill>
              <a:schemeClr val="accent2"/>
            </a:solidFill>
          </a:ln>
          <a:effectLst>
            <a:outerShdw sx="100000" sy="100000" kx="0" ky="0" algn="b" rotWithShape="0" blurRad="25400" dist="0" dir="5400000">
              <a:srgbClr val="000000">
                <a:alpha val="35000"/>
              </a:srgbClr>
            </a:outerShdw>
          </a:effectLst>
        </p:spPr>
        <p:txBody>
          <a:bodyPr lIns="60957" tIns="60957" rIns="60957" bIns="60957" anchor="ctr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7FA2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IMG_3567.png" descr="IMG_356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6266" y="5541821"/>
            <a:ext cx="7428364" cy="742836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صورة 14" descr="صورة 14">
            <a:hlinkClick r:id="" invalidUrl="" action="ppaction://hlinkshowjump?jump=nextslide" tgtFrame="" tooltip="" history="1" highlightClick="0" endSnd="0"/>
          </p:cNvPr>
          <p:cNvPicPr>
            <a:picLocks noChangeAspect="1"/>
          </p:cNvPicPr>
          <p:nvPr/>
        </p:nvPicPr>
        <p:blipFill>
          <a:blip r:embed="rId3">
            <a:extLst/>
          </a:blip>
          <a:srcRect l="17519" t="24754" r="19674" b="18517"/>
          <a:stretch>
            <a:fillRect/>
          </a:stretch>
        </p:blipFill>
        <p:spPr>
          <a:xfrm flipH="1" rot="16200000">
            <a:off x="21991926" y="11509787"/>
            <a:ext cx="1193801" cy="8072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IMG_4887.png" descr="IMG_4887.png"/>
          <p:cNvPicPr>
            <a:picLocks noChangeAspect="1"/>
          </p:cNvPicPr>
          <p:nvPr/>
        </p:nvPicPr>
        <p:blipFill>
          <a:blip r:embed="rId4">
            <a:extLst/>
          </a:blip>
          <a:srcRect l="0" t="0" r="4795" b="0"/>
          <a:stretch>
            <a:fillRect/>
          </a:stretch>
        </p:blipFill>
        <p:spPr>
          <a:xfrm>
            <a:off x="6515171" y="775496"/>
            <a:ext cx="16055629" cy="778803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circl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7FA2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Group 11">
            <a:hlinkClick r:id="rId2" invalidUrl="" action="ppaction://hlinksldjump" tgtFrame="" tooltip="" history="1" highlightClick="0" endSnd="0"/>
          </p:cNvPr>
          <p:cNvGrpSpPr/>
          <p:nvPr/>
        </p:nvGrpSpPr>
        <p:grpSpPr>
          <a:xfrm>
            <a:off x="600572" y="11577208"/>
            <a:ext cx="1955801" cy="836557"/>
            <a:chOff x="-2" y="-2"/>
            <a:chExt cx="1955800" cy="836556"/>
          </a:xfrm>
        </p:grpSpPr>
        <p:sp>
          <p:nvSpPr>
            <p:cNvPr id="156" name="Freeform 13"/>
            <p:cNvSpPr/>
            <p:nvPr/>
          </p:nvSpPr>
          <p:spPr>
            <a:xfrm>
              <a:off x="-3" y="-3"/>
              <a:ext cx="1955801" cy="8365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10800"/>
                  </a:moveTo>
                  <a:cubicBezTo>
                    <a:pt x="21600" y="4868"/>
                    <a:pt x="19698" y="0"/>
                    <a:pt x="17312" y="0"/>
                  </a:cubicBezTo>
                  <a:lnTo>
                    <a:pt x="4107" y="0"/>
                  </a:lnTo>
                  <a:lnTo>
                    <a:pt x="4107" y="76"/>
                  </a:lnTo>
                  <a:cubicBezTo>
                    <a:pt x="1812" y="304"/>
                    <a:pt x="0" y="5020"/>
                    <a:pt x="0" y="10800"/>
                  </a:cubicBezTo>
                  <a:cubicBezTo>
                    <a:pt x="0" y="16580"/>
                    <a:pt x="1842" y="21296"/>
                    <a:pt x="4107" y="21524"/>
                  </a:cubicBezTo>
                  <a:lnTo>
                    <a:pt x="4107" y="21600"/>
                  </a:lnTo>
                  <a:lnTo>
                    <a:pt x="17312" y="21600"/>
                  </a:lnTo>
                  <a:cubicBezTo>
                    <a:pt x="19668" y="21600"/>
                    <a:pt x="21600" y="16732"/>
                    <a:pt x="21600" y="10800"/>
                  </a:cubicBezTo>
                  <a:close/>
                </a:path>
              </a:pathLst>
            </a:custGeom>
            <a:solidFill>
              <a:srgbClr val="F4B157"/>
            </a:solidFill>
            <a:ln w="12700" cap="flat">
              <a:noFill/>
              <a:miter lim="400000"/>
            </a:ln>
            <a:effectLst/>
          </p:spPr>
          <p:txBody>
            <a:bodyPr wrap="square" lIns="60957" tIns="60957" rIns="60957" bIns="60957" numCol="1" anchor="t">
              <a:noAutofit/>
            </a:bodyPr>
            <a:lstStyle/>
            <a:p>
              <a:pPr/>
            </a:p>
          </p:txBody>
        </p:sp>
        <p:sp>
          <p:nvSpPr>
            <p:cNvPr id="157" name="Freeform 15"/>
            <p:cNvSpPr/>
            <p:nvPr/>
          </p:nvSpPr>
          <p:spPr>
            <a:xfrm>
              <a:off x="591611" y="283926"/>
              <a:ext cx="750705" cy="2686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55" fill="norm" stroke="1" extrusionOk="0">
                  <a:moveTo>
                    <a:pt x="21280" y="9102"/>
                  </a:moveTo>
                  <a:lnTo>
                    <a:pt x="16571" y="323"/>
                  </a:lnTo>
                  <a:cubicBezTo>
                    <a:pt x="16251" y="-245"/>
                    <a:pt x="15840" y="-56"/>
                    <a:pt x="15611" y="829"/>
                  </a:cubicBezTo>
                  <a:cubicBezTo>
                    <a:pt x="15405" y="1713"/>
                    <a:pt x="15474" y="2850"/>
                    <a:pt x="15794" y="3481"/>
                  </a:cubicBezTo>
                  <a:lnTo>
                    <a:pt x="18651" y="8787"/>
                  </a:lnTo>
                  <a:lnTo>
                    <a:pt x="0" y="8787"/>
                  </a:lnTo>
                  <a:lnTo>
                    <a:pt x="0" y="12576"/>
                  </a:lnTo>
                  <a:lnTo>
                    <a:pt x="18651" y="12576"/>
                  </a:lnTo>
                  <a:lnTo>
                    <a:pt x="15794" y="17881"/>
                  </a:lnTo>
                  <a:cubicBezTo>
                    <a:pt x="15474" y="18450"/>
                    <a:pt x="15405" y="19650"/>
                    <a:pt x="15611" y="20534"/>
                  </a:cubicBezTo>
                  <a:cubicBezTo>
                    <a:pt x="15748" y="21102"/>
                    <a:pt x="15954" y="21355"/>
                    <a:pt x="16183" y="21355"/>
                  </a:cubicBezTo>
                  <a:cubicBezTo>
                    <a:pt x="16320" y="21355"/>
                    <a:pt x="16457" y="21229"/>
                    <a:pt x="16571" y="21039"/>
                  </a:cubicBezTo>
                  <a:lnTo>
                    <a:pt x="21303" y="12260"/>
                  </a:lnTo>
                  <a:cubicBezTo>
                    <a:pt x="21486" y="11881"/>
                    <a:pt x="21600" y="11313"/>
                    <a:pt x="21600" y="10681"/>
                  </a:cubicBezTo>
                  <a:cubicBezTo>
                    <a:pt x="21600" y="10050"/>
                    <a:pt x="21486" y="9481"/>
                    <a:pt x="21280" y="910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60957" tIns="60957" rIns="60957" bIns="60957" numCol="1" anchor="t">
              <a:noAutofit/>
            </a:bodyPr>
            <a:lstStyle/>
            <a:p>
              <a:pPr/>
            </a:p>
          </p:txBody>
        </p:sp>
      </p:grpSp>
      <p:pic>
        <p:nvPicPr>
          <p:cNvPr id="159" name="IMG_3568.png" descr="IMG_356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470522" y="8529997"/>
            <a:ext cx="4889057" cy="488905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IMG_4887.png" descr="IMG_4887.png"/>
          <p:cNvPicPr>
            <a:picLocks noChangeAspect="1"/>
          </p:cNvPicPr>
          <p:nvPr/>
        </p:nvPicPr>
        <p:blipFill>
          <a:blip r:embed="rId4">
            <a:extLst/>
          </a:blip>
          <a:srcRect l="67267" t="38127" r="4963" b="34422"/>
          <a:stretch>
            <a:fillRect/>
          </a:stretch>
        </p:blipFill>
        <p:spPr>
          <a:xfrm>
            <a:off x="15567341" y="939667"/>
            <a:ext cx="5356253" cy="244512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IMG_4887.png" descr="IMG_4887.png"/>
          <p:cNvPicPr>
            <a:picLocks noChangeAspect="1"/>
          </p:cNvPicPr>
          <p:nvPr/>
        </p:nvPicPr>
        <p:blipFill>
          <a:blip r:embed="rId4">
            <a:extLst/>
          </a:blip>
          <a:srcRect l="23502" t="38744" r="48728" b="33805"/>
          <a:stretch>
            <a:fillRect/>
          </a:stretch>
        </p:blipFill>
        <p:spPr>
          <a:xfrm>
            <a:off x="15591352" y="4734832"/>
            <a:ext cx="5356194" cy="2445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IMG_4887.png" descr="IMG_4887.png"/>
          <p:cNvPicPr>
            <a:picLocks noChangeAspect="1"/>
          </p:cNvPicPr>
          <p:nvPr/>
        </p:nvPicPr>
        <p:blipFill>
          <a:blip r:embed="rId4">
            <a:extLst/>
          </a:blip>
          <a:srcRect l="66701" t="70234" r="5529" b="2315"/>
          <a:stretch>
            <a:fillRect/>
          </a:stretch>
        </p:blipFill>
        <p:spPr>
          <a:xfrm>
            <a:off x="15435003" y="8287543"/>
            <a:ext cx="5512536" cy="251647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3" name="IMG_4902.png" descr="IMG_4902.png"/>
          <p:cNvPicPr>
            <a:picLocks noChangeAspect="1"/>
          </p:cNvPicPr>
          <p:nvPr/>
        </p:nvPicPr>
        <p:blipFill>
          <a:blip r:embed="rId5">
            <a:extLst/>
          </a:blip>
          <a:srcRect l="75358" t="0" r="0" b="82729"/>
          <a:stretch>
            <a:fillRect/>
          </a:stretch>
        </p:blipFill>
        <p:spPr>
          <a:xfrm>
            <a:off x="5042472" y="775496"/>
            <a:ext cx="7364098" cy="3315225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IMG_4902.png" descr="IMG_4902.png"/>
          <p:cNvPicPr>
            <a:picLocks noChangeAspect="1"/>
          </p:cNvPicPr>
          <p:nvPr/>
        </p:nvPicPr>
        <p:blipFill>
          <a:blip r:embed="rId5">
            <a:extLst/>
          </a:blip>
          <a:srcRect l="74445" t="40325" r="913" b="42403"/>
          <a:stretch>
            <a:fillRect/>
          </a:stretch>
        </p:blipFill>
        <p:spPr>
          <a:xfrm>
            <a:off x="5799711" y="4797632"/>
            <a:ext cx="6606726" cy="297426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IMG_4902.png" descr="IMG_4902.png"/>
          <p:cNvPicPr>
            <a:picLocks noChangeAspect="1"/>
          </p:cNvPicPr>
          <p:nvPr/>
        </p:nvPicPr>
        <p:blipFill>
          <a:blip r:embed="rId5">
            <a:extLst/>
          </a:blip>
          <a:srcRect l="74140" t="79039" r="1217" b="3689"/>
          <a:stretch>
            <a:fillRect/>
          </a:stretch>
        </p:blipFill>
        <p:spPr>
          <a:xfrm>
            <a:off x="5316315" y="7949817"/>
            <a:ext cx="7090270" cy="3191951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خط"/>
          <p:cNvSpPr/>
          <p:nvPr/>
        </p:nvSpPr>
        <p:spPr>
          <a:xfrm flipH="1" flipV="1">
            <a:off x="3665731" y="4144475"/>
            <a:ext cx="18587520" cy="1"/>
          </a:xfrm>
          <a:prstGeom prst="line">
            <a:avLst/>
          </a:prstGeom>
          <a:ln w="76200" cap="rnd">
            <a:solidFill>
              <a:srgbClr val="7FA2D3"/>
            </a:solidFill>
            <a:custDash>
              <a:ds d="100000" sp="200000"/>
            </a:custDash>
          </a:ln>
          <a:effectLst>
            <a:outerShdw sx="100000" sy="100000" kx="0" ky="0" algn="b" rotWithShape="0" blurRad="76200" dist="38100" dir="5400000">
              <a:srgbClr val="000000">
                <a:alpha val="38000"/>
              </a:srgbClr>
            </a:outerShdw>
          </a:effectLst>
        </p:spPr>
        <p:txBody>
          <a:bodyPr tIns="91439" bIns="91439"/>
          <a:lstStyle/>
          <a:p>
            <a:pPr defTabSz="1828800" rtl="0">
              <a:defRPr sz="28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67" name="خط"/>
          <p:cNvSpPr/>
          <p:nvPr/>
        </p:nvSpPr>
        <p:spPr>
          <a:xfrm flipH="1" flipV="1">
            <a:off x="3665731" y="8233662"/>
            <a:ext cx="18587520" cy="1"/>
          </a:xfrm>
          <a:prstGeom prst="line">
            <a:avLst/>
          </a:prstGeom>
          <a:ln w="76200" cap="rnd">
            <a:solidFill>
              <a:srgbClr val="7FA2D3"/>
            </a:solidFill>
            <a:custDash>
              <a:ds d="100000" sp="200000"/>
            </a:custDash>
          </a:ln>
          <a:effectLst>
            <a:outerShdw sx="100000" sy="100000" kx="0" ky="0" algn="b" rotWithShape="0" blurRad="76200" dist="38100" dir="5400000">
              <a:srgbClr val="000000">
                <a:alpha val="38000"/>
              </a:srgbClr>
            </a:outerShdw>
          </a:effectLst>
        </p:spPr>
        <p:txBody>
          <a:bodyPr tIns="91439" bIns="91439"/>
          <a:lstStyle/>
          <a:p>
            <a:pPr defTabSz="1828800" rtl="0">
              <a:defRPr sz="2800">
                <a:latin typeface="Arial"/>
                <a:ea typeface="Arial"/>
                <a:cs typeface="Arial"/>
                <a:sym typeface="Arial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pull dir="l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25400" dist="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25400" dist="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25400" dist="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635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25400" dist="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60957" tIns="60957" rIns="60957" bIns="60957" numCol="1" spcCol="38100" rtlCol="0" anchor="ctr" upright="0">
        <a:spAutoFit/>
      </a:bodyPr>
      <a:lstStyle>
        <a:defPPr marL="0" marR="0" indent="0" algn="l" defTabSz="1219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635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25400" dist="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60957" tIns="60957" rIns="60957" bIns="60957" numCol="1" spcCol="38100" rtlCol="0" anchor="t" upright="0">
        <a:spAutoFit/>
      </a:bodyPr>
      <a:lstStyle>
        <a:defPPr marL="0" marR="0" indent="0" algn="l" defTabSz="1219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25400" dist="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25400" dist="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25400" dist="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635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25400" dist="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60957" tIns="60957" rIns="60957" bIns="60957" numCol="1" spcCol="38100" rtlCol="0" anchor="ctr" upright="0">
        <a:spAutoFit/>
      </a:bodyPr>
      <a:lstStyle>
        <a:defPPr marL="0" marR="0" indent="0" algn="l" defTabSz="1219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635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25400" dist="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60957" tIns="60957" rIns="60957" bIns="60957" numCol="1" spcCol="38100" rtlCol="0" anchor="t" upright="0">
        <a:spAutoFit/>
      </a:bodyPr>
      <a:lstStyle>
        <a:defPPr marL="0" marR="0" indent="0" algn="l" defTabSz="1219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