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7"/>
  </p:notesMasterIdLst>
  <p:sldIdLst>
    <p:sldId id="364" r:id="rId2"/>
    <p:sldId id="340" r:id="rId3"/>
    <p:sldId id="367" r:id="rId4"/>
    <p:sldId id="369" r:id="rId5"/>
    <p:sldId id="368" r:id="rId6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631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4258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13226"/>
              </p:ext>
            </p:extLst>
          </p:nvPr>
        </p:nvGraphicFramePr>
        <p:xfrm>
          <a:off x="4055611" y="2897208"/>
          <a:ext cx="7487631" cy="316230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1226059"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0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تحديد نوع التحويل الهندسي ووصفه، ورسم الصورة الناتجة عن هذه التحويلات في المستوى الإحداثي</a:t>
                      </a:r>
                      <a:endParaRPr lang="en-US" sz="2000" b="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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يحدد نوع تحويل التطابق المعطى انعكاس انسحاب (دوران ويرسم محور الانعكاس، ويحدد مقدار الانسحاب واتجاهه ويحدد مركز الدوران وزاويته ويحدد مقدار الانسحاب واتجاهه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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التمدد ويحدد نوع ومركز ومعامل تمدد معطى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823304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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يرسم الصورة الناتجة عن العكاس، أو انسحاب، أو دوران أو تمدد تصغير أو تكبير في المستوى الإحداثي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321066"/>
              </p:ext>
            </p:extLst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415441"/>
              </p:ext>
            </p:extLst>
          </p:nvPr>
        </p:nvGraphicFramePr>
        <p:xfrm>
          <a:off x="1508034" y="1351056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الأول 1447 هـ (الأسبوع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الثامن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عشر)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الاحداثيات والتحويلات الهندسية 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54508" y="1771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639286"/>
              </p:ext>
            </p:extLst>
          </p:nvPr>
        </p:nvGraphicFramePr>
        <p:xfrm>
          <a:off x="758401" y="478767"/>
          <a:ext cx="1072505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725059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</a:t>
                      </a:r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الثامن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عشر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/>
          <a:srcRect t="1741"/>
          <a:stretch/>
        </p:blipFill>
        <p:spPr>
          <a:xfrm>
            <a:off x="739260" y="1179807"/>
            <a:ext cx="10744200" cy="436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534" y="414337"/>
            <a:ext cx="10875962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225" y="323320"/>
            <a:ext cx="1072515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11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29" y="382587"/>
            <a:ext cx="10791825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67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6543</TotalTime>
  <Words>111</Words>
  <Application>Microsoft Office PowerPoint</Application>
  <PresentationFormat>شاشة عريضة</PresentationFormat>
  <Paragraphs>19</Paragraphs>
  <Slides>5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7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183</cp:revision>
  <cp:lastPrinted>2021-04-05T13:38:13Z</cp:lastPrinted>
  <dcterms:created xsi:type="dcterms:W3CDTF">2021-01-01T21:21:29Z</dcterms:created>
  <dcterms:modified xsi:type="dcterms:W3CDTF">2025-11-24T18:53:50Z</dcterms:modified>
</cp:coreProperties>
</file>