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4" r:id="rId5"/>
    <p:sldId id="263" r:id="rId6"/>
    <p:sldId id="280" r:id="rId7"/>
    <p:sldId id="355" r:id="rId8"/>
    <p:sldId id="404" r:id="rId9"/>
    <p:sldId id="401" r:id="rId10"/>
    <p:sldId id="386" r:id="rId11"/>
    <p:sldId id="402" r:id="rId12"/>
    <p:sldId id="364" r:id="rId13"/>
    <p:sldId id="365" r:id="rId14"/>
    <p:sldId id="361" r:id="rId15"/>
    <p:sldId id="391" r:id="rId16"/>
    <p:sldId id="387" r:id="rId17"/>
    <p:sldId id="400" r:id="rId18"/>
    <p:sldId id="368" r:id="rId19"/>
    <p:sldId id="407" r:id="rId20"/>
    <p:sldId id="395" r:id="rId21"/>
    <p:sldId id="396" r:id="rId22"/>
    <p:sldId id="398" r:id="rId23"/>
    <p:sldId id="405" r:id="rId24"/>
    <p:sldId id="40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  <a:srgbClr val="FF0066"/>
    <a:srgbClr val="FFCCFF"/>
    <a:srgbClr val="FF99FF"/>
    <a:srgbClr val="B5C070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3962B6-9D45-4584-AF1C-B1E3864DE71B}" v="1239" dt="2020-03-26T09:20:14.868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dulhameed Hamed Mohammed" userId="72b6c4c3-b8a4-4ddf-b0f7-c9d8b1a2987e" providerId="ADAL" clId="{283962B6-9D45-4584-AF1C-B1E3864DE71B}"/>
    <pc:docChg chg="undo custSel addSld delSld modSld modMainMaster">
      <pc:chgData name="Abdulhameed Hamed Mohammed" userId="72b6c4c3-b8a4-4ddf-b0f7-c9d8b1a2987e" providerId="ADAL" clId="{283962B6-9D45-4584-AF1C-B1E3864DE71B}" dt="2020-03-26T09:20:14.868" v="2810"/>
      <pc:docMkLst>
        <pc:docMk/>
      </pc:docMkLst>
      <pc:sldChg chg="modTransition">
        <pc:chgData name="Abdulhameed Hamed Mohammed" userId="72b6c4c3-b8a4-4ddf-b0f7-c9d8b1a2987e" providerId="ADAL" clId="{283962B6-9D45-4584-AF1C-B1E3864DE71B}" dt="2020-03-26T04:31:31.052" v="15"/>
        <pc:sldMkLst>
          <pc:docMk/>
          <pc:sldMk cId="589107923" sldId="263"/>
        </pc:sldMkLst>
      </pc:sldChg>
      <pc:sldChg chg="modTransition">
        <pc:chgData name="Abdulhameed Hamed Mohammed" userId="72b6c4c3-b8a4-4ddf-b0f7-c9d8b1a2987e" providerId="ADAL" clId="{283962B6-9D45-4584-AF1C-B1E3864DE71B}" dt="2020-03-26T04:31:31.052" v="15"/>
        <pc:sldMkLst>
          <pc:docMk/>
          <pc:sldMk cId="421722658" sldId="264"/>
        </pc:sldMkLst>
      </pc:sldChg>
      <pc:sldChg chg="delSp modSp modTransition delAnim modAnim">
        <pc:chgData name="Abdulhameed Hamed Mohammed" userId="72b6c4c3-b8a4-4ddf-b0f7-c9d8b1a2987e" providerId="ADAL" clId="{283962B6-9D45-4584-AF1C-B1E3864DE71B}" dt="2020-03-26T06:45:45.910" v="1853" actId="20577"/>
        <pc:sldMkLst>
          <pc:docMk/>
          <pc:sldMk cId="761034365" sldId="280"/>
        </pc:sldMkLst>
        <pc:spChg chg="del mod">
          <ac:chgData name="Abdulhameed Hamed Mohammed" userId="72b6c4c3-b8a4-4ddf-b0f7-c9d8b1a2987e" providerId="ADAL" clId="{283962B6-9D45-4584-AF1C-B1E3864DE71B}" dt="2020-03-26T05:09:36.561" v="258" actId="478"/>
          <ac:spMkLst>
            <pc:docMk/>
            <pc:sldMk cId="761034365" sldId="280"/>
            <ac:spMk id="4" creationId="{198461D3-49A6-4952-8AAC-01E9BED3A0F6}"/>
          </ac:spMkLst>
        </pc:spChg>
        <pc:spChg chg="mod">
          <ac:chgData name="Abdulhameed Hamed Mohammed" userId="72b6c4c3-b8a4-4ddf-b0f7-c9d8b1a2987e" providerId="ADAL" clId="{283962B6-9D45-4584-AF1C-B1E3864DE71B}" dt="2020-03-26T06:45:45.910" v="1853" actId="20577"/>
          <ac:spMkLst>
            <pc:docMk/>
            <pc:sldMk cId="761034365" sldId="280"/>
            <ac:spMk id="7" creationId="{198461D3-49A6-4952-8AAC-01E9BED3A0F6}"/>
          </ac:spMkLst>
        </pc:spChg>
        <pc:spChg chg="mod">
          <ac:chgData name="Abdulhameed Hamed Mohammed" userId="72b6c4c3-b8a4-4ddf-b0f7-c9d8b1a2987e" providerId="ADAL" clId="{283962B6-9D45-4584-AF1C-B1E3864DE71B}" dt="2020-03-26T06:11:05.752" v="1387" actId="14100"/>
          <ac:spMkLst>
            <pc:docMk/>
            <pc:sldMk cId="761034365" sldId="280"/>
            <ac:spMk id="9" creationId="{AC6FFC3F-B80E-4629-BC63-F1F9933D5B3B}"/>
          </ac:spMkLst>
        </pc:spChg>
        <pc:spChg chg="del mod">
          <ac:chgData name="Abdulhameed Hamed Mohammed" userId="72b6c4c3-b8a4-4ddf-b0f7-c9d8b1a2987e" providerId="ADAL" clId="{283962B6-9D45-4584-AF1C-B1E3864DE71B}" dt="2020-03-26T05:10:07.816" v="264" actId="478"/>
          <ac:spMkLst>
            <pc:docMk/>
            <pc:sldMk cId="761034365" sldId="280"/>
            <ac:spMk id="10" creationId="{C5F0BFDC-230F-412E-B90F-C57409A305F9}"/>
          </ac:spMkLst>
        </pc:spChg>
        <pc:spChg chg="mod">
          <ac:chgData name="Abdulhameed Hamed Mohammed" userId="72b6c4c3-b8a4-4ddf-b0f7-c9d8b1a2987e" providerId="ADAL" clId="{283962B6-9D45-4584-AF1C-B1E3864DE71B}" dt="2020-03-26T06:11:00.415" v="1385" actId="14100"/>
          <ac:spMkLst>
            <pc:docMk/>
            <pc:sldMk cId="761034365" sldId="280"/>
            <ac:spMk id="11" creationId="{7D80D1D1-270E-4F2A-8684-6A0360DC3513}"/>
          </ac:spMkLst>
        </pc:spChg>
      </pc:sldChg>
      <pc:sldChg chg="addSp delSp modSp modTransition delAnim modAnim">
        <pc:chgData name="Abdulhameed Hamed Mohammed" userId="72b6c4c3-b8a4-4ddf-b0f7-c9d8b1a2987e" providerId="ADAL" clId="{283962B6-9D45-4584-AF1C-B1E3864DE71B}" dt="2020-03-26T09:05:40.794" v="2773"/>
        <pc:sldMkLst>
          <pc:docMk/>
          <pc:sldMk cId="3069728" sldId="355"/>
        </pc:sldMkLst>
        <pc:spChg chg="add del">
          <ac:chgData name="Abdulhameed Hamed Mohammed" userId="72b6c4c3-b8a4-4ddf-b0f7-c9d8b1a2987e" providerId="ADAL" clId="{283962B6-9D45-4584-AF1C-B1E3864DE71B}" dt="2020-03-26T04:32:34.006" v="22"/>
          <ac:spMkLst>
            <pc:docMk/>
            <pc:sldMk cId="3069728" sldId="355"/>
            <ac:spMk id="3" creationId="{8AD3C189-C66A-436C-991A-B3280C7C2690}"/>
          </ac:spMkLst>
        </pc:spChg>
        <pc:spChg chg="add del mod">
          <ac:chgData name="Abdulhameed Hamed Mohammed" userId="72b6c4c3-b8a4-4ddf-b0f7-c9d8b1a2987e" providerId="ADAL" clId="{283962B6-9D45-4584-AF1C-B1E3864DE71B}" dt="2020-03-26T04:35:07.642" v="43" actId="478"/>
          <ac:spMkLst>
            <pc:docMk/>
            <pc:sldMk cId="3069728" sldId="355"/>
            <ac:spMk id="4" creationId="{4E397CC3-0E34-488C-AB71-82C385B8674E}"/>
          </ac:spMkLst>
        </pc:spChg>
        <pc:spChg chg="del mod topLvl">
          <ac:chgData name="Abdulhameed Hamed Mohammed" userId="72b6c4c3-b8a4-4ddf-b0f7-c9d8b1a2987e" providerId="ADAL" clId="{283962B6-9D45-4584-AF1C-B1E3864DE71B}" dt="2020-03-26T05:23:40.521" v="378" actId="478"/>
          <ac:spMkLst>
            <pc:docMk/>
            <pc:sldMk cId="3069728" sldId="355"/>
            <ac:spMk id="5" creationId="{3DC50EBC-7D22-44F2-8ADA-F8A674B9637E}"/>
          </ac:spMkLst>
        </pc:spChg>
        <pc:spChg chg="del mod">
          <ac:chgData name="Abdulhameed Hamed Mohammed" userId="72b6c4c3-b8a4-4ddf-b0f7-c9d8b1a2987e" providerId="ADAL" clId="{283962B6-9D45-4584-AF1C-B1E3864DE71B}" dt="2020-03-26T04:32:22.177" v="20" actId="478"/>
          <ac:spMkLst>
            <pc:docMk/>
            <pc:sldMk cId="3069728" sldId="355"/>
            <ac:spMk id="6" creationId="{00000000-0000-0000-0000-000000000000}"/>
          </ac:spMkLst>
        </pc:spChg>
        <pc:spChg chg="del mod topLvl">
          <ac:chgData name="Abdulhameed Hamed Mohammed" userId="72b6c4c3-b8a4-4ddf-b0f7-c9d8b1a2987e" providerId="ADAL" clId="{283962B6-9D45-4584-AF1C-B1E3864DE71B}" dt="2020-03-26T04:35:20.923" v="47" actId="478"/>
          <ac:spMkLst>
            <pc:docMk/>
            <pc:sldMk cId="3069728" sldId="355"/>
            <ac:spMk id="7" creationId="{00000000-0000-0000-0000-000000000000}"/>
          </ac:spMkLst>
        </pc:spChg>
        <pc:spChg chg="del">
          <ac:chgData name="Abdulhameed Hamed Mohammed" userId="72b6c4c3-b8a4-4ddf-b0f7-c9d8b1a2987e" providerId="ADAL" clId="{283962B6-9D45-4584-AF1C-B1E3864DE71B}" dt="2020-03-26T04:31:04.697" v="11" actId="478"/>
          <ac:spMkLst>
            <pc:docMk/>
            <pc:sldMk cId="3069728" sldId="355"/>
            <ac:spMk id="8" creationId="{00000000-0000-0000-0000-000000000000}"/>
          </ac:spMkLst>
        </pc:spChg>
        <pc:spChg chg="add mod">
          <ac:chgData name="Abdulhameed Hamed Mohammed" userId="72b6c4c3-b8a4-4ddf-b0f7-c9d8b1a2987e" providerId="ADAL" clId="{283962B6-9D45-4584-AF1C-B1E3864DE71B}" dt="2020-03-26T05:23:20.797" v="376" actId="2711"/>
          <ac:spMkLst>
            <pc:docMk/>
            <pc:sldMk cId="3069728" sldId="355"/>
            <ac:spMk id="9" creationId="{09DA560B-3D92-456C-808F-F8A744EB35A9}"/>
          </ac:spMkLst>
        </pc:spChg>
        <pc:spChg chg="add mod">
          <ac:chgData name="Abdulhameed Hamed Mohammed" userId="72b6c4c3-b8a4-4ddf-b0f7-c9d8b1a2987e" providerId="ADAL" clId="{283962B6-9D45-4584-AF1C-B1E3864DE71B}" dt="2020-03-26T05:23:12.763" v="374" actId="1076"/>
          <ac:spMkLst>
            <pc:docMk/>
            <pc:sldMk cId="3069728" sldId="355"/>
            <ac:spMk id="10" creationId="{FD1CC90D-0F05-4605-9FDC-8884C5DC5CB9}"/>
          </ac:spMkLst>
        </pc:spChg>
        <pc:spChg chg="add del mod">
          <ac:chgData name="Abdulhameed Hamed Mohammed" userId="72b6c4c3-b8a4-4ddf-b0f7-c9d8b1a2987e" providerId="ADAL" clId="{283962B6-9D45-4584-AF1C-B1E3864DE71B}" dt="2020-03-26T04:33:35.681" v="32"/>
          <ac:spMkLst>
            <pc:docMk/>
            <pc:sldMk cId="3069728" sldId="355"/>
            <ac:spMk id="11" creationId="{0B2E9938-8446-4008-A96E-50C54E8B16F2}"/>
          </ac:spMkLst>
        </pc:spChg>
        <pc:spChg chg="add mod">
          <ac:chgData name="Abdulhameed Hamed Mohammed" userId="72b6c4c3-b8a4-4ddf-b0f7-c9d8b1a2987e" providerId="ADAL" clId="{283962B6-9D45-4584-AF1C-B1E3864DE71B}" dt="2020-03-26T05:55:37.204" v="1154" actId="20577"/>
          <ac:spMkLst>
            <pc:docMk/>
            <pc:sldMk cId="3069728" sldId="355"/>
            <ac:spMk id="12" creationId="{BAAB8220-F4B8-491D-8FBC-7CD8BB78B5E9}"/>
          </ac:spMkLst>
        </pc:spChg>
        <pc:spChg chg="add mod">
          <ac:chgData name="Abdulhameed Hamed Mohammed" userId="72b6c4c3-b8a4-4ddf-b0f7-c9d8b1a2987e" providerId="ADAL" clId="{283962B6-9D45-4584-AF1C-B1E3864DE71B}" dt="2020-03-26T05:42:13.985" v="789" actId="13926"/>
          <ac:spMkLst>
            <pc:docMk/>
            <pc:sldMk cId="3069728" sldId="355"/>
            <ac:spMk id="13" creationId="{1E985553-BA30-449D-BDA3-04C4BCFF0003}"/>
          </ac:spMkLst>
        </pc:spChg>
        <pc:grpChg chg="del mod">
          <ac:chgData name="Abdulhameed Hamed Mohammed" userId="72b6c4c3-b8a4-4ddf-b0f7-c9d8b1a2987e" providerId="ADAL" clId="{283962B6-9D45-4584-AF1C-B1E3864DE71B}" dt="2020-03-26T04:33:59.887" v="38" actId="165"/>
          <ac:grpSpMkLst>
            <pc:docMk/>
            <pc:sldMk cId="3069728" sldId="355"/>
            <ac:grpSpMk id="2" creationId="{00000000-0000-0000-0000-000000000000}"/>
          </ac:grpSpMkLst>
        </pc:grpChg>
        <pc:picChg chg="add mod">
          <ac:chgData name="Abdulhameed Hamed Mohammed" userId="72b6c4c3-b8a4-4ddf-b0f7-c9d8b1a2987e" providerId="ADAL" clId="{283962B6-9D45-4584-AF1C-B1E3864DE71B}" dt="2020-03-26T09:05:31.979" v="2772"/>
          <ac:picMkLst>
            <pc:docMk/>
            <pc:sldMk cId="3069728" sldId="355"/>
            <ac:picMk id="2" creationId="{16E0FE17-65E8-446F-8CDD-9CE679BEFC77}"/>
          </ac:picMkLst>
        </pc:picChg>
      </pc:sldChg>
      <pc:sldChg chg="addSp delSp modSp modTransition delAnim modAnim">
        <pc:chgData name="Abdulhameed Hamed Mohammed" userId="72b6c4c3-b8a4-4ddf-b0f7-c9d8b1a2987e" providerId="ADAL" clId="{283962B6-9D45-4584-AF1C-B1E3864DE71B}" dt="2020-03-26T09:07:00.156" v="2786"/>
        <pc:sldMkLst>
          <pc:docMk/>
          <pc:sldMk cId="1643655334" sldId="361"/>
        </pc:sldMkLst>
        <pc:spChg chg="del mod">
          <ac:chgData name="Abdulhameed Hamed Mohammed" userId="72b6c4c3-b8a4-4ddf-b0f7-c9d8b1a2987e" providerId="ADAL" clId="{283962B6-9D45-4584-AF1C-B1E3864DE71B}" dt="2020-03-26T05:55:19.364" v="1150" actId="478"/>
          <ac:spMkLst>
            <pc:docMk/>
            <pc:sldMk cId="1643655334" sldId="361"/>
            <ac:spMk id="6" creationId="{AC6FFC3F-B80E-4629-BC63-F1F9933D5B3B}"/>
          </ac:spMkLst>
        </pc:spChg>
        <pc:spChg chg="add del">
          <ac:chgData name="Abdulhameed Hamed Mohammed" userId="72b6c4c3-b8a4-4ddf-b0f7-c9d8b1a2987e" providerId="ADAL" clId="{283962B6-9D45-4584-AF1C-B1E3864DE71B}" dt="2020-03-26T06:16:21.148" v="1457" actId="478"/>
          <ac:spMkLst>
            <pc:docMk/>
            <pc:sldMk cId="1643655334" sldId="361"/>
            <ac:spMk id="7" creationId="{F42C3EE8-796B-476B-BA5C-AC105A619C5A}"/>
          </ac:spMkLst>
        </pc:spChg>
        <pc:spChg chg="mod topLvl">
          <ac:chgData name="Abdulhameed Hamed Mohammed" userId="72b6c4c3-b8a4-4ddf-b0f7-c9d8b1a2987e" providerId="ADAL" clId="{283962B6-9D45-4584-AF1C-B1E3864DE71B}" dt="2020-03-26T06:18:33.826" v="1529" actId="13901"/>
          <ac:spMkLst>
            <pc:docMk/>
            <pc:sldMk cId="1643655334" sldId="361"/>
            <ac:spMk id="8" creationId="{3DC50EBC-7D22-44F2-8ADA-F8A674B9637E}"/>
          </ac:spMkLst>
        </pc:spChg>
        <pc:spChg chg="mod topLvl">
          <ac:chgData name="Abdulhameed Hamed Mohammed" userId="72b6c4c3-b8a4-4ddf-b0f7-c9d8b1a2987e" providerId="ADAL" clId="{283962B6-9D45-4584-AF1C-B1E3864DE71B}" dt="2020-03-26T04:41:54.327" v="117" actId="165"/>
          <ac:spMkLst>
            <pc:docMk/>
            <pc:sldMk cId="1643655334" sldId="361"/>
            <ac:spMk id="10" creationId="{00000000-0000-0000-0000-000000000000}"/>
          </ac:spMkLst>
        </pc:spChg>
        <pc:spChg chg="add del mod">
          <ac:chgData name="Abdulhameed Hamed Mohammed" userId="72b6c4c3-b8a4-4ddf-b0f7-c9d8b1a2987e" providerId="ADAL" clId="{283962B6-9D45-4584-AF1C-B1E3864DE71B}" dt="2020-03-26T06:16:21.148" v="1457" actId="478"/>
          <ac:spMkLst>
            <pc:docMk/>
            <pc:sldMk cId="1643655334" sldId="361"/>
            <ac:spMk id="11" creationId="{B7461271-4B97-43C3-87A2-12EE4FB08755}"/>
          </ac:spMkLst>
        </pc:spChg>
        <pc:spChg chg="add">
          <ac:chgData name="Abdulhameed Hamed Mohammed" userId="72b6c4c3-b8a4-4ddf-b0f7-c9d8b1a2987e" providerId="ADAL" clId="{283962B6-9D45-4584-AF1C-B1E3864DE71B}" dt="2020-03-26T06:16:21.719" v="1458"/>
          <ac:spMkLst>
            <pc:docMk/>
            <pc:sldMk cId="1643655334" sldId="361"/>
            <ac:spMk id="12" creationId="{C7BB8845-33F7-4AA7-9CA7-AA6872F42C0F}"/>
          </ac:spMkLst>
        </pc:spChg>
        <pc:spChg chg="add mod">
          <ac:chgData name="Abdulhameed Hamed Mohammed" userId="72b6c4c3-b8a4-4ddf-b0f7-c9d8b1a2987e" providerId="ADAL" clId="{283962B6-9D45-4584-AF1C-B1E3864DE71B}" dt="2020-03-26T06:16:46.299" v="1487" actId="20577"/>
          <ac:spMkLst>
            <pc:docMk/>
            <pc:sldMk cId="1643655334" sldId="361"/>
            <ac:spMk id="13" creationId="{B44908F1-AC6A-414C-B4CF-0DA533F9E8D2}"/>
          </ac:spMkLst>
        </pc:spChg>
        <pc:grpChg chg="del mod">
          <ac:chgData name="Abdulhameed Hamed Mohammed" userId="72b6c4c3-b8a4-4ddf-b0f7-c9d8b1a2987e" providerId="ADAL" clId="{283962B6-9D45-4584-AF1C-B1E3864DE71B}" dt="2020-03-26T04:41:54.327" v="117" actId="165"/>
          <ac:grpSpMkLst>
            <pc:docMk/>
            <pc:sldMk cId="1643655334" sldId="361"/>
            <ac:grpSpMk id="2" creationId="{00000000-0000-0000-0000-000000000000}"/>
          </ac:grpSpMkLst>
        </pc:grpChg>
        <pc:picChg chg="add mod">
          <ac:chgData name="Abdulhameed Hamed Mohammed" userId="72b6c4c3-b8a4-4ddf-b0f7-c9d8b1a2987e" providerId="ADAL" clId="{283962B6-9D45-4584-AF1C-B1E3864DE71B}" dt="2020-03-26T09:06:56.643" v="2785"/>
          <ac:picMkLst>
            <pc:docMk/>
            <pc:sldMk cId="1643655334" sldId="361"/>
            <ac:picMk id="2" creationId="{7DCF6706-BD0D-4249-AFCF-965C13731505}"/>
          </ac:picMkLst>
        </pc:picChg>
        <pc:picChg chg="mod">
          <ac:chgData name="Abdulhameed Hamed Mohammed" userId="72b6c4c3-b8a4-4ddf-b0f7-c9d8b1a2987e" providerId="ADAL" clId="{283962B6-9D45-4584-AF1C-B1E3864DE71B}" dt="2020-03-26T06:18:23.671" v="1526" actId="1076"/>
          <ac:picMkLst>
            <pc:docMk/>
            <pc:sldMk cId="1643655334" sldId="361"/>
            <ac:picMk id="9" creationId="{00000000-0000-0000-0000-000000000000}"/>
          </ac:picMkLst>
        </pc:picChg>
      </pc:sldChg>
      <pc:sldChg chg="addSp delSp modSp modTransition addAnim delAnim modAnim">
        <pc:chgData name="Abdulhameed Hamed Mohammed" userId="72b6c4c3-b8a4-4ddf-b0f7-c9d8b1a2987e" providerId="ADAL" clId="{283962B6-9D45-4584-AF1C-B1E3864DE71B}" dt="2020-03-26T09:06:32.157" v="2782"/>
        <pc:sldMkLst>
          <pc:docMk/>
          <pc:sldMk cId="2458140317" sldId="364"/>
        </pc:sldMkLst>
        <pc:spChg chg="add mod">
          <ac:chgData name="Abdulhameed Hamed Mohammed" userId="72b6c4c3-b8a4-4ddf-b0f7-c9d8b1a2987e" providerId="ADAL" clId="{283962B6-9D45-4584-AF1C-B1E3864DE71B}" dt="2020-03-26T05:47:48.351" v="856" actId="1076"/>
          <ac:spMkLst>
            <pc:docMk/>
            <pc:sldMk cId="2458140317" sldId="364"/>
            <ac:spMk id="3" creationId="{3C92F93E-F453-4979-AB6D-52BDBAA17353}"/>
          </ac:spMkLst>
        </pc:spChg>
        <pc:spChg chg="del mod">
          <ac:chgData name="Abdulhameed Hamed Mohammed" userId="72b6c4c3-b8a4-4ddf-b0f7-c9d8b1a2987e" providerId="ADAL" clId="{283962B6-9D45-4584-AF1C-B1E3864DE71B}" dt="2020-03-26T04:36:13.834" v="57" actId="478"/>
          <ac:spMkLst>
            <pc:docMk/>
            <pc:sldMk cId="2458140317" sldId="364"/>
            <ac:spMk id="7" creationId="{AC6FFC3F-B80E-4629-BC63-F1F9933D5B3B}"/>
          </ac:spMkLst>
        </pc:spChg>
        <pc:spChg chg="mod">
          <ac:chgData name="Abdulhameed Hamed Mohammed" userId="72b6c4c3-b8a4-4ddf-b0f7-c9d8b1a2987e" providerId="ADAL" clId="{283962B6-9D45-4584-AF1C-B1E3864DE71B}" dt="2020-03-26T05:47:51.541" v="857" actId="1076"/>
          <ac:spMkLst>
            <pc:docMk/>
            <pc:sldMk cId="2458140317" sldId="364"/>
            <ac:spMk id="8" creationId="{3DC50EBC-7D22-44F2-8ADA-F8A674B9637E}"/>
          </ac:spMkLst>
        </pc:spChg>
        <pc:spChg chg="del">
          <ac:chgData name="Abdulhameed Hamed Mohammed" userId="72b6c4c3-b8a4-4ddf-b0f7-c9d8b1a2987e" providerId="ADAL" clId="{283962B6-9D45-4584-AF1C-B1E3864DE71B}" dt="2020-03-26T04:36:13.834" v="57" actId="478"/>
          <ac:spMkLst>
            <pc:docMk/>
            <pc:sldMk cId="2458140317" sldId="364"/>
            <ac:spMk id="9" creationId="{00000000-0000-0000-0000-000000000000}"/>
          </ac:spMkLst>
        </pc:spChg>
        <pc:spChg chg="add del mod">
          <ac:chgData name="Abdulhameed Hamed Mohammed" userId="72b6c4c3-b8a4-4ddf-b0f7-c9d8b1a2987e" providerId="ADAL" clId="{283962B6-9D45-4584-AF1C-B1E3864DE71B}" dt="2020-03-26T06:07:56.633" v="1316" actId="478"/>
          <ac:spMkLst>
            <pc:docMk/>
            <pc:sldMk cId="2458140317" sldId="364"/>
            <ac:spMk id="10" creationId="{166E719F-D262-412F-A8D1-8F7769205EB7}"/>
          </ac:spMkLst>
        </pc:spChg>
        <pc:spChg chg="del mod">
          <ac:chgData name="Abdulhameed Hamed Mohammed" userId="72b6c4c3-b8a4-4ddf-b0f7-c9d8b1a2987e" providerId="ADAL" clId="{283962B6-9D45-4584-AF1C-B1E3864DE71B}" dt="2020-03-26T04:36:26.156" v="60" actId="478"/>
          <ac:spMkLst>
            <pc:docMk/>
            <pc:sldMk cId="2458140317" sldId="364"/>
            <ac:spMk id="11" creationId="{00000000-0000-0000-0000-000000000000}"/>
          </ac:spMkLst>
        </pc:spChg>
        <pc:spChg chg="add del">
          <ac:chgData name="Abdulhameed Hamed Mohammed" userId="72b6c4c3-b8a4-4ddf-b0f7-c9d8b1a2987e" providerId="ADAL" clId="{283962B6-9D45-4584-AF1C-B1E3864DE71B}" dt="2020-03-26T05:44:31.053" v="799" actId="478"/>
          <ac:spMkLst>
            <pc:docMk/>
            <pc:sldMk cId="2458140317" sldId="364"/>
            <ac:spMk id="12" creationId="{872122D4-CC4B-43BE-9BD7-2FE795BEAF1A}"/>
          </ac:spMkLst>
        </pc:spChg>
        <pc:spChg chg="add del mod">
          <ac:chgData name="Abdulhameed Hamed Mohammed" userId="72b6c4c3-b8a4-4ddf-b0f7-c9d8b1a2987e" providerId="ADAL" clId="{283962B6-9D45-4584-AF1C-B1E3864DE71B}" dt="2020-03-26T06:04:46.499" v="1282" actId="478"/>
          <ac:spMkLst>
            <pc:docMk/>
            <pc:sldMk cId="2458140317" sldId="364"/>
            <ac:spMk id="13" creationId="{30E26F97-A33C-4E4E-8CAB-5658A63D0A43}"/>
          </ac:spMkLst>
        </pc:spChg>
        <pc:spChg chg="add mod">
          <ac:chgData name="Abdulhameed Hamed Mohammed" userId="72b6c4c3-b8a4-4ddf-b0f7-c9d8b1a2987e" providerId="ADAL" clId="{283962B6-9D45-4584-AF1C-B1E3864DE71B}" dt="2020-03-26T06:04:56.651" v="1284" actId="1076"/>
          <ac:spMkLst>
            <pc:docMk/>
            <pc:sldMk cId="2458140317" sldId="364"/>
            <ac:spMk id="14" creationId="{B0338743-D62B-4C9D-9E58-586F5A4CB914}"/>
          </ac:spMkLst>
        </pc:spChg>
        <pc:spChg chg="add del mod">
          <ac:chgData name="Abdulhameed Hamed Mohammed" userId="72b6c4c3-b8a4-4ddf-b0f7-c9d8b1a2987e" providerId="ADAL" clId="{283962B6-9D45-4584-AF1C-B1E3864DE71B}" dt="2020-03-26T06:08:14.176" v="1321" actId="1076"/>
          <ac:spMkLst>
            <pc:docMk/>
            <pc:sldMk cId="2458140317" sldId="364"/>
            <ac:spMk id="15" creationId="{8B428B2E-DCF9-4154-8B88-A8EC33D7B0FE}"/>
          </ac:spMkLst>
        </pc:spChg>
        <pc:spChg chg="add del">
          <ac:chgData name="Abdulhameed Hamed Mohammed" userId="72b6c4c3-b8a4-4ddf-b0f7-c9d8b1a2987e" providerId="ADAL" clId="{283962B6-9D45-4584-AF1C-B1E3864DE71B}" dt="2020-03-26T06:08:09.750" v="1320" actId="478"/>
          <ac:spMkLst>
            <pc:docMk/>
            <pc:sldMk cId="2458140317" sldId="364"/>
            <ac:spMk id="16" creationId="{2CF11696-7352-42B0-B309-B198D28EA6A7}"/>
          </ac:spMkLst>
        </pc:spChg>
        <pc:grpChg chg="del mod">
          <ac:chgData name="Abdulhameed Hamed Mohammed" userId="72b6c4c3-b8a4-4ddf-b0f7-c9d8b1a2987e" providerId="ADAL" clId="{283962B6-9D45-4584-AF1C-B1E3864DE71B}" dt="2020-03-26T04:36:26.156" v="60" actId="478"/>
          <ac:grpSpMkLst>
            <pc:docMk/>
            <pc:sldMk cId="2458140317" sldId="364"/>
            <ac:grpSpMk id="2" creationId="{00000000-0000-0000-0000-000000000000}"/>
          </ac:grpSpMkLst>
        </pc:grpChg>
        <pc:picChg chg="add mod">
          <ac:chgData name="Abdulhameed Hamed Mohammed" userId="72b6c4c3-b8a4-4ddf-b0f7-c9d8b1a2987e" providerId="ADAL" clId="{283962B6-9D45-4584-AF1C-B1E3864DE71B}" dt="2020-03-26T09:06:27.527" v="2781"/>
          <ac:picMkLst>
            <pc:docMk/>
            <pc:sldMk cId="2458140317" sldId="364"/>
            <ac:picMk id="2" creationId="{B6DFAAC5-6127-4722-A2B9-1C6B8B4A36AB}"/>
          </ac:picMkLst>
        </pc:picChg>
        <pc:picChg chg="mod">
          <ac:chgData name="Abdulhameed Hamed Mohammed" userId="72b6c4c3-b8a4-4ddf-b0f7-c9d8b1a2987e" providerId="ADAL" clId="{283962B6-9D45-4584-AF1C-B1E3864DE71B}" dt="2020-03-26T05:47:54.210" v="858" actId="14100"/>
          <ac:picMkLst>
            <pc:docMk/>
            <pc:sldMk cId="2458140317" sldId="364"/>
            <ac:picMk id="6" creationId="{B4D75FF4-C5ED-4FFA-9707-E18103FDF460}"/>
          </ac:picMkLst>
        </pc:picChg>
      </pc:sldChg>
      <pc:sldChg chg="addSp delSp modSp modTransition delAnim modAnim">
        <pc:chgData name="Abdulhameed Hamed Mohammed" userId="72b6c4c3-b8a4-4ddf-b0f7-c9d8b1a2987e" providerId="ADAL" clId="{283962B6-9D45-4584-AF1C-B1E3864DE71B}" dt="2020-03-26T09:06:45.353" v="2784"/>
        <pc:sldMkLst>
          <pc:docMk/>
          <pc:sldMk cId="3194879355" sldId="365"/>
        </pc:sldMkLst>
        <pc:spChg chg="del mod">
          <ac:chgData name="Abdulhameed Hamed Mohammed" userId="72b6c4c3-b8a4-4ddf-b0f7-c9d8b1a2987e" providerId="ADAL" clId="{283962B6-9D45-4584-AF1C-B1E3864DE71B}" dt="2020-03-26T05:55:03.533" v="1145" actId="478"/>
          <ac:spMkLst>
            <pc:docMk/>
            <pc:sldMk cId="3194879355" sldId="365"/>
            <ac:spMk id="6" creationId="{C5F0BFDC-230F-412E-B90F-C57409A305F9}"/>
          </ac:spMkLst>
        </pc:spChg>
        <pc:spChg chg="mod">
          <ac:chgData name="Abdulhameed Hamed Mohammed" userId="72b6c4c3-b8a4-4ddf-b0f7-c9d8b1a2987e" providerId="ADAL" clId="{283962B6-9D45-4584-AF1C-B1E3864DE71B}" dt="2020-03-26T06:15:29.750" v="1455" actId="20577"/>
          <ac:spMkLst>
            <pc:docMk/>
            <pc:sldMk cId="3194879355" sldId="365"/>
            <ac:spMk id="8" creationId="{3DC50EBC-7D22-44F2-8ADA-F8A674B9637E}"/>
          </ac:spMkLst>
        </pc:spChg>
        <pc:spChg chg="mod">
          <ac:chgData name="Abdulhameed Hamed Mohammed" userId="72b6c4c3-b8a4-4ddf-b0f7-c9d8b1a2987e" providerId="ADAL" clId="{283962B6-9D45-4584-AF1C-B1E3864DE71B}" dt="2020-03-26T06:14:50.134" v="1450" actId="1036"/>
          <ac:spMkLst>
            <pc:docMk/>
            <pc:sldMk cId="3194879355" sldId="365"/>
            <ac:spMk id="11" creationId="{00000000-0000-0000-0000-000000000000}"/>
          </ac:spMkLst>
        </pc:spChg>
        <pc:spChg chg="del mod">
          <ac:chgData name="Abdulhameed Hamed Mohammed" userId="72b6c4c3-b8a4-4ddf-b0f7-c9d8b1a2987e" providerId="ADAL" clId="{283962B6-9D45-4584-AF1C-B1E3864DE71B}" dt="2020-03-26T06:13:40.901" v="1431" actId="478"/>
          <ac:spMkLst>
            <pc:docMk/>
            <pc:sldMk cId="3194879355" sldId="365"/>
            <ac:spMk id="12" creationId="{00000000-0000-0000-0000-000000000000}"/>
          </ac:spMkLst>
        </pc:spChg>
        <pc:spChg chg="add del mod">
          <ac:chgData name="Abdulhameed Hamed Mohammed" userId="72b6c4c3-b8a4-4ddf-b0f7-c9d8b1a2987e" providerId="ADAL" clId="{283962B6-9D45-4584-AF1C-B1E3864DE71B}" dt="2020-03-26T05:55:03.533" v="1145" actId="478"/>
          <ac:spMkLst>
            <pc:docMk/>
            <pc:sldMk cId="3194879355" sldId="365"/>
            <ac:spMk id="13" creationId="{ABC8BDDF-E80C-4352-AD74-30A2E748CD71}"/>
          </ac:spMkLst>
        </pc:spChg>
        <pc:spChg chg="add mod">
          <ac:chgData name="Abdulhameed Hamed Mohammed" userId="72b6c4c3-b8a4-4ddf-b0f7-c9d8b1a2987e" providerId="ADAL" clId="{283962B6-9D45-4584-AF1C-B1E3864DE71B}" dt="2020-03-26T06:17:45.097" v="1514" actId="1076"/>
          <ac:spMkLst>
            <pc:docMk/>
            <pc:sldMk cId="3194879355" sldId="365"/>
            <ac:spMk id="14" creationId="{28A3A4D3-4758-46EF-9F88-80536384A98A}"/>
          </ac:spMkLst>
        </pc:spChg>
        <pc:spChg chg="add del">
          <ac:chgData name="Abdulhameed Hamed Mohammed" userId="72b6c4c3-b8a4-4ddf-b0f7-c9d8b1a2987e" providerId="ADAL" clId="{283962B6-9D45-4584-AF1C-B1E3864DE71B}" dt="2020-03-26T06:06:49.489" v="1303" actId="478"/>
          <ac:spMkLst>
            <pc:docMk/>
            <pc:sldMk cId="3194879355" sldId="365"/>
            <ac:spMk id="15" creationId="{2D0E2A03-BD50-481D-8CCB-982CDD9CDD62}"/>
          </ac:spMkLst>
        </pc:spChg>
        <pc:spChg chg="add mod">
          <ac:chgData name="Abdulhameed Hamed Mohammed" userId="72b6c4c3-b8a4-4ddf-b0f7-c9d8b1a2987e" providerId="ADAL" clId="{283962B6-9D45-4584-AF1C-B1E3864DE71B}" dt="2020-03-26T06:17:37.342" v="1513" actId="1076"/>
          <ac:spMkLst>
            <pc:docMk/>
            <pc:sldMk cId="3194879355" sldId="365"/>
            <ac:spMk id="16" creationId="{3EE63AF4-4832-4A53-AFA2-25ED93F9F5D0}"/>
          </ac:spMkLst>
        </pc:spChg>
        <pc:spChg chg="add mod">
          <ac:chgData name="Abdulhameed Hamed Mohammed" userId="72b6c4c3-b8a4-4ddf-b0f7-c9d8b1a2987e" providerId="ADAL" clId="{283962B6-9D45-4584-AF1C-B1E3864DE71B}" dt="2020-03-26T06:13:51.120" v="1433" actId="1076"/>
          <ac:spMkLst>
            <pc:docMk/>
            <pc:sldMk cId="3194879355" sldId="365"/>
            <ac:spMk id="17" creationId="{BB879139-FC6F-48D6-ADFA-CFB5B9EF0241}"/>
          </ac:spMkLst>
        </pc:spChg>
        <pc:picChg chg="add mod">
          <ac:chgData name="Abdulhameed Hamed Mohammed" userId="72b6c4c3-b8a4-4ddf-b0f7-c9d8b1a2987e" providerId="ADAL" clId="{283962B6-9D45-4584-AF1C-B1E3864DE71B}" dt="2020-03-26T09:06:40.182" v="2783"/>
          <ac:picMkLst>
            <pc:docMk/>
            <pc:sldMk cId="3194879355" sldId="365"/>
            <ac:picMk id="2" creationId="{35A88F76-AAAB-4498-890A-1A8C6AE0AE19}"/>
          </ac:picMkLst>
        </pc:picChg>
        <pc:picChg chg="mod">
          <ac:chgData name="Abdulhameed Hamed Mohammed" userId="72b6c4c3-b8a4-4ddf-b0f7-c9d8b1a2987e" providerId="ADAL" clId="{283962B6-9D45-4584-AF1C-B1E3864DE71B}" dt="2020-03-26T06:14:40.428" v="1446" actId="14100"/>
          <ac:picMkLst>
            <pc:docMk/>
            <pc:sldMk cId="3194879355" sldId="365"/>
            <ac:picMk id="9" creationId="{1E12880C-7A19-45A4-9803-46B5A8FD0FDA}"/>
          </ac:picMkLst>
        </pc:picChg>
        <pc:picChg chg="mod">
          <ac:chgData name="Abdulhameed Hamed Mohammed" userId="72b6c4c3-b8a4-4ddf-b0f7-c9d8b1a2987e" providerId="ADAL" clId="{283962B6-9D45-4584-AF1C-B1E3864DE71B}" dt="2020-03-26T06:14:53.690" v="1451" actId="14100"/>
          <ac:picMkLst>
            <pc:docMk/>
            <pc:sldMk cId="3194879355" sldId="365"/>
            <ac:picMk id="10" creationId="{F58A58FF-7A9F-4460-B0F9-ECFA8241E1B1}"/>
          </ac:picMkLst>
        </pc:picChg>
      </pc:sldChg>
      <pc:sldChg chg="addSp delSp modSp modTransition delAnim modAnim">
        <pc:chgData name="Abdulhameed Hamed Mohammed" userId="72b6c4c3-b8a4-4ddf-b0f7-c9d8b1a2987e" providerId="ADAL" clId="{283962B6-9D45-4584-AF1C-B1E3864DE71B}" dt="2020-03-26T09:17:42.631" v="2809" actId="14100"/>
        <pc:sldMkLst>
          <pc:docMk/>
          <pc:sldMk cId="1513860942" sldId="368"/>
        </pc:sldMkLst>
        <pc:spChg chg="del mod">
          <ac:chgData name="Abdulhameed Hamed Mohammed" userId="72b6c4c3-b8a4-4ddf-b0f7-c9d8b1a2987e" providerId="ADAL" clId="{283962B6-9D45-4584-AF1C-B1E3864DE71B}" dt="2020-03-26T06:48:29.801" v="1860" actId="478"/>
          <ac:spMkLst>
            <pc:docMk/>
            <pc:sldMk cId="1513860942" sldId="368"/>
            <ac:spMk id="7" creationId="{198461D3-49A6-4952-8AAC-01E9BED3A0F6}"/>
          </ac:spMkLst>
        </pc:spChg>
        <pc:spChg chg="mod">
          <ac:chgData name="Abdulhameed Hamed Mohammed" userId="72b6c4c3-b8a4-4ddf-b0f7-c9d8b1a2987e" providerId="ADAL" clId="{283962B6-9D45-4584-AF1C-B1E3864DE71B}" dt="2020-03-26T09:17:42.631" v="2809" actId="14100"/>
          <ac:spMkLst>
            <pc:docMk/>
            <pc:sldMk cId="1513860942" sldId="368"/>
            <ac:spMk id="10" creationId="{3DC50EBC-7D22-44F2-8ADA-F8A674B9637E}"/>
          </ac:spMkLst>
        </pc:spChg>
        <pc:spChg chg="mod topLvl">
          <ac:chgData name="Abdulhameed Hamed Mohammed" userId="72b6c4c3-b8a4-4ddf-b0f7-c9d8b1a2987e" providerId="ADAL" clId="{283962B6-9D45-4584-AF1C-B1E3864DE71B}" dt="2020-03-26T07:49:16.208" v="2739" actId="164"/>
          <ac:spMkLst>
            <pc:docMk/>
            <pc:sldMk cId="1513860942" sldId="368"/>
            <ac:spMk id="11" creationId="{00000000-0000-0000-0000-000000000000}"/>
          </ac:spMkLst>
        </pc:spChg>
        <pc:spChg chg="mod topLvl">
          <ac:chgData name="Abdulhameed Hamed Mohammed" userId="72b6c4c3-b8a4-4ddf-b0f7-c9d8b1a2987e" providerId="ADAL" clId="{283962B6-9D45-4584-AF1C-B1E3864DE71B}" dt="2020-03-26T07:49:24.368" v="2741" actId="164"/>
          <ac:spMkLst>
            <pc:docMk/>
            <pc:sldMk cId="1513860942" sldId="368"/>
            <ac:spMk id="15" creationId="{00000000-0000-0000-0000-000000000000}"/>
          </ac:spMkLst>
        </pc:spChg>
        <pc:spChg chg="mod">
          <ac:chgData name="Abdulhameed Hamed Mohammed" userId="72b6c4c3-b8a4-4ddf-b0f7-c9d8b1a2987e" providerId="ADAL" clId="{283962B6-9D45-4584-AF1C-B1E3864DE71B}" dt="2020-03-26T06:59:39.035" v="2057" actId="1076"/>
          <ac:spMkLst>
            <pc:docMk/>
            <pc:sldMk cId="1513860942" sldId="368"/>
            <ac:spMk id="17" creationId="{9D79EED4-2AF4-4063-A52A-3427D1AB786E}"/>
          </ac:spMkLst>
        </pc:spChg>
        <pc:spChg chg="add mod">
          <ac:chgData name="Abdulhameed Hamed Mohammed" userId="72b6c4c3-b8a4-4ddf-b0f7-c9d8b1a2987e" providerId="ADAL" clId="{283962B6-9D45-4584-AF1C-B1E3864DE71B}" dt="2020-03-26T06:59:43.169" v="2058" actId="1076"/>
          <ac:spMkLst>
            <pc:docMk/>
            <pc:sldMk cId="1513860942" sldId="368"/>
            <ac:spMk id="18" creationId="{0760119A-048D-4182-A62F-CB290D0F76F4}"/>
          </ac:spMkLst>
        </pc:spChg>
        <pc:spChg chg="add mod">
          <ac:chgData name="Abdulhameed Hamed Mohammed" userId="72b6c4c3-b8a4-4ddf-b0f7-c9d8b1a2987e" providerId="ADAL" clId="{283962B6-9D45-4584-AF1C-B1E3864DE71B}" dt="2020-03-26T07:49:34.293" v="2743" actId="164"/>
          <ac:spMkLst>
            <pc:docMk/>
            <pc:sldMk cId="1513860942" sldId="368"/>
            <ac:spMk id="19" creationId="{05A2946D-A3F7-44A0-8A62-2A85C9BBD0EE}"/>
          </ac:spMkLst>
        </pc:spChg>
        <pc:spChg chg="del mod topLvl">
          <ac:chgData name="Abdulhameed Hamed Mohammed" userId="72b6c4c3-b8a4-4ddf-b0f7-c9d8b1a2987e" providerId="ADAL" clId="{283962B6-9D45-4584-AF1C-B1E3864DE71B}" dt="2020-03-26T06:56:30.154" v="1974" actId="478"/>
          <ac:spMkLst>
            <pc:docMk/>
            <pc:sldMk cId="1513860942" sldId="368"/>
            <ac:spMk id="21" creationId="{00000000-0000-0000-0000-000000000000}"/>
          </ac:spMkLst>
        </pc:spChg>
        <pc:spChg chg="add mod">
          <ac:chgData name="Abdulhameed Hamed Mohammed" userId="72b6c4c3-b8a4-4ddf-b0f7-c9d8b1a2987e" providerId="ADAL" clId="{283962B6-9D45-4584-AF1C-B1E3864DE71B}" dt="2020-03-26T06:59:48.651" v="2066" actId="1036"/>
          <ac:spMkLst>
            <pc:docMk/>
            <pc:sldMk cId="1513860942" sldId="368"/>
            <ac:spMk id="22" creationId="{9C7FB037-59A4-4F92-B8AB-C0B26BCC375E}"/>
          </ac:spMkLst>
        </pc:spChg>
        <pc:grpChg chg="add mod">
          <ac:chgData name="Abdulhameed Hamed Mohammed" userId="72b6c4c3-b8a4-4ddf-b0f7-c9d8b1a2987e" providerId="ADAL" clId="{283962B6-9D45-4584-AF1C-B1E3864DE71B}" dt="2020-03-26T07:49:16.208" v="2739" actId="164"/>
          <ac:grpSpMkLst>
            <pc:docMk/>
            <pc:sldMk cId="1513860942" sldId="368"/>
            <ac:grpSpMk id="2" creationId="{5AEC40BB-632E-4937-8B9D-C168365A7060}"/>
          </ac:grpSpMkLst>
        </pc:grpChg>
        <pc:grpChg chg="add mod">
          <ac:chgData name="Abdulhameed Hamed Mohammed" userId="72b6c4c3-b8a4-4ddf-b0f7-c9d8b1a2987e" providerId="ADAL" clId="{283962B6-9D45-4584-AF1C-B1E3864DE71B}" dt="2020-03-26T07:49:24.368" v="2741" actId="164"/>
          <ac:grpSpMkLst>
            <pc:docMk/>
            <pc:sldMk cId="1513860942" sldId="368"/>
            <ac:grpSpMk id="3" creationId="{12AAC58A-412F-47D6-9C1E-15A367F571F7}"/>
          </ac:grpSpMkLst>
        </pc:grpChg>
        <pc:grpChg chg="add mod">
          <ac:chgData name="Abdulhameed Hamed Mohammed" userId="72b6c4c3-b8a4-4ddf-b0f7-c9d8b1a2987e" providerId="ADAL" clId="{283962B6-9D45-4584-AF1C-B1E3864DE71B}" dt="2020-03-26T07:49:34.293" v="2743" actId="164"/>
          <ac:grpSpMkLst>
            <pc:docMk/>
            <pc:sldMk cId="1513860942" sldId="368"/>
            <ac:grpSpMk id="4" creationId="{517F476B-21C5-4CCD-992A-7DBC9E60C669}"/>
          </ac:grpSpMkLst>
        </pc:grpChg>
        <pc:grpChg chg="del mod">
          <ac:chgData name="Abdulhameed Hamed Mohammed" userId="72b6c4c3-b8a4-4ddf-b0f7-c9d8b1a2987e" providerId="ADAL" clId="{283962B6-9D45-4584-AF1C-B1E3864DE71B}" dt="2020-03-26T06:55:01.375" v="1945" actId="165"/>
          <ac:grpSpMkLst>
            <pc:docMk/>
            <pc:sldMk cId="1513860942" sldId="368"/>
            <ac:grpSpMk id="8" creationId="{00000000-0000-0000-0000-000000000000}"/>
          </ac:grpSpMkLst>
        </pc:grpChg>
        <pc:grpChg chg="del mod">
          <ac:chgData name="Abdulhameed Hamed Mohammed" userId="72b6c4c3-b8a4-4ddf-b0f7-c9d8b1a2987e" providerId="ADAL" clId="{283962B6-9D45-4584-AF1C-B1E3864DE71B}" dt="2020-03-26T06:56:51.721" v="1995" actId="165"/>
          <ac:grpSpMkLst>
            <pc:docMk/>
            <pc:sldMk cId="1513860942" sldId="368"/>
            <ac:grpSpMk id="12" creationId="{00000000-0000-0000-0000-000000000000}"/>
          </ac:grpSpMkLst>
        </pc:grpChg>
        <pc:grpChg chg="del mod">
          <ac:chgData name="Abdulhameed Hamed Mohammed" userId="72b6c4c3-b8a4-4ddf-b0f7-c9d8b1a2987e" providerId="ADAL" clId="{283962B6-9D45-4584-AF1C-B1E3864DE71B}" dt="2020-03-26T06:55:36.485" v="1963" actId="165"/>
          <ac:grpSpMkLst>
            <pc:docMk/>
            <pc:sldMk cId="1513860942" sldId="368"/>
            <ac:grpSpMk id="16" creationId="{00000000-0000-0000-0000-000000000000}"/>
          </ac:grpSpMkLst>
        </pc:grpChg>
        <pc:picChg chg="add mod">
          <ac:chgData name="Abdulhameed Hamed Mohammed" userId="72b6c4c3-b8a4-4ddf-b0f7-c9d8b1a2987e" providerId="ADAL" clId="{283962B6-9D45-4584-AF1C-B1E3864DE71B}" dt="2020-03-26T09:07:37.029" v="2793"/>
          <ac:picMkLst>
            <pc:docMk/>
            <pc:sldMk cId="1513860942" sldId="368"/>
            <ac:picMk id="5" creationId="{3A836F6C-FA21-4FF3-8E09-52E011011172}"/>
          </ac:picMkLst>
        </pc:picChg>
        <pc:picChg chg="mod topLvl">
          <ac:chgData name="Abdulhameed Hamed Mohammed" userId="72b6c4c3-b8a4-4ddf-b0f7-c9d8b1a2987e" providerId="ADAL" clId="{283962B6-9D45-4584-AF1C-B1E3864DE71B}" dt="2020-03-26T07:49:16.208" v="2739" actId="164"/>
          <ac:picMkLst>
            <pc:docMk/>
            <pc:sldMk cId="1513860942" sldId="368"/>
            <ac:picMk id="9" creationId="{00000000-0000-0000-0000-000000000000}"/>
          </ac:picMkLst>
        </pc:picChg>
        <pc:picChg chg="mod topLvl">
          <ac:chgData name="Abdulhameed Hamed Mohammed" userId="72b6c4c3-b8a4-4ddf-b0f7-c9d8b1a2987e" providerId="ADAL" clId="{283962B6-9D45-4584-AF1C-B1E3864DE71B}" dt="2020-03-26T07:49:24.368" v="2741" actId="164"/>
          <ac:picMkLst>
            <pc:docMk/>
            <pc:sldMk cId="1513860942" sldId="368"/>
            <ac:picMk id="14" creationId="{00000000-0000-0000-0000-000000000000}"/>
          </ac:picMkLst>
        </pc:picChg>
        <pc:picChg chg="mod topLvl">
          <ac:chgData name="Abdulhameed Hamed Mohammed" userId="72b6c4c3-b8a4-4ddf-b0f7-c9d8b1a2987e" providerId="ADAL" clId="{283962B6-9D45-4584-AF1C-B1E3864DE71B}" dt="2020-03-26T07:49:34.293" v="2743" actId="164"/>
          <ac:picMkLst>
            <pc:docMk/>
            <pc:sldMk cId="1513860942" sldId="368"/>
            <ac:picMk id="20" creationId="{00000000-0000-0000-0000-000000000000}"/>
          </ac:picMkLst>
        </pc:picChg>
      </pc:sldChg>
      <pc:sldChg chg="addSp delSp modSp del modTransition delAnim modAnim">
        <pc:chgData name="Abdulhameed Hamed Mohammed" userId="72b6c4c3-b8a4-4ddf-b0f7-c9d8b1a2987e" providerId="ADAL" clId="{283962B6-9D45-4584-AF1C-B1E3864DE71B}" dt="2020-03-26T06:05:15.633" v="1285" actId="2696"/>
        <pc:sldMkLst>
          <pc:docMk/>
          <pc:sldMk cId="678700741" sldId="386"/>
        </pc:sldMkLst>
        <pc:spChg chg="add del">
          <ac:chgData name="Abdulhameed Hamed Mohammed" userId="72b6c4c3-b8a4-4ddf-b0f7-c9d8b1a2987e" providerId="ADAL" clId="{283962B6-9D45-4584-AF1C-B1E3864DE71B}" dt="2020-03-26T04:37:07.190" v="67"/>
          <ac:spMkLst>
            <pc:docMk/>
            <pc:sldMk cId="678700741" sldId="386"/>
            <ac:spMk id="2" creationId="{60D60D1D-1970-4B42-9C68-7853FEB48147}"/>
          </ac:spMkLst>
        </pc:spChg>
        <pc:spChg chg="mod">
          <ac:chgData name="Abdulhameed Hamed Mohammed" userId="72b6c4c3-b8a4-4ddf-b0f7-c9d8b1a2987e" providerId="ADAL" clId="{283962B6-9D45-4584-AF1C-B1E3864DE71B}" dt="2020-03-26T05:49:51.886" v="860" actId="403"/>
          <ac:spMkLst>
            <pc:docMk/>
            <pc:sldMk cId="678700741" sldId="386"/>
            <ac:spMk id="7" creationId="{9D79EED4-2AF4-4063-A52A-3427D1AB786E}"/>
          </ac:spMkLst>
        </pc:spChg>
        <pc:spChg chg="mod">
          <ac:chgData name="Abdulhameed Hamed Mohammed" userId="72b6c4c3-b8a4-4ddf-b0f7-c9d8b1a2987e" providerId="ADAL" clId="{283962B6-9D45-4584-AF1C-B1E3864DE71B}" dt="2020-03-26T05:54:03.300" v="1137" actId="207"/>
          <ac:spMkLst>
            <pc:docMk/>
            <pc:sldMk cId="678700741" sldId="386"/>
            <ac:spMk id="8" creationId="{3DC50EBC-7D22-44F2-8ADA-F8A674B9637E}"/>
          </ac:spMkLst>
        </pc:spChg>
        <pc:spChg chg="del">
          <ac:chgData name="Abdulhameed Hamed Mohammed" userId="72b6c4c3-b8a4-4ddf-b0f7-c9d8b1a2987e" providerId="ADAL" clId="{283962B6-9D45-4584-AF1C-B1E3864DE71B}" dt="2020-03-26T04:37:04.050" v="65" actId="478"/>
          <ac:spMkLst>
            <pc:docMk/>
            <pc:sldMk cId="678700741" sldId="386"/>
            <ac:spMk id="9" creationId="{00000000-0000-0000-0000-000000000000}"/>
          </ac:spMkLst>
        </pc:spChg>
        <pc:spChg chg="del mod">
          <ac:chgData name="Abdulhameed Hamed Mohammed" userId="72b6c4c3-b8a4-4ddf-b0f7-c9d8b1a2987e" providerId="ADAL" clId="{283962B6-9D45-4584-AF1C-B1E3864DE71B}" dt="2020-03-26T04:37:04.050" v="65" actId="478"/>
          <ac:spMkLst>
            <pc:docMk/>
            <pc:sldMk cId="678700741" sldId="386"/>
            <ac:spMk id="10" creationId="{AC6FFC3F-B80E-4629-BC63-F1F9933D5B3B}"/>
          </ac:spMkLst>
        </pc:spChg>
        <pc:spChg chg="del mod">
          <ac:chgData name="Abdulhameed Hamed Mohammed" userId="72b6c4c3-b8a4-4ddf-b0f7-c9d8b1a2987e" providerId="ADAL" clId="{283962B6-9D45-4584-AF1C-B1E3864DE71B}" dt="2020-03-26T04:37:52.563" v="81"/>
          <ac:spMkLst>
            <pc:docMk/>
            <pc:sldMk cId="678700741" sldId="386"/>
            <ac:spMk id="11" creationId="{00000000-0000-0000-0000-000000000000}"/>
          </ac:spMkLst>
        </pc:spChg>
        <pc:spChg chg="add del">
          <ac:chgData name="Abdulhameed Hamed Mohammed" userId="72b6c4c3-b8a4-4ddf-b0f7-c9d8b1a2987e" providerId="ADAL" clId="{283962B6-9D45-4584-AF1C-B1E3864DE71B}" dt="2020-03-26T05:54:41.332" v="1141" actId="478"/>
          <ac:spMkLst>
            <pc:docMk/>
            <pc:sldMk cId="678700741" sldId="386"/>
            <ac:spMk id="12" creationId="{026BFE8E-B8FE-4153-86CE-F3E61A48601C}"/>
          </ac:spMkLst>
        </pc:spChg>
        <pc:spChg chg="add del">
          <ac:chgData name="Abdulhameed Hamed Mohammed" userId="72b6c4c3-b8a4-4ddf-b0f7-c9d8b1a2987e" providerId="ADAL" clId="{283962B6-9D45-4584-AF1C-B1E3864DE71B}" dt="2020-03-26T05:54:41.332" v="1141" actId="478"/>
          <ac:spMkLst>
            <pc:docMk/>
            <pc:sldMk cId="678700741" sldId="386"/>
            <ac:spMk id="13" creationId="{74ECC64E-66B6-484B-8215-9EEB97EB35F3}"/>
          </ac:spMkLst>
        </pc:spChg>
        <pc:spChg chg="add">
          <ac:chgData name="Abdulhameed Hamed Mohammed" userId="72b6c4c3-b8a4-4ddf-b0f7-c9d8b1a2987e" providerId="ADAL" clId="{283962B6-9D45-4584-AF1C-B1E3864DE71B}" dt="2020-03-26T05:54:42.018" v="1142"/>
          <ac:spMkLst>
            <pc:docMk/>
            <pc:sldMk cId="678700741" sldId="386"/>
            <ac:spMk id="14" creationId="{134A60C7-F4A0-4770-B5A6-D083B38DDAA0}"/>
          </ac:spMkLst>
        </pc:spChg>
        <pc:spChg chg="add">
          <ac:chgData name="Abdulhameed Hamed Mohammed" userId="72b6c4c3-b8a4-4ddf-b0f7-c9d8b1a2987e" providerId="ADAL" clId="{283962B6-9D45-4584-AF1C-B1E3864DE71B}" dt="2020-03-26T05:54:42.018" v="1142"/>
          <ac:spMkLst>
            <pc:docMk/>
            <pc:sldMk cId="678700741" sldId="386"/>
            <ac:spMk id="15" creationId="{3AC0147C-AC70-494E-8D38-464528C5828F}"/>
          </ac:spMkLst>
        </pc:spChg>
      </pc:sldChg>
      <pc:sldChg chg="addSp modSp add modAnim">
        <pc:chgData name="Abdulhameed Hamed Mohammed" userId="72b6c4c3-b8a4-4ddf-b0f7-c9d8b1a2987e" providerId="ADAL" clId="{283962B6-9D45-4584-AF1C-B1E3864DE71B}" dt="2020-03-26T09:06:07.661" v="2778"/>
        <pc:sldMkLst>
          <pc:docMk/>
          <pc:sldMk cId="2811486363" sldId="386"/>
        </pc:sldMkLst>
        <pc:spChg chg="mod">
          <ac:chgData name="Abdulhameed Hamed Mohammed" userId="72b6c4c3-b8a4-4ddf-b0f7-c9d8b1a2987e" providerId="ADAL" clId="{283962B6-9D45-4584-AF1C-B1E3864DE71B}" dt="2020-03-26T06:05:39.736" v="1289" actId="1076"/>
          <ac:spMkLst>
            <pc:docMk/>
            <pc:sldMk cId="2811486363" sldId="386"/>
            <ac:spMk id="7" creationId="{9D79EED4-2AF4-4063-A52A-3427D1AB786E}"/>
          </ac:spMkLst>
        </pc:spChg>
        <pc:spChg chg="mod">
          <ac:chgData name="Abdulhameed Hamed Mohammed" userId="72b6c4c3-b8a4-4ddf-b0f7-c9d8b1a2987e" providerId="ADAL" clId="{283962B6-9D45-4584-AF1C-B1E3864DE71B}" dt="2020-03-26T06:05:37.958" v="1288" actId="1076"/>
          <ac:spMkLst>
            <pc:docMk/>
            <pc:sldMk cId="2811486363" sldId="386"/>
            <ac:spMk id="8" creationId="{3DC50EBC-7D22-44F2-8ADA-F8A674B9637E}"/>
          </ac:spMkLst>
        </pc:spChg>
        <pc:picChg chg="add mod">
          <ac:chgData name="Abdulhameed Hamed Mohammed" userId="72b6c4c3-b8a4-4ddf-b0f7-c9d8b1a2987e" providerId="ADAL" clId="{283962B6-9D45-4584-AF1C-B1E3864DE71B}" dt="2020-03-26T09:06:02.992" v="2777"/>
          <ac:picMkLst>
            <pc:docMk/>
            <pc:sldMk cId="2811486363" sldId="386"/>
            <ac:picMk id="2" creationId="{DC798AFF-F2CC-44B9-83D5-CD65425A31FC}"/>
          </ac:picMkLst>
        </pc:picChg>
      </pc:sldChg>
      <pc:sldChg chg="addSp delSp modSp modTransition delAnim modAnim">
        <pc:chgData name="Abdulhameed Hamed Mohammed" userId="72b6c4c3-b8a4-4ddf-b0f7-c9d8b1a2987e" providerId="ADAL" clId="{283962B6-9D45-4584-AF1C-B1E3864DE71B}" dt="2020-03-26T09:07:25.648" v="2792"/>
        <pc:sldMkLst>
          <pc:docMk/>
          <pc:sldMk cId="1547086973" sldId="387"/>
        </pc:sldMkLst>
        <pc:spChg chg="add mod">
          <ac:chgData name="Abdulhameed Hamed Mohammed" userId="72b6c4c3-b8a4-4ddf-b0f7-c9d8b1a2987e" providerId="ADAL" clId="{283962B6-9D45-4584-AF1C-B1E3864DE71B}" dt="2020-03-26T06:50:10.639" v="1883" actId="20577"/>
          <ac:spMkLst>
            <pc:docMk/>
            <pc:sldMk cId="1547086973" sldId="387"/>
            <ac:spMk id="2" creationId="{13F20138-9516-45F4-A5C5-F66363B920E9}"/>
          </ac:spMkLst>
        </pc:spChg>
        <pc:spChg chg="mod">
          <ac:chgData name="Abdulhameed Hamed Mohammed" userId="72b6c4c3-b8a4-4ddf-b0f7-c9d8b1a2987e" providerId="ADAL" clId="{283962B6-9D45-4584-AF1C-B1E3864DE71B}" dt="2020-03-26T06:41:41.056" v="1842" actId="20577"/>
          <ac:spMkLst>
            <pc:docMk/>
            <pc:sldMk cId="1547086973" sldId="387"/>
            <ac:spMk id="6" creationId="{3DC50EBC-7D22-44F2-8ADA-F8A674B9637E}"/>
          </ac:spMkLst>
        </pc:spChg>
        <pc:spChg chg="del">
          <ac:chgData name="Abdulhameed Hamed Mohammed" userId="72b6c4c3-b8a4-4ddf-b0f7-c9d8b1a2987e" providerId="ADAL" clId="{283962B6-9D45-4584-AF1C-B1E3864DE71B}" dt="2020-03-26T06:36:47.580" v="1681" actId="478"/>
          <ac:spMkLst>
            <pc:docMk/>
            <pc:sldMk cId="1547086973" sldId="387"/>
            <ac:spMk id="7" creationId="{9D79EED4-2AF4-4063-A52A-3427D1AB786E}"/>
          </ac:spMkLst>
        </pc:spChg>
        <pc:spChg chg="del mod">
          <ac:chgData name="Abdulhameed Hamed Mohammed" userId="72b6c4c3-b8a4-4ddf-b0f7-c9d8b1a2987e" providerId="ADAL" clId="{283962B6-9D45-4584-AF1C-B1E3864DE71B}" dt="2020-03-26T06:36:26.037" v="1677" actId="478"/>
          <ac:spMkLst>
            <pc:docMk/>
            <pc:sldMk cId="1547086973" sldId="387"/>
            <ac:spMk id="8" creationId="{198461D3-49A6-4952-8AAC-01E9BED3A0F6}"/>
          </ac:spMkLst>
        </pc:spChg>
        <pc:spChg chg="add">
          <ac:chgData name="Abdulhameed Hamed Mohammed" userId="72b6c4c3-b8a4-4ddf-b0f7-c9d8b1a2987e" providerId="ADAL" clId="{283962B6-9D45-4584-AF1C-B1E3864DE71B}" dt="2020-03-26T06:36:26.790" v="1678"/>
          <ac:spMkLst>
            <pc:docMk/>
            <pc:sldMk cId="1547086973" sldId="387"/>
            <ac:spMk id="10" creationId="{BDD48CFF-3732-4D54-B32D-39585A622B90}"/>
          </ac:spMkLst>
        </pc:spChg>
        <pc:spChg chg="add">
          <ac:chgData name="Abdulhameed Hamed Mohammed" userId="72b6c4c3-b8a4-4ddf-b0f7-c9d8b1a2987e" providerId="ADAL" clId="{283962B6-9D45-4584-AF1C-B1E3864DE71B}" dt="2020-03-26T06:36:26.790" v="1678"/>
          <ac:spMkLst>
            <pc:docMk/>
            <pc:sldMk cId="1547086973" sldId="387"/>
            <ac:spMk id="11" creationId="{49867D92-4A5B-47AC-A924-4DA15FC1E4FC}"/>
          </ac:spMkLst>
        </pc:spChg>
        <pc:picChg chg="add mod">
          <ac:chgData name="Abdulhameed Hamed Mohammed" userId="72b6c4c3-b8a4-4ddf-b0f7-c9d8b1a2987e" providerId="ADAL" clId="{283962B6-9D45-4584-AF1C-B1E3864DE71B}" dt="2020-03-26T09:07:21.943" v="2791"/>
          <ac:picMkLst>
            <pc:docMk/>
            <pc:sldMk cId="1547086973" sldId="387"/>
            <ac:picMk id="3" creationId="{E2BF1B14-F92D-4484-A323-0BEB751C83C2}"/>
          </ac:picMkLst>
        </pc:picChg>
        <pc:picChg chg="del mod">
          <ac:chgData name="Abdulhameed Hamed Mohammed" userId="72b6c4c3-b8a4-4ddf-b0f7-c9d8b1a2987e" providerId="ADAL" clId="{283962B6-9D45-4584-AF1C-B1E3864DE71B}" dt="2020-03-26T06:38:21.471" v="1753" actId="478"/>
          <ac:picMkLst>
            <pc:docMk/>
            <pc:sldMk cId="1547086973" sldId="387"/>
            <ac:picMk id="9" creationId="{00000000-0000-0000-0000-000000000000}"/>
          </ac:picMkLst>
        </pc:picChg>
      </pc:sldChg>
      <pc:sldChg chg="modSp del modTransition">
        <pc:chgData name="Abdulhameed Hamed Mohammed" userId="72b6c4c3-b8a4-4ddf-b0f7-c9d8b1a2987e" providerId="ADAL" clId="{283962B6-9D45-4584-AF1C-B1E3864DE71B}" dt="2020-03-26T04:38:29.071" v="89" actId="2696"/>
        <pc:sldMkLst>
          <pc:docMk/>
          <pc:sldMk cId="2888566522" sldId="389"/>
        </pc:sldMkLst>
        <pc:spChg chg="mod">
          <ac:chgData name="Abdulhameed Hamed Mohammed" userId="72b6c4c3-b8a4-4ddf-b0f7-c9d8b1a2987e" providerId="ADAL" clId="{283962B6-9D45-4584-AF1C-B1E3864DE71B}" dt="2020-03-26T04:28:49.201" v="0"/>
          <ac:spMkLst>
            <pc:docMk/>
            <pc:sldMk cId="2888566522" sldId="389"/>
            <ac:spMk id="10" creationId="{AC6FFC3F-B80E-4629-BC63-F1F9933D5B3B}"/>
          </ac:spMkLst>
        </pc:spChg>
      </pc:sldChg>
      <pc:sldChg chg="addSp modSp modTransition modAnim">
        <pc:chgData name="Abdulhameed Hamed Mohammed" userId="72b6c4c3-b8a4-4ddf-b0f7-c9d8b1a2987e" providerId="ADAL" clId="{283962B6-9D45-4584-AF1C-B1E3864DE71B}" dt="2020-03-26T09:07:08.638" v="2788"/>
        <pc:sldMkLst>
          <pc:docMk/>
          <pc:sldMk cId="1476656000" sldId="391"/>
        </pc:sldMkLst>
        <pc:spChg chg="add mod">
          <ac:chgData name="Abdulhameed Hamed Mohammed" userId="72b6c4c3-b8a4-4ddf-b0f7-c9d8b1a2987e" providerId="ADAL" clId="{283962B6-9D45-4584-AF1C-B1E3864DE71B}" dt="2020-03-26T06:19:57.856" v="1541" actId="1076"/>
          <ac:spMkLst>
            <pc:docMk/>
            <pc:sldMk cId="1476656000" sldId="391"/>
            <ac:spMk id="5" creationId="{FF43F1F7-B6D1-404E-86EF-D5007F967551}"/>
          </ac:spMkLst>
        </pc:spChg>
        <pc:spChg chg="mod">
          <ac:chgData name="Abdulhameed Hamed Mohammed" userId="72b6c4c3-b8a4-4ddf-b0f7-c9d8b1a2987e" providerId="ADAL" clId="{283962B6-9D45-4584-AF1C-B1E3864DE71B}" dt="2020-03-26T06:25:23.954" v="1623" actId="1076"/>
          <ac:spMkLst>
            <pc:docMk/>
            <pc:sldMk cId="1476656000" sldId="391"/>
            <ac:spMk id="6" creationId="{3DC50EBC-7D22-44F2-8ADA-F8A674B9637E}"/>
          </ac:spMkLst>
        </pc:spChg>
        <pc:spChg chg="mod">
          <ac:chgData name="Abdulhameed Hamed Mohammed" userId="72b6c4c3-b8a4-4ddf-b0f7-c9d8b1a2987e" providerId="ADAL" clId="{283962B6-9D45-4584-AF1C-B1E3864DE71B}" dt="2020-03-26T06:20:47.142" v="1557" actId="2711"/>
          <ac:spMkLst>
            <pc:docMk/>
            <pc:sldMk cId="1476656000" sldId="391"/>
            <ac:spMk id="7" creationId="{9D79EED4-2AF4-4063-A52A-3427D1AB786E}"/>
          </ac:spMkLst>
        </pc:spChg>
        <pc:spChg chg="add mod">
          <ac:chgData name="Abdulhameed Hamed Mohammed" userId="72b6c4c3-b8a4-4ddf-b0f7-c9d8b1a2987e" providerId="ADAL" clId="{283962B6-9D45-4584-AF1C-B1E3864DE71B}" dt="2020-03-26T06:19:57.856" v="1541" actId="1076"/>
          <ac:spMkLst>
            <pc:docMk/>
            <pc:sldMk cId="1476656000" sldId="391"/>
            <ac:spMk id="8" creationId="{2DEEE6E3-1993-4036-8983-33521A972FA5}"/>
          </ac:spMkLst>
        </pc:spChg>
        <pc:picChg chg="add mod">
          <ac:chgData name="Abdulhameed Hamed Mohammed" userId="72b6c4c3-b8a4-4ddf-b0f7-c9d8b1a2987e" providerId="ADAL" clId="{283962B6-9D45-4584-AF1C-B1E3864DE71B}" dt="2020-03-26T09:07:04.176" v="2787"/>
          <ac:picMkLst>
            <pc:docMk/>
            <pc:sldMk cId="1476656000" sldId="391"/>
            <ac:picMk id="2" creationId="{0E1BD1A9-4D9D-4FD4-8529-F836D0C3EF1E}"/>
          </ac:picMkLst>
        </pc:picChg>
        <pc:picChg chg="mod">
          <ac:chgData name="Abdulhameed Hamed Mohammed" userId="72b6c4c3-b8a4-4ddf-b0f7-c9d8b1a2987e" providerId="ADAL" clId="{283962B6-9D45-4584-AF1C-B1E3864DE71B}" dt="2020-03-26T06:19:36.390" v="1536" actId="14100"/>
          <ac:picMkLst>
            <pc:docMk/>
            <pc:sldMk cId="1476656000" sldId="391"/>
            <ac:picMk id="9" creationId="{00000000-0000-0000-0000-000000000000}"/>
          </ac:picMkLst>
        </pc:picChg>
      </pc:sldChg>
      <pc:sldChg chg="addSp delSp modSp modTransition modAnim">
        <pc:chgData name="Abdulhameed Hamed Mohammed" userId="72b6c4c3-b8a4-4ddf-b0f7-c9d8b1a2987e" providerId="ADAL" clId="{283962B6-9D45-4584-AF1C-B1E3864DE71B}" dt="2020-03-26T09:07:17.649" v="2790"/>
        <pc:sldMkLst>
          <pc:docMk/>
          <pc:sldMk cId="553561403" sldId="392"/>
        </pc:sldMkLst>
        <pc:spChg chg="mod">
          <ac:chgData name="Abdulhameed Hamed Mohammed" userId="72b6c4c3-b8a4-4ddf-b0f7-c9d8b1a2987e" providerId="ADAL" clId="{283962B6-9D45-4584-AF1C-B1E3864DE71B}" dt="2020-03-26T07:48:30.438" v="2730" actId="1076"/>
          <ac:spMkLst>
            <pc:docMk/>
            <pc:sldMk cId="553561403" sldId="392"/>
            <ac:spMk id="5" creationId="{3DC50EBC-7D22-44F2-8ADA-F8A674B9637E}"/>
          </ac:spMkLst>
        </pc:spChg>
        <pc:spChg chg="del mod">
          <ac:chgData name="Abdulhameed Hamed Mohammed" userId="72b6c4c3-b8a4-4ddf-b0f7-c9d8b1a2987e" providerId="ADAL" clId="{283962B6-9D45-4584-AF1C-B1E3864DE71B}" dt="2020-03-26T06:25:34.269" v="1624" actId="478"/>
          <ac:spMkLst>
            <pc:docMk/>
            <pc:sldMk cId="553561403" sldId="392"/>
            <ac:spMk id="6" creationId="{3DC50EBC-7D22-44F2-8ADA-F8A674B9637E}"/>
          </ac:spMkLst>
        </pc:spChg>
        <pc:spChg chg="mod">
          <ac:chgData name="Abdulhameed Hamed Mohammed" userId="72b6c4c3-b8a4-4ddf-b0f7-c9d8b1a2987e" providerId="ADAL" clId="{283962B6-9D45-4584-AF1C-B1E3864DE71B}" dt="2020-03-26T06:26:09.279" v="1644" actId="403"/>
          <ac:spMkLst>
            <pc:docMk/>
            <pc:sldMk cId="553561403" sldId="392"/>
            <ac:spMk id="7" creationId="{9D79EED4-2AF4-4063-A52A-3427D1AB786E}"/>
          </ac:spMkLst>
        </pc:spChg>
        <pc:spChg chg="add mod">
          <ac:chgData name="Abdulhameed Hamed Mohammed" userId="72b6c4c3-b8a4-4ddf-b0f7-c9d8b1a2987e" providerId="ADAL" clId="{283962B6-9D45-4584-AF1C-B1E3864DE71B}" dt="2020-03-26T06:25:56.069" v="1638" actId="1036"/>
          <ac:spMkLst>
            <pc:docMk/>
            <pc:sldMk cId="553561403" sldId="392"/>
            <ac:spMk id="8" creationId="{6DA29DA6-29E9-4D94-93D6-3D3A1DBA302E}"/>
          </ac:spMkLst>
        </pc:spChg>
        <pc:spChg chg="add mod">
          <ac:chgData name="Abdulhameed Hamed Mohammed" userId="72b6c4c3-b8a4-4ddf-b0f7-c9d8b1a2987e" providerId="ADAL" clId="{283962B6-9D45-4584-AF1C-B1E3864DE71B}" dt="2020-03-26T06:25:56.069" v="1638" actId="1036"/>
          <ac:spMkLst>
            <pc:docMk/>
            <pc:sldMk cId="553561403" sldId="392"/>
            <ac:spMk id="10" creationId="{6A48E931-F4DB-4DDC-8BA3-8B080C812014}"/>
          </ac:spMkLst>
        </pc:spChg>
        <pc:picChg chg="add mod">
          <ac:chgData name="Abdulhameed Hamed Mohammed" userId="72b6c4c3-b8a4-4ddf-b0f7-c9d8b1a2987e" providerId="ADAL" clId="{283962B6-9D45-4584-AF1C-B1E3864DE71B}" dt="2020-03-26T09:07:13.492" v="2789"/>
          <ac:picMkLst>
            <pc:docMk/>
            <pc:sldMk cId="553561403" sldId="392"/>
            <ac:picMk id="2" creationId="{DE7438FE-B717-48EF-984D-7AB742738D0F}"/>
          </ac:picMkLst>
        </pc:picChg>
        <pc:picChg chg="mod">
          <ac:chgData name="Abdulhameed Hamed Mohammed" userId="72b6c4c3-b8a4-4ddf-b0f7-c9d8b1a2987e" providerId="ADAL" clId="{283962B6-9D45-4584-AF1C-B1E3864DE71B}" dt="2020-03-26T06:25:41.857" v="1627" actId="1076"/>
          <ac:picMkLst>
            <pc:docMk/>
            <pc:sldMk cId="553561403" sldId="392"/>
            <ac:picMk id="9" creationId="{00000000-0000-0000-0000-000000000000}"/>
          </ac:picMkLst>
        </pc:picChg>
      </pc:sldChg>
      <pc:sldChg chg="addSp delSp modSp modTransition delAnim modAnim">
        <pc:chgData name="Abdulhameed Hamed Mohammed" userId="72b6c4c3-b8a4-4ddf-b0f7-c9d8b1a2987e" providerId="ADAL" clId="{283962B6-9D45-4584-AF1C-B1E3864DE71B}" dt="2020-03-26T09:08:05.270" v="2798"/>
        <pc:sldMkLst>
          <pc:docMk/>
          <pc:sldMk cId="3288054449" sldId="395"/>
        </pc:sldMkLst>
        <pc:spChg chg="add mod">
          <ac:chgData name="Abdulhameed Hamed Mohammed" userId="72b6c4c3-b8a4-4ddf-b0f7-c9d8b1a2987e" providerId="ADAL" clId="{283962B6-9D45-4584-AF1C-B1E3864DE71B}" dt="2020-03-26T07:00:13.363" v="2077" actId="1076"/>
          <ac:spMkLst>
            <pc:docMk/>
            <pc:sldMk cId="3288054449" sldId="395"/>
            <ac:spMk id="6" creationId="{AC68E47D-05CF-484B-82EE-2AD6F83F9707}"/>
          </ac:spMkLst>
        </pc:spChg>
        <pc:spChg chg="del mod">
          <ac:chgData name="Abdulhameed Hamed Mohammed" userId="72b6c4c3-b8a4-4ddf-b0f7-c9d8b1a2987e" providerId="ADAL" clId="{283962B6-9D45-4584-AF1C-B1E3864DE71B}" dt="2020-03-26T06:48:35.293" v="1862" actId="478"/>
          <ac:spMkLst>
            <pc:docMk/>
            <pc:sldMk cId="3288054449" sldId="395"/>
            <ac:spMk id="7" creationId="{198461D3-49A6-4952-8AAC-01E9BED3A0F6}"/>
          </ac:spMkLst>
        </pc:spChg>
        <pc:spChg chg="add mod">
          <ac:chgData name="Abdulhameed Hamed Mohammed" userId="72b6c4c3-b8a4-4ddf-b0f7-c9d8b1a2987e" providerId="ADAL" clId="{283962B6-9D45-4584-AF1C-B1E3864DE71B}" dt="2020-03-26T07:00:17.901" v="2079" actId="1076"/>
          <ac:spMkLst>
            <pc:docMk/>
            <pc:sldMk cId="3288054449" sldId="395"/>
            <ac:spMk id="8" creationId="{C7A7976F-9B9B-41CE-85AB-0A47DF20D4CE}"/>
          </ac:spMkLst>
        </pc:spChg>
        <pc:spChg chg="mod">
          <ac:chgData name="Abdulhameed Hamed Mohammed" userId="72b6c4c3-b8a4-4ddf-b0f7-c9d8b1a2987e" providerId="ADAL" clId="{283962B6-9D45-4584-AF1C-B1E3864DE71B}" dt="2020-03-26T07:00:07.482" v="2076" actId="404"/>
          <ac:spMkLst>
            <pc:docMk/>
            <pc:sldMk cId="3288054449" sldId="395"/>
            <ac:spMk id="17" creationId="{9D79EED4-2AF4-4063-A52A-3427D1AB786E}"/>
          </ac:spMkLst>
        </pc:spChg>
        <pc:spChg chg="mod">
          <ac:chgData name="Abdulhameed Hamed Mohammed" userId="72b6c4c3-b8a4-4ddf-b0f7-c9d8b1a2987e" providerId="ADAL" clId="{283962B6-9D45-4584-AF1C-B1E3864DE71B}" dt="2020-03-26T07:50:17.158" v="2752" actId="207"/>
          <ac:spMkLst>
            <pc:docMk/>
            <pc:sldMk cId="3288054449" sldId="395"/>
            <ac:spMk id="18" creationId="{00000000-0000-0000-0000-000000000000}"/>
          </ac:spMkLst>
        </pc:spChg>
        <pc:picChg chg="add mod">
          <ac:chgData name="Abdulhameed Hamed Mohammed" userId="72b6c4c3-b8a4-4ddf-b0f7-c9d8b1a2987e" providerId="ADAL" clId="{283962B6-9D45-4584-AF1C-B1E3864DE71B}" dt="2020-03-26T09:08:00.509" v="2797"/>
          <ac:picMkLst>
            <pc:docMk/>
            <pc:sldMk cId="3288054449" sldId="395"/>
            <ac:picMk id="2" creationId="{5E879A57-6331-4BCD-91D7-BEA5193C2ECC}"/>
          </ac:picMkLst>
        </pc:picChg>
        <pc:picChg chg="del">
          <ac:chgData name="Abdulhameed Hamed Mohammed" userId="72b6c4c3-b8a4-4ddf-b0f7-c9d8b1a2987e" providerId="ADAL" clId="{283962B6-9D45-4584-AF1C-B1E3864DE71B}" dt="2020-03-26T04:49:58.085" v="153" actId="478"/>
          <ac:picMkLst>
            <pc:docMk/>
            <pc:sldMk cId="3288054449" sldId="395"/>
            <ac:picMk id="19" creationId="{00000000-0000-0000-0000-000000000000}"/>
          </ac:picMkLst>
        </pc:picChg>
      </pc:sldChg>
      <pc:sldChg chg="addSp delSp modSp modTransition delAnim modAnim">
        <pc:chgData name="Abdulhameed Hamed Mohammed" userId="72b6c4c3-b8a4-4ddf-b0f7-c9d8b1a2987e" providerId="ADAL" clId="{283962B6-9D45-4584-AF1C-B1E3864DE71B}" dt="2020-03-26T09:08:12.793" v="2800"/>
        <pc:sldMkLst>
          <pc:docMk/>
          <pc:sldMk cId="3915323713" sldId="396"/>
        </pc:sldMkLst>
        <pc:spChg chg="mod">
          <ac:chgData name="Abdulhameed Hamed Mohammed" userId="72b6c4c3-b8a4-4ddf-b0f7-c9d8b1a2987e" providerId="ADAL" clId="{283962B6-9D45-4584-AF1C-B1E3864DE71B}" dt="2020-03-26T07:50:46.306" v="2757" actId="207"/>
          <ac:spMkLst>
            <pc:docMk/>
            <pc:sldMk cId="3915323713" sldId="396"/>
            <ac:spMk id="2" creationId="{00000000-0000-0000-0000-000000000000}"/>
          </ac:spMkLst>
        </pc:spChg>
        <pc:spChg chg="del mod">
          <ac:chgData name="Abdulhameed Hamed Mohammed" userId="72b6c4c3-b8a4-4ddf-b0f7-c9d8b1a2987e" providerId="ADAL" clId="{283962B6-9D45-4584-AF1C-B1E3864DE71B}" dt="2020-03-26T06:48:40.217" v="1864" actId="478"/>
          <ac:spMkLst>
            <pc:docMk/>
            <pc:sldMk cId="3915323713" sldId="396"/>
            <ac:spMk id="7" creationId="{198461D3-49A6-4952-8AAC-01E9BED3A0F6}"/>
          </ac:spMkLst>
        </pc:spChg>
        <pc:spChg chg="add mod">
          <ac:chgData name="Abdulhameed Hamed Mohammed" userId="72b6c4c3-b8a4-4ddf-b0f7-c9d8b1a2987e" providerId="ADAL" clId="{283962B6-9D45-4584-AF1C-B1E3864DE71B}" dt="2020-03-26T07:00:39.378" v="2087" actId="1076"/>
          <ac:spMkLst>
            <pc:docMk/>
            <pc:sldMk cId="3915323713" sldId="396"/>
            <ac:spMk id="8" creationId="{1C80E1DF-A475-4FEF-A453-6962346CDF7D}"/>
          </ac:spMkLst>
        </pc:spChg>
        <pc:spChg chg="add">
          <ac:chgData name="Abdulhameed Hamed Mohammed" userId="72b6c4c3-b8a4-4ddf-b0f7-c9d8b1a2987e" providerId="ADAL" clId="{283962B6-9D45-4584-AF1C-B1E3864DE71B}" dt="2020-03-26T07:00:40.930" v="2088"/>
          <ac:spMkLst>
            <pc:docMk/>
            <pc:sldMk cId="3915323713" sldId="396"/>
            <ac:spMk id="9" creationId="{08F5BDF4-EFB8-4749-8ACF-E969EB13A71D}"/>
          </ac:spMkLst>
        </pc:spChg>
        <pc:spChg chg="mod">
          <ac:chgData name="Abdulhameed Hamed Mohammed" userId="72b6c4c3-b8a4-4ddf-b0f7-c9d8b1a2987e" providerId="ADAL" clId="{283962B6-9D45-4584-AF1C-B1E3864DE71B}" dt="2020-03-26T07:00:30.517" v="2085" actId="1076"/>
          <ac:spMkLst>
            <pc:docMk/>
            <pc:sldMk cId="3915323713" sldId="396"/>
            <ac:spMk id="17" creationId="{9D79EED4-2AF4-4063-A52A-3427D1AB786E}"/>
          </ac:spMkLst>
        </pc:spChg>
        <pc:spChg chg="del mod">
          <ac:chgData name="Abdulhameed Hamed Mohammed" userId="72b6c4c3-b8a4-4ddf-b0f7-c9d8b1a2987e" providerId="ADAL" clId="{283962B6-9D45-4584-AF1C-B1E3864DE71B}" dt="2020-03-26T07:04:12.006" v="2116" actId="478"/>
          <ac:spMkLst>
            <pc:docMk/>
            <pc:sldMk cId="3915323713" sldId="396"/>
            <ac:spMk id="18" creationId="{00000000-0000-0000-0000-000000000000}"/>
          </ac:spMkLst>
        </pc:spChg>
        <pc:picChg chg="add mod">
          <ac:chgData name="Abdulhameed Hamed Mohammed" userId="72b6c4c3-b8a4-4ddf-b0f7-c9d8b1a2987e" providerId="ADAL" clId="{283962B6-9D45-4584-AF1C-B1E3864DE71B}" dt="2020-03-26T09:08:09.255" v="2799"/>
          <ac:picMkLst>
            <pc:docMk/>
            <pc:sldMk cId="3915323713" sldId="396"/>
            <ac:picMk id="3" creationId="{81C8AFB1-393E-428B-A3BB-128F0DB5D075}"/>
          </ac:picMkLst>
        </pc:picChg>
        <pc:picChg chg="del mod">
          <ac:chgData name="Abdulhameed Hamed Mohammed" userId="72b6c4c3-b8a4-4ddf-b0f7-c9d8b1a2987e" providerId="ADAL" clId="{283962B6-9D45-4584-AF1C-B1E3864DE71B}" dt="2020-03-26T07:04:16.255" v="2117" actId="478"/>
          <ac:picMkLst>
            <pc:docMk/>
            <pc:sldMk cId="3915323713" sldId="396"/>
            <ac:picMk id="19" creationId="{00000000-0000-0000-0000-000000000000}"/>
          </ac:picMkLst>
        </pc:picChg>
      </pc:sldChg>
      <pc:sldChg chg="addSp delSp modSp modTransition modAnim">
        <pc:chgData name="Abdulhameed Hamed Mohammed" userId="72b6c4c3-b8a4-4ddf-b0f7-c9d8b1a2987e" providerId="ADAL" clId="{283962B6-9D45-4584-AF1C-B1E3864DE71B}" dt="2020-03-26T09:08:21.746" v="2802"/>
        <pc:sldMkLst>
          <pc:docMk/>
          <pc:sldMk cId="4019526579" sldId="398"/>
        </pc:sldMkLst>
        <pc:spChg chg="add mod">
          <ac:chgData name="Abdulhameed Hamed Mohammed" userId="72b6c4c3-b8a4-4ddf-b0f7-c9d8b1a2987e" providerId="ADAL" clId="{283962B6-9D45-4584-AF1C-B1E3864DE71B}" dt="2020-03-26T07:11:31.691" v="2298" actId="207"/>
          <ac:spMkLst>
            <pc:docMk/>
            <pc:sldMk cId="4019526579" sldId="398"/>
            <ac:spMk id="2" creationId="{C90A9D0E-FEC1-4BC0-933C-9631CD8EB0D7}"/>
          </ac:spMkLst>
        </pc:spChg>
        <pc:spChg chg="add mod">
          <ac:chgData name="Abdulhameed Hamed Mohammed" userId="72b6c4c3-b8a4-4ddf-b0f7-c9d8b1a2987e" providerId="ADAL" clId="{283962B6-9D45-4584-AF1C-B1E3864DE71B}" dt="2020-03-26T07:11:37.877" v="2299" actId="207"/>
          <ac:spMkLst>
            <pc:docMk/>
            <pc:sldMk cId="4019526579" sldId="398"/>
            <ac:spMk id="3" creationId="{C626F047-D4BD-42EB-B527-9DEBFF68CCC1}"/>
          </ac:spMkLst>
        </pc:spChg>
        <pc:spChg chg="add mod">
          <ac:chgData name="Abdulhameed Hamed Mohammed" userId="72b6c4c3-b8a4-4ddf-b0f7-c9d8b1a2987e" providerId="ADAL" clId="{283962B6-9D45-4584-AF1C-B1E3864DE71B}" dt="2020-03-26T07:08:57.626" v="2226" actId="20577"/>
          <ac:spMkLst>
            <pc:docMk/>
            <pc:sldMk cId="4019526579" sldId="398"/>
            <ac:spMk id="4" creationId="{001BC297-F1BC-4472-AA8E-A1F82C2A4BBA}"/>
          </ac:spMkLst>
        </pc:spChg>
        <pc:spChg chg="add mod">
          <ac:chgData name="Abdulhameed Hamed Mohammed" userId="72b6c4c3-b8a4-4ddf-b0f7-c9d8b1a2987e" providerId="ADAL" clId="{283962B6-9D45-4584-AF1C-B1E3864DE71B}" dt="2020-03-26T07:06:18.638" v="2163" actId="1076"/>
          <ac:spMkLst>
            <pc:docMk/>
            <pc:sldMk cId="4019526579" sldId="398"/>
            <ac:spMk id="5" creationId="{96854EF1-D0FB-4464-8F70-08A6B02E2E72}"/>
          </ac:spMkLst>
        </pc:spChg>
        <pc:spChg chg="add mod">
          <ac:chgData name="Abdulhameed Hamed Mohammed" userId="72b6c4c3-b8a4-4ddf-b0f7-c9d8b1a2987e" providerId="ADAL" clId="{283962B6-9D45-4584-AF1C-B1E3864DE71B}" dt="2020-03-26T07:06:21.106" v="2164" actId="1076"/>
          <ac:spMkLst>
            <pc:docMk/>
            <pc:sldMk cId="4019526579" sldId="398"/>
            <ac:spMk id="6" creationId="{72FE4557-2C96-46FC-97B5-DB088517E84E}"/>
          </ac:spMkLst>
        </pc:spChg>
        <pc:spChg chg="add mod">
          <ac:chgData name="Abdulhameed Hamed Mohammed" userId="72b6c4c3-b8a4-4ddf-b0f7-c9d8b1a2987e" providerId="ADAL" clId="{283962B6-9D45-4584-AF1C-B1E3864DE71B}" dt="2020-03-26T07:11:52.474" v="2301" actId="207"/>
          <ac:spMkLst>
            <pc:docMk/>
            <pc:sldMk cId="4019526579" sldId="398"/>
            <ac:spMk id="10" creationId="{F0F1ED10-53FC-405D-8D4A-1614267DE815}"/>
          </ac:spMkLst>
        </pc:spChg>
        <pc:picChg chg="add mod">
          <ac:chgData name="Abdulhameed Hamed Mohammed" userId="72b6c4c3-b8a4-4ddf-b0f7-c9d8b1a2987e" providerId="ADAL" clId="{283962B6-9D45-4584-AF1C-B1E3864DE71B}" dt="2020-03-26T09:08:18.340" v="2801"/>
          <ac:picMkLst>
            <pc:docMk/>
            <pc:sldMk cId="4019526579" sldId="398"/>
            <ac:picMk id="7" creationId="{98001016-27C7-42FD-B72D-8A4FCCC1093B}"/>
          </ac:picMkLst>
        </pc:picChg>
        <pc:picChg chg="del mod">
          <ac:chgData name="Abdulhameed Hamed Mohammed" userId="72b6c4c3-b8a4-4ddf-b0f7-c9d8b1a2987e" providerId="ADAL" clId="{283962B6-9D45-4584-AF1C-B1E3864DE71B}" dt="2020-03-26T07:06:12.031" v="2159" actId="478"/>
          <ac:picMkLst>
            <pc:docMk/>
            <pc:sldMk cId="4019526579" sldId="398"/>
            <ac:picMk id="1026" creationId="{00000000-0000-0000-0000-000000000000}"/>
          </ac:picMkLst>
        </pc:picChg>
        <pc:picChg chg="del mod">
          <ac:chgData name="Abdulhameed Hamed Mohammed" userId="72b6c4c3-b8a4-4ddf-b0f7-c9d8b1a2987e" providerId="ADAL" clId="{283962B6-9D45-4584-AF1C-B1E3864DE71B}" dt="2020-03-26T07:06:13.396" v="2160" actId="478"/>
          <ac:picMkLst>
            <pc:docMk/>
            <pc:sldMk cId="4019526579" sldId="398"/>
            <ac:picMk id="1027" creationId="{00000000-0000-0000-0000-000000000000}"/>
          </ac:picMkLst>
        </pc:picChg>
        <pc:picChg chg="del mod">
          <ac:chgData name="Abdulhameed Hamed Mohammed" userId="72b6c4c3-b8a4-4ddf-b0f7-c9d8b1a2987e" providerId="ADAL" clId="{283962B6-9D45-4584-AF1C-B1E3864DE71B}" dt="2020-03-26T07:06:14.398" v="2161" actId="478"/>
          <ac:picMkLst>
            <pc:docMk/>
            <pc:sldMk cId="4019526579" sldId="398"/>
            <ac:picMk id="1028" creationId="{00000000-0000-0000-0000-000000000000}"/>
          </ac:picMkLst>
        </pc:picChg>
      </pc:sldChg>
      <pc:sldChg chg="addSp delSp modSp del modTransition modAnim">
        <pc:chgData name="Abdulhameed Hamed Mohammed" userId="72b6c4c3-b8a4-4ddf-b0f7-c9d8b1a2987e" providerId="ADAL" clId="{283962B6-9D45-4584-AF1C-B1E3864DE71B}" dt="2020-03-26T07:20:51.867" v="2554" actId="2696"/>
        <pc:sldMkLst>
          <pc:docMk/>
          <pc:sldMk cId="1726173122" sldId="399"/>
        </pc:sldMkLst>
        <pc:spChg chg="del mod">
          <ac:chgData name="Abdulhameed Hamed Mohammed" userId="72b6c4c3-b8a4-4ddf-b0f7-c9d8b1a2987e" providerId="ADAL" clId="{283962B6-9D45-4584-AF1C-B1E3864DE71B}" dt="2020-03-26T07:10:20.604" v="2284"/>
          <ac:spMkLst>
            <pc:docMk/>
            <pc:sldMk cId="1726173122" sldId="399"/>
            <ac:spMk id="2" creationId="{00000000-0000-0000-0000-000000000000}"/>
          </ac:spMkLst>
        </pc:spChg>
        <pc:spChg chg="del mod">
          <ac:chgData name="Abdulhameed Hamed Mohammed" userId="72b6c4c3-b8a4-4ddf-b0f7-c9d8b1a2987e" providerId="ADAL" clId="{283962B6-9D45-4584-AF1C-B1E3864DE71B}" dt="2020-03-26T04:50:20.904" v="158" actId="478"/>
          <ac:spMkLst>
            <pc:docMk/>
            <pc:sldMk cId="1726173122" sldId="399"/>
            <ac:spMk id="5" creationId="{00000000-0000-0000-0000-000000000000}"/>
          </ac:spMkLst>
        </pc:spChg>
        <pc:spChg chg="del mod">
          <ac:chgData name="Abdulhameed Hamed Mohammed" userId="72b6c4c3-b8a4-4ddf-b0f7-c9d8b1a2987e" providerId="ADAL" clId="{283962B6-9D45-4584-AF1C-B1E3864DE71B}" dt="2020-03-26T07:12:08.236" v="2305"/>
          <ac:spMkLst>
            <pc:docMk/>
            <pc:sldMk cId="1726173122" sldId="399"/>
            <ac:spMk id="6" creationId="{00000000-0000-0000-0000-000000000000}"/>
          </ac:spMkLst>
        </pc:spChg>
        <pc:spChg chg="del mod">
          <ac:chgData name="Abdulhameed Hamed Mohammed" userId="72b6c4c3-b8a4-4ddf-b0f7-c9d8b1a2987e" providerId="ADAL" clId="{283962B6-9D45-4584-AF1C-B1E3864DE71B}" dt="2020-03-26T07:14:39.877" v="2359"/>
          <ac:spMkLst>
            <pc:docMk/>
            <pc:sldMk cId="1726173122" sldId="399"/>
            <ac:spMk id="7" creationId="{00000000-0000-0000-0000-000000000000}"/>
          </ac:spMkLst>
        </pc:spChg>
        <pc:spChg chg="add">
          <ac:chgData name="Abdulhameed Hamed Mohammed" userId="72b6c4c3-b8a4-4ddf-b0f7-c9d8b1a2987e" providerId="ADAL" clId="{283962B6-9D45-4584-AF1C-B1E3864DE71B}" dt="2020-03-26T06:49:17.556" v="1873"/>
          <ac:spMkLst>
            <pc:docMk/>
            <pc:sldMk cId="1726173122" sldId="399"/>
            <ac:spMk id="10" creationId="{58E3EA65-C3CD-4056-AA46-407A68EF03B8}"/>
          </ac:spMkLst>
        </pc:spChg>
        <pc:picChg chg="mod">
          <ac:chgData name="Abdulhameed Hamed Mohammed" userId="72b6c4c3-b8a4-4ddf-b0f7-c9d8b1a2987e" providerId="ADAL" clId="{283962B6-9D45-4584-AF1C-B1E3864DE71B}" dt="2020-03-26T06:49:22.803" v="1874" actId="1076"/>
          <ac:picMkLst>
            <pc:docMk/>
            <pc:sldMk cId="1726173122" sldId="399"/>
            <ac:picMk id="1026" creationId="{00000000-0000-0000-0000-000000000000}"/>
          </ac:picMkLst>
        </pc:picChg>
        <pc:picChg chg="mod">
          <ac:chgData name="Abdulhameed Hamed Mohammed" userId="72b6c4c3-b8a4-4ddf-b0f7-c9d8b1a2987e" providerId="ADAL" clId="{283962B6-9D45-4584-AF1C-B1E3864DE71B}" dt="2020-03-26T06:49:36.379" v="1878" actId="1076"/>
          <ac:picMkLst>
            <pc:docMk/>
            <pc:sldMk cId="1726173122" sldId="399"/>
            <ac:picMk id="1027" creationId="{00000000-0000-0000-0000-000000000000}"/>
          </ac:picMkLst>
        </pc:picChg>
        <pc:picChg chg="mod">
          <ac:chgData name="Abdulhameed Hamed Mohammed" userId="72b6c4c3-b8a4-4ddf-b0f7-c9d8b1a2987e" providerId="ADAL" clId="{283962B6-9D45-4584-AF1C-B1E3864DE71B}" dt="2020-03-26T06:49:29.133" v="1876" actId="1076"/>
          <ac:picMkLst>
            <pc:docMk/>
            <pc:sldMk cId="1726173122" sldId="399"/>
            <ac:picMk id="1028" creationId="{00000000-0000-0000-0000-000000000000}"/>
          </ac:picMkLst>
        </pc:picChg>
      </pc:sldChg>
      <pc:sldChg chg="addSp delSp modSp modTransition modAnim">
        <pc:chgData name="Abdulhameed Hamed Mohammed" userId="72b6c4c3-b8a4-4ddf-b0f7-c9d8b1a2987e" providerId="ADAL" clId="{283962B6-9D45-4584-AF1C-B1E3864DE71B}" dt="2020-03-26T09:17:12.300" v="2808"/>
        <pc:sldMkLst>
          <pc:docMk/>
          <pc:sldMk cId="3680361835" sldId="400"/>
        </pc:sldMkLst>
        <pc:spChg chg="add del mod">
          <ac:chgData name="Abdulhameed Hamed Mohammed" userId="72b6c4c3-b8a4-4ddf-b0f7-c9d8b1a2987e" providerId="ADAL" clId="{283962B6-9D45-4584-AF1C-B1E3864DE71B}" dt="2020-03-26T06:46:14.429" v="1857" actId="478"/>
          <ac:spMkLst>
            <pc:docMk/>
            <pc:sldMk cId="3680361835" sldId="400"/>
            <ac:spMk id="2" creationId="{C7FB9AC5-6CEE-46F7-A3C1-5A5B166A6B86}"/>
          </ac:spMkLst>
        </pc:spChg>
        <pc:spChg chg="add mod">
          <ac:chgData name="Abdulhameed Hamed Mohammed" userId="72b6c4c3-b8a4-4ddf-b0f7-c9d8b1a2987e" providerId="ADAL" clId="{283962B6-9D45-4584-AF1C-B1E3864DE71B}" dt="2020-03-26T06:57:35.653" v="2009" actId="1076"/>
          <ac:spMkLst>
            <pc:docMk/>
            <pc:sldMk cId="3680361835" sldId="400"/>
            <ac:spMk id="5" creationId="{4D528A56-918D-4B23-B0EB-A8F7BA39F97D}"/>
          </ac:spMkLst>
        </pc:spChg>
        <pc:spChg chg="add mod">
          <ac:chgData name="Abdulhameed Hamed Mohammed" userId="72b6c4c3-b8a4-4ddf-b0f7-c9d8b1a2987e" providerId="ADAL" clId="{283962B6-9D45-4584-AF1C-B1E3864DE71B}" dt="2020-03-26T06:58:59.724" v="2046" actId="20577"/>
          <ac:spMkLst>
            <pc:docMk/>
            <pc:sldMk cId="3680361835" sldId="400"/>
            <ac:spMk id="6" creationId="{A045FA50-8443-42CB-A5B2-A5DAF1942DC0}"/>
          </ac:spMkLst>
        </pc:spChg>
        <pc:picChg chg="mod">
          <ac:chgData name="Abdulhameed Hamed Mohammed" userId="72b6c4c3-b8a4-4ddf-b0f7-c9d8b1a2987e" providerId="ADAL" clId="{283962B6-9D45-4584-AF1C-B1E3864DE71B}" dt="2020-03-26T06:50:20.701" v="1884" actId="14100"/>
          <ac:picMkLst>
            <pc:docMk/>
            <pc:sldMk cId="3680361835" sldId="400"/>
            <ac:picMk id="4" creationId="{1914286C-9B7A-4AAF-BE88-430DAED29914}"/>
          </ac:picMkLst>
        </pc:picChg>
      </pc:sldChg>
      <pc:sldChg chg="addSp delSp modSp modTransition delAnim modAnim">
        <pc:chgData name="Abdulhameed Hamed Mohammed" userId="72b6c4c3-b8a4-4ddf-b0f7-c9d8b1a2987e" providerId="ADAL" clId="{283962B6-9D45-4584-AF1C-B1E3864DE71B}" dt="2020-03-26T09:10:36.771" v="2806"/>
        <pc:sldMkLst>
          <pc:docMk/>
          <pc:sldMk cId="3745333892" sldId="401"/>
        </pc:sldMkLst>
        <pc:spChg chg="add del">
          <ac:chgData name="Abdulhameed Hamed Mohammed" userId="72b6c4c3-b8a4-4ddf-b0f7-c9d8b1a2987e" providerId="ADAL" clId="{283962B6-9D45-4584-AF1C-B1E3864DE71B}" dt="2020-03-26T04:36:02.427" v="54" actId="478"/>
          <ac:spMkLst>
            <pc:docMk/>
            <pc:sldMk cId="3745333892" sldId="401"/>
            <ac:spMk id="3" creationId="{E3597D14-568F-47BF-8033-730DA7D980E4}"/>
          </ac:spMkLst>
        </pc:spChg>
        <pc:spChg chg="add del">
          <ac:chgData name="Abdulhameed Hamed Mohammed" userId="72b6c4c3-b8a4-4ddf-b0f7-c9d8b1a2987e" providerId="ADAL" clId="{283962B6-9D45-4584-AF1C-B1E3864DE71B}" dt="2020-03-26T04:36:02.427" v="54" actId="478"/>
          <ac:spMkLst>
            <pc:docMk/>
            <pc:sldMk cId="3745333892" sldId="401"/>
            <ac:spMk id="4" creationId="{88A944E1-4FF3-495D-9791-18645E4053ED}"/>
          </ac:spMkLst>
        </pc:spChg>
        <pc:spChg chg="add mod">
          <ac:chgData name="Abdulhameed Hamed Mohammed" userId="72b6c4c3-b8a4-4ddf-b0f7-c9d8b1a2987e" providerId="ADAL" clId="{283962B6-9D45-4584-AF1C-B1E3864DE71B}" dt="2020-03-26T05:43:09.665" v="794" actId="1076"/>
          <ac:spMkLst>
            <pc:docMk/>
            <pc:sldMk cId="3745333892" sldId="401"/>
            <ac:spMk id="5" creationId="{0BC30F43-1739-4196-ABA2-FB8FC295D6D9}"/>
          </ac:spMkLst>
        </pc:spChg>
        <pc:spChg chg="add del">
          <ac:chgData name="Abdulhameed Hamed Mohammed" userId="72b6c4c3-b8a4-4ddf-b0f7-c9d8b1a2987e" providerId="ADAL" clId="{283962B6-9D45-4584-AF1C-B1E3864DE71B}" dt="2020-03-26T05:42:45.295" v="790" actId="478"/>
          <ac:spMkLst>
            <pc:docMk/>
            <pc:sldMk cId="3745333892" sldId="401"/>
            <ac:spMk id="6" creationId="{3D61E2D2-929F-4D0D-A360-45627E293D0C}"/>
          </ac:spMkLst>
        </pc:spChg>
        <pc:spChg chg="add mod">
          <ac:chgData name="Abdulhameed Hamed Mohammed" userId="72b6c4c3-b8a4-4ddf-b0f7-c9d8b1a2987e" providerId="ADAL" clId="{283962B6-9D45-4584-AF1C-B1E3864DE71B}" dt="2020-03-26T05:42:51.086" v="792" actId="1076"/>
          <ac:spMkLst>
            <pc:docMk/>
            <pc:sldMk cId="3745333892" sldId="401"/>
            <ac:spMk id="7" creationId="{6C1C478E-BCA0-43CE-AD8E-33A9551E72D9}"/>
          </ac:spMkLst>
        </pc:spChg>
        <pc:picChg chg="mod modCrop">
          <ac:chgData name="Abdulhameed Hamed Mohammed" userId="72b6c4c3-b8a4-4ddf-b0f7-c9d8b1a2987e" providerId="ADAL" clId="{283962B6-9D45-4584-AF1C-B1E3864DE71B}" dt="2020-03-26T05:44:05.006" v="798" actId="1076"/>
          <ac:picMkLst>
            <pc:docMk/>
            <pc:sldMk cId="3745333892" sldId="401"/>
            <ac:picMk id="2" creationId="{501D6554-F798-4852-B06D-19301DB84641}"/>
          </ac:picMkLst>
        </pc:picChg>
      </pc:sldChg>
      <pc:sldChg chg="addSp delSp modSp add del delAnim modAnim">
        <pc:chgData name="Abdulhameed Hamed Mohammed" userId="72b6c4c3-b8a4-4ddf-b0f7-c9d8b1a2987e" providerId="ADAL" clId="{283962B6-9D45-4584-AF1C-B1E3864DE71B}" dt="2020-03-26T06:05:15.649" v="1286" actId="2696"/>
        <pc:sldMkLst>
          <pc:docMk/>
          <pc:sldMk cId="3508987715" sldId="402"/>
        </pc:sldMkLst>
        <pc:spChg chg="add mod">
          <ac:chgData name="Abdulhameed Hamed Mohammed" userId="72b6c4c3-b8a4-4ddf-b0f7-c9d8b1a2987e" providerId="ADAL" clId="{283962B6-9D45-4584-AF1C-B1E3864DE71B}" dt="2020-03-26T05:58:41.540" v="1236" actId="20577"/>
          <ac:spMkLst>
            <pc:docMk/>
            <pc:sldMk cId="3508987715" sldId="402"/>
            <ac:spMk id="6" creationId="{C93E893D-E2AB-451B-B783-848660C3E534}"/>
          </ac:spMkLst>
        </pc:spChg>
        <pc:spChg chg="del">
          <ac:chgData name="Abdulhameed Hamed Mohammed" userId="72b6c4c3-b8a4-4ddf-b0f7-c9d8b1a2987e" providerId="ADAL" clId="{283962B6-9D45-4584-AF1C-B1E3864DE71B}" dt="2020-03-26T05:54:15.635" v="1139" actId="478"/>
          <ac:spMkLst>
            <pc:docMk/>
            <pc:sldMk cId="3508987715" sldId="402"/>
            <ac:spMk id="7" creationId="{9D79EED4-2AF4-4063-A52A-3427D1AB786E}"/>
          </ac:spMkLst>
        </pc:spChg>
        <pc:spChg chg="del mod">
          <ac:chgData name="Abdulhameed Hamed Mohammed" userId="72b6c4c3-b8a4-4ddf-b0f7-c9d8b1a2987e" providerId="ADAL" clId="{283962B6-9D45-4584-AF1C-B1E3864DE71B}" dt="2020-03-26T05:54:12.244" v="1138" actId="478"/>
          <ac:spMkLst>
            <pc:docMk/>
            <pc:sldMk cId="3508987715" sldId="402"/>
            <ac:spMk id="8" creationId="{3DC50EBC-7D22-44F2-8ADA-F8A674B9637E}"/>
          </ac:spMkLst>
        </pc:spChg>
        <pc:spChg chg="add">
          <ac:chgData name="Abdulhameed Hamed Mohammed" userId="72b6c4c3-b8a4-4ddf-b0f7-c9d8b1a2987e" providerId="ADAL" clId="{283962B6-9D45-4584-AF1C-B1E3864DE71B}" dt="2020-03-26T05:54:51.657" v="1144"/>
          <ac:spMkLst>
            <pc:docMk/>
            <pc:sldMk cId="3508987715" sldId="402"/>
            <ac:spMk id="9" creationId="{A24149FC-A60B-4464-AAF1-6AEC493439E8}"/>
          </ac:spMkLst>
        </pc:spChg>
        <pc:spChg chg="add">
          <ac:chgData name="Abdulhameed Hamed Mohammed" userId="72b6c4c3-b8a4-4ddf-b0f7-c9d8b1a2987e" providerId="ADAL" clId="{283962B6-9D45-4584-AF1C-B1E3864DE71B}" dt="2020-03-26T05:54:51.657" v="1144"/>
          <ac:spMkLst>
            <pc:docMk/>
            <pc:sldMk cId="3508987715" sldId="402"/>
            <ac:spMk id="10" creationId="{86D01F2A-45A7-4F7B-83AC-76FDFA80DA61}"/>
          </ac:spMkLst>
        </pc:spChg>
        <pc:spChg chg="del">
          <ac:chgData name="Abdulhameed Hamed Mohammed" userId="72b6c4c3-b8a4-4ddf-b0f7-c9d8b1a2987e" providerId="ADAL" clId="{283962B6-9D45-4584-AF1C-B1E3864DE71B}" dt="2020-03-26T05:54:51.087" v="1143" actId="478"/>
          <ac:spMkLst>
            <pc:docMk/>
            <pc:sldMk cId="3508987715" sldId="402"/>
            <ac:spMk id="12" creationId="{026BFE8E-B8FE-4153-86CE-F3E61A48601C}"/>
          </ac:spMkLst>
        </pc:spChg>
        <pc:spChg chg="del">
          <ac:chgData name="Abdulhameed Hamed Mohammed" userId="72b6c4c3-b8a4-4ddf-b0f7-c9d8b1a2987e" providerId="ADAL" clId="{283962B6-9D45-4584-AF1C-B1E3864DE71B}" dt="2020-03-26T05:54:51.087" v="1143" actId="478"/>
          <ac:spMkLst>
            <pc:docMk/>
            <pc:sldMk cId="3508987715" sldId="402"/>
            <ac:spMk id="13" creationId="{74ECC64E-66B6-484B-8215-9EEB97EB35F3}"/>
          </ac:spMkLst>
        </pc:spChg>
      </pc:sldChg>
      <pc:sldChg chg="addSp modSp add modAnim">
        <pc:chgData name="Abdulhameed Hamed Mohammed" userId="72b6c4c3-b8a4-4ddf-b0f7-c9d8b1a2987e" providerId="ADAL" clId="{283962B6-9D45-4584-AF1C-B1E3864DE71B}" dt="2020-03-26T09:06:23.227" v="2780"/>
        <pc:sldMkLst>
          <pc:docMk/>
          <pc:sldMk cId="3981629437" sldId="402"/>
        </pc:sldMkLst>
        <pc:spChg chg="mod">
          <ac:chgData name="Abdulhameed Hamed Mohammed" userId="72b6c4c3-b8a4-4ddf-b0f7-c9d8b1a2987e" providerId="ADAL" clId="{283962B6-9D45-4584-AF1C-B1E3864DE71B}" dt="2020-03-26T06:06:31.648" v="1302" actId="115"/>
          <ac:spMkLst>
            <pc:docMk/>
            <pc:sldMk cId="3981629437" sldId="402"/>
            <ac:spMk id="6" creationId="{C93E893D-E2AB-451B-B783-848660C3E534}"/>
          </ac:spMkLst>
        </pc:spChg>
        <pc:picChg chg="add mod">
          <ac:chgData name="Abdulhameed Hamed Mohammed" userId="72b6c4c3-b8a4-4ddf-b0f7-c9d8b1a2987e" providerId="ADAL" clId="{283962B6-9D45-4584-AF1C-B1E3864DE71B}" dt="2020-03-26T09:06:13.486" v="2779"/>
          <ac:picMkLst>
            <pc:docMk/>
            <pc:sldMk cId="3981629437" sldId="402"/>
            <ac:picMk id="2" creationId="{360C8FE9-B1E8-4D8E-AB90-59F785AC4B70}"/>
          </ac:picMkLst>
        </pc:picChg>
      </pc:sldChg>
      <pc:sldChg chg="modSp add del modAnim">
        <pc:chgData name="Abdulhameed Hamed Mohammed" userId="72b6c4c3-b8a4-4ddf-b0f7-c9d8b1a2987e" providerId="ADAL" clId="{283962B6-9D45-4584-AF1C-B1E3864DE71B}" dt="2020-03-26T05:41:46.623" v="785" actId="2696"/>
        <pc:sldMkLst>
          <pc:docMk/>
          <pc:sldMk cId="991566093" sldId="403"/>
        </pc:sldMkLst>
        <pc:spChg chg="mod">
          <ac:chgData name="Abdulhameed Hamed Mohammed" userId="72b6c4c3-b8a4-4ddf-b0f7-c9d8b1a2987e" providerId="ADAL" clId="{283962B6-9D45-4584-AF1C-B1E3864DE71B}" dt="2020-03-26T05:38:15.834" v="728"/>
          <ac:spMkLst>
            <pc:docMk/>
            <pc:sldMk cId="991566093" sldId="403"/>
            <ac:spMk id="5" creationId="{3DC50EBC-7D22-44F2-8ADA-F8A674B9637E}"/>
          </ac:spMkLst>
        </pc:spChg>
      </pc:sldChg>
      <pc:sldChg chg="addSp delSp modSp add modAnim">
        <pc:chgData name="Abdulhameed Hamed Mohammed" userId="72b6c4c3-b8a4-4ddf-b0f7-c9d8b1a2987e" providerId="ADAL" clId="{283962B6-9D45-4584-AF1C-B1E3864DE71B}" dt="2020-03-26T09:05:54.889" v="2776" actId="1076"/>
        <pc:sldMkLst>
          <pc:docMk/>
          <pc:sldMk cId="1115421003" sldId="404"/>
        </pc:sldMkLst>
        <pc:spChg chg="add del mod">
          <ac:chgData name="Abdulhameed Hamed Mohammed" userId="72b6c4c3-b8a4-4ddf-b0f7-c9d8b1a2987e" providerId="ADAL" clId="{283962B6-9D45-4584-AF1C-B1E3864DE71B}" dt="2020-03-26T05:41:37.450" v="784"/>
          <ac:spMkLst>
            <pc:docMk/>
            <pc:sldMk cId="1115421003" sldId="404"/>
            <ac:spMk id="2" creationId="{D7035BF5-1F0D-4B8C-9A1B-E4B633111FA0}"/>
          </ac:spMkLst>
        </pc:spChg>
        <pc:spChg chg="mod">
          <ac:chgData name="Abdulhameed Hamed Mohammed" userId="72b6c4c3-b8a4-4ddf-b0f7-c9d8b1a2987e" providerId="ADAL" clId="{283962B6-9D45-4584-AF1C-B1E3864DE71B}" dt="2020-03-26T05:41:33.978" v="781" actId="14100"/>
          <ac:spMkLst>
            <pc:docMk/>
            <pc:sldMk cId="1115421003" sldId="404"/>
            <ac:spMk id="5" creationId="{3DC50EBC-7D22-44F2-8ADA-F8A674B9637E}"/>
          </ac:spMkLst>
        </pc:spChg>
        <pc:spChg chg="add del mod">
          <ac:chgData name="Abdulhameed Hamed Mohammed" userId="72b6c4c3-b8a4-4ddf-b0f7-c9d8b1a2987e" providerId="ADAL" clId="{283962B6-9D45-4584-AF1C-B1E3864DE71B}" dt="2020-03-26T05:38:38.609" v="732"/>
          <ac:spMkLst>
            <pc:docMk/>
            <pc:sldMk cId="1115421003" sldId="404"/>
            <ac:spMk id="6" creationId="{9935B017-EA6F-4C58-AD11-3B42CE178F15}"/>
          </ac:spMkLst>
        </pc:spChg>
        <pc:spChg chg="add mod">
          <ac:chgData name="Abdulhameed Hamed Mohammed" userId="72b6c4c3-b8a4-4ddf-b0f7-c9d8b1a2987e" providerId="ADAL" clId="{283962B6-9D45-4584-AF1C-B1E3864DE71B}" dt="2020-03-26T05:41:36.686" v="782" actId="14100"/>
          <ac:spMkLst>
            <pc:docMk/>
            <pc:sldMk cId="1115421003" sldId="404"/>
            <ac:spMk id="7" creationId="{B3480A4D-FD4A-48C5-9971-322FC9964BE4}"/>
          </ac:spMkLst>
        </pc:spChg>
        <pc:picChg chg="add mod">
          <ac:chgData name="Abdulhameed Hamed Mohammed" userId="72b6c4c3-b8a4-4ddf-b0f7-c9d8b1a2987e" providerId="ADAL" clId="{283962B6-9D45-4584-AF1C-B1E3864DE71B}" dt="2020-03-26T09:05:54.889" v="2776" actId="1076"/>
          <ac:picMkLst>
            <pc:docMk/>
            <pc:sldMk cId="1115421003" sldId="404"/>
            <ac:picMk id="2" creationId="{B7CBABB4-E84A-405B-8480-C95286C5F316}"/>
          </ac:picMkLst>
        </pc:picChg>
      </pc:sldChg>
      <pc:sldChg chg="addSp modSp add modAnim">
        <pc:chgData name="Abdulhameed Hamed Mohammed" userId="72b6c4c3-b8a4-4ddf-b0f7-c9d8b1a2987e" providerId="ADAL" clId="{283962B6-9D45-4584-AF1C-B1E3864DE71B}" dt="2020-03-26T09:08:43.056" v="2804"/>
        <pc:sldMkLst>
          <pc:docMk/>
          <pc:sldMk cId="3037064102" sldId="405"/>
        </pc:sldMkLst>
        <pc:spChg chg="mod">
          <ac:chgData name="Abdulhameed Hamed Mohammed" userId="72b6c4c3-b8a4-4ddf-b0f7-c9d8b1a2987e" providerId="ADAL" clId="{283962B6-9D45-4584-AF1C-B1E3864DE71B}" dt="2020-03-26T07:13:01.771" v="2332" actId="20577"/>
          <ac:spMkLst>
            <pc:docMk/>
            <pc:sldMk cId="3037064102" sldId="405"/>
            <ac:spMk id="3" creationId="{C626F047-D4BD-42EB-B527-9DEBFF68CCC1}"/>
          </ac:spMkLst>
        </pc:spChg>
        <pc:spChg chg="mod">
          <ac:chgData name="Abdulhameed Hamed Mohammed" userId="72b6c4c3-b8a4-4ddf-b0f7-c9d8b1a2987e" providerId="ADAL" clId="{283962B6-9D45-4584-AF1C-B1E3864DE71B}" dt="2020-03-26T07:14:09.376" v="2354" actId="20577"/>
          <ac:spMkLst>
            <pc:docMk/>
            <pc:sldMk cId="3037064102" sldId="405"/>
            <ac:spMk id="4" creationId="{001BC297-F1BC-4472-AA8E-A1F82C2A4BBA}"/>
          </ac:spMkLst>
        </pc:spChg>
        <pc:spChg chg="mod">
          <ac:chgData name="Abdulhameed Hamed Mohammed" userId="72b6c4c3-b8a4-4ddf-b0f7-c9d8b1a2987e" providerId="ADAL" clId="{283962B6-9D45-4584-AF1C-B1E3864DE71B}" dt="2020-03-26T07:14:02.235" v="2353" actId="207"/>
          <ac:spMkLst>
            <pc:docMk/>
            <pc:sldMk cId="3037064102" sldId="405"/>
            <ac:spMk id="10" creationId="{F0F1ED10-53FC-405D-8D4A-1614267DE815}"/>
          </ac:spMkLst>
        </pc:spChg>
        <pc:picChg chg="add mod">
          <ac:chgData name="Abdulhameed Hamed Mohammed" userId="72b6c4c3-b8a4-4ddf-b0f7-c9d8b1a2987e" providerId="ADAL" clId="{283962B6-9D45-4584-AF1C-B1E3864DE71B}" dt="2020-03-26T09:08:39.117" v="2803"/>
          <ac:picMkLst>
            <pc:docMk/>
            <pc:sldMk cId="3037064102" sldId="405"/>
            <ac:picMk id="7" creationId="{849DF3F5-DA9D-40FD-90EF-3754483155D5}"/>
          </ac:picMkLst>
        </pc:picChg>
      </pc:sldChg>
      <pc:sldChg chg="add del">
        <pc:chgData name="Abdulhameed Hamed Mohammed" userId="72b6c4c3-b8a4-4ddf-b0f7-c9d8b1a2987e" providerId="ADAL" clId="{283962B6-9D45-4584-AF1C-B1E3864DE71B}" dt="2020-03-26T06:15:46.396" v="1456" actId="2696"/>
        <pc:sldMkLst>
          <pc:docMk/>
          <pc:sldMk cId="3461158818" sldId="405"/>
        </pc:sldMkLst>
      </pc:sldChg>
      <pc:sldChg chg="addSp modSp add modAnim">
        <pc:chgData name="Abdulhameed Hamed Mohammed" userId="72b6c4c3-b8a4-4ddf-b0f7-c9d8b1a2987e" providerId="ADAL" clId="{283962B6-9D45-4584-AF1C-B1E3864DE71B}" dt="2020-03-26T09:20:14.868" v="2810"/>
        <pc:sldMkLst>
          <pc:docMk/>
          <pc:sldMk cId="1893934453" sldId="406"/>
        </pc:sldMkLst>
        <pc:spChg chg="mod">
          <ac:chgData name="Abdulhameed Hamed Mohammed" userId="72b6c4c3-b8a4-4ddf-b0f7-c9d8b1a2987e" providerId="ADAL" clId="{283962B6-9D45-4584-AF1C-B1E3864DE71B}" dt="2020-03-26T07:17:49.103" v="2469" actId="207"/>
          <ac:spMkLst>
            <pc:docMk/>
            <pc:sldMk cId="1893934453" sldId="406"/>
            <ac:spMk id="3" creationId="{C626F047-D4BD-42EB-B527-9DEBFF68CCC1}"/>
          </ac:spMkLst>
        </pc:spChg>
        <pc:spChg chg="mod">
          <ac:chgData name="Abdulhameed Hamed Mohammed" userId="72b6c4c3-b8a4-4ddf-b0f7-c9d8b1a2987e" providerId="ADAL" clId="{283962B6-9D45-4584-AF1C-B1E3864DE71B}" dt="2020-03-26T07:14:25.346" v="2356" actId="20577"/>
          <ac:spMkLst>
            <pc:docMk/>
            <pc:sldMk cId="1893934453" sldId="406"/>
            <ac:spMk id="4" creationId="{001BC297-F1BC-4472-AA8E-A1F82C2A4BBA}"/>
          </ac:spMkLst>
        </pc:spChg>
        <pc:spChg chg="mod">
          <ac:chgData name="Abdulhameed Hamed Mohammed" userId="72b6c4c3-b8a4-4ddf-b0f7-c9d8b1a2987e" providerId="ADAL" clId="{283962B6-9D45-4584-AF1C-B1E3864DE71B}" dt="2020-03-26T07:20:45.550" v="2553" actId="20577"/>
          <ac:spMkLst>
            <pc:docMk/>
            <pc:sldMk cId="1893934453" sldId="406"/>
            <ac:spMk id="10" creationId="{F0F1ED10-53FC-405D-8D4A-1614267DE815}"/>
          </ac:spMkLst>
        </pc:spChg>
        <pc:picChg chg="add mod">
          <ac:chgData name="Abdulhameed Hamed Mohammed" userId="72b6c4c3-b8a4-4ddf-b0f7-c9d8b1a2987e" providerId="ADAL" clId="{283962B6-9D45-4584-AF1C-B1E3864DE71B}" dt="2020-03-26T09:08:47.364" v="2805"/>
          <ac:picMkLst>
            <pc:docMk/>
            <pc:sldMk cId="1893934453" sldId="406"/>
            <ac:picMk id="7" creationId="{F278EAB8-0895-4BCA-ADD2-35152A050853}"/>
          </ac:picMkLst>
        </pc:picChg>
      </pc:sldChg>
      <pc:sldChg chg="add del">
        <pc:chgData name="Abdulhameed Hamed Mohammed" userId="72b6c4c3-b8a4-4ddf-b0f7-c9d8b1a2987e" providerId="ADAL" clId="{283962B6-9D45-4584-AF1C-B1E3864DE71B}" dt="2020-03-26T06:06:55.534" v="1305"/>
        <pc:sldMkLst>
          <pc:docMk/>
          <pc:sldMk cId="2762027314" sldId="406"/>
        </pc:sldMkLst>
      </pc:sldChg>
      <pc:sldChg chg="addSp modSp add modAnim">
        <pc:chgData name="Abdulhameed Hamed Mohammed" userId="72b6c4c3-b8a4-4ddf-b0f7-c9d8b1a2987e" providerId="ADAL" clId="{283962B6-9D45-4584-AF1C-B1E3864DE71B}" dt="2020-03-26T09:07:55.736" v="2796"/>
        <pc:sldMkLst>
          <pc:docMk/>
          <pc:sldMk cId="743910627" sldId="407"/>
        </pc:sldMkLst>
        <pc:spChg chg="mod">
          <ac:chgData name="Abdulhameed Hamed Mohammed" userId="72b6c4c3-b8a4-4ddf-b0f7-c9d8b1a2987e" providerId="ADAL" clId="{283962B6-9D45-4584-AF1C-B1E3864DE71B}" dt="2020-03-26T07:24:22.106" v="2694" actId="20577"/>
          <ac:spMkLst>
            <pc:docMk/>
            <pc:sldMk cId="743910627" sldId="407"/>
            <ac:spMk id="10" creationId="{3DC50EBC-7D22-44F2-8ADA-F8A674B9637E}"/>
          </ac:spMkLst>
        </pc:spChg>
        <pc:spChg chg="mod">
          <ac:chgData name="Abdulhameed Hamed Mohammed" userId="72b6c4c3-b8a4-4ddf-b0f7-c9d8b1a2987e" providerId="ADAL" clId="{283962B6-9D45-4584-AF1C-B1E3864DE71B}" dt="2020-03-26T07:24:39.219" v="2701" actId="207"/>
          <ac:spMkLst>
            <pc:docMk/>
            <pc:sldMk cId="743910627" sldId="407"/>
            <ac:spMk id="11" creationId="{00000000-0000-0000-0000-000000000000}"/>
          </ac:spMkLst>
        </pc:spChg>
        <pc:spChg chg="mod">
          <ac:chgData name="Abdulhameed Hamed Mohammed" userId="72b6c4c3-b8a4-4ddf-b0f7-c9d8b1a2987e" providerId="ADAL" clId="{283962B6-9D45-4584-AF1C-B1E3864DE71B}" dt="2020-03-26T07:24:42.205" v="2702" actId="207"/>
          <ac:spMkLst>
            <pc:docMk/>
            <pc:sldMk cId="743910627" sldId="407"/>
            <ac:spMk id="15" creationId="{00000000-0000-0000-0000-000000000000}"/>
          </ac:spMkLst>
        </pc:spChg>
        <pc:spChg chg="mod">
          <ac:chgData name="Abdulhameed Hamed Mohammed" userId="72b6c4c3-b8a4-4ddf-b0f7-c9d8b1a2987e" providerId="ADAL" clId="{283962B6-9D45-4584-AF1C-B1E3864DE71B}" dt="2020-03-26T07:24:44.996" v="2703" actId="207"/>
          <ac:spMkLst>
            <pc:docMk/>
            <pc:sldMk cId="743910627" sldId="407"/>
            <ac:spMk id="19" creationId="{05A2946D-A3F7-44A0-8A62-2A85C9BBD0EE}"/>
          </ac:spMkLst>
        </pc:spChg>
        <pc:picChg chg="add mod">
          <ac:chgData name="Abdulhameed Hamed Mohammed" userId="72b6c4c3-b8a4-4ddf-b0f7-c9d8b1a2987e" providerId="ADAL" clId="{283962B6-9D45-4584-AF1C-B1E3864DE71B}" dt="2020-03-26T09:07:42.055" v="2794"/>
          <ac:picMkLst>
            <pc:docMk/>
            <pc:sldMk cId="743910627" sldId="407"/>
            <ac:picMk id="2" creationId="{A78E9E36-AADE-49A9-B2CF-351438BBF4DC}"/>
          </ac:picMkLst>
        </pc:picChg>
      </pc:sldChg>
      <pc:sldChg chg="add del">
        <pc:chgData name="Abdulhameed Hamed Mohammed" userId="72b6c4c3-b8a4-4ddf-b0f7-c9d8b1a2987e" providerId="ADAL" clId="{283962B6-9D45-4584-AF1C-B1E3864DE71B}" dt="2020-03-26T06:06:55.534" v="1305"/>
        <pc:sldMkLst>
          <pc:docMk/>
          <pc:sldMk cId="4186695360" sldId="407"/>
        </pc:sldMkLst>
      </pc:sldChg>
      <pc:sldMasterChg chg="modTransition modSldLayout">
        <pc:chgData name="Abdulhameed Hamed Mohammed" userId="72b6c4c3-b8a4-4ddf-b0f7-c9d8b1a2987e" providerId="ADAL" clId="{283962B6-9D45-4584-AF1C-B1E3864DE71B}" dt="2020-03-26T04:31:31.052" v="15"/>
        <pc:sldMasterMkLst>
          <pc:docMk/>
          <pc:sldMasterMk cId="4280765012" sldId="2147483648"/>
        </pc:sldMasterMkLst>
        <pc:sldLayoutChg chg="modTransition">
          <pc:chgData name="Abdulhameed Hamed Mohammed" userId="72b6c4c3-b8a4-4ddf-b0f7-c9d8b1a2987e" providerId="ADAL" clId="{283962B6-9D45-4584-AF1C-B1E3864DE71B}" dt="2020-03-26T04:31:31.052" v="15"/>
          <pc:sldLayoutMkLst>
            <pc:docMk/>
            <pc:sldMasterMk cId="4280765012" sldId="2147483648"/>
            <pc:sldLayoutMk cId="905636760" sldId="2147483649"/>
          </pc:sldLayoutMkLst>
        </pc:sldLayoutChg>
        <pc:sldLayoutChg chg="modTransition">
          <pc:chgData name="Abdulhameed Hamed Mohammed" userId="72b6c4c3-b8a4-4ddf-b0f7-c9d8b1a2987e" providerId="ADAL" clId="{283962B6-9D45-4584-AF1C-B1E3864DE71B}" dt="2020-03-26T04:31:31.052" v="15"/>
          <pc:sldLayoutMkLst>
            <pc:docMk/>
            <pc:sldMasterMk cId="4280765012" sldId="2147483648"/>
            <pc:sldLayoutMk cId="4107749050" sldId="2147483650"/>
          </pc:sldLayoutMkLst>
        </pc:sldLayoutChg>
        <pc:sldLayoutChg chg="modTransition">
          <pc:chgData name="Abdulhameed Hamed Mohammed" userId="72b6c4c3-b8a4-4ddf-b0f7-c9d8b1a2987e" providerId="ADAL" clId="{283962B6-9D45-4584-AF1C-B1E3864DE71B}" dt="2020-03-26T04:31:31.052" v="15"/>
          <pc:sldLayoutMkLst>
            <pc:docMk/>
            <pc:sldMasterMk cId="4280765012" sldId="2147483648"/>
            <pc:sldLayoutMk cId="358170765" sldId="2147483651"/>
          </pc:sldLayoutMkLst>
        </pc:sldLayoutChg>
        <pc:sldLayoutChg chg="modTransition">
          <pc:chgData name="Abdulhameed Hamed Mohammed" userId="72b6c4c3-b8a4-4ddf-b0f7-c9d8b1a2987e" providerId="ADAL" clId="{283962B6-9D45-4584-AF1C-B1E3864DE71B}" dt="2020-03-26T04:31:31.052" v="15"/>
          <pc:sldLayoutMkLst>
            <pc:docMk/>
            <pc:sldMasterMk cId="4280765012" sldId="2147483648"/>
            <pc:sldLayoutMk cId="1934561116" sldId="2147483652"/>
          </pc:sldLayoutMkLst>
        </pc:sldLayoutChg>
        <pc:sldLayoutChg chg="modTransition">
          <pc:chgData name="Abdulhameed Hamed Mohammed" userId="72b6c4c3-b8a4-4ddf-b0f7-c9d8b1a2987e" providerId="ADAL" clId="{283962B6-9D45-4584-AF1C-B1E3864DE71B}" dt="2020-03-26T04:31:31.052" v="15"/>
          <pc:sldLayoutMkLst>
            <pc:docMk/>
            <pc:sldMasterMk cId="4280765012" sldId="2147483648"/>
            <pc:sldLayoutMk cId="2922307855" sldId="2147483653"/>
          </pc:sldLayoutMkLst>
        </pc:sldLayoutChg>
        <pc:sldLayoutChg chg="modTransition">
          <pc:chgData name="Abdulhameed Hamed Mohammed" userId="72b6c4c3-b8a4-4ddf-b0f7-c9d8b1a2987e" providerId="ADAL" clId="{283962B6-9D45-4584-AF1C-B1E3864DE71B}" dt="2020-03-26T04:31:31.052" v="15"/>
          <pc:sldLayoutMkLst>
            <pc:docMk/>
            <pc:sldMasterMk cId="4280765012" sldId="2147483648"/>
            <pc:sldLayoutMk cId="1095030670" sldId="2147483654"/>
          </pc:sldLayoutMkLst>
        </pc:sldLayoutChg>
        <pc:sldLayoutChg chg="modTransition">
          <pc:chgData name="Abdulhameed Hamed Mohammed" userId="72b6c4c3-b8a4-4ddf-b0f7-c9d8b1a2987e" providerId="ADAL" clId="{283962B6-9D45-4584-AF1C-B1E3864DE71B}" dt="2020-03-26T04:31:31.052" v="15"/>
          <pc:sldLayoutMkLst>
            <pc:docMk/>
            <pc:sldMasterMk cId="4280765012" sldId="2147483648"/>
            <pc:sldLayoutMk cId="3215593034" sldId="2147483655"/>
          </pc:sldLayoutMkLst>
        </pc:sldLayoutChg>
        <pc:sldLayoutChg chg="modTransition">
          <pc:chgData name="Abdulhameed Hamed Mohammed" userId="72b6c4c3-b8a4-4ddf-b0f7-c9d8b1a2987e" providerId="ADAL" clId="{283962B6-9D45-4584-AF1C-B1E3864DE71B}" dt="2020-03-26T04:31:31.052" v="15"/>
          <pc:sldLayoutMkLst>
            <pc:docMk/>
            <pc:sldMasterMk cId="4280765012" sldId="2147483648"/>
            <pc:sldLayoutMk cId="2810518136" sldId="2147483656"/>
          </pc:sldLayoutMkLst>
        </pc:sldLayoutChg>
        <pc:sldLayoutChg chg="modTransition">
          <pc:chgData name="Abdulhameed Hamed Mohammed" userId="72b6c4c3-b8a4-4ddf-b0f7-c9d8b1a2987e" providerId="ADAL" clId="{283962B6-9D45-4584-AF1C-B1E3864DE71B}" dt="2020-03-26T04:31:31.052" v="15"/>
          <pc:sldLayoutMkLst>
            <pc:docMk/>
            <pc:sldMasterMk cId="4280765012" sldId="2147483648"/>
            <pc:sldLayoutMk cId="1805427599" sldId="2147483657"/>
          </pc:sldLayoutMkLst>
        </pc:sldLayoutChg>
        <pc:sldLayoutChg chg="modTransition">
          <pc:chgData name="Abdulhameed Hamed Mohammed" userId="72b6c4c3-b8a4-4ddf-b0f7-c9d8b1a2987e" providerId="ADAL" clId="{283962B6-9D45-4584-AF1C-B1E3864DE71B}" dt="2020-03-26T04:31:31.052" v="15"/>
          <pc:sldLayoutMkLst>
            <pc:docMk/>
            <pc:sldMasterMk cId="4280765012" sldId="2147483648"/>
            <pc:sldLayoutMk cId="3495067252" sldId="2147483658"/>
          </pc:sldLayoutMkLst>
        </pc:sldLayoutChg>
        <pc:sldLayoutChg chg="modTransition">
          <pc:chgData name="Abdulhameed Hamed Mohammed" userId="72b6c4c3-b8a4-4ddf-b0f7-c9d8b1a2987e" providerId="ADAL" clId="{283962B6-9D45-4584-AF1C-B1E3864DE71B}" dt="2020-03-26T04:31:31.052" v="15"/>
          <pc:sldLayoutMkLst>
            <pc:docMk/>
            <pc:sldMasterMk cId="4280765012" sldId="2147483648"/>
            <pc:sldLayoutMk cId="1104229661" sldId="2147483659"/>
          </pc:sldLayoutMkLst>
        </pc:sldLayoutChg>
        <pc:sldLayoutChg chg="modTransition">
          <pc:chgData name="Abdulhameed Hamed Mohammed" userId="72b6c4c3-b8a4-4ddf-b0f7-c9d8b1a2987e" providerId="ADAL" clId="{283962B6-9D45-4584-AF1C-B1E3864DE71B}" dt="2020-03-26T04:31:31.052" v="15"/>
          <pc:sldLayoutMkLst>
            <pc:docMk/>
            <pc:sldMasterMk cId="4280765012" sldId="2147483648"/>
            <pc:sldLayoutMk cId="3007235198" sldId="2147483660"/>
          </pc:sldLayoutMkLst>
        </pc:sldLayoutChg>
      </pc:sldMasterChg>
    </pc:docChg>
  </pc:docChgLst>
  <pc:docChgLst>
    <pc:chgData name="Abdulhameed Hamed Mohammed" userId="72b6c4c3-b8a4-4ddf-b0f7-c9d8b1a2987e" providerId="ADAL" clId="{B32B9036-5009-4348-878E-64127BFF7ACC}"/>
    <pc:docChg chg="undo custSel addSld delSld modSld sldOrd">
      <pc:chgData name="Abdulhameed Hamed Mohammed" userId="72b6c4c3-b8a4-4ddf-b0f7-c9d8b1a2987e" providerId="ADAL" clId="{B32B9036-5009-4348-878E-64127BFF7ACC}" dt="2020-03-18T05:22:19.564" v="314"/>
      <pc:docMkLst>
        <pc:docMk/>
      </pc:docMkLst>
      <pc:sldChg chg="addSp delSp modSp add ord delAnim modAnim">
        <pc:chgData name="Abdulhameed Hamed Mohammed" userId="72b6c4c3-b8a4-4ddf-b0f7-c9d8b1a2987e" providerId="ADAL" clId="{B32B9036-5009-4348-878E-64127BFF7ACC}" dt="2020-03-18T05:21:24.052" v="307"/>
        <pc:sldMkLst>
          <pc:docMk/>
          <pc:sldMk cId="3069728" sldId="355"/>
        </pc:sldMkLst>
        <pc:spChg chg="mod">
          <ac:chgData name="Abdulhameed Hamed Mohammed" userId="72b6c4c3-b8a4-4ddf-b0f7-c9d8b1a2987e" providerId="ADAL" clId="{B32B9036-5009-4348-878E-64127BFF7ACC}" dt="2020-03-18T05:10:54.305" v="281"/>
          <ac:spMkLst>
            <pc:docMk/>
            <pc:sldMk cId="3069728" sldId="355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B32B9036-5009-4348-878E-64127BFF7ACC}" dt="2020-03-18T05:09:52.654" v="263" actId="478"/>
          <ac:spMkLst>
            <pc:docMk/>
            <pc:sldMk cId="3069728" sldId="355"/>
            <ac:spMk id="4" creationId="{DB743E41-F5F0-4C59-AB1C-080F6B88B1DC}"/>
          </ac:spMkLst>
        </pc:spChg>
        <pc:spChg chg="del mod">
          <ac:chgData name="Abdulhameed Hamed Mohammed" userId="72b6c4c3-b8a4-4ddf-b0f7-c9d8b1a2987e" providerId="ADAL" clId="{B32B9036-5009-4348-878E-64127BFF7ACC}" dt="2020-03-18T05:09:52.654" v="263" actId="478"/>
          <ac:spMkLst>
            <pc:docMk/>
            <pc:sldMk cId="3069728" sldId="355"/>
            <ac:spMk id="5" creationId="{FD249582-6F6E-41C0-A079-719AEC5218AD}"/>
          </ac:spMkLst>
        </pc:spChg>
        <pc:spChg chg="add mod">
          <ac:chgData name="Abdulhameed Hamed Mohammed" userId="72b6c4c3-b8a4-4ddf-b0f7-c9d8b1a2987e" providerId="ADAL" clId="{B32B9036-5009-4348-878E-64127BFF7ACC}" dt="2020-03-18T05:09:58.500" v="265" actId="1076"/>
          <ac:spMkLst>
            <pc:docMk/>
            <pc:sldMk cId="3069728" sldId="355"/>
            <ac:spMk id="6" creationId="{9717D788-3278-48B2-8A23-EEC92DA2CA48}"/>
          </ac:spMkLst>
        </pc:spChg>
        <pc:picChg chg="del">
          <ac:chgData name="Abdulhameed Hamed Mohammed" userId="72b6c4c3-b8a4-4ddf-b0f7-c9d8b1a2987e" providerId="ADAL" clId="{B32B9036-5009-4348-878E-64127BFF7ACC}" dt="2020-03-11T09:42:55.064" v="2" actId="478"/>
          <ac:picMkLst>
            <pc:docMk/>
            <pc:sldMk cId="3069728" sldId="355"/>
            <ac:picMk id="6" creationId="{34BC6307-E77F-4372-950A-2B1F65F5DB13}"/>
          </ac:picMkLst>
        </pc:picChg>
        <pc:picChg chg="add mod">
          <ac:chgData name="Abdulhameed Hamed Mohammed" userId="72b6c4c3-b8a4-4ddf-b0f7-c9d8b1a2987e" providerId="ADAL" clId="{B32B9036-5009-4348-878E-64127BFF7ACC}" dt="2020-03-11T09:43:45.895" v="11" actId="1076"/>
          <ac:picMkLst>
            <pc:docMk/>
            <pc:sldMk cId="3069728" sldId="355"/>
            <ac:picMk id="7" creationId="{BA949CE8-FCC5-4884-9D83-17566D03E4CA}"/>
          </ac:picMkLst>
        </pc:picChg>
      </pc:sldChg>
      <pc:sldChg chg="addSp modSp add ord modAnim">
        <pc:chgData name="Abdulhameed Hamed Mohammed" userId="72b6c4c3-b8a4-4ddf-b0f7-c9d8b1a2987e" providerId="ADAL" clId="{B32B9036-5009-4348-878E-64127BFF7ACC}" dt="2020-03-18T05:19:59.722" v="301" actId="1076"/>
        <pc:sldMkLst>
          <pc:docMk/>
          <pc:sldMk cId="1643655334" sldId="361"/>
        </pc:sldMkLst>
        <pc:spChg chg="add">
          <ac:chgData name="Abdulhameed Hamed Mohammed" userId="72b6c4c3-b8a4-4ddf-b0f7-c9d8b1a2987e" providerId="ADAL" clId="{B32B9036-5009-4348-878E-64127BFF7ACC}" dt="2020-03-18T05:19:45.885" v="299"/>
          <ac:spMkLst>
            <pc:docMk/>
            <pc:sldMk cId="1643655334" sldId="361"/>
            <ac:spMk id="3" creationId="{237A8A88-F65F-4C4A-8121-AFC9346A85DC}"/>
          </ac:spMkLst>
        </pc:spChg>
        <pc:spChg chg="add mod">
          <ac:chgData name="Abdulhameed Hamed Mohammed" userId="72b6c4c3-b8a4-4ddf-b0f7-c9d8b1a2987e" providerId="ADAL" clId="{B32B9036-5009-4348-878E-64127BFF7ACC}" dt="2020-03-18T05:19:59.722" v="301" actId="1076"/>
          <ac:spMkLst>
            <pc:docMk/>
            <pc:sldMk cId="1643655334" sldId="361"/>
            <ac:spMk id="5" creationId="{D9D0D476-3CC2-4317-A44F-5AF2E4BB8268}"/>
          </ac:spMkLst>
        </pc:spChg>
        <pc:picChg chg="mod">
          <ac:chgData name="Abdulhameed Hamed Mohammed" userId="72b6c4c3-b8a4-4ddf-b0f7-c9d8b1a2987e" providerId="ADAL" clId="{B32B9036-5009-4348-878E-64127BFF7ACC}" dt="2020-03-18T05:19:52.201" v="300" actId="1076"/>
          <ac:picMkLst>
            <pc:docMk/>
            <pc:sldMk cId="1643655334" sldId="361"/>
            <ac:picMk id="4" creationId="{D191F184-834D-40D8-B9BC-2BC2F0F87D8B}"/>
          </ac:picMkLst>
        </pc:picChg>
      </pc:sldChg>
    </pc:docChg>
  </pc:docChgLst>
  <pc:docChgLst>
    <pc:chgData name="Abdulhameed Hamed Mohammed" userId="72b6c4c3-b8a4-4ddf-b0f7-c9d8b1a2987e" providerId="ADAL" clId="{3DD0E77A-99D2-4B67-A529-E6B982035E8E}"/>
    <pc:docChg chg="undo custSel addSld delSld modSld">
      <pc:chgData name="Abdulhameed Hamed Mohammed" userId="72b6c4c3-b8a4-4ddf-b0f7-c9d8b1a2987e" providerId="ADAL" clId="{3DD0E77A-99D2-4B67-A529-E6B982035E8E}" dt="2020-03-11T05:45:56.934" v="718"/>
      <pc:docMkLst>
        <pc:docMk/>
      </pc:docMkLst>
      <pc:sldChg chg="modAnim">
        <pc:chgData name="Abdulhameed Hamed Mohammed" userId="72b6c4c3-b8a4-4ddf-b0f7-c9d8b1a2987e" providerId="ADAL" clId="{3DD0E77A-99D2-4B67-A529-E6B982035E8E}" dt="2020-03-11T04:54:07.946" v="49"/>
        <pc:sldMkLst>
          <pc:docMk/>
          <pc:sldMk cId="589107923" sldId="263"/>
        </pc:sldMkLst>
      </pc:sldChg>
      <pc:sldChg chg="modSp modAnim">
        <pc:chgData name="Abdulhameed Hamed Mohammed" userId="72b6c4c3-b8a4-4ddf-b0f7-c9d8b1a2987e" providerId="ADAL" clId="{3DD0E77A-99D2-4B67-A529-E6B982035E8E}" dt="2020-03-11T04:54:03.509" v="48"/>
        <pc:sldMkLst>
          <pc:docMk/>
          <pc:sldMk cId="421722658" sldId="264"/>
        </pc:sldMkLst>
        <pc:graphicFrameChg chg="modGraphic">
          <ac:chgData name="Abdulhameed Hamed Mohammed" userId="72b6c4c3-b8a4-4ddf-b0f7-c9d8b1a2987e" providerId="ADAL" clId="{3DD0E77A-99D2-4B67-A529-E6B982035E8E}" dt="2020-03-11T04:53:49.229" v="47" actId="20577"/>
          <ac:graphicFrameMkLst>
            <pc:docMk/>
            <pc:sldMk cId="421722658" sldId="264"/>
            <ac:graphicFrameMk id="3" creationId="{E5C70DB6-253B-4D33-BA57-ACAE90D5C2AD}"/>
          </ac:graphicFrameMkLst>
        </pc:graphicFrameChg>
      </pc:sldChg>
      <pc:sldChg chg="modAnim">
        <pc:chgData name="Abdulhameed Hamed Mohammed" userId="72b6c4c3-b8a4-4ddf-b0f7-c9d8b1a2987e" providerId="ADAL" clId="{3DD0E77A-99D2-4B67-A529-E6B982035E8E}" dt="2020-03-11T04:54:49.334" v="55"/>
        <pc:sldMkLst>
          <pc:docMk/>
          <pc:sldMk cId="761034365" sldId="28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5.jpe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jpe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E5C70DB6-253B-4D33-BA57-ACAE90D5C2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92518"/>
              </p:ext>
            </p:extLst>
          </p:nvPr>
        </p:nvGraphicFramePr>
        <p:xfrm>
          <a:off x="1491638" y="1613746"/>
          <a:ext cx="9208724" cy="4572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623198">
                  <a:extLst>
                    <a:ext uri="{9D8B030D-6E8A-4147-A177-3AD203B41FA5}">
                      <a16:colId xmlns:a16="http://schemas.microsoft.com/office/drawing/2014/main" val="1016024147"/>
                    </a:ext>
                  </a:extLst>
                </a:gridCol>
                <a:gridCol w="2585526">
                  <a:extLst>
                    <a:ext uri="{9D8B030D-6E8A-4147-A177-3AD203B41FA5}">
                      <a16:colId xmlns:a16="http://schemas.microsoft.com/office/drawing/2014/main" val="8799906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4400" dirty="0"/>
                        <a:t>العلوم</a:t>
                      </a:r>
                      <a:endParaRPr lang="en-US" sz="440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400" dirty="0"/>
                        <a:t>المادة</a:t>
                      </a:r>
                      <a:endParaRPr lang="en-US" sz="440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2888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400" dirty="0"/>
                        <a:t>الثاني الابتدائي</a:t>
                      </a:r>
                      <a:endParaRPr lang="en-US" sz="440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400" dirty="0"/>
                        <a:t>الصف</a:t>
                      </a:r>
                      <a:endParaRPr lang="en-US" sz="440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410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400" dirty="0"/>
                        <a:t>السادسة (القُوى والطّاقة)</a:t>
                      </a:r>
                      <a:endParaRPr lang="en-US" sz="440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400" dirty="0"/>
                        <a:t>الوحدة</a:t>
                      </a:r>
                      <a:endParaRPr lang="en-US" sz="440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070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400" dirty="0"/>
                        <a:t>الثاني عشر (استخدام الطاقة)</a:t>
                      </a:r>
                      <a:endParaRPr lang="en-US" sz="4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400" dirty="0"/>
                        <a:t>الفصل</a:t>
                      </a:r>
                      <a:endParaRPr lang="en-US" sz="440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270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400" dirty="0"/>
                        <a:t>الحرارة</a:t>
                      </a:r>
                      <a:endParaRPr lang="en-US" sz="44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400" dirty="0"/>
                        <a:t>الدرس الأول</a:t>
                      </a:r>
                      <a:endParaRPr lang="en-US" sz="44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1403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400" dirty="0"/>
                        <a:t>96</a:t>
                      </a:r>
                      <a:endParaRPr lang="en-US" sz="44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400" dirty="0"/>
                        <a:t>رقم الصفحة</a:t>
                      </a:r>
                      <a:endParaRPr lang="en-US" sz="44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4997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72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4558937" y="2513846"/>
            <a:ext cx="6931809" cy="33650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 rtl="1"/>
            <a:r>
              <a:rPr lang="ar-BH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* </a:t>
            </a:r>
            <a:r>
              <a:rPr lang="ar-EG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تَأْتي الْحَرارَةُ مِنْ أَشْياءَ أُخْرى أَيْضًا، مِنْهَا</a:t>
            </a:r>
            <a:r>
              <a:rPr lang="ar-BH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ar-EG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الَوَقُودُ. 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571500" indent="-571500" algn="justLow" rtl="1">
              <a:buFont typeface="Arial" panose="020B0604020202020204" pitchFamily="34" charset="0"/>
              <a:buChar char="•"/>
            </a:pPr>
            <a:r>
              <a:rPr lang="ar-BH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فَما هُوَ الوَقودُ؟</a:t>
            </a:r>
          </a:p>
          <a:p>
            <a:pPr algn="justLow" rtl="1"/>
            <a:r>
              <a:rPr lang="ar-BH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  الوَقودُ: </a:t>
            </a:r>
            <a:r>
              <a:rPr lang="ar-EG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هُوَ مادَّةٌ تُنْتِجُ حَرارَةً عِنْدَما تَحْتَرِقُ.</a:t>
            </a:r>
            <a:endParaRPr lang="ar-BH" sz="36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justLow" rtl="1"/>
            <a:r>
              <a:rPr lang="ar-BH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* </a:t>
            </a:r>
            <a:r>
              <a:rPr lang="ar-EG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الْغازُ وَالزَّيْتُ وَالْخَشَبُ وَالْفَحْمُ </a:t>
            </a:r>
            <a:r>
              <a:rPr lang="ar-EG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هِيَ بَعْضُ الأَمْثِلَةِ عَلى الْوَقودِ.</a:t>
            </a:r>
            <a:r>
              <a:rPr lang="ar-BH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         </a:t>
            </a:r>
            <a:endParaRPr lang="ar-EG" sz="36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12880C-7A19-45A4-9803-46B5A8FD0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37" y="2070234"/>
            <a:ext cx="2114550" cy="111459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F58A58FF-7A9F-4460-B0F9-ECFA8241E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860" y="4440562"/>
            <a:ext cx="2085975" cy="11220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33416" y="3486150"/>
            <a:ext cx="3571812" cy="523220"/>
          </a:xfrm>
          <a:prstGeom prst="rect">
            <a:avLst/>
          </a:prstGeom>
          <a:noFill/>
          <a:ln w="476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ar-BH" sz="2800" b="1" dirty="0">
                <a:latin typeface="Calibri" panose="020F0502020204030204" pitchFamily="34" charset="0"/>
                <a:cs typeface="+mn-cs"/>
              </a:rPr>
              <a:t>يَسْتَخْدِمُ</a:t>
            </a:r>
            <a:r>
              <a:rPr lang="ar-EG" sz="2800" b="1" dirty="0">
                <a:latin typeface="Calibri" panose="020F0502020204030204" pitchFamily="34" charset="0"/>
                <a:cs typeface="+mn-cs"/>
              </a:rPr>
              <a:t> النّاسُ الوَقودَ </a:t>
            </a:r>
            <a:r>
              <a:rPr lang="ar-EG" sz="2800" b="1" dirty="0" smtClean="0">
                <a:latin typeface="Calibri" panose="020F0502020204030204" pitchFamily="34" charset="0"/>
                <a:cs typeface="+mn-cs"/>
              </a:rPr>
              <a:t>لِلتَّدْفِئَةِ</a:t>
            </a:r>
            <a:endParaRPr lang="ar-EG" sz="2800" dirty="0"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28A3A4D3-4758-46EF-9F88-80536384A98A}"/>
              </a:ext>
            </a:extLst>
          </p:cNvPr>
          <p:cNvSpPr txBox="1"/>
          <p:nvPr/>
        </p:nvSpPr>
        <p:spPr>
          <a:xfrm>
            <a:off x="2298752" y="148067"/>
            <a:ext cx="711388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BH" sz="3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</a:rPr>
              <a:t>الاسْتِفادَةُ مِنَ الْحرارَةِ وَالْوَقودِ</a:t>
            </a:r>
            <a:endParaRPr lang="ar-EG" sz="3600" b="1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BB879139-FC6F-48D6-ADFA-CFB5B9EF0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40" y="5903141"/>
            <a:ext cx="4161717" cy="523220"/>
          </a:xfrm>
          <a:prstGeom prst="rect">
            <a:avLst/>
          </a:prstGeom>
          <a:noFill/>
          <a:ln w="476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ar-BH" sz="2800" b="1" dirty="0">
                <a:latin typeface="Calibri" panose="020F0502020204030204" pitchFamily="34" charset="0"/>
                <a:cs typeface="+mn-cs"/>
              </a:rPr>
              <a:t>يَسْتَخْدِمُ</a:t>
            </a:r>
            <a:r>
              <a:rPr lang="ar-EG" sz="2800" b="1" dirty="0">
                <a:latin typeface="Calibri" panose="020F0502020204030204" pitchFamily="34" charset="0"/>
                <a:cs typeface="+mn-cs"/>
              </a:rPr>
              <a:t> النّاسُ الْوَقودَ لِطَهْيِ الطَّعامِ</a:t>
            </a:r>
            <a:endParaRPr lang="ar-EG" sz="2800" dirty="0"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2" name="10">
            <a:hlinkClick r:id="" action="ppaction://media"/>
            <a:extLst>
              <a:ext uri="{FF2B5EF4-FFF2-40B4-BE49-F238E27FC236}">
                <a16:creationId xmlns:a16="http://schemas.microsoft.com/office/drawing/2014/main" id="{35A88F76-AAAB-4498-890A-1A8C6AE0A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6088" y="2514600"/>
            <a:ext cx="609600" cy="609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D80D1D1-270E-4F2A-8684-6A0360DC3513}"/>
              </a:ext>
            </a:extLst>
          </p:cNvPr>
          <p:cNvSpPr/>
          <p:nvPr/>
        </p:nvSpPr>
        <p:spPr>
          <a:xfrm>
            <a:off x="253156" y="921329"/>
            <a:ext cx="11237590" cy="94967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</a:t>
            </a:r>
            <a:r>
              <a:rPr lang="ar-BH" sz="28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الثاني: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</a:t>
            </a:r>
            <a:r>
              <a:rPr lang="ar-BH" sz="2800" b="1" dirty="0" smtClean="0">
                <a:solidFill>
                  <a:schemeClr val="tx1"/>
                </a:solidFill>
                <a:latin typeface="Arabic Typesetting" panose="03020402040406030203" pitchFamily="66" charset="-78"/>
              </a:rPr>
              <a:t>توضيحُ</a:t>
            </a:r>
            <a:r>
              <a:rPr lang="ar-SA" sz="2800" b="1" dirty="0" smtClean="0">
                <a:solidFill>
                  <a:schemeClr val="tx1"/>
                </a:solidFill>
                <a:latin typeface="Arabic Typesetting" panose="03020402040406030203" pitchFamily="66" charset="-78"/>
              </a:rPr>
              <a:t> 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أ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َ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ثر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حرارة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الش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َّ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مس على الأرض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 و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أو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ج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ه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الاس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ت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2800" b="1" dirty="0" err="1">
                <a:solidFill>
                  <a:schemeClr val="tx1"/>
                </a:solidFill>
                <a:latin typeface="Arabic Typesetting" panose="03020402040406030203" pitchFamily="66" charset="-78"/>
              </a:rPr>
              <a:t>فادة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م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ن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َ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ال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ح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َ</a:t>
            </a:r>
            <a:r>
              <a:rPr lang="ar-SA" sz="2800" b="1" dirty="0" err="1">
                <a:solidFill>
                  <a:schemeClr val="tx1"/>
                </a:solidFill>
                <a:latin typeface="Arabic Typesetting" panose="03020402040406030203" pitchFamily="66" charset="-78"/>
              </a:rPr>
              <a:t>رارة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 والوَقودِ.</a:t>
            </a:r>
          </a:p>
        </p:txBody>
      </p:sp>
    </p:spTree>
    <p:extLst>
      <p:ext uri="{BB962C8B-B14F-4D97-AF65-F5344CB8AC3E}">
        <p14:creationId xmlns:p14="http://schemas.microsoft.com/office/powerpoint/2010/main" val="319487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5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717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1" grpId="0" animBg="1"/>
      <p:bldP spid="14" grpId="0"/>
      <p:bldP spid="17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lum bright="-1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169" y="2235574"/>
            <a:ext cx="5345154" cy="3643191"/>
          </a:xfrm>
          <a:prstGeom prst="rect">
            <a:avLst/>
          </a:prstGeom>
          <a:noFill/>
          <a:ln w="76200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7243728" y="1973964"/>
            <a:ext cx="4037043" cy="426514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Low" rtl="1"/>
            <a:r>
              <a:rPr lang="ar-BH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* </a:t>
            </a:r>
            <a:r>
              <a:rPr lang="ar-EG" sz="3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تَنْتُجُ </a:t>
            </a:r>
            <a:r>
              <a:rPr lang="ar-EG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الْحَرارَةُ</a:t>
            </a:r>
            <a:r>
              <a:rPr lang="ar-EG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ar-EG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عَنِ الْحَرَكَةِ أَيْضًا. أَفْرُكُ يَدَيَّ بِسُرْعَةٍ، ثُمَّ أضَعُهُما عَلى وَجْهِي. أُلاحِظُ كَيْفَ تَنْتَقِلُ الْحَرارَةُ مِنْ يَدَيَّ إِلَى وَجْهِي.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960366" y="1973964"/>
            <a:ext cx="35288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endParaRPr lang="ar-EG" sz="2800" b="1" dirty="0">
              <a:latin typeface="Calibri" panose="020F0502020204030204" pitchFamily="34" charset="0"/>
              <a:cs typeface="Traditional Arabic" panose="02020603050405020304" pitchFamily="18" charset="-78"/>
            </a:endParaRPr>
          </a:p>
        </p:txBody>
      </p:sp>
      <p:pic>
        <p:nvPicPr>
          <p:cNvPr id="2" name="11">
            <a:hlinkClick r:id="" action="ppaction://media"/>
            <a:extLst>
              <a:ext uri="{FF2B5EF4-FFF2-40B4-BE49-F238E27FC236}">
                <a16:creationId xmlns:a16="http://schemas.microsoft.com/office/drawing/2014/main" id="{7DCF6706-BD0D-4249-AFCF-965C13731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23688" y="3733800"/>
            <a:ext cx="609600" cy="609600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28A3A4D3-4758-46EF-9F88-80536384A98A}"/>
              </a:ext>
            </a:extLst>
          </p:cNvPr>
          <p:cNvSpPr txBox="1"/>
          <p:nvPr/>
        </p:nvSpPr>
        <p:spPr>
          <a:xfrm>
            <a:off x="2298752" y="135004"/>
            <a:ext cx="711388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BH" sz="3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</a:rPr>
              <a:t>الاسْتِفادَةُ مِنَ الْحرارَةِ وَالْوَقودِ</a:t>
            </a:r>
            <a:endParaRPr lang="ar-EG" sz="3600" b="1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80D1D1-270E-4F2A-8684-6A0360DC3513}"/>
              </a:ext>
            </a:extLst>
          </p:cNvPr>
          <p:cNvSpPr/>
          <p:nvPr/>
        </p:nvSpPr>
        <p:spPr>
          <a:xfrm>
            <a:off x="383786" y="921329"/>
            <a:ext cx="11237590" cy="94967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</a:t>
            </a:r>
            <a:r>
              <a:rPr lang="ar-BH" sz="28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الثاني: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</a:t>
            </a:r>
            <a:r>
              <a:rPr lang="ar-BH" sz="2800" b="1" dirty="0" smtClean="0">
                <a:solidFill>
                  <a:schemeClr val="tx1"/>
                </a:solidFill>
                <a:latin typeface="Arabic Typesetting" panose="03020402040406030203" pitchFamily="66" charset="-78"/>
              </a:rPr>
              <a:t>توضيحُ</a:t>
            </a:r>
            <a:r>
              <a:rPr lang="ar-SA" sz="2800" b="1" dirty="0" smtClean="0">
                <a:solidFill>
                  <a:schemeClr val="tx1"/>
                </a:solidFill>
                <a:latin typeface="Arabic Typesetting" panose="03020402040406030203" pitchFamily="66" charset="-78"/>
              </a:rPr>
              <a:t> 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أ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َ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ثر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حرارة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الش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َّ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مس على الأرض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 و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أو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ج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ه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الاس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ت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2800" b="1" dirty="0" err="1">
                <a:solidFill>
                  <a:schemeClr val="tx1"/>
                </a:solidFill>
                <a:latin typeface="Arabic Typesetting" panose="03020402040406030203" pitchFamily="66" charset="-78"/>
              </a:rPr>
              <a:t>فادة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م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ن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َ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ال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ح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َ</a:t>
            </a:r>
            <a:r>
              <a:rPr lang="ar-SA" sz="2800" b="1" dirty="0" err="1">
                <a:solidFill>
                  <a:schemeClr val="tx1"/>
                </a:solidFill>
                <a:latin typeface="Arabic Typesetting" panose="03020402040406030203" pitchFamily="66" charset="-78"/>
              </a:rPr>
              <a:t>رارة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 والوَقودِ.</a:t>
            </a:r>
          </a:p>
        </p:txBody>
      </p:sp>
    </p:spTree>
    <p:extLst>
      <p:ext uri="{BB962C8B-B14F-4D97-AF65-F5344CB8AC3E}">
        <p14:creationId xmlns:p14="http://schemas.microsoft.com/office/powerpoint/2010/main" val="164365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04 - العلامة النجم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1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lum bright="-1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47" y="2920063"/>
            <a:ext cx="2311079" cy="2791090"/>
          </a:xfrm>
          <a:prstGeom prst="rect">
            <a:avLst/>
          </a:prstGeom>
          <a:noFill/>
          <a:ln w="76200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4025027" y="3680721"/>
            <a:ext cx="7575826" cy="22217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BH" sz="5400" b="1" dirty="0">
                <a:solidFill>
                  <a:srgbClr val="002060"/>
                </a:solidFill>
              </a:rPr>
              <a:t>*</a:t>
            </a:r>
            <a:r>
              <a:rPr lang="ar-BH" sz="3200" b="1" dirty="0">
                <a:solidFill>
                  <a:srgbClr val="002060"/>
                </a:solidFill>
              </a:rPr>
              <a:t> أُقارِنُ بَيْنَ الْحرارَةِ النّاتِجةِ عَنْ فَرْكِ الْيَدَيْنِ </a:t>
            </a:r>
            <a:r>
              <a:rPr lang="ar-BH" sz="3200" b="1" dirty="0" smtClean="0">
                <a:solidFill>
                  <a:srgbClr val="002060"/>
                </a:solidFill>
              </a:rPr>
              <a:t>بِبُطْءٍ وَفَرْكِهِما </a:t>
            </a:r>
            <a:r>
              <a:rPr lang="ar-BH" sz="3200" b="1" dirty="0">
                <a:solidFill>
                  <a:srgbClr val="002060"/>
                </a:solidFill>
              </a:rPr>
              <a:t>بِسُرْعةٍ.</a:t>
            </a:r>
            <a:endParaRPr lang="en-US" sz="3200" b="1" dirty="0">
              <a:solidFill>
                <a:srgbClr val="002060"/>
              </a:solidFill>
            </a:endParaRPr>
          </a:p>
          <a:p>
            <a:pPr algn="r"/>
            <a:r>
              <a:rPr lang="ar-BH" sz="5400" b="1" dirty="0">
                <a:solidFill>
                  <a:srgbClr val="002060"/>
                </a:solidFill>
              </a:rPr>
              <a:t>*</a:t>
            </a:r>
            <a:r>
              <a:rPr lang="ar-BH" sz="3200" b="1" dirty="0">
                <a:solidFill>
                  <a:srgbClr val="002060"/>
                </a:solidFill>
              </a:rPr>
              <a:t> أيُّهما يُوَلِّدُ حَرارَةً </a:t>
            </a:r>
            <a:r>
              <a:rPr lang="ar-BH" sz="3200" b="1" dirty="0" smtClean="0">
                <a:solidFill>
                  <a:srgbClr val="002060"/>
                </a:solidFill>
              </a:rPr>
              <a:t>أكْبَرَ؟  </a:t>
            </a:r>
            <a:endParaRPr lang="ar-EG" sz="3200" b="1" dirty="0">
              <a:solidFill>
                <a:srgbClr val="00B05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D79EED4-2AF4-4063-A52A-3427D1AB786E}"/>
              </a:ext>
            </a:extLst>
          </p:cNvPr>
          <p:cNvSpPr/>
          <p:nvPr/>
        </p:nvSpPr>
        <p:spPr>
          <a:xfrm>
            <a:off x="8953606" y="2289876"/>
            <a:ext cx="2442693" cy="943179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نشاط</a:t>
            </a:r>
          </a:p>
        </p:txBody>
      </p:sp>
      <p:pic>
        <p:nvPicPr>
          <p:cNvPr id="2" name="12">
            <a:hlinkClick r:id="" action="ppaction://media"/>
            <a:extLst>
              <a:ext uri="{FF2B5EF4-FFF2-40B4-BE49-F238E27FC236}">
                <a16:creationId xmlns:a16="http://schemas.microsoft.com/office/drawing/2014/main" id="{0E1BD1A9-4D9D-4FD4-8529-F836D0C3E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6088" y="3494088"/>
            <a:ext cx="609600" cy="609600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28A3A4D3-4758-46EF-9F88-80536384A98A}"/>
              </a:ext>
            </a:extLst>
          </p:cNvPr>
          <p:cNvSpPr txBox="1"/>
          <p:nvPr/>
        </p:nvSpPr>
        <p:spPr>
          <a:xfrm>
            <a:off x="2298752" y="148067"/>
            <a:ext cx="711388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BH" sz="3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</a:rPr>
              <a:t>الاسْتِفادَةُ مِنَ الْحرارَةِ وَالْوَقودِ</a:t>
            </a:r>
            <a:endParaRPr lang="ar-EG" sz="3600" b="1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80D1D1-270E-4F2A-8684-6A0360DC3513}"/>
              </a:ext>
            </a:extLst>
          </p:cNvPr>
          <p:cNvSpPr/>
          <p:nvPr/>
        </p:nvSpPr>
        <p:spPr>
          <a:xfrm>
            <a:off x="253156" y="921329"/>
            <a:ext cx="11237590" cy="94967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الثاني: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</a:t>
            </a:r>
            <a:r>
              <a:rPr lang="ar-BH" sz="3200" b="1" dirty="0" smtClean="0">
                <a:solidFill>
                  <a:schemeClr val="tx1"/>
                </a:solidFill>
                <a:latin typeface="Arabic Typesetting" panose="03020402040406030203" pitchFamily="66" charset="-78"/>
              </a:rPr>
              <a:t>توضيحُ</a:t>
            </a:r>
            <a:r>
              <a:rPr lang="ar-SA" sz="3200" b="1" dirty="0" smtClean="0">
                <a:solidFill>
                  <a:schemeClr val="tx1"/>
                </a:solidFill>
                <a:latin typeface="Arabic Typesetting" panose="03020402040406030203" pitchFamily="66" charset="-78"/>
              </a:rPr>
              <a:t> </a:t>
            </a:r>
            <a:r>
              <a:rPr lang="ar-SA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أ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َ</a:t>
            </a:r>
            <a:r>
              <a:rPr lang="ar-SA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ثر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حرارة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الش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َّ</a:t>
            </a:r>
            <a:r>
              <a:rPr lang="ar-SA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مس على الأرض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 و</a:t>
            </a:r>
            <a:r>
              <a:rPr lang="ar-SA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أو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ْ</a:t>
            </a:r>
            <a:r>
              <a:rPr lang="ar-SA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ج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ه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الاس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ْ</a:t>
            </a:r>
            <a:r>
              <a:rPr lang="ar-SA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ت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3200" b="1" dirty="0" err="1">
                <a:solidFill>
                  <a:schemeClr val="tx1"/>
                </a:solidFill>
                <a:latin typeface="Arabic Typesetting" panose="03020402040406030203" pitchFamily="66" charset="-78"/>
              </a:rPr>
              <a:t>فادة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م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ن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َ</a:t>
            </a:r>
            <a:r>
              <a:rPr lang="ar-SA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ال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ْ</a:t>
            </a:r>
            <a:r>
              <a:rPr lang="ar-SA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ح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َ</a:t>
            </a:r>
            <a:r>
              <a:rPr lang="ar-SA" sz="3200" b="1" dirty="0" err="1">
                <a:solidFill>
                  <a:schemeClr val="tx1"/>
                </a:solidFill>
                <a:latin typeface="Arabic Typesetting" panose="03020402040406030203" pitchFamily="66" charset="-78"/>
              </a:rPr>
              <a:t>رارة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 والوَقودِ.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01694" y="5230783"/>
            <a:ext cx="1502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3200" b="1">
                <a:solidFill>
                  <a:srgbClr val="00B050"/>
                </a:solidFill>
              </a:rPr>
              <a:t>بسرعة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7665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04 - العلامة النجم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10" grpId="0"/>
      <p:bldP spid="8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742120" y="3954829"/>
            <a:ext cx="10707757" cy="139589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 smtClean="0">
                <a:solidFill>
                  <a:srgbClr val="FF0000"/>
                </a:solidFill>
              </a:rPr>
              <a:t>نَسْتخدِمُ </a:t>
            </a:r>
            <a:r>
              <a:rPr lang="ar-BH" sz="3200" b="1" dirty="0">
                <a:solidFill>
                  <a:srgbClr val="FF0000"/>
                </a:solidFill>
              </a:rPr>
              <a:t>الحرارَةَ:</a:t>
            </a:r>
          </a:p>
          <a:p>
            <a:pPr algn="ctr"/>
            <a:r>
              <a:rPr lang="ar-BH" sz="3200" b="1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لِطَبْخِ الطَّعامِ، وَتدْفِئةِ الغُرَفِ، وَغَلْيِ الْماءِ.</a:t>
            </a:r>
            <a:endParaRPr lang="ar-EG" sz="3200" b="1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3F20138-9516-45F4-A5C5-F66363B920E9}"/>
              </a:ext>
            </a:extLst>
          </p:cNvPr>
          <p:cNvSpPr/>
          <p:nvPr/>
        </p:nvSpPr>
        <p:spPr>
          <a:xfrm>
            <a:off x="1775663" y="2624978"/>
            <a:ext cx="8216348" cy="97283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0070C0"/>
                </a:solidFill>
              </a:rPr>
              <a:t>كَيْفَ </a:t>
            </a:r>
            <a:r>
              <a:rPr lang="ar-BH" sz="3200" b="1" dirty="0" smtClean="0">
                <a:solidFill>
                  <a:srgbClr val="0070C0"/>
                </a:solidFill>
              </a:rPr>
              <a:t>نَسْتَخدِمُ </a:t>
            </a:r>
            <a:r>
              <a:rPr lang="ar-BH" sz="3200" b="1" dirty="0">
                <a:solidFill>
                  <a:srgbClr val="0070C0"/>
                </a:solidFill>
              </a:rPr>
              <a:t>الحرارَةَ في الْبَيْتِ والمدرسةِ؟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3" name="14">
            <a:hlinkClick r:id="" action="ppaction://media"/>
            <a:extLst>
              <a:ext uri="{FF2B5EF4-FFF2-40B4-BE49-F238E27FC236}">
                <a16:creationId xmlns:a16="http://schemas.microsoft.com/office/drawing/2014/main" id="{E2BF1B14-F92D-4484-A323-0BEB751C83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0650" y="3429000"/>
            <a:ext cx="609600" cy="609600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28A3A4D3-4758-46EF-9F88-80536384A98A}"/>
              </a:ext>
            </a:extLst>
          </p:cNvPr>
          <p:cNvSpPr txBox="1"/>
          <p:nvPr/>
        </p:nvSpPr>
        <p:spPr>
          <a:xfrm>
            <a:off x="2539057" y="632724"/>
            <a:ext cx="711388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BH" sz="3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</a:rPr>
              <a:t>الاسْتِفادَةُ مِنَ الْحرارَةِ وَالْوَقودِ</a:t>
            </a:r>
            <a:endParaRPr lang="ar-EG" sz="3600" b="1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80D1D1-270E-4F2A-8684-6A0360DC3513}"/>
              </a:ext>
            </a:extLst>
          </p:cNvPr>
          <p:cNvSpPr/>
          <p:nvPr/>
        </p:nvSpPr>
        <p:spPr>
          <a:xfrm>
            <a:off x="253156" y="1339345"/>
            <a:ext cx="11237590" cy="94967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الثاني: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</a:t>
            </a:r>
            <a:r>
              <a:rPr lang="ar-BH" sz="3200" b="1" dirty="0" smtClean="0">
                <a:solidFill>
                  <a:schemeClr val="tx1"/>
                </a:solidFill>
                <a:latin typeface="Arabic Typesetting" panose="03020402040406030203" pitchFamily="66" charset="-78"/>
              </a:rPr>
              <a:t>توضيحُ</a:t>
            </a:r>
            <a:r>
              <a:rPr lang="ar-SA" sz="3200" b="1" dirty="0" smtClean="0">
                <a:solidFill>
                  <a:schemeClr val="tx1"/>
                </a:solidFill>
                <a:latin typeface="Arabic Typesetting" panose="03020402040406030203" pitchFamily="66" charset="-78"/>
              </a:rPr>
              <a:t> </a:t>
            </a:r>
            <a:r>
              <a:rPr lang="ar-SA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أ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َ</a:t>
            </a:r>
            <a:r>
              <a:rPr lang="ar-SA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ثر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حرارة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الش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َّ</a:t>
            </a:r>
            <a:r>
              <a:rPr lang="ar-SA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مس على الأرض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 و</a:t>
            </a:r>
            <a:r>
              <a:rPr lang="ar-SA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أو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ْ</a:t>
            </a:r>
            <a:r>
              <a:rPr lang="ar-SA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ج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ه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الاس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ْ</a:t>
            </a:r>
            <a:r>
              <a:rPr lang="ar-SA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ت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3200" b="1" dirty="0" err="1">
                <a:solidFill>
                  <a:schemeClr val="tx1"/>
                </a:solidFill>
                <a:latin typeface="Arabic Typesetting" panose="03020402040406030203" pitchFamily="66" charset="-78"/>
              </a:rPr>
              <a:t>فادة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م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ن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َ</a:t>
            </a:r>
            <a:r>
              <a:rPr lang="ar-SA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ال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ْ</a:t>
            </a:r>
            <a:r>
              <a:rPr lang="ar-SA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ح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َ</a:t>
            </a:r>
            <a:r>
              <a:rPr lang="ar-SA" sz="3200" b="1" dirty="0" err="1">
                <a:solidFill>
                  <a:schemeClr val="tx1"/>
                </a:solidFill>
                <a:latin typeface="Arabic Typesetting" panose="03020402040406030203" pitchFamily="66" charset="-78"/>
              </a:rPr>
              <a:t>رارة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 والوَقودِ.</a:t>
            </a:r>
          </a:p>
        </p:txBody>
      </p:sp>
    </p:spTree>
    <p:extLst>
      <p:ext uri="{BB962C8B-B14F-4D97-AF65-F5344CB8AC3E}">
        <p14:creationId xmlns:p14="http://schemas.microsoft.com/office/powerpoint/2010/main" val="154708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7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2" grpId="0" animBg="1"/>
      <p:bldP spid="8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__Users_abdod_OneDrive - Ministry of Education_subjects_فلاشات Science_ظواهر الغلاف الجوي وقيا - Internet Explorer 2020-03-23 07-59-29">
            <a:hlinkClick r:id="" action="ppaction://media"/>
            <a:extLst>
              <a:ext uri="{FF2B5EF4-FFF2-40B4-BE49-F238E27FC236}">
                <a16:creationId xmlns:a16="http://schemas.microsoft.com/office/drawing/2014/main" id="{1914286C-9B7A-4AAF-BE88-430DAED299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8288" t="11950" r="18886" b="11847"/>
          <a:stretch/>
        </p:blipFill>
        <p:spPr>
          <a:xfrm>
            <a:off x="1549820" y="2146851"/>
            <a:ext cx="8813380" cy="4117115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A045FA50-8443-42CB-A5B2-A5DAF1942DC0}"/>
              </a:ext>
            </a:extLst>
          </p:cNvPr>
          <p:cNvSpPr txBox="1"/>
          <p:nvPr/>
        </p:nvSpPr>
        <p:spPr>
          <a:xfrm>
            <a:off x="3435003" y="288156"/>
            <a:ext cx="504301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BH" sz="3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مِقْياسُ دَرجَةِ الْحرارَةِ</a:t>
            </a:r>
            <a:endParaRPr lang="ar-EG" sz="3600" b="1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8461D3-49A6-4952-8AAC-01E9BED3A0F6}"/>
              </a:ext>
            </a:extLst>
          </p:cNvPr>
          <p:cNvSpPr/>
          <p:nvPr/>
        </p:nvSpPr>
        <p:spPr>
          <a:xfrm>
            <a:off x="579291" y="1107847"/>
            <a:ext cx="10754435" cy="66535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الثالث: 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اس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ت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خ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دام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ُ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م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ق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ياس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درجة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الحرارة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لقياس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درجة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الحرار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ةِ.</a:t>
            </a:r>
          </a:p>
        </p:txBody>
      </p:sp>
    </p:spTree>
    <p:extLst>
      <p:ext uri="{BB962C8B-B14F-4D97-AF65-F5344CB8AC3E}">
        <p14:creationId xmlns:p14="http://schemas.microsoft.com/office/powerpoint/2010/main" val="368036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947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457201" y="2148016"/>
            <a:ext cx="9094488" cy="1274453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 rtl="1"/>
            <a:r>
              <a:rPr lang="ar-BH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أَ</a:t>
            </a:r>
            <a:r>
              <a:rPr lang="ar-EG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س</a:t>
            </a:r>
            <a:r>
              <a:rPr lang="ar-BH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ْ</a:t>
            </a:r>
            <a:r>
              <a:rPr lang="ar-EG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</a:t>
            </a:r>
            <a:r>
              <a:rPr lang="ar-BH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عْمِلُ</a:t>
            </a:r>
            <a:r>
              <a:rPr lang="ar-EG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م</a:t>
            </a:r>
            <a:r>
              <a:rPr lang="ar-BH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ِ</a:t>
            </a:r>
            <a:r>
              <a:rPr lang="ar-EG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ق</a:t>
            </a:r>
            <a:r>
              <a:rPr lang="ar-BH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ْ</a:t>
            </a:r>
            <a:r>
              <a:rPr lang="ar-EG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ياس</a:t>
            </a:r>
            <a:r>
              <a:rPr lang="ar-BH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َ</a:t>
            </a:r>
            <a:r>
              <a:rPr lang="ar-EG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BH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درجةِ </a:t>
            </a:r>
            <a:r>
              <a:rPr lang="ar-EG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ح</a:t>
            </a:r>
            <a:r>
              <a:rPr lang="ar-BH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َ</a:t>
            </a:r>
            <a:r>
              <a:rPr lang="ar-EG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رارة</a:t>
            </a:r>
            <a:r>
              <a:rPr lang="ar-BH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ٍ</a:t>
            </a:r>
            <a:r>
              <a:rPr lang="ar-EG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لأ</a:t>
            </a:r>
            <a:r>
              <a:rPr lang="ar-BH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ُ</a:t>
            </a:r>
            <a:r>
              <a:rPr lang="ar-EG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قار</a:t>
            </a:r>
            <a:r>
              <a:rPr lang="ar-BH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ِ</a:t>
            </a:r>
            <a:r>
              <a:rPr lang="ar-EG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</a:t>
            </a:r>
            <a:r>
              <a:rPr lang="ar-BH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َ</a:t>
            </a:r>
            <a:r>
              <a:rPr lang="ar-EG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ب</a:t>
            </a:r>
            <a:r>
              <a:rPr lang="ar-BH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َ</a:t>
            </a:r>
            <a:r>
              <a:rPr lang="ar-EG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</a:t>
            </a:r>
            <a:r>
              <a:rPr lang="ar-BH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ْ</a:t>
            </a:r>
            <a:r>
              <a:rPr lang="ar-EG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</a:t>
            </a:r>
            <a:r>
              <a:rPr lang="ar-BH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َ</a:t>
            </a:r>
            <a:r>
              <a:rPr lang="ar-EG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د</a:t>
            </a:r>
            <a:r>
              <a:rPr lang="ar-BH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َ</a:t>
            </a:r>
            <a:r>
              <a:rPr lang="ar-EG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رج</a:t>
            </a:r>
            <a:r>
              <a:rPr lang="ar-BH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َ</a:t>
            </a:r>
            <a:r>
              <a:rPr lang="ar-EG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ة</a:t>
            </a:r>
            <a:r>
              <a:rPr lang="ar-BH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ِ</a:t>
            </a:r>
            <a:r>
              <a:rPr lang="ar-EG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ح</a:t>
            </a:r>
            <a:r>
              <a:rPr lang="ar-BH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َ</a:t>
            </a:r>
            <a:r>
              <a:rPr lang="ar-EG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رارة</a:t>
            </a:r>
            <a:r>
              <a:rPr lang="ar-BH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ِ</a:t>
            </a:r>
            <a:r>
              <a:rPr lang="ar-EG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ك</a:t>
            </a:r>
            <a:r>
              <a:rPr lang="ar-BH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ُ</a:t>
            </a:r>
            <a:r>
              <a:rPr lang="ar-EG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</a:t>
            </a:r>
            <a:r>
              <a:rPr lang="ar-BH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ٍّ</a:t>
            </a:r>
            <a:r>
              <a:rPr lang="ar-EG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م</a:t>
            </a:r>
            <a:r>
              <a:rPr lang="ar-BH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ِ</a:t>
            </a:r>
            <a:r>
              <a:rPr lang="ar-EG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</a:t>
            </a:r>
            <a:r>
              <a:rPr lang="ar-BH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َ</a:t>
            </a:r>
            <a:r>
              <a:rPr lang="ar-EG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الت</a:t>
            </a:r>
            <a:r>
              <a:rPr lang="ar-BH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ُّ</a:t>
            </a:r>
            <a:r>
              <a:rPr lang="ar-EG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</a:t>
            </a:r>
            <a:r>
              <a:rPr lang="ar-BH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ْ</a:t>
            </a:r>
            <a:r>
              <a:rPr lang="ar-EG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بة</a:t>
            </a:r>
            <a:r>
              <a:rPr lang="ar-BH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ِ،</a:t>
            </a:r>
            <a:r>
              <a:rPr lang="ar-EG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و</a:t>
            </a:r>
            <a:r>
              <a:rPr lang="ar-BH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َ</a:t>
            </a:r>
            <a:r>
              <a:rPr lang="ar-EG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الماء</a:t>
            </a:r>
            <a:r>
              <a:rPr lang="ar-BH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ِ،</a:t>
            </a:r>
            <a:r>
              <a:rPr lang="ar-EG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وال</a:t>
            </a:r>
            <a:r>
              <a:rPr lang="ar-BH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ْ</a:t>
            </a:r>
            <a:r>
              <a:rPr lang="ar-EG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هواء</a:t>
            </a:r>
            <a:r>
              <a:rPr lang="ar-BH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ِ، ثُمَّ أُسجِّلُ ملاحظاتي:</a:t>
            </a:r>
            <a:endParaRPr lang="ar-EG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D79EED4-2AF4-4063-A52A-3427D1AB786E}"/>
              </a:ext>
            </a:extLst>
          </p:cNvPr>
          <p:cNvSpPr/>
          <p:nvPr/>
        </p:nvSpPr>
        <p:spPr>
          <a:xfrm>
            <a:off x="10213135" y="2431791"/>
            <a:ext cx="1723910" cy="669114"/>
          </a:xfrm>
          <a:prstGeom prst="ellipse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نشاط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AEC40BB-632E-4937-8B9D-C168365A7060}"/>
              </a:ext>
            </a:extLst>
          </p:cNvPr>
          <p:cNvGrpSpPr/>
          <p:nvPr/>
        </p:nvGrpSpPr>
        <p:grpSpPr>
          <a:xfrm>
            <a:off x="7258004" y="3537800"/>
            <a:ext cx="1240933" cy="2373288"/>
            <a:chOff x="7258004" y="4008066"/>
            <a:chExt cx="1240933" cy="2373288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4">
              <a:lum bright="-16000" contrast="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8004" y="4008066"/>
              <a:ext cx="1240933" cy="15976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7395512" y="5796579"/>
              <a:ext cx="965915" cy="58477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9900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r>
                <a:rPr lang="ar-EG" sz="3200" b="1" dirty="0">
                  <a:latin typeface="Calibri" panose="020F0502020204030204" pitchFamily="34" charset="0"/>
                  <a:cs typeface="Traditional Arabic" panose="02020603050405020304" pitchFamily="18" charset="-78"/>
                </a:rPr>
                <a:t>تربة</a:t>
              </a:r>
              <a:endParaRPr lang="ar-EG" sz="3200" dirty="0">
                <a:latin typeface="Calibri" panose="020F0502020204030204" pitchFamily="34" charset="0"/>
                <a:cs typeface="Traditional Arabic" panose="02020603050405020304" pitchFamily="18" charset="-78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2AAC58A-412F-47D6-9C1E-15A367F571F7}"/>
              </a:ext>
            </a:extLst>
          </p:cNvPr>
          <p:cNvGrpSpPr/>
          <p:nvPr/>
        </p:nvGrpSpPr>
        <p:grpSpPr>
          <a:xfrm>
            <a:off x="4832797" y="3537799"/>
            <a:ext cx="1240933" cy="2426294"/>
            <a:chOff x="4832797" y="4008067"/>
            <a:chExt cx="1240933" cy="2426294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5">
              <a:lum bright="-16000" contrast="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2797" y="4008067"/>
              <a:ext cx="1240933" cy="15976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5065405" y="5849586"/>
              <a:ext cx="856494" cy="58477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9900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r>
                <a:rPr lang="ar-EG" sz="3200" b="1" dirty="0">
                  <a:latin typeface="Calibri" panose="020F0502020204030204" pitchFamily="34" charset="0"/>
                  <a:cs typeface="Traditional Arabic" panose="02020603050405020304" pitchFamily="18" charset="-78"/>
                </a:rPr>
                <a:t>ماء</a:t>
              </a:r>
              <a:endParaRPr lang="ar-EG" sz="3200" dirty="0">
                <a:latin typeface="Calibri" panose="020F0502020204030204" pitchFamily="34" charset="0"/>
                <a:cs typeface="Traditional Arabic" panose="02020603050405020304" pitchFamily="18" charset="-78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17F476B-21C5-4CCD-992A-7DBC9E60C669}"/>
              </a:ext>
            </a:extLst>
          </p:cNvPr>
          <p:cNvGrpSpPr/>
          <p:nvPr/>
        </p:nvGrpSpPr>
        <p:grpSpPr>
          <a:xfrm>
            <a:off x="1975297" y="3532334"/>
            <a:ext cx="1240933" cy="2365808"/>
            <a:chOff x="1975297" y="3989535"/>
            <a:chExt cx="1240933" cy="2365808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6">
              <a:lum bright="-16000" contrast="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5297" y="3989535"/>
              <a:ext cx="1240933" cy="1552357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05A2946D-A3F7-44A0-8A62-2A85C9BBD0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805" y="5770568"/>
              <a:ext cx="965915" cy="58477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9900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r>
                <a:rPr lang="ar-BH" sz="3200" b="1" dirty="0">
                  <a:latin typeface="Calibri" panose="020F0502020204030204" pitchFamily="34" charset="0"/>
                  <a:cs typeface="Traditional Arabic" panose="02020603050405020304" pitchFamily="18" charset="-78"/>
                </a:rPr>
                <a:t>هواء</a:t>
              </a:r>
              <a:endParaRPr lang="ar-EG" sz="3200" dirty="0">
                <a:latin typeface="Calibri" panose="020F0502020204030204" pitchFamily="34" charset="0"/>
                <a:cs typeface="Traditional Arabic" panose="02020603050405020304" pitchFamily="18" charset="-78"/>
              </a:endParaRPr>
            </a:p>
          </p:txBody>
        </p:sp>
      </p:grpSp>
      <p:pic>
        <p:nvPicPr>
          <p:cNvPr id="5" name="16">
            <a:hlinkClick r:id="" action="ppaction://media"/>
            <a:extLst>
              <a:ext uri="{FF2B5EF4-FFF2-40B4-BE49-F238E27FC236}">
                <a16:creationId xmlns:a16="http://schemas.microsoft.com/office/drawing/2014/main" id="{3A836F6C-FA21-4FF3-8E09-52E0110111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96600" y="4408488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98461D3-49A6-4952-8AAC-01E9BED3A0F6}"/>
              </a:ext>
            </a:extLst>
          </p:cNvPr>
          <p:cNvSpPr/>
          <p:nvPr/>
        </p:nvSpPr>
        <p:spPr>
          <a:xfrm>
            <a:off x="579291" y="1107847"/>
            <a:ext cx="10754435" cy="665350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الثالث: 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اس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ت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خ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دام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ُ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م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ق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ياس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درجة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الحرارة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لقياس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درجة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الحرار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ةِ.</a:t>
            </a: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A045FA50-8443-42CB-A5B2-A5DAF1942DC0}"/>
              </a:ext>
            </a:extLst>
          </p:cNvPr>
          <p:cNvSpPr txBox="1"/>
          <p:nvPr/>
        </p:nvSpPr>
        <p:spPr>
          <a:xfrm>
            <a:off x="3435003" y="288156"/>
            <a:ext cx="504301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BH" sz="3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مِقْياسُ دَرجَةِ الْحرارَةِ</a:t>
            </a:r>
            <a:endParaRPr lang="ar-EG" sz="3600" b="1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86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35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14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  <p:bldP spid="17" grpId="0" animBg="1"/>
      <p:bldP spid="18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579121" y="2148016"/>
            <a:ext cx="8972567" cy="15976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 rtl="1"/>
            <a:r>
              <a:rPr lang="ar-BH" sz="32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لَعَلَّك </a:t>
            </a:r>
            <a:r>
              <a:rPr lang="ar-BH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لاحظْتَ اختلافَ درجةِ حرارةِ الموادِّ الثلاثِ، وَسَتَتعلَّمُ لاحِقًا سَبَبَ ذلِكَ. </a:t>
            </a:r>
            <a:endParaRPr lang="ar-EG" sz="3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D79EED4-2AF4-4063-A52A-3427D1AB786E}"/>
              </a:ext>
            </a:extLst>
          </p:cNvPr>
          <p:cNvSpPr/>
          <p:nvPr/>
        </p:nvSpPr>
        <p:spPr>
          <a:xfrm>
            <a:off x="10213135" y="2431791"/>
            <a:ext cx="1723910" cy="669114"/>
          </a:xfrm>
          <a:prstGeom prst="ellipse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نشاط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lum bright="-16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04" y="4008066"/>
            <a:ext cx="1240933" cy="1597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7395512" y="5770075"/>
            <a:ext cx="965915" cy="584775"/>
          </a:xfrm>
          <a:prstGeom prst="rect">
            <a:avLst/>
          </a:prstGeom>
          <a:solidFill>
            <a:srgbClr val="FFFF00"/>
          </a:solidFill>
          <a:ln w="9525">
            <a:solidFill>
              <a:srgbClr val="99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ar-EG" sz="3200" b="1" dirty="0">
                <a:solidFill>
                  <a:srgbClr val="0070C0"/>
                </a:solidFill>
                <a:latin typeface="Calibri" panose="020F0502020204030204" pitchFamily="34" charset="0"/>
                <a:cs typeface="Traditional Arabic" panose="02020603050405020304" pitchFamily="18" charset="-78"/>
              </a:rPr>
              <a:t>تربة</a:t>
            </a:r>
            <a:endParaRPr lang="ar-EG" sz="3200" dirty="0">
              <a:solidFill>
                <a:srgbClr val="0070C0"/>
              </a:solidFill>
              <a:latin typeface="Calibri" panose="020F0502020204030204" pitchFamily="34" charset="0"/>
              <a:cs typeface="Traditional Arabic" panose="02020603050405020304" pitchFamily="18" charset="-78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lum bright="-16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797" y="4008067"/>
            <a:ext cx="1240933" cy="1597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065405" y="5796578"/>
            <a:ext cx="856494" cy="584775"/>
          </a:xfrm>
          <a:prstGeom prst="rect">
            <a:avLst/>
          </a:prstGeom>
          <a:solidFill>
            <a:srgbClr val="FFFF00"/>
          </a:solidFill>
          <a:ln w="9525">
            <a:solidFill>
              <a:srgbClr val="99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ar-EG" sz="3200" b="1" dirty="0">
                <a:solidFill>
                  <a:srgbClr val="0070C0"/>
                </a:solidFill>
                <a:latin typeface="Calibri" panose="020F0502020204030204" pitchFamily="34" charset="0"/>
                <a:cs typeface="Traditional Arabic" panose="02020603050405020304" pitchFamily="18" charset="-78"/>
              </a:rPr>
              <a:t>ماء</a:t>
            </a:r>
            <a:endParaRPr lang="ar-EG" sz="3200" dirty="0">
              <a:solidFill>
                <a:srgbClr val="0070C0"/>
              </a:solidFill>
              <a:latin typeface="Calibri" panose="020F0502020204030204" pitchFamily="34" charset="0"/>
              <a:cs typeface="Traditional Arabic" panose="02020603050405020304" pitchFamily="18" charset="-78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>
            <a:lum bright="-16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297" y="3989535"/>
            <a:ext cx="1240933" cy="155235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4">
            <a:extLst>
              <a:ext uri="{FF2B5EF4-FFF2-40B4-BE49-F238E27FC236}">
                <a16:creationId xmlns:a16="http://schemas.microsoft.com/office/drawing/2014/main" id="{05A2946D-A3F7-44A0-8A62-2A85C9BBD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2805" y="5770568"/>
            <a:ext cx="965915" cy="584775"/>
          </a:xfrm>
          <a:prstGeom prst="rect">
            <a:avLst/>
          </a:prstGeom>
          <a:solidFill>
            <a:srgbClr val="FFFF00"/>
          </a:solidFill>
          <a:ln w="9525">
            <a:solidFill>
              <a:srgbClr val="99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ar-BH" sz="3200" b="1" dirty="0">
                <a:solidFill>
                  <a:srgbClr val="0070C0"/>
                </a:solidFill>
                <a:latin typeface="Calibri" panose="020F0502020204030204" pitchFamily="34" charset="0"/>
                <a:cs typeface="Traditional Arabic" panose="02020603050405020304" pitchFamily="18" charset="-78"/>
              </a:rPr>
              <a:t>هواء</a:t>
            </a:r>
            <a:endParaRPr lang="ar-EG" sz="3200" dirty="0">
              <a:solidFill>
                <a:srgbClr val="0070C0"/>
              </a:solidFill>
              <a:latin typeface="Calibri" panose="020F0502020204030204" pitchFamily="34" charset="0"/>
              <a:cs typeface="Traditional Arabic" panose="02020603050405020304" pitchFamily="18" charset="-78"/>
            </a:endParaRPr>
          </a:p>
        </p:txBody>
      </p:sp>
      <p:pic>
        <p:nvPicPr>
          <p:cNvPr id="2" name="17">
            <a:hlinkClick r:id="" action="ppaction://media"/>
            <a:extLst>
              <a:ext uri="{FF2B5EF4-FFF2-40B4-BE49-F238E27FC236}">
                <a16:creationId xmlns:a16="http://schemas.microsoft.com/office/drawing/2014/main" id="{A78E9E36-AADE-49A9-B2CF-351438BBF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18825" y="4932363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98461D3-49A6-4952-8AAC-01E9BED3A0F6}"/>
              </a:ext>
            </a:extLst>
          </p:cNvPr>
          <p:cNvSpPr/>
          <p:nvPr/>
        </p:nvSpPr>
        <p:spPr>
          <a:xfrm>
            <a:off x="579291" y="1107847"/>
            <a:ext cx="10754435" cy="665350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الثالث: 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اس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ت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خ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دام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ُ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م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ق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ياس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درجة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الحرارة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لقياس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درجة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الحرار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ةِ.</a:t>
            </a: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A045FA50-8443-42CB-A5B2-A5DAF1942DC0}"/>
              </a:ext>
            </a:extLst>
          </p:cNvPr>
          <p:cNvSpPr txBox="1"/>
          <p:nvPr/>
        </p:nvSpPr>
        <p:spPr>
          <a:xfrm>
            <a:off x="3435003" y="288156"/>
            <a:ext cx="504301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BH" sz="3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مِقْياسُ دَرجَةِ الْحرارَةِ</a:t>
            </a:r>
            <a:endParaRPr lang="ar-EG" sz="3600" b="1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9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0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286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7" grpId="0" animBg="1"/>
      <p:bldP spid="11" grpId="0" animBg="1"/>
      <p:bldP spid="15" grpId="0" animBg="1"/>
      <p:bldP spid="19" grpId="0" animBg="1"/>
      <p:bldP spid="16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9D79EED4-2AF4-4063-A52A-3427D1AB786E}"/>
              </a:ext>
            </a:extLst>
          </p:cNvPr>
          <p:cNvSpPr/>
          <p:nvPr/>
        </p:nvSpPr>
        <p:spPr>
          <a:xfrm>
            <a:off x="10025604" y="2694228"/>
            <a:ext cx="1662813" cy="943179"/>
          </a:xfrm>
          <a:prstGeom prst="ellipse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نشاط</a:t>
            </a:r>
          </a:p>
        </p:txBody>
      </p:sp>
      <p:sp>
        <p:nvSpPr>
          <p:cNvPr id="18" name="TextBox 17"/>
          <p:cNvSpPr txBox="1"/>
          <p:nvPr/>
        </p:nvSpPr>
        <p:spPr bwMode="auto">
          <a:xfrm>
            <a:off x="965564" y="4210509"/>
            <a:ext cx="9652094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أ</a:t>
            </a:r>
            <a:r>
              <a:rPr lang="ar-BH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َ</a:t>
            </a:r>
            <a:r>
              <a:rPr lang="ar-EG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ذ</a:t>
            </a:r>
            <a:r>
              <a:rPr lang="ar-BH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ْ</a:t>
            </a:r>
            <a:r>
              <a:rPr lang="ar-EG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ك</a:t>
            </a:r>
            <a:r>
              <a:rPr lang="ar-BH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ُ</a:t>
            </a:r>
            <a:r>
              <a:rPr lang="ar-EG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ر</a:t>
            </a:r>
            <a:r>
              <a:rPr lang="ar-BH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ُ</a:t>
            </a:r>
            <a:r>
              <a:rPr lang="ar-EG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ب</a:t>
            </a:r>
            <a:r>
              <a:rPr lang="ar-BH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َ</a:t>
            </a:r>
            <a:r>
              <a:rPr lang="ar-EG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ع</a:t>
            </a:r>
            <a:r>
              <a:rPr lang="ar-BH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ْ</a:t>
            </a:r>
            <a:r>
              <a:rPr lang="ar-EG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ض</a:t>
            </a:r>
            <a:r>
              <a:rPr lang="ar-BH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َ</a:t>
            </a:r>
            <a:r>
              <a:rPr lang="ar-EG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ar-EG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الأ</a:t>
            </a:r>
            <a:r>
              <a:rPr lang="ar-BH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َ</a:t>
            </a:r>
            <a:r>
              <a:rPr lang="ar-EG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ش</a:t>
            </a:r>
            <a:r>
              <a:rPr lang="ar-BH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ْ</a:t>
            </a:r>
            <a:r>
              <a:rPr lang="ar-EG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ياء</a:t>
            </a:r>
            <a:r>
              <a:rPr lang="ar-BH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ِ</a:t>
            </a:r>
            <a:r>
              <a:rPr lang="ar-EG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ال</a:t>
            </a:r>
            <a:r>
              <a:rPr lang="ar-BH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َّ</a:t>
            </a:r>
            <a:r>
              <a:rPr lang="ar-EG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تي ت</a:t>
            </a:r>
            <a:r>
              <a:rPr lang="ar-BH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َ</a:t>
            </a:r>
            <a:r>
              <a:rPr lang="ar-EG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ح</a:t>
            </a:r>
            <a:r>
              <a:rPr lang="ar-BH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ْ</a:t>
            </a:r>
            <a:r>
              <a:rPr lang="ar-EG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تاج</a:t>
            </a:r>
            <a:r>
              <a:rPr lang="ar-BH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ُ</a:t>
            </a:r>
            <a:r>
              <a:rPr lang="ar-EG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إلى ق</a:t>
            </a:r>
            <a:r>
              <a:rPr lang="ar-BH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ِ</a:t>
            </a:r>
            <a:r>
              <a:rPr lang="ar-EG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ياس</a:t>
            </a:r>
            <a:r>
              <a:rPr lang="ar-BH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ِ</a:t>
            </a:r>
            <a:r>
              <a:rPr lang="ar-EG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د</a:t>
            </a:r>
            <a:r>
              <a:rPr lang="ar-BH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َ</a:t>
            </a:r>
            <a:r>
              <a:rPr lang="ar-EG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رجة</a:t>
            </a:r>
            <a:r>
              <a:rPr lang="ar-BH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ِ</a:t>
            </a:r>
            <a:r>
              <a:rPr lang="ar-EG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ح</a:t>
            </a:r>
            <a:r>
              <a:rPr lang="ar-BH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َ</a:t>
            </a:r>
            <a:r>
              <a:rPr lang="ar-EG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رارت</a:t>
            </a:r>
            <a:r>
              <a:rPr lang="ar-BH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ِ</a:t>
            </a:r>
            <a:r>
              <a:rPr lang="ar-EG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ها.</a:t>
            </a:r>
          </a:p>
        </p:txBody>
      </p:sp>
      <p:pic>
        <p:nvPicPr>
          <p:cNvPr id="2" name="18">
            <a:hlinkClick r:id="" action="ppaction://media"/>
            <a:extLst>
              <a:ext uri="{FF2B5EF4-FFF2-40B4-BE49-F238E27FC236}">
                <a16:creationId xmlns:a16="http://schemas.microsoft.com/office/drawing/2014/main" id="{5E879A57-6331-4BCD-91D7-BEA5193C2E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15738" y="5367338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98461D3-49A6-4952-8AAC-01E9BED3A0F6}"/>
              </a:ext>
            </a:extLst>
          </p:cNvPr>
          <p:cNvSpPr/>
          <p:nvPr/>
        </p:nvSpPr>
        <p:spPr>
          <a:xfrm>
            <a:off x="579291" y="1107847"/>
            <a:ext cx="10754435" cy="66535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الثالث: 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اس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ت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خ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دام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ُ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م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ق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ياس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درجة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الحرارة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لقياس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درجة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الحرار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ةِ.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A045FA50-8443-42CB-A5B2-A5DAF1942DC0}"/>
              </a:ext>
            </a:extLst>
          </p:cNvPr>
          <p:cNvSpPr txBox="1"/>
          <p:nvPr/>
        </p:nvSpPr>
        <p:spPr>
          <a:xfrm>
            <a:off x="3435003" y="288156"/>
            <a:ext cx="504301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BH" sz="3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مِقْياسُ دَرجَةِ الْحرارَةِ</a:t>
            </a:r>
            <a:endParaRPr lang="ar-EG" sz="3600" b="1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05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814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9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9D79EED4-2AF4-4063-A52A-3427D1AB786E}"/>
              </a:ext>
            </a:extLst>
          </p:cNvPr>
          <p:cNvSpPr/>
          <p:nvPr/>
        </p:nvSpPr>
        <p:spPr>
          <a:xfrm>
            <a:off x="9717638" y="2216006"/>
            <a:ext cx="1755579" cy="943179"/>
          </a:xfrm>
          <a:prstGeom prst="ellipse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نشاط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52183" y="4000099"/>
            <a:ext cx="7008650" cy="584775"/>
          </a:xfrm>
          <a:prstGeom prst="rect">
            <a:avLst/>
          </a:prstGeom>
          <a:solidFill>
            <a:srgbClr val="FFFFCC"/>
          </a:solidFill>
        </p:spPr>
        <p:txBody>
          <a:bodyPr wrap="none" rtlCol="1">
            <a:spAutoFit/>
          </a:bodyPr>
          <a:lstStyle/>
          <a:p>
            <a:pPr algn="r" rtl="1"/>
            <a:r>
              <a:rPr lang="ar-BH" sz="3200" b="1" dirty="0">
                <a:solidFill>
                  <a:srgbClr val="0070C0"/>
                </a:solidFill>
              </a:rPr>
              <a:t>يُمْكِنُ قِياسُ دَرجةِ حَرارَةِ: الْجِسْمِ، وَالْماءِ، وَالْهَواء. </a:t>
            </a:r>
          </a:p>
        </p:txBody>
      </p:sp>
      <p:pic>
        <p:nvPicPr>
          <p:cNvPr id="3" name="19">
            <a:hlinkClick r:id="" action="ppaction://media"/>
            <a:extLst>
              <a:ext uri="{FF2B5EF4-FFF2-40B4-BE49-F238E27FC236}">
                <a16:creationId xmlns:a16="http://schemas.microsoft.com/office/drawing/2014/main" id="{81C8AFB1-393E-428B-A3BB-128F0DB5D0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3688" y="4779963"/>
            <a:ext cx="609600" cy="60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8461D3-49A6-4952-8AAC-01E9BED3A0F6}"/>
              </a:ext>
            </a:extLst>
          </p:cNvPr>
          <p:cNvSpPr/>
          <p:nvPr/>
        </p:nvSpPr>
        <p:spPr>
          <a:xfrm>
            <a:off x="579291" y="1107847"/>
            <a:ext cx="10754435" cy="66535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الثالث: 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اس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ت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خ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دام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ُ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م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ق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ياس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درجة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الحرارة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لقياس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درجة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الحرار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ةِ.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A045FA50-8443-42CB-A5B2-A5DAF1942DC0}"/>
              </a:ext>
            </a:extLst>
          </p:cNvPr>
          <p:cNvSpPr txBox="1"/>
          <p:nvPr/>
        </p:nvSpPr>
        <p:spPr>
          <a:xfrm>
            <a:off x="3435003" y="288156"/>
            <a:ext cx="504301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BH" sz="3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مِقْياسُ دَرجَةِ الْحرارَةِ</a:t>
            </a:r>
            <a:endParaRPr lang="ar-EG" sz="3600" b="1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32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0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59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  <p:bldP spid="2" grpId="0" animBg="1"/>
      <p:bldP spid="8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90A9D0E-FEC1-4BC0-933C-9631CD8EB0D7}"/>
              </a:ext>
            </a:extLst>
          </p:cNvPr>
          <p:cNvSpPr/>
          <p:nvPr/>
        </p:nvSpPr>
        <p:spPr>
          <a:xfrm>
            <a:off x="4280453" y="1921565"/>
            <a:ext cx="3299791" cy="665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highlight>
                  <a:srgbClr val="FFFF00"/>
                </a:highlight>
                <a:cs typeface="+mj-cs"/>
              </a:rPr>
              <a:t>أُفكِّرُ وَأَتحدَّثُ </a:t>
            </a:r>
            <a:r>
              <a:rPr lang="ar-BH" sz="3200" b="1" dirty="0" smtClean="0">
                <a:solidFill>
                  <a:schemeClr val="tx1"/>
                </a:solidFill>
                <a:highlight>
                  <a:srgbClr val="FFFF00"/>
                </a:highlight>
                <a:cs typeface="+mj-cs"/>
              </a:rPr>
              <a:t>وَأَكْتُبُ</a:t>
            </a:r>
            <a:endParaRPr lang="en-US" sz="3200" b="1" dirty="0">
              <a:solidFill>
                <a:schemeClr val="tx1"/>
              </a:solidFill>
              <a:highlight>
                <a:srgbClr val="FFFF00"/>
              </a:highlight>
              <a:cs typeface="+mj-cs"/>
            </a:endParaRPr>
          </a:p>
        </p:txBody>
      </p:sp>
      <p:sp>
        <p:nvSpPr>
          <p:cNvPr id="3" name="Flowchart: Stored Data 2">
            <a:extLst>
              <a:ext uri="{FF2B5EF4-FFF2-40B4-BE49-F238E27FC236}">
                <a16:creationId xmlns:a16="http://schemas.microsoft.com/office/drawing/2014/main" id="{C626F047-D4BD-42EB-B527-9DEBFF68CCC1}"/>
              </a:ext>
            </a:extLst>
          </p:cNvPr>
          <p:cNvSpPr/>
          <p:nvPr/>
        </p:nvSpPr>
        <p:spPr>
          <a:xfrm>
            <a:off x="718782" y="2703443"/>
            <a:ext cx="10240766" cy="1020418"/>
          </a:xfrm>
          <a:prstGeom prst="flowChartOnlineStorag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cs typeface="+mj-cs"/>
              </a:rPr>
              <a:t>مِنْ أَيْنَ تَأْتي مُعْظَمُ الْحَرارَةِ؟</a:t>
            </a:r>
            <a:endParaRPr lang="en-US" sz="3600" b="1" dirty="0">
              <a:solidFill>
                <a:schemeClr val="tx1"/>
              </a:solidFill>
              <a:cs typeface="+mj-cs"/>
            </a:endParaRPr>
          </a:p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01BC297-F1BC-4472-AA8E-A1F82C2A4BBA}"/>
              </a:ext>
            </a:extLst>
          </p:cNvPr>
          <p:cNvSpPr/>
          <p:nvPr/>
        </p:nvSpPr>
        <p:spPr>
          <a:xfrm>
            <a:off x="9922713" y="2802834"/>
            <a:ext cx="1550504" cy="8216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cs typeface="+mj-cs"/>
              </a:rPr>
              <a:t>س1:</a:t>
            </a:r>
            <a:endParaRPr lang="en-US" sz="3200" b="1" dirty="0">
              <a:cs typeface="+mj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0F1ED10-53FC-405D-8D4A-1614267DE815}"/>
              </a:ext>
            </a:extLst>
          </p:cNvPr>
          <p:cNvSpPr/>
          <p:nvPr/>
        </p:nvSpPr>
        <p:spPr>
          <a:xfrm>
            <a:off x="1139687" y="4521593"/>
            <a:ext cx="9952383" cy="66535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solidFill>
                  <a:schemeClr val="tx1"/>
                </a:solidFill>
              </a:rPr>
              <a:t>تَأْتي مُعْظَمُ الْحَرارَةِ </a:t>
            </a:r>
            <a:r>
              <a:rPr lang="ar-EG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م</a:t>
            </a:r>
            <a:r>
              <a:rPr lang="ar-BH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ِ</a:t>
            </a:r>
            <a:r>
              <a:rPr lang="ar-EG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ن</a:t>
            </a:r>
            <a:r>
              <a:rPr lang="ar-BH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َ</a:t>
            </a:r>
            <a:r>
              <a:rPr lang="ar-EG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 الش</a:t>
            </a:r>
            <a:r>
              <a:rPr lang="ar-BH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َّ</a:t>
            </a:r>
            <a:r>
              <a:rPr lang="ar-EG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م</a:t>
            </a:r>
            <a:r>
              <a:rPr lang="ar-BH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ْ</a:t>
            </a:r>
            <a:r>
              <a:rPr lang="ar-EG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س</a:t>
            </a:r>
            <a:r>
              <a:rPr lang="ar-BH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ِ</a:t>
            </a:r>
            <a:r>
              <a:rPr lang="ar-EG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.</a:t>
            </a:r>
            <a:endParaRPr lang="ar-BH" sz="3200" dirty="0">
              <a:solidFill>
                <a:schemeClr val="tx1"/>
              </a:solidFill>
              <a:cs typeface="+mj-cs"/>
            </a:endParaRPr>
          </a:p>
        </p:txBody>
      </p:sp>
      <p:pic>
        <p:nvPicPr>
          <p:cNvPr id="7" name="20">
            <a:hlinkClick r:id="" action="ppaction://media"/>
            <a:extLst>
              <a:ext uri="{FF2B5EF4-FFF2-40B4-BE49-F238E27FC236}">
                <a16:creationId xmlns:a16="http://schemas.microsoft.com/office/drawing/2014/main" id="{98001016-27C7-42FD-B72D-8A4FCCC109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3688" y="5367338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98461D3-49A6-4952-8AAC-01E9BED3A0F6}"/>
              </a:ext>
            </a:extLst>
          </p:cNvPr>
          <p:cNvSpPr/>
          <p:nvPr/>
        </p:nvSpPr>
        <p:spPr>
          <a:xfrm>
            <a:off x="579291" y="1107847"/>
            <a:ext cx="10754435" cy="66535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الثالث: 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اس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ت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خ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دام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ُ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م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ق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ياس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درجة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الحرارة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لقياس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درجة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الحرار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ةِ.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A045FA50-8443-42CB-A5B2-A5DAF1942DC0}"/>
              </a:ext>
            </a:extLst>
          </p:cNvPr>
          <p:cNvSpPr txBox="1"/>
          <p:nvPr/>
        </p:nvSpPr>
        <p:spPr>
          <a:xfrm>
            <a:off x="3435003" y="288156"/>
            <a:ext cx="504301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BH" sz="3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مِقْياسُ دَرجَةِ الْحرارَةِ</a:t>
            </a:r>
            <a:endParaRPr lang="ar-EG" sz="3600" b="1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52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4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907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10" grpId="0" animBg="1"/>
      <p:bldP spid="11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598" y="1326126"/>
            <a:ext cx="4179739" cy="55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0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90A9D0E-FEC1-4BC0-933C-9631CD8EB0D7}"/>
              </a:ext>
            </a:extLst>
          </p:cNvPr>
          <p:cNvSpPr/>
          <p:nvPr/>
        </p:nvSpPr>
        <p:spPr>
          <a:xfrm>
            <a:off x="4280453" y="1934628"/>
            <a:ext cx="3299791" cy="665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highlight>
                  <a:srgbClr val="FFFF00"/>
                </a:highlight>
                <a:cs typeface="+mj-cs"/>
              </a:rPr>
              <a:t>أُفكِّرُ وَأَتحدَّثُ </a:t>
            </a:r>
            <a:r>
              <a:rPr lang="ar-BH" sz="3200" b="1" dirty="0" smtClean="0">
                <a:solidFill>
                  <a:schemeClr val="tx1"/>
                </a:solidFill>
                <a:highlight>
                  <a:srgbClr val="FFFF00"/>
                </a:highlight>
                <a:cs typeface="+mj-cs"/>
              </a:rPr>
              <a:t>وَأَكْتُبُ</a:t>
            </a:r>
            <a:endParaRPr lang="en-US" sz="3200" b="1" dirty="0">
              <a:solidFill>
                <a:schemeClr val="tx1"/>
              </a:solidFill>
              <a:highlight>
                <a:srgbClr val="FFFF00"/>
              </a:highlight>
              <a:cs typeface="+mj-cs"/>
            </a:endParaRPr>
          </a:p>
        </p:txBody>
      </p:sp>
      <p:sp>
        <p:nvSpPr>
          <p:cNvPr id="3" name="Flowchart: Stored Data 2">
            <a:extLst>
              <a:ext uri="{FF2B5EF4-FFF2-40B4-BE49-F238E27FC236}">
                <a16:creationId xmlns:a16="http://schemas.microsoft.com/office/drawing/2014/main" id="{C626F047-D4BD-42EB-B527-9DEBFF68CCC1}"/>
              </a:ext>
            </a:extLst>
          </p:cNvPr>
          <p:cNvSpPr/>
          <p:nvPr/>
        </p:nvSpPr>
        <p:spPr>
          <a:xfrm>
            <a:off x="718782" y="2703443"/>
            <a:ext cx="10240766" cy="1020418"/>
          </a:xfrm>
          <a:prstGeom prst="flowChartOnlineStorag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cs typeface="+mj-cs"/>
              </a:rPr>
              <a:t>كَيْفَ نَقيسُ دَرجَةَ الْحَرارَةِ؟</a:t>
            </a:r>
            <a:endParaRPr lang="en-US" sz="3600" b="1" dirty="0">
              <a:solidFill>
                <a:schemeClr val="tx1"/>
              </a:solidFill>
              <a:cs typeface="+mj-cs"/>
            </a:endParaRPr>
          </a:p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01BC297-F1BC-4472-AA8E-A1F82C2A4BBA}"/>
              </a:ext>
            </a:extLst>
          </p:cNvPr>
          <p:cNvSpPr/>
          <p:nvPr/>
        </p:nvSpPr>
        <p:spPr>
          <a:xfrm>
            <a:off x="9922713" y="2802834"/>
            <a:ext cx="1550504" cy="8216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cs typeface="+mj-cs"/>
              </a:rPr>
              <a:t>س2:</a:t>
            </a:r>
            <a:endParaRPr lang="en-US" sz="3200" b="1" dirty="0">
              <a:cs typeface="+mj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0F1ED10-53FC-405D-8D4A-1614267DE815}"/>
              </a:ext>
            </a:extLst>
          </p:cNvPr>
          <p:cNvSpPr/>
          <p:nvPr/>
        </p:nvSpPr>
        <p:spPr>
          <a:xfrm>
            <a:off x="1139687" y="4534656"/>
            <a:ext cx="9952383" cy="66535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نَ</a:t>
            </a:r>
            <a:r>
              <a:rPr lang="ar-EG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س</a:t>
            </a:r>
            <a:r>
              <a:rPr lang="ar-BH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ْ</a:t>
            </a:r>
            <a:r>
              <a:rPr lang="ar-EG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تخ</a:t>
            </a:r>
            <a:r>
              <a:rPr lang="ar-BH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ْ</a:t>
            </a:r>
            <a:r>
              <a:rPr lang="ar-EG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د</a:t>
            </a:r>
            <a:r>
              <a:rPr lang="ar-BH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ِ</a:t>
            </a:r>
            <a:r>
              <a:rPr lang="ar-EG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م</a:t>
            </a:r>
            <a:r>
              <a:rPr lang="ar-BH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ُ</a:t>
            </a:r>
            <a:r>
              <a:rPr lang="ar-EG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م</a:t>
            </a:r>
            <a:r>
              <a:rPr lang="ar-BH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ِ</a:t>
            </a:r>
            <a:r>
              <a:rPr lang="ar-EG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ق</a:t>
            </a:r>
            <a:r>
              <a:rPr lang="ar-BH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ْ</a:t>
            </a:r>
            <a:r>
              <a:rPr lang="ar-EG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ياس</a:t>
            </a:r>
            <a:r>
              <a:rPr lang="ar-BH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َ</a:t>
            </a:r>
            <a:r>
              <a:rPr lang="ar-EG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الحرارة</a:t>
            </a:r>
            <a:r>
              <a:rPr lang="ar-BH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ِ</a:t>
            </a:r>
            <a:r>
              <a:rPr lang="ar-EG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ل</a:t>
            </a:r>
            <a:r>
              <a:rPr lang="ar-BH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ِ</a:t>
            </a:r>
            <a:r>
              <a:rPr lang="ar-EG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قياس</a:t>
            </a:r>
            <a:r>
              <a:rPr lang="ar-BH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ِ</a:t>
            </a:r>
            <a:r>
              <a:rPr lang="ar-EG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ar-BH" sz="3200" b="1" dirty="0">
                <a:solidFill>
                  <a:schemeClr val="tx1"/>
                </a:solidFill>
              </a:rPr>
              <a:t>دَرجَةِ الْحَرارَةِ</a:t>
            </a:r>
            <a:r>
              <a:rPr lang="ar-EG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ar-BH" sz="3200" dirty="0">
              <a:solidFill>
                <a:schemeClr val="tx1"/>
              </a:solidFill>
            </a:endParaRPr>
          </a:p>
        </p:txBody>
      </p:sp>
      <p:pic>
        <p:nvPicPr>
          <p:cNvPr id="7" name="21">
            <a:hlinkClick r:id="" action="ppaction://media"/>
            <a:extLst>
              <a:ext uri="{FF2B5EF4-FFF2-40B4-BE49-F238E27FC236}">
                <a16:creationId xmlns:a16="http://schemas.microsoft.com/office/drawing/2014/main" id="{849DF3F5-DA9D-40FD-90EF-375448315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3163" y="5214938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98461D3-49A6-4952-8AAC-01E9BED3A0F6}"/>
              </a:ext>
            </a:extLst>
          </p:cNvPr>
          <p:cNvSpPr/>
          <p:nvPr/>
        </p:nvSpPr>
        <p:spPr>
          <a:xfrm>
            <a:off x="579291" y="1107847"/>
            <a:ext cx="10754435" cy="66535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الثالث: 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اس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ت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خ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دام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ُ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م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ق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ياس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درجة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الحرارة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لقياس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درجة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الحرار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ةِ.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A045FA50-8443-42CB-A5B2-A5DAF1942DC0}"/>
              </a:ext>
            </a:extLst>
          </p:cNvPr>
          <p:cNvSpPr txBox="1"/>
          <p:nvPr/>
        </p:nvSpPr>
        <p:spPr>
          <a:xfrm>
            <a:off x="3435003" y="288156"/>
            <a:ext cx="504301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BH" sz="3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مِقْياسُ دَرجَةِ الْحرارَةِ</a:t>
            </a:r>
            <a:endParaRPr lang="ar-EG" sz="3600" b="1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06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6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122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10" grpId="0" animBg="1"/>
      <p:bldP spid="11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90A9D0E-FEC1-4BC0-933C-9631CD8EB0D7}"/>
              </a:ext>
            </a:extLst>
          </p:cNvPr>
          <p:cNvSpPr/>
          <p:nvPr/>
        </p:nvSpPr>
        <p:spPr>
          <a:xfrm>
            <a:off x="4280453" y="1895439"/>
            <a:ext cx="3299791" cy="665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highlight>
                  <a:srgbClr val="FFFF00"/>
                </a:highlight>
                <a:cs typeface="+mj-cs"/>
              </a:rPr>
              <a:t>أُفكِّرُ وَأَتحدَّثُ وَأَكْتُبُ:</a:t>
            </a:r>
            <a:endParaRPr lang="en-US" sz="3200" b="1" dirty="0">
              <a:solidFill>
                <a:schemeClr val="tx1"/>
              </a:solidFill>
              <a:highlight>
                <a:srgbClr val="FFFF00"/>
              </a:highlight>
              <a:cs typeface="+mj-cs"/>
            </a:endParaRPr>
          </a:p>
        </p:txBody>
      </p:sp>
      <p:sp>
        <p:nvSpPr>
          <p:cNvPr id="3" name="Flowchart: Stored Data 2">
            <a:extLst>
              <a:ext uri="{FF2B5EF4-FFF2-40B4-BE49-F238E27FC236}">
                <a16:creationId xmlns:a16="http://schemas.microsoft.com/office/drawing/2014/main" id="{C626F047-D4BD-42EB-B527-9DEBFF68CCC1}"/>
              </a:ext>
            </a:extLst>
          </p:cNvPr>
          <p:cNvSpPr/>
          <p:nvPr/>
        </p:nvSpPr>
        <p:spPr>
          <a:xfrm>
            <a:off x="718782" y="2703443"/>
            <a:ext cx="10240766" cy="1020418"/>
          </a:xfrm>
          <a:prstGeom prst="flowChartOnlineStorag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cs typeface="+mj-cs"/>
              </a:rPr>
              <a:t>اكْتُبْ ما تَعْرِفُهُ عَنْ </a:t>
            </a:r>
            <a:r>
              <a:rPr lang="ar-BH" sz="3200" b="1" dirty="0">
                <a:solidFill>
                  <a:schemeClr val="tx1"/>
                </a:solidFill>
              </a:rPr>
              <a:t>مَصادِرِ</a:t>
            </a:r>
            <a:r>
              <a:rPr lang="ar-BH" sz="3200" b="1" dirty="0">
                <a:solidFill>
                  <a:schemeClr val="tx1"/>
                </a:solidFill>
                <a:cs typeface="+mj-cs"/>
              </a:rPr>
              <a:t> الحُصولِ على الحَرارةِ؟ </a:t>
            </a:r>
            <a:endParaRPr lang="en-US" sz="3200" b="1" dirty="0">
              <a:solidFill>
                <a:schemeClr val="tx1"/>
              </a:solidFill>
              <a:cs typeface="+mj-cs"/>
            </a:endParaRPr>
          </a:p>
          <a:p>
            <a:pPr algn="ctr"/>
            <a:endParaRPr lang="en-US" sz="16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01BC297-F1BC-4472-AA8E-A1F82C2A4BBA}"/>
              </a:ext>
            </a:extLst>
          </p:cNvPr>
          <p:cNvSpPr/>
          <p:nvPr/>
        </p:nvSpPr>
        <p:spPr>
          <a:xfrm>
            <a:off x="9922713" y="2802834"/>
            <a:ext cx="1550504" cy="8216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cs typeface="+mj-cs"/>
              </a:rPr>
              <a:t>س3:</a:t>
            </a:r>
            <a:endParaRPr lang="en-US" sz="3200" b="1" dirty="0">
              <a:cs typeface="+mj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0F1ED10-53FC-405D-8D4A-1614267DE815}"/>
              </a:ext>
            </a:extLst>
          </p:cNvPr>
          <p:cNvSpPr/>
          <p:nvPr/>
        </p:nvSpPr>
        <p:spPr>
          <a:xfrm>
            <a:off x="1119808" y="4036334"/>
            <a:ext cx="9952383" cy="2165682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endParaRPr lang="ar-BH" sz="2800" b="1" dirty="0">
              <a:solidFill>
                <a:srgbClr val="00808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ar-BH" sz="2800" b="1" u="sng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* </a:t>
            </a:r>
            <a:r>
              <a:rPr lang="ar-EG" sz="2800" b="1" u="sng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م</a:t>
            </a:r>
            <a:r>
              <a:rPr lang="ar-BH" sz="2800" b="1" u="sng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ِنْ </a:t>
            </a:r>
            <a:r>
              <a:rPr lang="ar-BH" sz="2800" b="1" u="sng" dirty="0">
                <a:solidFill>
                  <a:srgbClr val="FF0000"/>
                </a:solidFill>
              </a:rPr>
              <a:t>مَصادِرِ الحُصولِ على الحَرارةِ</a:t>
            </a:r>
            <a:r>
              <a:rPr lang="ar-EG" sz="2800" b="1" u="sng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</a:t>
            </a:r>
            <a:endParaRPr lang="en-US" sz="2800" b="1" u="sng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r" rtl="1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الشمس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ُ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 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حيْثُ 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ن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َ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ح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ْ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ص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ُ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ل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ُ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م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ِ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ن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ْ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ها على م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ُ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ع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ْ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ظ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َ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م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ِ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الح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َ</a:t>
            </a:r>
            <a:r>
              <a:rPr lang="ar-EG" sz="2800" b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رارة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ِ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 algn="r" rtl="1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الو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َ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قود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ُ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 م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ِ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ث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ْ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ل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َ: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الز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َّ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ي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ْ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ت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ِ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و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َ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ال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ْ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خ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َ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شب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ِ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و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َ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ال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ْ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ف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َ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ح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ْ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م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ِ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 algn="r" rtl="1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ال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ْ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ح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َ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ر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َ</a:t>
            </a:r>
            <a:r>
              <a:rPr lang="ar-EG" sz="2800" b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كة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ُ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 ف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َعِ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ن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ْ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د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َ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ف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َ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ر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ْ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ك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ِ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اليد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يْنِ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ب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ِ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س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ُ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ر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ْ</a:t>
            </a:r>
            <a:r>
              <a:rPr lang="ar-EG" sz="2800" b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عة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ٍ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تَنْتُجُ 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حرارة</a:t>
            </a:r>
            <a:r>
              <a:rPr lang="ar-BH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ٌ</a:t>
            </a:r>
            <a:r>
              <a:rPr lang="ar-EG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endParaRPr lang="en-US" sz="3200" b="1" dirty="0">
              <a:solidFill>
                <a:srgbClr val="008080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22">
            <a:hlinkClick r:id="" action="ppaction://media"/>
            <a:extLst>
              <a:ext uri="{FF2B5EF4-FFF2-40B4-BE49-F238E27FC236}">
                <a16:creationId xmlns:a16="http://schemas.microsoft.com/office/drawing/2014/main" id="{F278EAB8-0895-4BCA-ADD2-35152A0508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98313" y="4822825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98461D3-49A6-4952-8AAC-01E9BED3A0F6}"/>
              </a:ext>
            </a:extLst>
          </p:cNvPr>
          <p:cNvSpPr/>
          <p:nvPr/>
        </p:nvSpPr>
        <p:spPr>
          <a:xfrm>
            <a:off x="579291" y="1107847"/>
            <a:ext cx="10754435" cy="66535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الثالث: 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اس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ت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خ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دام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ُ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م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ق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ياس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درجة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الحرارة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لقياس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درجة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الحرار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ةِ.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A045FA50-8443-42CB-A5B2-A5DAF1942DC0}"/>
              </a:ext>
            </a:extLst>
          </p:cNvPr>
          <p:cNvSpPr txBox="1"/>
          <p:nvPr/>
        </p:nvSpPr>
        <p:spPr>
          <a:xfrm>
            <a:off x="3435003" y="288156"/>
            <a:ext cx="504301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BH" sz="3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مِقْياسُ دَرجَةِ الْحرارَةِ</a:t>
            </a:r>
            <a:endParaRPr lang="ar-EG" sz="3600" b="1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93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99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477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10" grpId="0" animBg="1"/>
      <p:bldP spid="11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CE063-E854-484E-B23F-3C09CB5484D1}"/>
              </a:ext>
            </a:extLst>
          </p:cNvPr>
          <p:cNvSpPr txBox="1">
            <a:spLocks/>
          </p:cNvSpPr>
          <p:nvPr/>
        </p:nvSpPr>
        <p:spPr>
          <a:xfrm>
            <a:off x="1638581" y="346298"/>
            <a:ext cx="837852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66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أهْداف الدَّرْس</a:t>
            </a:r>
            <a:endParaRPr lang="en-US" sz="66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6FFC3F-B80E-4629-BC63-F1F9933D5B3B}"/>
              </a:ext>
            </a:extLst>
          </p:cNvPr>
          <p:cNvSpPr/>
          <p:nvPr/>
        </p:nvSpPr>
        <p:spPr>
          <a:xfrm>
            <a:off x="887103" y="1666986"/>
            <a:ext cx="10754435" cy="66535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ar-BH" sz="28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الأوّل: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</a:t>
            </a:r>
            <a:r>
              <a:rPr lang="ar-BH" sz="2800" b="1" dirty="0" smtClean="0">
                <a:solidFill>
                  <a:schemeClr val="tx1"/>
                </a:solidFill>
                <a:latin typeface="Arabic Typesetting" panose="03020402040406030203" pitchFamily="66" charset="-78"/>
              </a:rPr>
              <a:t>معرفة 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ب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َ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ع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ض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مَصادرِ 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ال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حرارة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 وإِعْطاءِ أمْثِلةٍ على الوَقودِ.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80D1D1-270E-4F2A-8684-6A0360DC3513}"/>
              </a:ext>
            </a:extLst>
          </p:cNvPr>
          <p:cNvSpPr/>
          <p:nvPr/>
        </p:nvSpPr>
        <p:spPr>
          <a:xfrm>
            <a:off x="927461" y="3261934"/>
            <a:ext cx="10701015" cy="109123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الثاني: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</a:t>
            </a:r>
            <a:r>
              <a:rPr lang="ar-BH" sz="2800" b="1" dirty="0" smtClean="0">
                <a:solidFill>
                  <a:schemeClr val="tx1"/>
                </a:solidFill>
                <a:latin typeface="Arabic Typesetting" panose="03020402040406030203" pitchFamily="66" charset="-78"/>
              </a:rPr>
              <a:t>توضيحُ</a:t>
            </a:r>
            <a:r>
              <a:rPr lang="ar-SA" sz="2800" b="1" dirty="0" smtClean="0">
                <a:solidFill>
                  <a:schemeClr val="tx1"/>
                </a:solidFill>
                <a:latin typeface="Arabic Typesetting" panose="03020402040406030203" pitchFamily="66" charset="-78"/>
              </a:rPr>
              <a:t> 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أ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َ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ثر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حرارة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الش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َّ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مس على الأرض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 و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أو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ج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ه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الاس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ت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2800" b="1" dirty="0" err="1">
                <a:solidFill>
                  <a:schemeClr val="tx1"/>
                </a:solidFill>
                <a:latin typeface="Arabic Typesetting" panose="03020402040406030203" pitchFamily="66" charset="-78"/>
              </a:rPr>
              <a:t>فادة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م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ن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َ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ال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ح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َ</a:t>
            </a:r>
            <a:r>
              <a:rPr lang="ar-SA" sz="2800" b="1" dirty="0" err="1">
                <a:solidFill>
                  <a:schemeClr val="tx1"/>
                </a:solidFill>
                <a:latin typeface="Arabic Typesetting" panose="03020402040406030203" pitchFamily="66" charset="-78"/>
              </a:rPr>
              <a:t>رارة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 والوَقودِ.</a:t>
            </a:r>
            <a:endParaRPr lang="ar-BH" sz="3200" b="1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8461D3-49A6-4952-8AAC-01E9BED3A0F6}"/>
              </a:ext>
            </a:extLst>
          </p:cNvPr>
          <p:cNvSpPr/>
          <p:nvPr/>
        </p:nvSpPr>
        <p:spPr>
          <a:xfrm>
            <a:off x="887103" y="5170395"/>
            <a:ext cx="10754435" cy="66535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الثالث: 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اس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ت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خ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دام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ُ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م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ق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ياس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درجة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الحرارة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لقياس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درجة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 الحرار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+mj-cs"/>
              </a:rPr>
              <a:t>ةِ.</a:t>
            </a:r>
          </a:p>
        </p:txBody>
      </p:sp>
    </p:spTree>
    <p:extLst>
      <p:ext uri="{BB962C8B-B14F-4D97-AF65-F5344CB8AC3E}">
        <p14:creationId xmlns:p14="http://schemas.microsoft.com/office/powerpoint/2010/main" val="76103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1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>
            <a:extLst>
              <a:ext uri="{FF2B5EF4-FFF2-40B4-BE49-F238E27FC236}">
                <a16:creationId xmlns:a16="http://schemas.microsoft.com/office/drawing/2014/main" id="{09DA560B-3D92-456C-808F-F8A744EB35A9}"/>
              </a:ext>
            </a:extLst>
          </p:cNvPr>
          <p:cNvSpPr txBox="1"/>
          <p:nvPr/>
        </p:nvSpPr>
        <p:spPr>
          <a:xfrm>
            <a:off x="4284617" y="312972"/>
            <a:ext cx="338301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ما</a:t>
            </a:r>
            <a:r>
              <a:rPr lang="ar-EG" sz="36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ar-EG" sz="3600" b="1" dirty="0">
                <a:solidFill>
                  <a:srgbClr val="FF0000"/>
                </a:solidFill>
              </a:rPr>
              <a:t>الْحَرارَةُ</a:t>
            </a:r>
            <a:r>
              <a:rPr lang="ar-EG" sz="36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؟</a:t>
            </a:r>
            <a:endParaRPr lang="ar-EG" sz="3600" b="1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1CC90D-0F05-4605-9FDC-8884C5DC5CB9}"/>
              </a:ext>
            </a:extLst>
          </p:cNvPr>
          <p:cNvSpPr/>
          <p:nvPr/>
        </p:nvSpPr>
        <p:spPr>
          <a:xfrm>
            <a:off x="1005844" y="1244533"/>
            <a:ext cx="10071462" cy="66535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28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الأوّل:</a:t>
            </a:r>
            <a:r>
              <a:rPr lang="ar-BH" sz="2800" b="1" dirty="0">
                <a:solidFill>
                  <a:schemeClr val="accent5">
                    <a:lumMod val="75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2800" b="1" dirty="0" smtClean="0">
                <a:solidFill>
                  <a:schemeClr val="tx1"/>
                </a:solidFill>
                <a:latin typeface="Arabic Typesetting" panose="03020402040406030203" pitchFamily="66" charset="-78"/>
              </a:rPr>
              <a:t>معرفة 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ب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َ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ع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ض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مَصادرِ 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ال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حرارة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 وإِعْطاءِ أمْثِلةٍ على الوَقودِ.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AAB8220-F4B8-491D-8FBC-7CD8BB78B5E9}"/>
              </a:ext>
            </a:extLst>
          </p:cNvPr>
          <p:cNvSpPr/>
          <p:nvPr/>
        </p:nvSpPr>
        <p:spPr>
          <a:xfrm>
            <a:off x="1005844" y="2603454"/>
            <a:ext cx="10071462" cy="123091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endParaRPr lang="ar-BH" sz="3200" b="1" dirty="0"/>
          </a:p>
          <a:p>
            <a:pPr algn="just" rtl="1"/>
            <a:endParaRPr lang="ar-BH" sz="3200" b="1" dirty="0"/>
          </a:p>
          <a:p>
            <a:pPr algn="just" rtl="1"/>
            <a:r>
              <a:rPr lang="ar-BH" sz="3200" b="1" dirty="0">
                <a:solidFill>
                  <a:schemeClr val="tx1"/>
                </a:solidFill>
              </a:rPr>
              <a:t>هَلْ شاهَدْتَ يَوْمًا خَبّازًا يَخْبِزُ </a:t>
            </a:r>
            <a:r>
              <a:rPr lang="ar-BH" sz="3200" b="1" dirty="0" smtClean="0">
                <a:solidFill>
                  <a:schemeClr val="tx1"/>
                </a:solidFill>
              </a:rPr>
              <a:t>الْخُبْزَ؟ أوْ </a:t>
            </a:r>
            <a:r>
              <a:rPr lang="ar-BH" sz="3200" b="1" dirty="0">
                <a:solidFill>
                  <a:schemeClr val="tx1"/>
                </a:solidFill>
              </a:rPr>
              <a:t>عامِلًا يَكْوي المَلابِسَ في مَحلٍ للتَّنْظيفِ الْجافِّ؟</a:t>
            </a:r>
          </a:p>
          <a:p>
            <a:pPr algn="just" rtl="1"/>
            <a:endParaRPr lang="ar-BH" sz="3200" b="1" dirty="0">
              <a:solidFill>
                <a:schemeClr val="tx1"/>
              </a:solidFill>
            </a:endParaRPr>
          </a:p>
          <a:p>
            <a:pPr algn="just" rtl="1"/>
            <a:r>
              <a:rPr lang="ar-BH" sz="3200" b="1" dirty="0"/>
              <a:t>             </a:t>
            </a:r>
            <a:endParaRPr lang="en-US" sz="3200" b="1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E985553-BA30-449D-BDA3-04C4BCFF0003}"/>
              </a:ext>
            </a:extLst>
          </p:cNvPr>
          <p:cNvSpPr/>
          <p:nvPr/>
        </p:nvSpPr>
        <p:spPr>
          <a:xfrm>
            <a:off x="1005844" y="4527938"/>
            <a:ext cx="10071462" cy="123091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endParaRPr lang="ar-BH" sz="3200" b="1" dirty="0">
              <a:solidFill>
                <a:schemeClr val="tx1"/>
              </a:solidFill>
            </a:endParaRPr>
          </a:p>
          <a:p>
            <a:pPr algn="just" rtl="1"/>
            <a:endParaRPr lang="ar-BH" sz="3200" b="1" dirty="0">
              <a:solidFill>
                <a:schemeClr val="tx1"/>
              </a:solidFill>
            </a:endParaRPr>
          </a:p>
          <a:p>
            <a:pPr algn="just" rtl="1"/>
            <a:r>
              <a:rPr lang="ar-BH" sz="3200" b="1" dirty="0">
                <a:solidFill>
                  <a:schemeClr val="tx1"/>
                </a:solidFill>
              </a:rPr>
              <a:t>لَعلَّكَ لاحَظْتَ أنَّ كُلًّا مِنْهُما يَعْتَمِدُ في عَملِه على الحرارَةِ، حَيْثُ تُعدُّ </a:t>
            </a:r>
            <a:r>
              <a:rPr lang="ar-BH" sz="3200" b="1" dirty="0">
                <a:solidFill>
                  <a:srgbClr val="0070C0"/>
                </a:solidFill>
                <a:highlight>
                  <a:srgbClr val="FFFF00"/>
                </a:highlight>
              </a:rPr>
              <a:t>(الحرارةُ) </a:t>
            </a:r>
            <a:r>
              <a:rPr lang="ar-BH" sz="3200" b="1" dirty="0">
                <a:solidFill>
                  <a:schemeClr val="tx1"/>
                </a:solidFill>
              </a:rPr>
              <a:t>شَكْلًا مِنْ أَشْكالِ</a:t>
            </a:r>
            <a:r>
              <a:rPr lang="ar-BH" sz="3200" b="1" dirty="0">
                <a:solidFill>
                  <a:srgbClr val="0070C0"/>
                </a:solidFill>
              </a:rPr>
              <a:t> </a:t>
            </a:r>
            <a:r>
              <a:rPr lang="ar-BH" sz="3200" b="1" dirty="0">
                <a:solidFill>
                  <a:srgbClr val="0070C0"/>
                </a:solidFill>
                <a:highlight>
                  <a:srgbClr val="FFFF00"/>
                </a:highlight>
              </a:rPr>
              <a:t>(الطّاقة)</a:t>
            </a:r>
            <a:r>
              <a:rPr lang="ar-BH" sz="3200" b="1" dirty="0">
                <a:solidFill>
                  <a:srgbClr val="0070C0"/>
                </a:solidFill>
              </a:rPr>
              <a:t>.</a:t>
            </a:r>
          </a:p>
          <a:p>
            <a:pPr algn="just" rtl="1"/>
            <a:endParaRPr lang="ar-BH" sz="3200" b="1" dirty="0"/>
          </a:p>
          <a:p>
            <a:pPr algn="just" rtl="1"/>
            <a:r>
              <a:rPr lang="ar-BH" sz="3200" b="1" dirty="0"/>
              <a:t>             </a:t>
            </a:r>
            <a:endParaRPr lang="en-US" sz="3200" b="1" dirty="0"/>
          </a:p>
        </p:txBody>
      </p:sp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16E0FE17-65E8-446F-8CDD-9CE679BEFC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2584" y="3912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1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1475104" y="2374710"/>
            <a:ext cx="3927521" cy="4012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endParaRPr lang="ar-BH" sz="32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ar-BH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ما </a:t>
            </a:r>
            <a:r>
              <a:rPr lang="ar-EG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الْحَرارَةُ</a:t>
            </a:r>
            <a:r>
              <a:rPr lang="ar-BH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؟</a:t>
            </a:r>
          </a:p>
          <a:p>
            <a:pPr algn="justLow" rtl="1"/>
            <a:r>
              <a:rPr lang="ar-EG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ar-BH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تُعَدُّ الحرارةُ </a:t>
            </a:r>
            <a:r>
              <a:rPr lang="ar-EG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أَحَدُ أَشْكالِ الطّاقَةِ الَّتي يُمْكِنُها أَنْ تُغَيِّرَ </a:t>
            </a:r>
            <a:r>
              <a:rPr lang="ar-EG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حالَةَ الْمادَّةِ</a:t>
            </a:r>
            <a:r>
              <a:rPr lang="ar-EG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 فَالْحَرارَةُ قَدْ تُحَوِّلُ</a:t>
            </a:r>
            <a:r>
              <a:rPr lang="ar-EG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الصُّلْبَ</a:t>
            </a:r>
            <a:r>
              <a:rPr lang="ar-EG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ar-EG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إِلَى 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سائِلٍ</a:t>
            </a:r>
            <a:r>
              <a:rPr lang="ar-EG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، أَوِ السّائِلَ إِلَى </a:t>
            </a:r>
            <a:r>
              <a:rPr lang="ar-EG" sz="3200" b="1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غازٍ</a:t>
            </a:r>
            <a:r>
              <a:rPr lang="ar-BH" sz="3200" b="1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.</a:t>
            </a:r>
            <a:endParaRPr lang="en-US" sz="3200" dirty="0"/>
          </a:p>
          <a:p>
            <a:pPr lvl="0" algn="ctr" rtl="1"/>
            <a:endParaRPr lang="ar-BH" sz="20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1CC90D-0F05-4605-9FDC-8884C5DC5CB9}"/>
              </a:ext>
            </a:extLst>
          </p:cNvPr>
          <p:cNvSpPr/>
          <p:nvPr/>
        </p:nvSpPr>
        <p:spPr>
          <a:xfrm>
            <a:off x="1475104" y="1334331"/>
            <a:ext cx="9769134" cy="6653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الأوّل: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</a:t>
            </a:r>
            <a:r>
              <a:rPr lang="ar-BH" sz="3200" b="1" dirty="0" smtClean="0">
                <a:solidFill>
                  <a:schemeClr val="tx1"/>
                </a:solidFill>
                <a:latin typeface="Arabic Typesetting" panose="03020402040406030203" pitchFamily="66" charset="-78"/>
              </a:rPr>
              <a:t>معرفة </a:t>
            </a:r>
            <a:r>
              <a:rPr lang="ar-SA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ب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َ</a:t>
            </a:r>
            <a:r>
              <a:rPr lang="ar-SA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ع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ْ</a:t>
            </a:r>
            <a:r>
              <a:rPr lang="ar-SA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ض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مَصادرِ </a:t>
            </a:r>
            <a:r>
              <a:rPr lang="ar-SA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ال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ْ</a:t>
            </a:r>
            <a:r>
              <a:rPr lang="ar-SA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حرارة</a:t>
            </a:r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 وإِعْطاءِ أمْثِلةٍ على الوَقودِ.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480A4D-FD4A-48C5-9971-322FC9964BE4}"/>
              </a:ext>
            </a:extLst>
          </p:cNvPr>
          <p:cNvSpPr/>
          <p:nvPr/>
        </p:nvSpPr>
        <p:spPr>
          <a:xfrm>
            <a:off x="7316717" y="2374711"/>
            <a:ext cx="3927521" cy="401244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BH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ما الطّاقَةُ؟</a:t>
            </a:r>
          </a:p>
          <a:p>
            <a:pPr lvl="0" algn="justLow" rtl="1"/>
            <a:r>
              <a:rPr lang="ar-EG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الطّاقَةُ تَجْعَلُ الْمادَّةَ تَتَحَرَّكُ أَوْ تَتَغَيَّرُ</a:t>
            </a:r>
            <a:r>
              <a:rPr lang="ar-BH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، وَ</a:t>
            </a:r>
            <a:r>
              <a:rPr lang="ar-EG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هُنالِكَ عِدَّةُ أَشْكالٍ لِلطّاقَةِ.</a:t>
            </a:r>
            <a:endParaRPr lang="ar-BH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 rtl="1"/>
            <a:endParaRPr lang="ar-BH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id="{B7CBABB4-E84A-405B-8480-C95286C5F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87200" y="3124200"/>
            <a:ext cx="609600" cy="609600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09DA560B-3D92-456C-808F-F8A744EB35A9}"/>
              </a:ext>
            </a:extLst>
          </p:cNvPr>
          <p:cNvSpPr txBox="1"/>
          <p:nvPr/>
        </p:nvSpPr>
        <p:spPr>
          <a:xfrm>
            <a:off x="4284617" y="312972"/>
            <a:ext cx="338301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ما</a:t>
            </a:r>
            <a:r>
              <a:rPr lang="ar-EG" sz="36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ar-EG" sz="3600" b="1" dirty="0">
                <a:solidFill>
                  <a:srgbClr val="FF0000"/>
                </a:solidFill>
              </a:rPr>
              <a:t>الْحَرارَةُ</a:t>
            </a:r>
            <a:r>
              <a:rPr lang="ar-EG" sz="36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؟</a:t>
            </a:r>
            <a:endParaRPr lang="ar-EG" sz="3600" b="1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42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10" grpId="0" animBg="1"/>
      <p:bldP spid="7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__Users_abdod_OneDrive - Ministry of Education_subjects_فلاشات Science_ظواهر الغلاف الجوي وقيا - Internet Explorer 2020-03-23 07-58-59">
            <a:hlinkClick r:id="" action="ppaction://media"/>
            <a:extLst>
              <a:ext uri="{FF2B5EF4-FFF2-40B4-BE49-F238E27FC236}">
                <a16:creationId xmlns:a16="http://schemas.microsoft.com/office/drawing/2014/main" id="{501D6554-F798-4852-B06D-19301DB846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8555" t="12052" r="19359" b="11674"/>
          <a:stretch/>
        </p:blipFill>
        <p:spPr>
          <a:xfrm>
            <a:off x="3379305" y="2522231"/>
            <a:ext cx="4996070" cy="3803374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0BC30F43-1739-4196-ABA2-FB8FC295D6D9}"/>
              </a:ext>
            </a:extLst>
          </p:cNvPr>
          <p:cNvSpPr txBox="1"/>
          <p:nvPr/>
        </p:nvSpPr>
        <p:spPr>
          <a:xfrm>
            <a:off x="4305704" y="256157"/>
            <a:ext cx="3143272" cy="646331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ما الْحَرارَةُ؟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1CC90D-0F05-4605-9FDC-8884C5DC5CB9}"/>
              </a:ext>
            </a:extLst>
          </p:cNvPr>
          <p:cNvSpPr/>
          <p:nvPr/>
        </p:nvSpPr>
        <p:spPr>
          <a:xfrm>
            <a:off x="1195754" y="1334331"/>
            <a:ext cx="9917723" cy="6653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28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الأوّل</a:t>
            </a:r>
            <a:r>
              <a:rPr lang="ar-BH" sz="28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:</a:t>
            </a:r>
            <a:r>
              <a:rPr lang="ar-BH" sz="2800" b="1" dirty="0" smtClean="0">
                <a:solidFill>
                  <a:schemeClr val="tx1"/>
                </a:solidFill>
                <a:latin typeface="Arabic Typesetting" panose="03020402040406030203" pitchFamily="66" charset="-78"/>
              </a:rPr>
              <a:t> معرفة 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ب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َ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ع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ض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مَصادرِ 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ال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حرارة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 وإِعْطاءِ أمْثِلةٍ على الوَقودِ.</a:t>
            </a:r>
          </a:p>
        </p:txBody>
      </p:sp>
    </p:spTree>
    <p:extLst>
      <p:ext uri="{BB962C8B-B14F-4D97-AF65-F5344CB8AC3E}">
        <p14:creationId xmlns:p14="http://schemas.microsoft.com/office/powerpoint/2010/main" val="374533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325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1220637" y="3429000"/>
            <a:ext cx="9750726" cy="2566605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Low" rtl="1"/>
            <a:r>
              <a:rPr lang="ar-BH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تعَلَّمْتَ مِنْ خِلال الفيديو أنَّ الشَّمْسَ مَصْدَرُ الطّاقةِ، فَهَلْ هِيَ المصْدرُ الوَحيدُ، أمْ هُناكَ مَصادِرُ أُخْرى؟</a:t>
            </a:r>
          </a:p>
          <a:p>
            <a:pPr lvl="0" algn="r" rtl="1"/>
            <a:r>
              <a:rPr lang="ar-BH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........................................................................</a:t>
            </a:r>
            <a:endParaRPr lang="ar-EG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D79EED4-2AF4-4063-A52A-3427D1AB786E}"/>
              </a:ext>
            </a:extLst>
          </p:cNvPr>
          <p:cNvSpPr/>
          <p:nvPr/>
        </p:nvSpPr>
        <p:spPr>
          <a:xfrm>
            <a:off x="9199346" y="2096004"/>
            <a:ext cx="2442693" cy="943179"/>
          </a:xfrm>
          <a:prstGeom prst="ellipse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نشاط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C0147C-AC70-494E-8D38-464528C5828F}"/>
              </a:ext>
            </a:extLst>
          </p:cNvPr>
          <p:cNvSpPr/>
          <p:nvPr/>
        </p:nvSpPr>
        <p:spPr>
          <a:xfrm>
            <a:off x="1220637" y="1202632"/>
            <a:ext cx="9750726" cy="66535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ar-BH" sz="28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الأوّل: </a:t>
            </a:r>
            <a:r>
              <a:rPr lang="ar-BH" sz="2800" b="1" dirty="0" smtClean="0">
                <a:solidFill>
                  <a:schemeClr val="tx1"/>
                </a:solidFill>
                <a:latin typeface="Arabic Typesetting" panose="03020402040406030203" pitchFamily="66" charset="-78"/>
              </a:rPr>
              <a:t>معرفة 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ب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َ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ع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ض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مَصادرِ 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ال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حرارة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 وإِعْطاءِ أمْثِلةٍ على الوَقودِ.</a:t>
            </a:r>
          </a:p>
        </p:txBody>
      </p:sp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id="{DC798AFF-F2CC-44B9-83D5-CD65425A3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72938" y="3103563"/>
            <a:ext cx="609600" cy="609600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09DA560B-3D92-456C-808F-F8A744EB35A9}"/>
              </a:ext>
            </a:extLst>
          </p:cNvPr>
          <p:cNvSpPr txBox="1"/>
          <p:nvPr/>
        </p:nvSpPr>
        <p:spPr>
          <a:xfrm>
            <a:off x="4284617" y="312972"/>
            <a:ext cx="338301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ما</a:t>
            </a:r>
            <a:r>
              <a:rPr lang="ar-EG" sz="36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ar-EG" sz="3600" b="1" dirty="0">
                <a:solidFill>
                  <a:srgbClr val="FF0000"/>
                </a:solidFill>
              </a:rPr>
              <a:t>الْحَرارَةُ</a:t>
            </a:r>
            <a:r>
              <a:rPr lang="ar-EG" sz="36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؟</a:t>
            </a:r>
            <a:endParaRPr lang="ar-EG" sz="3600" b="1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48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7" grpId="0" animBg="1"/>
      <p:bldP spid="15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93E893D-E2AB-451B-B783-848660C3E534}"/>
              </a:ext>
            </a:extLst>
          </p:cNvPr>
          <p:cNvSpPr/>
          <p:nvPr/>
        </p:nvSpPr>
        <p:spPr>
          <a:xfrm>
            <a:off x="839314" y="2810021"/>
            <a:ext cx="10273623" cy="1458811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dirty="0">
                <a:ln w="0"/>
                <a:solidFill>
                  <a:schemeClr val="tx1"/>
                </a:solidFill>
              </a:rPr>
              <a:t>بالتَّأْكيدِ لا، حَيْثُ تُوْجَدُ مَصادِرَ أُخْرى غَيْرَ الشّمْسِ، وَمِنْها: </a:t>
            </a:r>
          </a:p>
          <a:p>
            <a:pPr algn="ctr"/>
            <a:r>
              <a:rPr lang="ar-BH" sz="3200" dirty="0">
                <a:ln w="0"/>
                <a:solidFill>
                  <a:srgbClr val="0070C0"/>
                </a:solidFill>
              </a:rPr>
              <a:t>(</a:t>
            </a:r>
            <a:r>
              <a:rPr lang="ar-BH" sz="3200" u="sng" dirty="0">
                <a:ln w="0"/>
                <a:solidFill>
                  <a:srgbClr val="0070C0"/>
                </a:solidFill>
              </a:rPr>
              <a:t>النّفْطُ، والْغازُ، والْفحْمُ</a:t>
            </a:r>
            <a:r>
              <a:rPr lang="ar-BH" sz="3200" dirty="0">
                <a:ln w="0"/>
                <a:solidFill>
                  <a:srgbClr val="0070C0"/>
                </a:solidFill>
              </a:rPr>
              <a:t>)</a:t>
            </a:r>
            <a:r>
              <a:rPr lang="ar-BH" sz="3200" dirty="0">
                <a:ln w="0"/>
                <a:solidFill>
                  <a:schemeClr val="tx1"/>
                </a:solidFill>
              </a:rPr>
              <a:t> وَجَميعُها تُوَلِّدُ حرارةً عِنْدَ احْتِراقِها.</a:t>
            </a:r>
            <a:r>
              <a:rPr lang="en-US" sz="3200" dirty="0">
                <a:ln w="0"/>
                <a:solidFill>
                  <a:schemeClr val="tx1"/>
                </a:solidFill>
              </a:rPr>
              <a:t> </a:t>
            </a:r>
            <a:endParaRPr lang="ar-EG" sz="3200" dirty="0">
              <a:ln w="0"/>
              <a:solidFill>
                <a:schemeClr val="tx1"/>
              </a:solidFill>
            </a:endParaRPr>
          </a:p>
        </p:txBody>
      </p:sp>
      <p:pic>
        <p:nvPicPr>
          <p:cNvPr id="2" name="8">
            <a:hlinkClick r:id="" action="ppaction://media"/>
            <a:extLst>
              <a:ext uri="{FF2B5EF4-FFF2-40B4-BE49-F238E27FC236}">
                <a16:creationId xmlns:a16="http://schemas.microsoft.com/office/drawing/2014/main" id="{360C8FE9-B1E8-4D8E-AB90-59F785AC4B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71288" y="3081338"/>
            <a:ext cx="609600" cy="609600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09DA560B-3D92-456C-808F-F8A744EB35A9}"/>
              </a:ext>
            </a:extLst>
          </p:cNvPr>
          <p:cNvSpPr txBox="1"/>
          <p:nvPr/>
        </p:nvSpPr>
        <p:spPr>
          <a:xfrm>
            <a:off x="4284617" y="312972"/>
            <a:ext cx="338301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ما</a:t>
            </a:r>
            <a:r>
              <a:rPr lang="ar-EG" sz="36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ar-EG" sz="3600" b="1" dirty="0">
                <a:solidFill>
                  <a:srgbClr val="FF0000"/>
                </a:solidFill>
              </a:rPr>
              <a:t>الْحَرارَةُ</a:t>
            </a:r>
            <a:r>
              <a:rPr lang="ar-EG" sz="36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؟</a:t>
            </a:r>
            <a:endParaRPr lang="ar-EG" sz="3600" b="1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C0147C-AC70-494E-8D38-464528C5828F}"/>
              </a:ext>
            </a:extLst>
          </p:cNvPr>
          <p:cNvSpPr/>
          <p:nvPr/>
        </p:nvSpPr>
        <p:spPr>
          <a:xfrm>
            <a:off x="839314" y="1281318"/>
            <a:ext cx="10183912" cy="66535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ar-BH" sz="28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الأوّل: </a:t>
            </a:r>
            <a:r>
              <a:rPr lang="ar-BH" sz="2800" b="1" dirty="0" smtClean="0">
                <a:solidFill>
                  <a:schemeClr val="tx1"/>
                </a:solidFill>
                <a:latin typeface="Arabic Typesetting" panose="03020402040406030203" pitchFamily="66" charset="-78"/>
              </a:rPr>
              <a:t>معرفة 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ب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َ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ع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ض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مَصادرِ 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ال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حرارة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 وإِعْطاءِ أمْثِلةٍ على الوَقودِ.</a:t>
            </a:r>
          </a:p>
        </p:txBody>
      </p:sp>
    </p:spTree>
    <p:extLst>
      <p:ext uri="{BB962C8B-B14F-4D97-AF65-F5344CB8AC3E}">
        <p14:creationId xmlns:p14="http://schemas.microsoft.com/office/powerpoint/2010/main" val="398162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4514939" y="3345428"/>
            <a:ext cx="6305393" cy="27177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Low" rtl="1"/>
            <a:r>
              <a:rPr lang="ar-EG" sz="36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نَحْنُ </a:t>
            </a:r>
            <a:r>
              <a:rPr lang="ar-EG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نَسْتَخْدِمُ </a:t>
            </a:r>
            <a:r>
              <a:rPr lang="ar-EG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الْحَرارَةَ</a:t>
            </a:r>
            <a:r>
              <a:rPr lang="ar-EG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كُلَّ يَوْمٍ، وَمُعْظَمُها يَأْتي مِنَ </a:t>
            </a:r>
            <a:r>
              <a:rPr lang="ar-EG" sz="36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الشَّمْسِ</a:t>
            </a:r>
            <a:r>
              <a:rPr lang="ar-EG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الَّتِي تُسَخِّنُ الْهواءَ، وَالْيابِسَةَ، وَالْماءَ عَلى سَطْحِ الأَرْضِ.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D75FF4-C5ED-4FFA-9707-E18103FDF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55" y="2397006"/>
            <a:ext cx="3486332" cy="369786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C92F93E-F453-4979-AB6D-52BDBAA17353}"/>
              </a:ext>
            </a:extLst>
          </p:cNvPr>
          <p:cNvSpPr/>
          <p:nvPr/>
        </p:nvSpPr>
        <p:spPr>
          <a:xfrm>
            <a:off x="5497180" y="2277862"/>
            <a:ext cx="4337080" cy="885407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FF0000"/>
                </a:solidFill>
              </a:rPr>
              <a:t>الشَّمْسُ نَجْمٌ كَريمٌ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8B428B2E-DCF9-4154-8B88-A8EC33D7B0FE}"/>
              </a:ext>
            </a:extLst>
          </p:cNvPr>
          <p:cNvSpPr txBox="1"/>
          <p:nvPr/>
        </p:nvSpPr>
        <p:spPr>
          <a:xfrm>
            <a:off x="3739487" y="165091"/>
            <a:ext cx="504301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BH" sz="3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</a:rPr>
              <a:t>الشَّمْسُ</a:t>
            </a:r>
            <a:endParaRPr lang="ar-EG" sz="3600" b="1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2" name="9">
            <a:hlinkClick r:id="" action="ppaction://media"/>
            <a:extLst>
              <a:ext uri="{FF2B5EF4-FFF2-40B4-BE49-F238E27FC236}">
                <a16:creationId xmlns:a16="http://schemas.microsoft.com/office/drawing/2014/main" id="{B6DFAAC5-6127-4722-A2B9-1C6B8B4A3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3338" y="4083050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D80D1D1-270E-4F2A-8684-6A0360DC3513}"/>
              </a:ext>
            </a:extLst>
          </p:cNvPr>
          <p:cNvSpPr/>
          <p:nvPr/>
        </p:nvSpPr>
        <p:spPr>
          <a:xfrm>
            <a:off x="253156" y="963533"/>
            <a:ext cx="10863335" cy="109123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</a:t>
            </a:r>
            <a:r>
              <a:rPr lang="ar-BH" sz="28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الثاني: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</a:t>
            </a:r>
            <a:r>
              <a:rPr lang="ar-BH" sz="2800" b="1" dirty="0" smtClean="0">
                <a:solidFill>
                  <a:schemeClr val="tx1"/>
                </a:solidFill>
                <a:latin typeface="Arabic Typesetting" panose="03020402040406030203" pitchFamily="66" charset="-78"/>
              </a:rPr>
              <a:t>توضيحُ</a:t>
            </a:r>
            <a:r>
              <a:rPr lang="ar-SA" sz="2800" b="1" dirty="0" smtClean="0">
                <a:solidFill>
                  <a:schemeClr val="tx1"/>
                </a:solidFill>
                <a:latin typeface="Arabic Typesetting" panose="03020402040406030203" pitchFamily="66" charset="-78"/>
              </a:rPr>
              <a:t> 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أ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َ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ثر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حرارة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الش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َّ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مس على الأرض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 و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أو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ج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ه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الاس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ت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2800" b="1" dirty="0" err="1">
                <a:solidFill>
                  <a:schemeClr val="tx1"/>
                </a:solidFill>
                <a:latin typeface="Arabic Typesetting" panose="03020402040406030203" pitchFamily="66" charset="-78"/>
              </a:rPr>
              <a:t>فادة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م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ن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َ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 ال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ْ</a:t>
            </a: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ح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َ</a:t>
            </a:r>
            <a:r>
              <a:rPr lang="ar-SA" sz="2800" b="1" dirty="0" err="1">
                <a:solidFill>
                  <a:schemeClr val="tx1"/>
                </a:solidFill>
                <a:latin typeface="Arabic Typesetting" panose="03020402040406030203" pitchFamily="66" charset="-78"/>
              </a:rPr>
              <a:t>رارة</a:t>
            </a:r>
            <a:r>
              <a:rPr lang="ar-BH" sz="28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ِ والوَقودِ.</a:t>
            </a:r>
          </a:p>
        </p:txBody>
      </p:sp>
    </p:spTree>
    <p:extLst>
      <p:ext uri="{BB962C8B-B14F-4D97-AF65-F5344CB8AC3E}">
        <p14:creationId xmlns:p14="http://schemas.microsoft.com/office/powerpoint/2010/main" val="245814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499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3" grpId="0" animBg="1"/>
      <p:bldP spid="15" grpId="0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Version xmlns="210a2546-66cf-44fd-a613-8623ccd4da95" xsi:nil="true"/>
    <Templates xmlns="210a2546-66cf-44fd-a613-8623ccd4da95" xsi:nil="true"/>
    <Self_Registration_Enabled xmlns="210a2546-66cf-44fd-a613-8623ccd4da95" xsi:nil="true"/>
    <Members xmlns="210a2546-66cf-44fd-a613-8623ccd4da95">
      <UserInfo>
        <DisplayName/>
        <AccountId xsi:nil="true"/>
        <AccountType/>
      </UserInfo>
    </Members>
    <Has_Leaders_Only_SectionGroup xmlns="210a2546-66cf-44fd-a613-8623ccd4da95" xsi:nil="true"/>
    <Teachers xmlns="210a2546-66cf-44fd-a613-8623ccd4da95">
      <UserInfo>
        <DisplayName/>
        <AccountId xsi:nil="true"/>
        <AccountType/>
      </UserInfo>
    </Teachers>
    <Invited_Leaders xmlns="210a2546-66cf-44fd-a613-8623ccd4da95" xsi:nil="true"/>
    <NotebookType xmlns="210a2546-66cf-44fd-a613-8623ccd4da95" xsi:nil="true"/>
    <Invited_Teachers xmlns="210a2546-66cf-44fd-a613-8623ccd4da95" xsi:nil="true"/>
    <Invited_Students xmlns="210a2546-66cf-44fd-a613-8623ccd4da95" xsi:nil="true"/>
    <Owner xmlns="210a2546-66cf-44fd-a613-8623ccd4da95">
      <UserInfo>
        <DisplayName/>
        <AccountId xsi:nil="true"/>
        <AccountType/>
      </UserInfo>
    </Owner>
    <CultureName xmlns="210a2546-66cf-44fd-a613-8623ccd4da95" xsi:nil="true"/>
    <Student_Groups xmlns="210a2546-66cf-44fd-a613-8623ccd4da95">
      <UserInfo>
        <DisplayName/>
        <AccountId xsi:nil="true"/>
        <AccountType/>
      </UserInfo>
    </Student_Groups>
    <DefaultSectionNames xmlns="210a2546-66cf-44fd-a613-8623ccd4da95" xsi:nil="true"/>
    <Is_Collaboration_Space_Locked xmlns="210a2546-66cf-44fd-a613-8623ccd4da95" xsi:nil="true"/>
    <Invited_Members xmlns="210a2546-66cf-44fd-a613-8623ccd4da95" xsi:nil="true"/>
    <Has_Teacher_Only_SectionGroup xmlns="210a2546-66cf-44fd-a613-8623ccd4da95" xsi:nil="true"/>
    <Students xmlns="210a2546-66cf-44fd-a613-8623ccd4da95">
      <UserInfo>
        <DisplayName/>
        <AccountId xsi:nil="true"/>
        <AccountType/>
      </UserInfo>
    </Students>
    <Leaders xmlns="210a2546-66cf-44fd-a613-8623ccd4da95">
      <UserInfo>
        <DisplayName/>
        <AccountId xsi:nil="true"/>
        <AccountType/>
      </UserInfo>
    </Leaders>
    <Member_Groups xmlns="210a2546-66cf-44fd-a613-8623ccd4da95">
      <UserInfo>
        <DisplayName/>
        <AccountId xsi:nil="true"/>
        <AccountType/>
      </UserInfo>
    </Member_Groups>
    <FolderType xmlns="210a2546-66cf-44fd-a613-8623ccd4da9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1360E6F25F8A4E8C95EB4FE0081D25" ma:contentTypeVersion="34" ma:contentTypeDescription="Create a new document." ma:contentTypeScope="" ma:versionID="513b9bcc684ecd56db799bdc78fba9d2">
  <xsd:schema xmlns:xsd="http://www.w3.org/2001/XMLSchema" xmlns:xs="http://www.w3.org/2001/XMLSchema" xmlns:p="http://schemas.microsoft.com/office/2006/metadata/properties" xmlns:ns3="210a2546-66cf-44fd-a613-8623ccd4da95" xmlns:ns4="1d216c13-3416-4969-8ff6-d01fa8c3a2c4" targetNamespace="http://schemas.microsoft.com/office/2006/metadata/properties" ma:root="true" ma:fieldsID="7b4552455bd1fb3527080f4e28b25e38" ns3:_="" ns4:_="">
    <xsd:import namespace="210a2546-66cf-44fd-a613-8623ccd4da95"/>
    <xsd:import namespace="1d216c13-3416-4969-8ff6-d01fa8c3a2c4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Leaders" minOccurs="0"/>
                <xsd:element ref="ns3:Members" minOccurs="0"/>
                <xsd:element ref="ns3:Member_Groups" minOccurs="0"/>
                <xsd:element ref="ns3:Invited_Leaders" minOccurs="0"/>
                <xsd:element ref="ns3:Invited_Members" minOccurs="0"/>
                <xsd:element ref="ns3:Has_Leaders_Only_SectionGroup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0a2546-66cf-44fd-a613-8623ccd4da95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2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3" nillable="true" ma:displayName="Culture Name" ma:internalName="CultureName">
      <xsd:simpleType>
        <xsd:restriction base="dms:Text"/>
      </xsd:simpleType>
    </xsd:element>
    <xsd:element name="AppVersion" ma:index="14" nillable="true" ma:displayName="App Version" ma:internalName="AppVersion">
      <xsd:simpleType>
        <xsd:restriction base="dms:Text"/>
      </xsd:simpleType>
    </xsd:element>
    <xsd:element name="Teachers" ma:index="1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8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9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0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1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2" nillable="true" ma:displayName="Is Collaboration Space Locked" ma:internalName="Is_Collaboration_Space_Locked">
      <xsd:simpleType>
        <xsd:restriction base="dms:Boolean"/>
      </xsd:simpleType>
    </xsd:element>
    <xsd:element name="Leaders" ma:index="26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27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28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Leaders" ma:index="29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30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Has_Leaders_Only_SectionGroup" ma:index="31" nillable="true" ma:displayName="Has Leaders Only SectionGroup" ma:internalName="Has_Leaders_Only_SectionGroup">
      <xsd:simpleType>
        <xsd:restriction base="dms:Boolean"/>
      </xsd:simpleType>
    </xsd:element>
    <xsd:element name="MediaServiceMetadata" ma:index="3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4" nillable="true" ma:displayName="MediaServiceAutoTags" ma:internalName="MediaServiceAutoTags" ma:readOnly="true">
      <xsd:simpleType>
        <xsd:restriction base="dms:Text"/>
      </xsd:simpleType>
    </xsd:element>
    <xsd:element name="MediaServiceOCR" ma:index="3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7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3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216c13-3416-4969-8ff6-d01fa8c3a2c4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2A8A1A-FA7E-409D-BD93-DE1C6BCF9939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210a2546-66cf-44fd-a613-8623ccd4da95"/>
    <ds:schemaRef ds:uri="http://purl.org/dc/elements/1.1/"/>
    <ds:schemaRef ds:uri="http://schemas.microsoft.com/office/2006/metadata/properties"/>
    <ds:schemaRef ds:uri="1d216c13-3416-4969-8ff6-d01fa8c3a2c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42505D4-38BA-4A3C-BE57-83C7F40EFF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0a2546-66cf-44fd-a613-8623ccd4da95"/>
    <ds:schemaRef ds:uri="1d216c13-3416-4969-8ff6-d01fa8c3a2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DB691B7-8955-4BC1-9DFB-3B2AE8AE79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2024</TotalTime>
  <Words>1300</Words>
  <Application>Microsoft Office PowerPoint</Application>
  <PresentationFormat>Widescreen</PresentationFormat>
  <Paragraphs>118</Paragraphs>
  <Slides>21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Arabic Typesetting</vt:lpstr>
      <vt:lpstr>Arial</vt:lpstr>
      <vt:lpstr>Calibri</vt:lpstr>
      <vt:lpstr>Calibri Light</vt:lpstr>
      <vt:lpstr>Symbol</vt:lpstr>
      <vt:lpstr>Times New Roman</vt:lpstr>
      <vt:lpstr>Traditional Arabic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uas</cp:lastModifiedBy>
  <cp:revision>207</cp:revision>
  <dcterms:created xsi:type="dcterms:W3CDTF">2020-03-04T10:47:58Z</dcterms:created>
  <dcterms:modified xsi:type="dcterms:W3CDTF">2020-03-28T12:57:42Z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0x010100211360E6F25F8A4E8C95EB4FE0081D25</vt:lpwstr>
  </property>
</Properties>
</file>