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0" r:id="rId3"/>
    <p:sldId id="257" r:id="rId4"/>
    <p:sldId id="266" r:id="rId5"/>
    <p:sldId id="265" r:id="rId6"/>
    <p:sldId id="264" r:id="rId7"/>
    <p:sldId id="268" r:id="rId8"/>
    <p:sldId id="269" r:id="rId9"/>
    <p:sldId id="263" r:id="rId10"/>
    <p:sldId id="271" r:id="rId11"/>
    <p:sldId id="267" r:id="rId12"/>
    <p:sldId id="272" r:id="rId13"/>
    <p:sldId id="273" r:id="rId14"/>
    <p:sldId id="274" r:id="rId15"/>
    <p:sldId id="276" r:id="rId16"/>
    <p:sldId id="27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8AD5-4A67-4B52-9DD2-2242E1A69282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1E30-2460-4055-BC89-8C8F41DB8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5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1E30-2460-4055-BC89-8C8F41DB86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50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2E5ED6-8A72-4955-8F9F-F8C1B99C3393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977E63-668B-4AA5-B1E8-131A574B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esktop\30%20Track%203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esktop\31%20Track%2031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esktop\32%20Track%2032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99592" y="2780928"/>
            <a:ext cx="684076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بسم الله توكلنا على الله ولا حول ولا قوة الا بالله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28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00505"/>
            <a:ext cx="3786214" cy="26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11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899592" y="2780928"/>
            <a:ext cx="6840760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5</a:t>
            </a:r>
          </a:p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28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30 Track 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072066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6457924"/>
            <a:ext cx="6286544" cy="4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428736"/>
            <a:ext cx="5429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0509" y="5857892"/>
            <a:ext cx="4829209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8929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31 Track 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71934" y="1785926"/>
            <a:ext cx="223838" cy="2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32 Track 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214942" y="2142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06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30</Words>
  <Application>Microsoft Office PowerPoint</Application>
  <PresentationFormat>عرض على الشاشة (3:4)‏</PresentationFormat>
  <Paragraphs>18</Paragraphs>
  <Slides>17</Slides>
  <Notes>15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حيوية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10</cp:revision>
  <dcterms:created xsi:type="dcterms:W3CDTF">2015-08-23T18:14:25Z</dcterms:created>
  <dcterms:modified xsi:type="dcterms:W3CDTF">2015-10-17T07:56:36Z</dcterms:modified>
</cp:coreProperties>
</file>