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70" r:id="rId3"/>
    <p:sldId id="257" r:id="rId4"/>
    <p:sldId id="266" r:id="rId5"/>
    <p:sldId id="265" r:id="rId6"/>
    <p:sldId id="264" r:id="rId7"/>
    <p:sldId id="268" r:id="rId8"/>
    <p:sldId id="269" r:id="rId9"/>
    <p:sldId id="263" r:id="rId10"/>
    <p:sldId id="271" r:id="rId11"/>
    <p:sldId id="267" r:id="rId12"/>
    <p:sldId id="272" r:id="rId13"/>
    <p:sldId id="273" r:id="rId14"/>
    <p:sldId id="274" r:id="rId15"/>
    <p:sldId id="276" r:id="rId16"/>
    <p:sldId id="277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28AD5-4A67-4B52-9DD2-2242E1A69282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91E30-2460-4055-BC89-8C8F41DB86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542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91E30-2460-4055-BC89-8C8F41DB86A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8504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52E5ED6-8A72-4955-8F9F-F8C1B99C3393}" type="datetimeFigureOut">
              <a:rPr lang="en-US" smtClean="0"/>
              <a:pPr/>
              <a:t>10/17/2015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F977E63-668B-4AA5-B1E8-131A574B96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cer\Desktop\30%20Track%2030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cer\Desktop\31%20Track%2031.mp3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cer\Desktop\32%20Track%2032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بسم الله توكلنا على الله ولا حول ولا قوة الا بالله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2882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000505"/>
            <a:ext cx="3786214" cy="2660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100"/>
            <a:ext cx="91440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786058"/>
            <a:ext cx="9144000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9211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899592" y="2780928"/>
            <a:ext cx="684076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 5</a:t>
            </a:r>
          </a:p>
          <a:p>
            <a:pPr algn="ctr"/>
            <a:r>
              <a:rPr lang="en-US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Climate change</a:t>
            </a:r>
            <a:endParaRPr lang="en-US" sz="20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2882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30 Track 3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072066" y="2142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3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6457924"/>
            <a:ext cx="6286544" cy="40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1428736"/>
            <a:ext cx="5429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00509" y="5857892"/>
            <a:ext cx="4829209" cy="428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142984"/>
            <a:ext cx="892971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31 Track 3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4071934" y="1785926"/>
            <a:ext cx="223838" cy="22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32 Track 32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214942" y="2142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92067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100</TotalTime>
  <Words>30</Words>
  <Application>Microsoft Office PowerPoint</Application>
  <PresentationFormat>عرض على الشاشة (3:4)‏</PresentationFormat>
  <Paragraphs>18</Paragraphs>
  <Slides>17</Slides>
  <Notes>15</Notes>
  <HiddenSlides>0</HiddenSlides>
  <MMClips>3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18" baseType="lpstr">
      <vt:lpstr>حيوية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acer</dc:creator>
  <cp:lastModifiedBy>acer</cp:lastModifiedBy>
  <cp:revision>10</cp:revision>
  <dcterms:created xsi:type="dcterms:W3CDTF">2015-08-23T18:14:25Z</dcterms:created>
  <dcterms:modified xsi:type="dcterms:W3CDTF">2015-10-17T07:56:36Z</dcterms:modified>
</cp:coreProperties>
</file>