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92" r:id="rId14"/>
    <p:sldId id="270" r:id="rId15"/>
    <p:sldId id="271" r:id="rId16"/>
    <p:sldId id="272" r:id="rId17"/>
    <p:sldId id="273" r:id="rId18"/>
    <p:sldId id="276" r:id="rId19"/>
    <p:sldId id="274" r:id="rId20"/>
    <p:sldId id="282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0" r:id="rId3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9" d="100"/>
          <a:sy n="79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F1881-E331-4FFF-A990-EE500284B7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7EA0E70-2B1A-4932-9F0D-773C1D9AB200}">
      <dgm:prSet/>
      <dgm:spPr/>
      <dgm:t>
        <a:bodyPr/>
        <a:lstStyle/>
        <a:p>
          <a:pPr rtl="1"/>
          <a:r>
            <a:rPr lang="ar-SA" b="1" dirty="0"/>
            <a:t>مهارات توظيف الصوت </a:t>
          </a:r>
          <a:endParaRPr lang="en-US" dirty="0"/>
        </a:p>
      </dgm:t>
    </dgm:pt>
    <dgm:pt modelId="{7DEA9A0C-FD91-4A31-BF4B-9F6E76BE741B}" type="parTrans" cxnId="{F355479F-634B-45C3-B159-124054FFC8CA}">
      <dgm:prSet/>
      <dgm:spPr/>
      <dgm:t>
        <a:bodyPr/>
        <a:lstStyle/>
        <a:p>
          <a:pPr rtl="1"/>
          <a:endParaRPr lang="ar-SA"/>
        </a:p>
      </dgm:t>
    </dgm:pt>
    <dgm:pt modelId="{A2EE9D58-2993-4E63-BD53-633C8561A66C}" type="sibTrans" cxnId="{F355479F-634B-45C3-B159-124054FFC8CA}">
      <dgm:prSet/>
      <dgm:spPr/>
      <dgm:t>
        <a:bodyPr/>
        <a:lstStyle/>
        <a:p>
          <a:pPr rtl="1"/>
          <a:endParaRPr lang="ar-SA"/>
        </a:p>
      </dgm:t>
    </dgm:pt>
    <dgm:pt modelId="{28E86522-5B10-4ED9-8288-B4006DE6B862}">
      <dgm:prSet/>
      <dgm:spPr/>
      <dgm:t>
        <a:bodyPr/>
        <a:lstStyle/>
        <a:p>
          <a:pPr rtl="1"/>
          <a:r>
            <a:rPr lang="ar-SA" b="1" dirty="0"/>
            <a:t>مستوى الصوت</a:t>
          </a:r>
          <a:r>
            <a:rPr lang="ar-SA" dirty="0"/>
            <a:t>  (ارتفاع او انخفاض)</a:t>
          </a:r>
          <a:endParaRPr lang="en-US" dirty="0"/>
        </a:p>
      </dgm:t>
    </dgm:pt>
    <dgm:pt modelId="{5D11B494-5A39-4556-87A8-14DA130B012D}" type="parTrans" cxnId="{212ACB29-C3B4-4806-B120-19322DE9C15E}">
      <dgm:prSet/>
      <dgm:spPr/>
      <dgm:t>
        <a:bodyPr/>
        <a:lstStyle/>
        <a:p>
          <a:pPr rtl="1"/>
          <a:endParaRPr lang="ar-SA"/>
        </a:p>
      </dgm:t>
    </dgm:pt>
    <dgm:pt modelId="{943EEC3A-E71C-465B-8E8C-8B405761D100}" type="sibTrans" cxnId="{212ACB29-C3B4-4806-B120-19322DE9C15E}">
      <dgm:prSet/>
      <dgm:spPr/>
      <dgm:t>
        <a:bodyPr/>
        <a:lstStyle/>
        <a:p>
          <a:pPr rtl="1"/>
          <a:endParaRPr lang="ar-SA"/>
        </a:p>
      </dgm:t>
    </dgm:pt>
    <dgm:pt modelId="{EB48A7B7-1B92-469B-B209-BBF777B19C8C}">
      <dgm:prSet/>
      <dgm:spPr/>
      <dgm:t>
        <a:bodyPr/>
        <a:lstStyle/>
        <a:p>
          <a:pPr rtl="1"/>
          <a:r>
            <a:rPr lang="ar-SA" b="1" dirty="0"/>
            <a:t>معدل الإيقاع</a:t>
          </a:r>
          <a:r>
            <a:rPr lang="ar-SA" dirty="0"/>
            <a:t> (السرعة)  </a:t>
          </a:r>
          <a:endParaRPr lang="en-US" dirty="0"/>
        </a:p>
      </dgm:t>
    </dgm:pt>
    <dgm:pt modelId="{E6F627D7-E9C9-48F4-9D69-173A3705E946}" type="parTrans" cxnId="{48AE142F-1ABF-4039-A593-644AB39B7E47}">
      <dgm:prSet/>
      <dgm:spPr/>
      <dgm:t>
        <a:bodyPr/>
        <a:lstStyle/>
        <a:p>
          <a:pPr rtl="1"/>
          <a:endParaRPr lang="ar-SA"/>
        </a:p>
      </dgm:t>
    </dgm:pt>
    <dgm:pt modelId="{3A0F93F8-5B78-4C16-820D-8F1629DE53E5}" type="sibTrans" cxnId="{48AE142F-1ABF-4039-A593-644AB39B7E47}">
      <dgm:prSet/>
      <dgm:spPr/>
      <dgm:t>
        <a:bodyPr/>
        <a:lstStyle/>
        <a:p>
          <a:pPr rtl="1"/>
          <a:endParaRPr lang="ar-SA"/>
        </a:p>
      </dgm:t>
    </dgm:pt>
    <dgm:pt modelId="{C20B56C6-46FE-4F0C-B101-89727793D176}">
      <dgm:prSet/>
      <dgm:spPr/>
      <dgm:t>
        <a:bodyPr/>
        <a:lstStyle/>
        <a:p>
          <a:pPr rtl="1"/>
          <a:r>
            <a:rPr lang="ar-SA" b="1" dirty="0"/>
            <a:t>تنويع نبرة الصوت</a:t>
          </a:r>
          <a:r>
            <a:rPr lang="ar-SA" dirty="0"/>
            <a:t>    </a:t>
          </a:r>
          <a:endParaRPr lang="en-US" dirty="0"/>
        </a:p>
      </dgm:t>
    </dgm:pt>
    <dgm:pt modelId="{F729D5D4-487E-40A1-85DC-AC64D463F031}" type="parTrans" cxnId="{85D08231-C61C-44E6-8A79-72374B9FFE1D}">
      <dgm:prSet/>
      <dgm:spPr/>
      <dgm:t>
        <a:bodyPr/>
        <a:lstStyle/>
        <a:p>
          <a:pPr rtl="1"/>
          <a:endParaRPr lang="ar-SA"/>
        </a:p>
      </dgm:t>
    </dgm:pt>
    <dgm:pt modelId="{91BFE8A2-DA3A-4EBD-A03D-3C2C587088E3}" type="sibTrans" cxnId="{85D08231-C61C-44E6-8A79-72374B9FFE1D}">
      <dgm:prSet/>
      <dgm:spPr/>
      <dgm:t>
        <a:bodyPr/>
        <a:lstStyle/>
        <a:p>
          <a:pPr rtl="1"/>
          <a:endParaRPr lang="ar-SA"/>
        </a:p>
      </dgm:t>
    </dgm:pt>
    <dgm:pt modelId="{83F2172A-771A-42F5-96C0-5D4F6B4BA79D}">
      <dgm:prSet/>
      <dgm:spPr/>
      <dgm:t>
        <a:bodyPr/>
        <a:lstStyle/>
        <a:p>
          <a:pPr rtl="1"/>
          <a:r>
            <a:rPr lang="ar-SA" b="1" dirty="0"/>
            <a:t>إستعمال التشديد</a:t>
          </a:r>
          <a:r>
            <a:rPr lang="ar-SA" dirty="0"/>
            <a:t> </a:t>
          </a:r>
          <a:endParaRPr lang="en-US" dirty="0"/>
        </a:p>
      </dgm:t>
    </dgm:pt>
    <dgm:pt modelId="{F6E6BDF5-6FB3-4C2E-A5C7-57F7ECFC5BCF}" type="parTrans" cxnId="{7C65A627-0596-42AE-A495-6D10F9860641}">
      <dgm:prSet/>
      <dgm:spPr/>
      <dgm:t>
        <a:bodyPr/>
        <a:lstStyle/>
        <a:p>
          <a:pPr rtl="1"/>
          <a:endParaRPr lang="ar-SA"/>
        </a:p>
      </dgm:t>
    </dgm:pt>
    <dgm:pt modelId="{26186119-6D1B-4692-89C2-7B6B698CAEAA}" type="sibTrans" cxnId="{7C65A627-0596-42AE-A495-6D10F9860641}">
      <dgm:prSet/>
      <dgm:spPr/>
      <dgm:t>
        <a:bodyPr/>
        <a:lstStyle/>
        <a:p>
          <a:pPr rtl="1"/>
          <a:endParaRPr lang="ar-SA"/>
        </a:p>
      </dgm:t>
    </dgm:pt>
    <dgm:pt modelId="{420994F3-8F19-41D5-B56B-89CBCA0C477D}">
      <dgm:prSet/>
      <dgm:spPr/>
      <dgm:t>
        <a:bodyPr/>
        <a:lstStyle/>
        <a:p>
          <a:pPr rtl="1"/>
          <a:r>
            <a:rPr lang="ar-SA" b="1" dirty="0"/>
            <a:t>توظيف الوقفات (السكتات)</a:t>
          </a:r>
          <a:r>
            <a:rPr lang="ar-SA" dirty="0"/>
            <a:t>   </a:t>
          </a:r>
          <a:endParaRPr lang="en-US" dirty="0"/>
        </a:p>
      </dgm:t>
    </dgm:pt>
    <dgm:pt modelId="{7960DC66-8463-4D1C-BB22-47E3EACC2E0A}" type="parTrans" cxnId="{D76A150F-4F0D-4ABD-84BF-E8F95EB687ED}">
      <dgm:prSet/>
      <dgm:spPr/>
      <dgm:t>
        <a:bodyPr/>
        <a:lstStyle/>
        <a:p>
          <a:pPr rtl="1"/>
          <a:endParaRPr lang="ar-SA"/>
        </a:p>
      </dgm:t>
    </dgm:pt>
    <dgm:pt modelId="{01ED5629-6D1E-40C3-906A-CCCBBD1ACE39}" type="sibTrans" cxnId="{D76A150F-4F0D-4ABD-84BF-E8F95EB687ED}">
      <dgm:prSet/>
      <dgm:spPr/>
      <dgm:t>
        <a:bodyPr/>
        <a:lstStyle/>
        <a:p>
          <a:pPr rtl="1"/>
          <a:endParaRPr lang="ar-SA"/>
        </a:p>
      </dgm:t>
    </dgm:pt>
    <dgm:pt modelId="{50D5C024-8FE8-4889-AA86-E1EB6C1E8D2E}" type="pres">
      <dgm:prSet presAssocID="{245F1881-E331-4FFF-A990-EE500284B742}" presName="linear" presStyleCnt="0">
        <dgm:presLayoutVars>
          <dgm:dir/>
          <dgm:animLvl val="lvl"/>
          <dgm:resizeHandles val="exact"/>
        </dgm:presLayoutVars>
      </dgm:prSet>
      <dgm:spPr/>
    </dgm:pt>
    <dgm:pt modelId="{CBA1AB97-EC26-4F89-89D5-A3929D05D5D4}" type="pres">
      <dgm:prSet presAssocID="{17EA0E70-2B1A-4932-9F0D-773C1D9AB200}" presName="parentLin" presStyleCnt="0"/>
      <dgm:spPr/>
    </dgm:pt>
    <dgm:pt modelId="{7F406096-FF11-44C5-8F74-4BE1B7AAE60A}" type="pres">
      <dgm:prSet presAssocID="{17EA0E70-2B1A-4932-9F0D-773C1D9AB200}" presName="parentLeftMargin" presStyleLbl="node1" presStyleIdx="0" presStyleCnt="1"/>
      <dgm:spPr/>
    </dgm:pt>
    <dgm:pt modelId="{EFDB26C3-ABD8-48DA-8D43-750979507F6D}" type="pres">
      <dgm:prSet presAssocID="{17EA0E70-2B1A-4932-9F0D-773C1D9AB20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10A6943-437C-411A-939D-6F572485F6C2}" type="pres">
      <dgm:prSet presAssocID="{17EA0E70-2B1A-4932-9F0D-773C1D9AB200}" presName="negativeSpace" presStyleCnt="0"/>
      <dgm:spPr/>
    </dgm:pt>
    <dgm:pt modelId="{5B81528D-E55B-4D3E-A0DF-E4DFB4804B28}" type="pres">
      <dgm:prSet presAssocID="{17EA0E70-2B1A-4932-9F0D-773C1D9AB20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76A150F-4F0D-4ABD-84BF-E8F95EB687ED}" srcId="{17EA0E70-2B1A-4932-9F0D-773C1D9AB200}" destId="{420994F3-8F19-41D5-B56B-89CBCA0C477D}" srcOrd="4" destOrd="0" parTransId="{7960DC66-8463-4D1C-BB22-47E3EACC2E0A}" sibTransId="{01ED5629-6D1E-40C3-906A-CCCBBD1ACE39}"/>
    <dgm:cxn modelId="{7C65A627-0596-42AE-A495-6D10F9860641}" srcId="{17EA0E70-2B1A-4932-9F0D-773C1D9AB200}" destId="{83F2172A-771A-42F5-96C0-5D4F6B4BA79D}" srcOrd="3" destOrd="0" parTransId="{F6E6BDF5-6FB3-4C2E-A5C7-57F7ECFC5BCF}" sibTransId="{26186119-6D1B-4692-89C2-7B6B698CAEAA}"/>
    <dgm:cxn modelId="{212ACB29-C3B4-4806-B120-19322DE9C15E}" srcId="{17EA0E70-2B1A-4932-9F0D-773C1D9AB200}" destId="{28E86522-5B10-4ED9-8288-B4006DE6B862}" srcOrd="0" destOrd="0" parTransId="{5D11B494-5A39-4556-87A8-14DA130B012D}" sibTransId="{943EEC3A-E71C-465B-8E8C-8B405761D100}"/>
    <dgm:cxn modelId="{48AE142F-1ABF-4039-A593-644AB39B7E47}" srcId="{17EA0E70-2B1A-4932-9F0D-773C1D9AB200}" destId="{EB48A7B7-1B92-469B-B209-BBF777B19C8C}" srcOrd="1" destOrd="0" parTransId="{E6F627D7-E9C9-48F4-9D69-173A3705E946}" sibTransId="{3A0F93F8-5B78-4C16-820D-8F1629DE53E5}"/>
    <dgm:cxn modelId="{85D08231-C61C-44E6-8A79-72374B9FFE1D}" srcId="{17EA0E70-2B1A-4932-9F0D-773C1D9AB200}" destId="{C20B56C6-46FE-4F0C-B101-89727793D176}" srcOrd="2" destOrd="0" parTransId="{F729D5D4-487E-40A1-85DC-AC64D463F031}" sibTransId="{91BFE8A2-DA3A-4EBD-A03D-3C2C587088E3}"/>
    <dgm:cxn modelId="{C7733334-3CB8-41D5-8B93-24B898C3A189}" type="presOf" srcId="{420994F3-8F19-41D5-B56B-89CBCA0C477D}" destId="{5B81528D-E55B-4D3E-A0DF-E4DFB4804B28}" srcOrd="0" destOrd="4" presId="urn:microsoft.com/office/officeart/2005/8/layout/list1"/>
    <dgm:cxn modelId="{2878C041-7D31-4062-926D-2A66D2182646}" type="presOf" srcId="{EB48A7B7-1B92-469B-B209-BBF777B19C8C}" destId="{5B81528D-E55B-4D3E-A0DF-E4DFB4804B28}" srcOrd="0" destOrd="1" presId="urn:microsoft.com/office/officeart/2005/8/layout/list1"/>
    <dgm:cxn modelId="{CF7F8285-BD6D-4AAE-B318-E01B7EB0E23F}" type="presOf" srcId="{17EA0E70-2B1A-4932-9F0D-773C1D9AB200}" destId="{EFDB26C3-ABD8-48DA-8D43-750979507F6D}" srcOrd="1" destOrd="0" presId="urn:microsoft.com/office/officeart/2005/8/layout/list1"/>
    <dgm:cxn modelId="{F355479F-634B-45C3-B159-124054FFC8CA}" srcId="{245F1881-E331-4FFF-A990-EE500284B742}" destId="{17EA0E70-2B1A-4932-9F0D-773C1D9AB200}" srcOrd="0" destOrd="0" parTransId="{7DEA9A0C-FD91-4A31-BF4B-9F6E76BE741B}" sibTransId="{A2EE9D58-2993-4E63-BD53-633C8561A66C}"/>
    <dgm:cxn modelId="{921871B6-C4E4-487C-9F32-C10B33C795D5}" type="presOf" srcId="{C20B56C6-46FE-4F0C-B101-89727793D176}" destId="{5B81528D-E55B-4D3E-A0DF-E4DFB4804B28}" srcOrd="0" destOrd="2" presId="urn:microsoft.com/office/officeart/2005/8/layout/list1"/>
    <dgm:cxn modelId="{0E44F1BE-F804-417C-B401-52FB70336BA8}" type="presOf" srcId="{17EA0E70-2B1A-4932-9F0D-773C1D9AB200}" destId="{7F406096-FF11-44C5-8F74-4BE1B7AAE60A}" srcOrd="0" destOrd="0" presId="urn:microsoft.com/office/officeart/2005/8/layout/list1"/>
    <dgm:cxn modelId="{F6F526C0-2D9C-4193-89C8-F5DF34A93B36}" type="presOf" srcId="{28E86522-5B10-4ED9-8288-B4006DE6B862}" destId="{5B81528D-E55B-4D3E-A0DF-E4DFB4804B28}" srcOrd="0" destOrd="0" presId="urn:microsoft.com/office/officeart/2005/8/layout/list1"/>
    <dgm:cxn modelId="{50E5A4F6-FBDD-46A4-895F-C06AC1E62A76}" type="presOf" srcId="{83F2172A-771A-42F5-96C0-5D4F6B4BA79D}" destId="{5B81528D-E55B-4D3E-A0DF-E4DFB4804B28}" srcOrd="0" destOrd="3" presId="urn:microsoft.com/office/officeart/2005/8/layout/list1"/>
    <dgm:cxn modelId="{21C9C1F6-48B2-4550-8ABC-A291DE850615}" type="presOf" srcId="{245F1881-E331-4FFF-A990-EE500284B742}" destId="{50D5C024-8FE8-4889-AA86-E1EB6C1E8D2E}" srcOrd="0" destOrd="0" presId="urn:microsoft.com/office/officeart/2005/8/layout/list1"/>
    <dgm:cxn modelId="{80A2F052-75EE-460C-BAF9-DCD257D771AB}" type="presParOf" srcId="{50D5C024-8FE8-4889-AA86-E1EB6C1E8D2E}" destId="{CBA1AB97-EC26-4F89-89D5-A3929D05D5D4}" srcOrd="0" destOrd="0" presId="urn:microsoft.com/office/officeart/2005/8/layout/list1"/>
    <dgm:cxn modelId="{98C95865-4F59-4C83-821B-6C034B9F8EA6}" type="presParOf" srcId="{CBA1AB97-EC26-4F89-89D5-A3929D05D5D4}" destId="{7F406096-FF11-44C5-8F74-4BE1B7AAE60A}" srcOrd="0" destOrd="0" presId="urn:microsoft.com/office/officeart/2005/8/layout/list1"/>
    <dgm:cxn modelId="{81B7A9EC-FD49-4DE6-81F0-5D40545CD51B}" type="presParOf" srcId="{CBA1AB97-EC26-4F89-89D5-A3929D05D5D4}" destId="{EFDB26C3-ABD8-48DA-8D43-750979507F6D}" srcOrd="1" destOrd="0" presId="urn:microsoft.com/office/officeart/2005/8/layout/list1"/>
    <dgm:cxn modelId="{374F7DCB-AA25-4FAE-96E2-19E682DA2388}" type="presParOf" srcId="{50D5C024-8FE8-4889-AA86-E1EB6C1E8D2E}" destId="{C10A6943-437C-411A-939D-6F572485F6C2}" srcOrd="1" destOrd="0" presId="urn:microsoft.com/office/officeart/2005/8/layout/list1"/>
    <dgm:cxn modelId="{E074B81B-7A60-41A4-8F8A-0287FEDB3F05}" type="presParOf" srcId="{50D5C024-8FE8-4889-AA86-E1EB6C1E8D2E}" destId="{5B81528D-E55B-4D3E-A0DF-E4DFB4804B2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1528D-E55B-4D3E-A0DF-E4DFB4804B28}">
      <dsp:nvSpPr>
        <dsp:cNvPr id="0" name=""/>
        <dsp:cNvSpPr/>
      </dsp:nvSpPr>
      <dsp:spPr>
        <a:xfrm>
          <a:off x="0" y="554559"/>
          <a:ext cx="6096000" cy="342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666496" rIns="473117" bIns="227584" numCol="1" spcCol="1270" anchor="t" anchorCtr="0">
          <a:noAutofit/>
        </a:bodyPr>
        <a:lstStyle/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200" b="1" kern="1200" dirty="0"/>
            <a:t>مستوى الصوت</a:t>
          </a:r>
          <a:r>
            <a:rPr lang="ar-SA" sz="3200" kern="1200" dirty="0"/>
            <a:t>  (ارتفاع او انخفاض)</a:t>
          </a:r>
          <a:endParaRPr lang="en-US" sz="3200" kern="1200" dirty="0"/>
        </a:p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200" b="1" kern="1200" dirty="0"/>
            <a:t>معدل الإيقاع</a:t>
          </a:r>
          <a:r>
            <a:rPr lang="ar-SA" sz="3200" kern="1200" dirty="0"/>
            <a:t> (السرعة)  </a:t>
          </a:r>
          <a:endParaRPr lang="en-US" sz="3200" kern="1200" dirty="0"/>
        </a:p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200" b="1" kern="1200" dirty="0"/>
            <a:t>تنويع نبرة الصوت</a:t>
          </a:r>
          <a:r>
            <a:rPr lang="ar-SA" sz="3200" kern="1200" dirty="0"/>
            <a:t>    </a:t>
          </a:r>
          <a:endParaRPr lang="en-US" sz="3200" kern="1200" dirty="0"/>
        </a:p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200" b="1" kern="1200" dirty="0"/>
            <a:t>إستعمال التشديد</a:t>
          </a:r>
          <a:r>
            <a:rPr lang="ar-SA" sz="3200" kern="1200" dirty="0"/>
            <a:t> </a:t>
          </a:r>
          <a:endParaRPr lang="en-US" sz="3200" kern="1200" dirty="0"/>
        </a:p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200" b="1" kern="1200" dirty="0"/>
            <a:t>توظيف الوقفات (السكتات)</a:t>
          </a:r>
          <a:r>
            <a:rPr lang="ar-SA" sz="3200" kern="1200" dirty="0"/>
            <a:t>   </a:t>
          </a:r>
          <a:endParaRPr lang="en-US" sz="3200" kern="1200" dirty="0"/>
        </a:p>
      </dsp:txBody>
      <dsp:txXfrm>
        <a:off x="0" y="554559"/>
        <a:ext cx="6096000" cy="3427200"/>
      </dsp:txXfrm>
    </dsp:sp>
    <dsp:sp modelId="{EFDB26C3-ABD8-48DA-8D43-750979507F6D}">
      <dsp:nvSpPr>
        <dsp:cNvPr id="0" name=""/>
        <dsp:cNvSpPr/>
      </dsp:nvSpPr>
      <dsp:spPr>
        <a:xfrm>
          <a:off x="304800" y="82239"/>
          <a:ext cx="426720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مهارات توظيف الصوت </a:t>
          </a:r>
          <a:endParaRPr lang="en-US" sz="3200" kern="1200" dirty="0"/>
        </a:p>
      </dsp:txBody>
      <dsp:txXfrm>
        <a:off x="350914" y="128353"/>
        <a:ext cx="4174972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377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223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08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01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774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522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625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47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496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21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603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5176-6BA9-4AC6-A405-4781C0C72191}" type="datetimeFigureOut">
              <a:rPr lang="ar-SA" smtClean="0"/>
              <a:t>23/02/1439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EF2F-E37A-42D2-A663-A7B0933F78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100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fhXWkPodQ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fhXWkPodQ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مهارات الاتصال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A" dirty="0"/>
              <a:t>101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1754" r="15768"/>
          <a:stretch/>
        </p:blipFill>
        <p:spPr bwMode="auto">
          <a:xfrm>
            <a:off x="-3126" y="0"/>
            <a:ext cx="926639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7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14656" r="8275" b="6249"/>
          <a:stretch/>
        </p:blipFill>
        <p:spPr bwMode="auto">
          <a:xfrm>
            <a:off x="467544" y="939993"/>
            <a:ext cx="8044415" cy="52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08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42565" r="9365" b="14870"/>
          <a:stretch/>
        </p:blipFill>
        <p:spPr bwMode="auto">
          <a:xfrm>
            <a:off x="388393" y="1772816"/>
            <a:ext cx="8513379" cy="31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46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2615" r="19907" b="6249"/>
          <a:stretch/>
        </p:blipFill>
        <p:spPr bwMode="auto">
          <a:xfrm>
            <a:off x="557885" y="922799"/>
            <a:ext cx="7758531" cy="52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3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0046-480D-4EB9-91F3-B4AA21EC974D}"/>
              </a:ext>
            </a:extLst>
          </p:cNvPr>
          <p:cNvSpPr txBox="1"/>
          <p:nvPr/>
        </p:nvSpPr>
        <p:spPr>
          <a:xfrm>
            <a:off x="1403648" y="19888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المحاضرة القادمة.....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169513" y="2195789"/>
            <a:ext cx="8725956" cy="2207172"/>
            <a:chOff x="169513" y="2195789"/>
            <a:chExt cx="8725956" cy="220717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3" t="57113" r="20392" b="12715"/>
            <a:stretch/>
          </p:blipFill>
          <p:spPr bwMode="auto">
            <a:xfrm>
              <a:off x="192903" y="2195789"/>
              <a:ext cx="8702566" cy="220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مستطيل 1"/>
            <p:cNvSpPr/>
            <p:nvPr/>
          </p:nvSpPr>
          <p:spPr>
            <a:xfrm>
              <a:off x="169513" y="2195789"/>
              <a:ext cx="2664296" cy="450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/>
                <a:t>الاتصال البصري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80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24569" r="15788" b="30388"/>
          <a:stretch/>
        </p:blipFill>
        <p:spPr bwMode="auto">
          <a:xfrm>
            <a:off x="36953" y="1916832"/>
            <a:ext cx="895793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A386F8-1A67-404F-8722-1A29206BC69E}"/>
              </a:ext>
            </a:extLst>
          </p:cNvPr>
          <p:cNvSpPr txBox="1"/>
          <p:nvPr/>
        </p:nvSpPr>
        <p:spPr>
          <a:xfrm>
            <a:off x="36953" y="1772816"/>
            <a:ext cx="2736304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اللغة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4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8319" r="13364" b="7758"/>
          <a:stretch/>
        </p:blipFill>
        <p:spPr bwMode="auto">
          <a:xfrm>
            <a:off x="539552" y="1101461"/>
            <a:ext cx="815600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41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8035453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96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9" t="18319" b="72629"/>
          <a:stretch/>
        </p:blipFill>
        <p:spPr bwMode="auto">
          <a:xfrm>
            <a:off x="5580112" y="260648"/>
            <a:ext cx="3315357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5" t="27155" r="8032" b="41595"/>
          <a:stretch/>
        </p:blipFill>
        <p:spPr bwMode="auto">
          <a:xfrm>
            <a:off x="114697" y="1556792"/>
            <a:ext cx="891806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9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4" t="18535" r="6578" b="7759"/>
          <a:stretch/>
        </p:blipFill>
        <p:spPr bwMode="auto">
          <a:xfrm>
            <a:off x="-42985" y="250926"/>
            <a:ext cx="9215129" cy="660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88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1381" r="62344" b="4665"/>
          <a:stretch/>
        </p:blipFill>
        <p:spPr bwMode="auto">
          <a:xfrm>
            <a:off x="2506283" y="908720"/>
            <a:ext cx="3024336" cy="52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332656"/>
            <a:ext cx="250628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808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55172" r="30612" b="11207"/>
          <a:stretch/>
        </p:blipFill>
        <p:spPr bwMode="auto">
          <a:xfrm>
            <a:off x="1547664" y="-21696"/>
            <a:ext cx="8020396" cy="245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2E2136-8143-42E4-A2FC-7EE577DB4000}"/>
              </a:ext>
            </a:extLst>
          </p:cNvPr>
          <p:cNvSpPr/>
          <p:nvPr/>
        </p:nvSpPr>
        <p:spPr>
          <a:xfrm>
            <a:off x="2627784" y="404664"/>
            <a:ext cx="325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https://youtu.be/wfhXWkPodQ4</a:t>
            </a:r>
          </a:p>
        </p:txBody>
      </p:sp>
      <p:pic>
        <p:nvPicPr>
          <p:cNvPr id="3" name="wfhXWkPodQ4">
            <a:hlinkClick r:id="" action="ppaction://media"/>
            <a:extLst>
              <a:ext uri="{FF2B5EF4-FFF2-40B4-BE49-F238E27FC236}">
                <a16:creationId xmlns:a16="http://schemas.microsoft.com/office/drawing/2014/main" id="{5DAA10B0-36B2-443B-AA4B-20FEC398E1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68152" y="2024844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16594" r="31417" b="34267"/>
          <a:stretch/>
        </p:blipFill>
        <p:spPr bwMode="auto">
          <a:xfrm>
            <a:off x="539552" y="1124744"/>
            <a:ext cx="842462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790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258310" y="764704"/>
            <a:ext cx="8716598" cy="4824536"/>
            <a:chOff x="258310" y="764704"/>
            <a:chExt cx="8716598" cy="482453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6" t="39224" r="37961" b="9483"/>
            <a:stretch/>
          </p:blipFill>
          <p:spPr bwMode="auto">
            <a:xfrm>
              <a:off x="258310" y="764704"/>
              <a:ext cx="8716598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4" t="55119" r="61609" b="39853"/>
            <a:stretch/>
          </p:blipFill>
          <p:spPr bwMode="auto">
            <a:xfrm>
              <a:off x="5292080" y="3813308"/>
              <a:ext cx="3484180" cy="32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5958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13577" r="3913" b="75647"/>
          <a:stretch/>
        </p:blipFill>
        <p:spPr bwMode="auto">
          <a:xfrm>
            <a:off x="4283968" y="332656"/>
            <a:ext cx="4745421" cy="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9" t="40194" r="5531" b="6357"/>
          <a:stretch/>
        </p:blipFill>
        <p:spPr bwMode="auto">
          <a:xfrm>
            <a:off x="374119" y="1484784"/>
            <a:ext cx="849694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67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13577" r="3913" b="75647"/>
          <a:stretch/>
        </p:blipFill>
        <p:spPr bwMode="auto">
          <a:xfrm>
            <a:off x="4283968" y="332656"/>
            <a:ext cx="4745421" cy="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64009" r="4882" b="9913"/>
          <a:stretch/>
        </p:blipFill>
        <p:spPr bwMode="auto">
          <a:xfrm>
            <a:off x="788276" y="1518623"/>
            <a:ext cx="7725103" cy="190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4978" r="31461" b="58297"/>
          <a:stretch/>
        </p:blipFill>
        <p:spPr bwMode="auto">
          <a:xfrm>
            <a:off x="788276" y="3429000"/>
            <a:ext cx="7693572" cy="195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8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13577" r="3913" b="75647"/>
          <a:stretch/>
        </p:blipFill>
        <p:spPr bwMode="auto">
          <a:xfrm>
            <a:off x="4283968" y="332656"/>
            <a:ext cx="4745421" cy="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40302" r="30602" b="7974"/>
          <a:stretch/>
        </p:blipFill>
        <p:spPr bwMode="auto">
          <a:xfrm>
            <a:off x="683568" y="1700808"/>
            <a:ext cx="7988865" cy="378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70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الاتصال اللفظي المكتوب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t="40518" r="5245" b="11852"/>
          <a:stretch/>
        </p:blipFill>
        <p:spPr bwMode="auto">
          <a:xfrm>
            <a:off x="-1" y="1412776"/>
            <a:ext cx="8923217" cy="40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807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20043" r="33721" b="28448"/>
          <a:stretch/>
        </p:blipFill>
        <p:spPr bwMode="auto">
          <a:xfrm>
            <a:off x="84869" y="1484784"/>
            <a:ext cx="9026642" cy="427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94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51509" r="36264" b="6250"/>
          <a:stretch/>
        </p:blipFill>
        <p:spPr bwMode="auto">
          <a:xfrm>
            <a:off x="319001" y="1700808"/>
            <a:ext cx="852853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330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26940" r="12031" b="31250"/>
          <a:stretch/>
        </p:blipFill>
        <p:spPr bwMode="auto">
          <a:xfrm>
            <a:off x="395536" y="1772816"/>
            <a:ext cx="8362953" cy="385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4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1243" r="17025" b="72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55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26077" r="10093" b="15949"/>
          <a:stretch/>
        </p:blipFill>
        <p:spPr bwMode="auto">
          <a:xfrm>
            <a:off x="827584" y="1052735"/>
            <a:ext cx="8169910" cy="504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772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16029" r="4635" b="7032"/>
          <a:stretch/>
        </p:blipFill>
        <p:spPr bwMode="auto">
          <a:xfrm>
            <a:off x="504497" y="1052736"/>
            <a:ext cx="847935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246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17456" r="6215" b="71935"/>
          <a:stretch/>
        </p:blipFill>
        <p:spPr bwMode="auto">
          <a:xfrm>
            <a:off x="539552" y="276674"/>
            <a:ext cx="8749862" cy="7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7" t="17516" r="7227" b="51013"/>
          <a:stretch/>
        </p:blipFill>
        <p:spPr bwMode="auto">
          <a:xfrm>
            <a:off x="179512" y="1628800"/>
            <a:ext cx="87849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24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17456" r="6215" b="71935"/>
          <a:stretch/>
        </p:blipFill>
        <p:spPr bwMode="auto">
          <a:xfrm>
            <a:off x="539552" y="276674"/>
            <a:ext cx="8749862" cy="7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7" t="49137" r="7227" b="27908"/>
          <a:stretch/>
        </p:blipFill>
        <p:spPr bwMode="auto">
          <a:xfrm>
            <a:off x="525032" y="1700808"/>
            <a:ext cx="8208692" cy="383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9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53878" r="7912" b="9268"/>
          <a:stretch/>
        </p:blipFill>
        <p:spPr bwMode="auto">
          <a:xfrm>
            <a:off x="867103" y="2204864"/>
            <a:ext cx="7409793" cy="26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73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45690" r="28146" b="8837"/>
          <a:stretch/>
        </p:blipFill>
        <p:spPr bwMode="auto">
          <a:xfrm>
            <a:off x="251520" y="1576552"/>
            <a:ext cx="8285546" cy="408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مهارات الإرسال ، تشمل:</a:t>
            </a:r>
          </a:p>
        </p:txBody>
      </p:sp>
    </p:spTree>
    <p:extLst>
      <p:ext uri="{BB962C8B-B14F-4D97-AF65-F5344CB8AC3E}">
        <p14:creationId xmlns:p14="http://schemas.microsoft.com/office/powerpoint/2010/main" val="111832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SA" b="1" dirty="0"/>
              <a:t>تعريف الاتصال </a:t>
            </a:r>
            <a:r>
              <a:rPr lang="ar-SA" b="1" dirty="0">
                <a:highlight>
                  <a:srgbClr val="00FF00"/>
                </a:highlight>
              </a:rPr>
              <a:t>اللفظي المنطوق </a:t>
            </a:r>
            <a:r>
              <a:rPr lang="ar-SA" b="1" dirty="0"/>
              <a:t>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ar-SA" sz="4000" dirty="0"/>
              <a:t>هو </a:t>
            </a:r>
            <a:r>
              <a:rPr lang="ar-SA" sz="4000" u="sng" dirty="0"/>
              <a:t>تبادل اللغة المنطوقة </a:t>
            </a:r>
            <a:r>
              <a:rPr lang="ar-SA" sz="4000" dirty="0"/>
              <a:t>بين أطراف الاتصال </a:t>
            </a:r>
          </a:p>
          <a:p>
            <a:pPr algn="just"/>
            <a:endParaRPr lang="ar-SA" sz="4000" dirty="0"/>
          </a:p>
          <a:p>
            <a:pPr algn="just"/>
            <a:r>
              <a:rPr lang="ar-SA" sz="4000" dirty="0"/>
              <a:t>للوصول إلى أكبر قدر من </a:t>
            </a:r>
            <a:r>
              <a:rPr lang="ar-SA" sz="4000" u="sng" dirty="0"/>
              <a:t>الفهم المشترك </a:t>
            </a:r>
            <a:r>
              <a:rPr lang="ar-SA" sz="4000" dirty="0"/>
              <a:t>للمعنى الذي تثيره الألفاظ لدى أطراف الاتصال.</a:t>
            </a:r>
          </a:p>
        </p:txBody>
      </p:sp>
    </p:spTree>
    <p:extLst>
      <p:ext uri="{BB962C8B-B14F-4D97-AF65-F5344CB8AC3E}">
        <p14:creationId xmlns:p14="http://schemas.microsoft.com/office/powerpoint/2010/main" val="238998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ar-SA" b="1" dirty="0"/>
              <a:t>مميزات الاتصال اللفظي المنطوق :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sz="3600" dirty="0"/>
              <a:t>الاتصال اللفظي المنطوق هو: وسيلة </a:t>
            </a:r>
            <a:r>
              <a:rPr lang="ar-SA" sz="3600" b="1" u="sng" dirty="0">
                <a:solidFill>
                  <a:srgbClr val="00B050"/>
                </a:solidFill>
              </a:rPr>
              <a:t>شائعة</a:t>
            </a:r>
            <a:r>
              <a:rPr lang="ar-SA" sz="3600" dirty="0"/>
              <a:t> في التواصل 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ar-SA" sz="3600" dirty="0"/>
              <a:t>إن  </a:t>
            </a:r>
            <a:r>
              <a:rPr lang="ar-SA" sz="3600" b="1" u="sng" dirty="0">
                <a:solidFill>
                  <a:srgbClr val="00B050"/>
                </a:solidFill>
              </a:rPr>
              <a:t>التوافق في اللغة </a:t>
            </a:r>
            <a:r>
              <a:rPr lang="ar-SA" sz="3600" dirty="0"/>
              <a:t>شرط أساسي لحدوثه 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ar-SA" sz="3600" dirty="0"/>
              <a:t>الإتصال اللفظي المنطوق يعتمد على </a:t>
            </a:r>
            <a:r>
              <a:rPr lang="ar-SA" sz="3600" b="1" u="sng" dirty="0">
                <a:solidFill>
                  <a:srgbClr val="00B050"/>
                </a:solidFill>
              </a:rPr>
              <a:t>الثروة اللغوية</a:t>
            </a:r>
            <a:r>
              <a:rPr lang="ar-SA" sz="3600" dirty="0"/>
              <a:t> لدى المتحدث 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ar-SA" sz="3600" dirty="0"/>
              <a:t>الاتصال اللفظي المنطوق </a:t>
            </a:r>
            <a:r>
              <a:rPr lang="ar-SA" sz="3600" b="1" u="sng" dirty="0">
                <a:solidFill>
                  <a:srgbClr val="00B050"/>
                </a:solidFill>
              </a:rPr>
              <a:t>يتأثر</a:t>
            </a:r>
            <a:r>
              <a:rPr lang="ar-SA" sz="3600" dirty="0"/>
              <a:t> بشكل واضح </a:t>
            </a:r>
            <a:r>
              <a:rPr lang="ar-SA" sz="3600" b="1" u="sng" dirty="0">
                <a:solidFill>
                  <a:srgbClr val="00B050"/>
                </a:solidFill>
              </a:rPr>
              <a:t>بالعوامل غير اللفظية </a:t>
            </a:r>
          </a:p>
        </p:txBody>
      </p:sp>
    </p:spTree>
    <p:extLst>
      <p:ext uri="{BB962C8B-B14F-4D97-AF65-F5344CB8AC3E}">
        <p14:creationId xmlns:p14="http://schemas.microsoft.com/office/powerpoint/2010/main" val="385787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4655" r="26450" b="52155"/>
          <a:stretch/>
        </p:blipFill>
        <p:spPr bwMode="auto">
          <a:xfrm>
            <a:off x="323528" y="1700808"/>
            <a:ext cx="8655269" cy="24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04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47414" r="29722" b="19397"/>
          <a:stretch/>
        </p:blipFill>
        <p:spPr bwMode="auto">
          <a:xfrm>
            <a:off x="0" y="17528"/>
            <a:ext cx="8639503" cy="24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7D80C5-27BA-4AAA-8A00-D17561908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30"/>
          <a:stretch/>
        </p:blipFill>
        <p:spPr>
          <a:xfrm>
            <a:off x="1331640" y="2348880"/>
            <a:ext cx="658822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5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50431" r="29722" b="32327"/>
          <a:stretch/>
        </p:blipFill>
        <p:spPr bwMode="auto">
          <a:xfrm>
            <a:off x="323528" y="1124744"/>
            <a:ext cx="8387256" cy="12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www.lillysourcream.com/wp-content/uploads/2012/04/yes-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9678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مخصص 4">
      <a:majorFont>
        <a:latin typeface="Calibri"/>
        <a:ea typeface=""/>
        <a:cs typeface="AL-Mohanad Bold"/>
      </a:majorFont>
      <a:minorFont>
        <a:latin typeface="Calibri"/>
        <a:ea typeface=""/>
        <a:cs typeface="AL-Sare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13013</TotalTime>
  <Words>115</Words>
  <Application>Microsoft Office PowerPoint</Application>
  <PresentationFormat>On-screen Show (4:3)</PresentationFormat>
  <Paragraphs>23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AL-Mohanad Bold</vt:lpstr>
      <vt:lpstr>AL-Sarem</vt:lpstr>
      <vt:lpstr>Arial</vt:lpstr>
      <vt:lpstr>Calibri</vt:lpstr>
      <vt:lpstr>نسق Office</vt:lpstr>
      <vt:lpstr>مهارات الاتصال</vt:lpstr>
      <vt:lpstr>PowerPoint Presentation</vt:lpstr>
      <vt:lpstr>PowerPoint Presentation</vt:lpstr>
      <vt:lpstr>مهارات الإرسال ، تشمل:</vt:lpstr>
      <vt:lpstr>تعريف الاتصال اللفظي المنطوق :</vt:lpstr>
      <vt:lpstr>مميزات الاتصال اللفظي المنطوق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الاتصال اللفظي المكتوب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مهارات الاتصال</dc:title>
  <dc:creator>da</dc:creator>
  <cp:lastModifiedBy>Mohammad Abuljadail</cp:lastModifiedBy>
  <cp:revision>49</cp:revision>
  <dcterms:created xsi:type="dcterms:W3CDTF">2014-09-10T16:34:07Z</dcterms:created>
  <dcterms:modified xsi:type="dcterms:W3CDTF">2017-11-20T10:31:00Z</dcterms:modified>
</cp:coreProperties>
</file>