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5400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315"/>
    <a:srgbClr val="B470AF"/>
    <a:srgbClr val="EF5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237197"/>
            <a:ext cx="4590574" cy="263188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970580"/>
            <a:ext cx="4050506" cy="1825171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8052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88455"/>
            <a:ext cx="2734092" cy="5372269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660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756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402483"/>
            <a:ext cx="116452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402483"/>
            <a:ext cx="3426053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2011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320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C79A3-62F8-49CB-98E8-3D7C99AFE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34" r="29922"/>
          <a:stretch/>
        </p:blipFill>
        <p:spPr>
          <a:xfrm>
            <a:off x="-1" y="0"/>
            <a:ext cx="54006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884671"/>
            <a:ext cx="4658082" cy="31446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5059035"/>
            <a:ext cx="4658082" cy="1653678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082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2012414"/>
            <a:ext cx="2295287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2012414"/>
            <a:ext cx="2295287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2515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02484"/>
            <a:ext cx="4658082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853171"/>
            <a:ext cx="2284738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761381"/>
            <a:ext cx="22847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853171"/>
            <a:ext cx="2295990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761381"/>
            <a:ext cx="2295990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8006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2536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209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88455"/>
            <a:ext cx="2734092" cy="5372269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29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402484"/>
            <a:ext cx="465808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2012414"/>
            <a:ext cx="465808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31B19-CA7F-4F6A-8ACC-937D46904E1C}" type="datetimeFigureOut">
              <a:rPr lang="ar-AE" smtClean="0"/>
              <a:t>21/06/1443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7006700"/>
            <a:ext cx="18227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E46C-74C3-4DD9-9631-4F3D58682B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0093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540045" rtl="1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r" defTabSz="540045" rtl="1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r" defTabSz="540045" rtl="1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r" defTabSz="540045" rtl="1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zaina_almarzooqi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4FDC7D7-0289-4998-89F0-14EFDDBA5437}"/>
              </a:ext>
            </a:extLst>
          </p:cNvPr>
          <p:cNvSpPr txBox="1"/>
          <p:nvPr/>
        </p:nvSpPr>
        <p:spPr>
          <a:xfrm>
            <a:off x="491723" y="2843491"/>
            <a:ext cx="2077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1000" dirty="0">
                <a:solidFill>
                  <a:srgbClr val="0070C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https://t.me/zaina_almarzooqi</a:t>
            </a:r>
            <a:endParaRPr lang="ar-AE" sz="1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427292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376794" y="5933553"/>
            <a:ext cx="27847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تسعة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9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EF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D79F852-BA12-4BCC-9FE8-91CDD508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7" y="2424549"/>
            <a:ext cx="1320940" cy="1320940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740924C7-C3CA-492A-A3AD-40E55081A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" y="2410236"/>
            <a:ext cx="1335253" cy="1335253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8CCC3028-0E4D-4007-9A71-C7B480489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7" y="2458897"/>
            <a:ext cx="1320940" cy="1320940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42D8C98E-8E6D-4102-98E8-53B3A6750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44" y="2444584"/>
            <a:ext cx="1335253" cy="1335253"/>
          </a:xfrm>
          <a:prstGeom prst="rect">
            <a:avLst/>
          </a:prstGeom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849A79FD-BBA2-4D9E-831B-33CD8BD54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91" y="3738021"/>
            <a:ext cx="1320940" cy="1320940"/>
          </a:xfrm>
          <a:prstGeom prst="rect">
            <a:avLst/>
          </a:prstGeom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D915E1ED-8F72-41FF-9408-C5688BCDE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" y="3723708"/>
            <a:ext cx="1335253" cy="1335253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3C9838B3-D26E-41EA-AA0F-750B2FA77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11" y="3772369"/>
            <a:ext cx="1320940" cy="1320940"/>
          </a:xfrm>
          <a:prstGeom prst="rect">
            <a:avLst/>
          </a:prstGeom>
        </p:spPr>
      </p:pic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7A5C4B6-D1C8-4E1C-B343-D6D62F39A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58" y="3758056"/>
            <a:ext cx="1335253" cy="1335253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BF23988D-5571-49D9-B692-6DDF46C43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74" y="4968172"/>
            <a:ext cx="1320940" cy="13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5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374390" y="5933553"/>
            <a:ext cx="2789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عشرة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14380" y="13630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dirty="0">
                <a:ln w="0"/>
              </a:rPr>
              <a:t>10</a:t>
            </a:r>
            <a:endParaRPr lang="en-US" sz="199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Picture 3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D8F55E6C-6D2E-442D-9342-DA54EE8D9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3" y="2728179"/>
            <a:ext cx="579347" cy="1626122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2D08B3DE-0FDF-431F-A687-BA4549E7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10" y="2728179"/>
            <a:ext cx="579347" cy="1626122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AF537E38-8D54-47EC-90D6-5103E07B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7" y="2728179"/>
            <a:ext cx="579347" cy="1626122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C889B75E-1827-48EB-AFF9-6BF4EA080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2728179"/>
            <a:ext cx="579347" cy="1626122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1610D0A4-762C-4A07-BF5A-B58E4A282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65" y="2728179"/>
            <a:ext cx="579347" cy="1626122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53F0DE6D-D13F-4489-8944-AFC00D586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3" y="4403460"/>
            <a:ext cx="579347" cy="1626122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7CEF3C01-5E92-478D-8405-0F2FF29B4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10" y="4403460"/>
            <a:ext cx="579347" cy="1626122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AC4B93FD-F4AB-443F-A6D0-EF6A72762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7" y="4403460"/>
            <a:ext cx="579347" cy="1626122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A7668CF9-8081-4433-9A15-3A08C98D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4403460"/>
            <a:ext cx="579347" cy="1626122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B2F71D48-6123-4DCA-AD33-424AC8DF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65" y="4403460"/>
            <a:ext cx="579347" cy="16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589290" y="5933553"/>
            <a:ext cx="40030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أحد عشر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14380" y="13630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11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13119A20-1AD1-45BC-A8AA-12D43F94B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2" y="2851355"/>
            <a:ext cx="759461" cy="1036947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5B70781A-0C20-4AC3-B9E4-5C61DDE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20" y="2860877"/>
            <a:ext cx="759461" cy="1036947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2F8CC8A-EE69-461C-80C7-7B1C9E3A7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81" y="2860877"/>
            <a:ext cx="759461" cy="1036947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96B483E-21C7-40A4-B44C-390FE37F9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59" y="2870399"/>
            <a:ext cx="759461" cy="1036947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22413E41-0D7B-423D-9D57-F0D48DEEA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67" y="2870399"/>
            <a:ext cx="759461" cy="1036947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584F0D7B-B55D-4F03-BB9A-55C9618A5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" y="4022951"/>
            <a:ext cx="759461" cy="1036947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3DAD8F7F-10D9-4DAB-A4F2-7BE31F719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4" y="4032473"/>
            <a:ext cx="759461" cy="1036947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17F30E36-3511-4932-A2C1-226B48EC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35" y="4032473"/>
            <a:ext cx="759461" cy="1036947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B507D322-CA61-474B-A3CE-F536A5C0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13" y="4041995"/>
            <a:ext cx="759461" cy="1036947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766FE91E-DE38-453C-80A8-132CA93B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21" y="4041995"/>
            <a:ext cx="759461" cy="103694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2D924A44-703E-4EEF-9175-904C48661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80" y="5059898"/>
            <a:ext cx="759461" cy="10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798906" y="6209922"/>
            <a:ext cx="389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ا</a:t>
            </a:r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ثنا عشر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14297" y="-353301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12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FC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FC6A891A-E1DC-433A-8E8C-9C20E3C2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1" y="2181988"/>
            <a:ext cx="906551" cy="1238842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2B14A117-361F-48A8-B47B-B2E6416F2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10">
            <a:off x="1426391" y="2228299"/>
            <a:ext cx="914357" cy="1251108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D5DA6877-4E4E-463E-B11A-AD0A2CFE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308">
            <a:off x="2738624" y="2198452"/>
            <a:ext cx="906551" cy="1238842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A025C0A0-0D39-4E73-A310-650F941DA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242">
            <a:off x="4118751" y="2098927"/>
            <a:ext cx="914357" cy="1251108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6C2B1697-3A6C-4377-B209-5BC70270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10" y="3683879"/>
            <a:ext cx="906551" cy="1238842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70888EB0-12AD-4DEA-B472-2BE12E0E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10">
            <a:off x="462217" y="3573935"/>
            <a:ext cx="914357" cy="1251108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18E7A36E-AAB5-4833-B283-3A22D2D1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308">
            <a:off x="3964379" y="3439468"/>
            <a:ext cx="906551" cy="1238842"/>
          </a:xfrm>
          <a:prstGeom prst="rect">
            <a:avLst/>
          </a:prstGeom>
        </p:spPr>
      </p:pic>
      <p:pic>
        <p:nvPicPr>
          <p:cNvPr id="26" name="Picture 25" descr="Shape, circle&#10;&#10;Description automatically generated">
            <a:extLst>
              <a:ext uri="{FF2B5EF4-FFF2-40B4-BE49-F238E27FC236}">
                <a16:creationId xmlns:a16="http://schemas.microsoft.com/office/drawing/2014/main" id="{55219A03-AAC8-499A-B422-77901319E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242">
            <a:off x="2724624" y="3557649"/>
            <a:ext cx="914357" cy="1251108"/>
          </a:xfrm>
          <a:prstGeom prst="rect">
            <a:avLst/>
          </a:prstGeom>
        </p:spPr>
      </p:pic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3B66ECB6-2E5A-4BAF-9472-0EE59F714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1" y="4908083"/>
            <a:ext cx="906551" cy="1238842"/>
          </a:xfrm>
          <a:prstGeom prst="rect">
            <a:avLst/>
          </a:prstGeom>
        </p:spPr>
      </p:pic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B47884FA-33C7-4F27-8B6F-43F1005E8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10">
            <a:off x="1707977" y="4888267"/>
            <a:ext cx="914357" cy="1251108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F625C45B-4493-4160-A2EE-9FF842AD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308">
            <a:off x="3073241" y="4760016"/>
            <a:ext cx="906551" cy="1238842"/>
          </a:xfrm>
          <a:prstGeom prst="rect">
            <a:avLst/>
          </a:prstGeom>
        </p:spPr>
      </p:pic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id="{2E86F43B-F6CF-48AB-8F24-480A6041B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242">
            <a:off x="4238950" y="4830959"/>
            <a:ext cx="914357" cy="12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398262" y="6394810"/>
            <a:ext cx="46041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ثلاثة عشر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49415" y="-385556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13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EF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E6F4C4C-6EBE-44F1-9C57-9C4C823E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" y="1899868"/>
            <a:ext cx="1126386" cy="1126386"/>
          </a:xfrm>
          <a:prstGeom prst="rect">
            <a:avLst/>
          </a:prstGeom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FAE118DA-42E7-4D0C-955B-33AAB305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7" y="2056143"/>
            <a:ext cx="1126386" cy="1126386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1566FF07-1B29-44BA-B571-15E54D1E2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45" y="2157921"/>
            <a:ext cx="1126386" cy="1126386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0BACF2C7-D615-459D-AAAA-01C9E06D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48" y="1915419"/>
            <a:ext cx="1126386" cy="1126386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40BE79A6-980D-4350-9B83-C56F15679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" y="3097259"/>
            <a:ext cx="1126386" cy="1126386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E5AFFBA3-2484-4D3C-86DA-0480E555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7" y="3217693"/>
            <a:ext cx="1126386" cy="1126386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F24D6D7D-9337-4500-9984-9E02ED8D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52" y="3289959"/>
            <a:ext cx="1126386" cy="1126386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15326BDE-52BE-4D9C-966A-8D76EAA1F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00" y="3138849"/>
            <a:ext cx="1126386" cy="1126386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7E60F618-EF9C-4436-B36E-81A16FB2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" y="4271717"/>
            <a:ext cx="1126386" cy="1126386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FD188E24-1676-4704-A9F0-D286F54C5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56" y="4390919"/>
            <a:ext cx="1126386" cy="1126386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618933E4-3D5C-45C4-A6B6-E5121572A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3" y="4427649"/>
            <a:ext cx="1126386" cy="1126386"/>
          </a:xfrm>
          <a:prstGeom prst="rect">
            <a:avLst/>
          </a:prstGeom>
        </p:spPr>
      </p:pic>
      <p:pic>
        <p:nvPicPr>
          <p:cNvPr id="26" name="Picture 25" descr="Shape, circle&#10;&#10;Description automatically generated">
            <a:extLst>
              <a:ext uri="{FF2B5EF4-FFF2-40B4-BE49-F238E27FC236}">
                <a16:creationId xmlns:a16="http://schemas.microsoft.com/office/drawing/2014/main" id="{E66BE382-5443-4A54-8EB5-16DC0EAF6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34" y="4318126"/>
            <a:ext cx="1126386" cy="1126386"/>
          </a:xfrm>
          <a:prstGeom prst="rect">
            <a:avLst/>
          </a:prstGeom>
        </p:spPr>
      </p:pic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0D38126D-0E71-4BCD-8D35-07B98458D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45" y="5428077"/>
            <a:ext cx="1126386" cy="11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409384" y="6113125"/>
            <a:ext cx="47195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أربعة عشر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14378" y="-417445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dirty="0">
                <a:ln w="0"/>
              </a:rPr>
              <a:t>14</a:t>
            </a:r>
            <a:endParaRPr lang="en-US" sz="199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FAF979-B80F-44D6-9726-8AFBF86C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" y="2272045"/>
            <a:ext cx="749415" cy="125443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D373EA-C03E-4F87-8F4A-98B5E5D48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17" y="2272045"/>
            <a:ext cx="749415" cy="1254433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0846B4-675B-4AC0-BF09-4CF0A5B7C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62" y="2255025"/>
            <a:ext cx="749415" cy="1254433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196D1A-C60D-43F4-A21A-F64A712B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47" y="2255025"/>
            <a:ext cx="749415" cy="1254433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AE5014-3088-4834-9E37-2709A20A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22" y="2172161"/>
            <a:ext cx="749415" cy="1254433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653564-E279-4ED9-84EE-4908267A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" y="3707737"/>
            <a:ext cx="749415" cy="1254433"/>
          </a:xfrm>
          <a:prstGeom prst="rect">
            <a:avLst/>
          </a:prstGeom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C2F5DC-2F55-4CA9-94E7-240A74490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7" y="3655998"/>
            <a:ext cx="749415" cy="1254433"/>
          </a:xfrm>
          <a:prstGeom prst="rect">
            <a:avLst/>
          </a:prstGeom>
        </p:spPr>
      </p:pic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9AAC84-1E7A-4990-8D95-94E43AF6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62" y="3587250"/>
            <a:ext cx="749415" cy="1254433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0E517D-443E-497D-8AD3-4919BFBEB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47" y="3655998"/>
            <a:ext cx="749415" cy="1254433"/>
          </a:xfrm>
          <a:prstGeom prst="rect">
            <a:avLst/>
          </a:prstGeom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F79172-258B-4F7F-8F39-D6CDE439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22" y="3645513"/>
            <a:ext cx="749415" cy="1254433"/>
          </a:xfrm>
          <a:prstGeom prst="rect">
            <a:avLst/>
          </a:prstGeom>
        </p:spPr>
      </p:pic>
      <p:pic>
        <p:nvPicPr>
          <p:cNvPr id="38" name="Picture 3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85D401-F040-4945-B9AE-7915C0493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2" y="4988384"/>
            <a:ext cx="749415" cy="1254433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83EBF6-4F6E-45E5-A167-563E49364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94" y="4971203"/>
            <a:ext cx="749415" cy="1254433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2D7B81-11E2-4E75-B45A-D3659CBC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94" y="4961171"/>
            <a:ext cx="749415" cy="1254433"/>
          </a:xfrm>
          <a:prstGeom prst="rect">
            <a:avLst/>
          </a:prstGeom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68FD1D-EE87-4D53-A989-23FF59D2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60" y="4962170"/>
            <a:ext cx="749415" cy="12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251005" y="6412673"/>
            <a:ext cx="49584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خمسة عشر</a:t>
            </a:r>
            <a:endParaRPr lang="en-US" sz="80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44252" y="-349389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15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F34200D1-EC93-4D61-8771-2B7E7581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" y="2416629"/>
            <a:ext cx="1019779" cy="1219900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24C40D2E-5E95-4CB4-A520-A6D7AA0F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" y="5068412"/>
            <a:ext cx="1019821" cy="1219950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B2FF9DF-61B1-4B4E-866D-DBD3A164A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" y="3709041"/>
            <a:ext cx="1019778" cy="1219950"/>
          </a:xfrm>
          <a:prstGeom prst="rect">
            <a:avLst/>
          </a:prstGeom>
        </p:spPr>
      </p:pic>
      <p:pic>
        <p:nvPicPr>
          <p:cNvPr id="29" name="Picture 28" descr="Shape, rectangle&#10;&#10;Description automatically generated">
            <a:extLst>
              <a:ext uri="{FF2B5EF4-FFF2-40B4-BE49-F238E27FC236}">
                <a16:creationId xmlns:a16="http://schemas.microsoft.com/office/drawing/2014/main" id="{29CA1535-CD52-48ED-A6FD-9AB9B7D8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5" y="2337566"/>
            <a:ext cx="1019779" cy="1219900"/>
          </a:xfrm>
          <a:prstGeom prst="rect">
            <a:avLst/>
          </a:prstGeom>
        </p:spPr>
      </p:pic>
      <p:pic>
        <p:nvPicPr>
          <p:cNvPr id="30" name="Picture 29" descr="Shape, rectangle&#10;&#10;Description automatically generated">
            <a:extLst>
              <a:ext uri="{FF2B5EF4-FFF2-40B4-BE49-F238E27FC236}">
                <a16:creationId xmlns:a16="http://schemas.microsoft.com/office/drawing/2014/main" id="{BF23ADA3-B3FD-42DD-8527-326E56B5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45" y="2333078"/>
            <a:ext cx="1019779" cy="1219900"/>
          </a:xfrm>
          <a:prstGeom prst="rect">
            <a:avLst/>
          </a:prstGeom>
        </p:spPr>
      </p:pic>
      <p:pic>
        <p:nvPicPr>
          <p:cNvPr id="31" name="Picture 30" descr="Shape, rectangle&#10;&#10;Description automatically generated">
            <a:extLst>
              <a:ext uri="{FF2B5EF4-FFF2-40B4-BE49-F238E27FC236}">
                <a16:creationId xmlns:a16="http://schemas.microsoft.com/office/drawing/2014/main" id="{C1F2C878-2ADF-4E2E-8EA1-10244D607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15" y="2333078"/>
            <a:ext cx="1019779" cy="1219900"/>
          </a:xfrm>
          <a:prstGeom prst="rect">
            <a:avLst/>
          </a:prstGeom>
        </p:spPr>
      </p:pic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C07D6304-9348-460D-A36D-F8AC9749D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20" y="2333078"/>
            <a:ext cx="1019779" cy="1219900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447C4AB0-4C5D-4D08-A126-069CC2003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95" y="3636529"/>
            <a:ext cx="1019778" cy="1219950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AAF885C1-5713-4314-B959-B4C5C6EA4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46" y="3586071"/>
            <a:ext cx="1019778" cy="1219950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DA369F58-1343-4FD9-B624-AEEEFB6C0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02" y="3580677"/>
            <a:ext cx="1019778" cy="1219950"/>
          </a:xfrm>
          <a:prstGeom prst="rect">
            <a:avLst/>
          </a:prstGeom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94D176EB-874C-49CD-8B27-B8D0EA910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47" y="3552978"/>
            <a:ext cx="1019778" cy="1219950"/>
          </a:xfrm>
          <a:prstGeom prst="rect">
            <a:avLst/>
          </a:prstGeom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8BA847A2-E6C5-4750-9640-429335B14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24" y="4972487"/>
            <a:ext cx="1019821" cy="1219950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0EC83077-F2BC-4359-ACF4-DA677E73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74" y="4924938"/>
            <a:ext cx="1019821" cy="1219950"/>
          </a:xfrm>
          <a:prstGeom prst="rect">
            <a:avLst/>
          </a:prstGeom>
        </p:spPr>
      </p:pic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3009D64-CC1F-4854-B3D1-E9A2DCC9D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73" y="4800627"/>
            <a:ext cx="1019821" cy="1219950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55BBE876-CA6A-4DB6-A0C9-7E01C3B40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47" y="4815907"/>
            <a:ext cx="1019821" cy="1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23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463879" y="6209922"/>
            <a:ext cx="45672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ستة</a:t>
            </a:r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 عشر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14297" y="-353301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16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FC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B2C9E370-9451-4AA8-B6DA-5B734B95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7" y="2596446"/>
            <a:ext cx="759461" cy="1036947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54253093-1D7F-4B35-8381-75536318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18" y="2596445"/>
            <a:ext cx="759461" cy="1036947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8ABB9273-BBA6-489B-A97B-2973C90FD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23" y="2596445"/>
            <a:ext cx="759461" cy="1036947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59883BCE-E62D-44CA-B00A-FC6BFE6A1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84" y="2596444"/>
            <a:ext cx="759461" cy="1036947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78CEFA37-66BB-4208-BF61-43526EF1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16" y="2596446"/>
            <a:ext cx="759461" cy="1036947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7BF40947-8DF1-4684-B9BB-C346DC1A9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77" y="2596445"/>
            <a:ext cx="759461" cy="1036947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CD09905A-B6B6-4B6E-A063-D1ADF08D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7" y="3782228"/>
            <a:ext cx="759461" cy="1036947"/>
          </a:xfrm>
          <a:prstGeom prst="rect">
            <a:avLst/>
          </a:prstGeom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99213F79-A759-4F4C-9CB2-A24BC8608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18" y="3782227"/>
            <a:ext cx="759461" cy="1036947"/>
          </a:xfrm>
          <a:prstGeom prst="rect">
            <a:avLst/>
          </a:prstGeom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16B1D747-1C84-4970-A056-07F2C9ADF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23" y="3782227"/>
            <a:ext cx="759461" cy="1036947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4DEE0560-3FDA-47B4-BA8B-645E50824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84" y="3782226"/>
            <a:ext cx="759461" cy="1036947"/>
          </a:xfrm>
          <a:prstGeom prst="rect">
            <a:avLst/>
          </a:prstGeom>
        </p:spPr>
      </p:pic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8B2C550A-383F-441D-9E9D-EA73C803A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16" y="3782228"/>
            <a:ext cx="759461" cy="1036947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1B2D4B23-5BA6-42C8-A892-EA094AE68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77" y="3782227"/>
            <a:ext cx="759461" cy="1036947"/>
          </a:xfrm>
          <a:prstGeom prst="rect">
            <a:avLst/>
          </a:prstGeom>
        </p:spPr>
      </p:pic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906EC74D-862E-4E83-8E45-F399F33E3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37" y="4968006"/>
            <a:ext cx="759461" cy="1036947"/>
          </a:xfrm>
          <a:prstGeom prst="rect">
            <a:avLst/>
          </a:prstGeom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4CB49919-B02A-41B6-8126-A4650E9A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42" y="4968006"/>
            <a:ext cx="759461" cy="1036947"/>
          </a:xfrm>
          <a:prstGeom prst="rect">
            <a:avLst/>
          </a:prstGeom>
        </p:spPr>
      </p:pic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C2E2FA5A-100A-4B8D-A97A-855DBEAF9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3" y="4968005"/>
            <a:ext cx="759461" cy="1036947"/>
          </a:xfrm>
          <a:prstGeom prst="rect">
            <a:avLst/>
          </a:prstGeom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:a16="http://schemas.microsoft.com/office/drawing/2014/main" id="{9610D88D-A3B2-4222-8A6D-3266951A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35" y="4968007"/>
            <a:ext cx="759461" cy="10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31369" y="6315755"/>
            <a:ext cx="5133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سبعة عشر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49415" y="-385556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17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EF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954BDEE2-76FF-4095-BE9D-D53DC95AE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67" y="2330600"/>
            <a:ext cx="1089360" cy="1089360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83CD7655-93CA-4BB9-A97E-C57A6EF8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" y="2318796"/>
            <a:ext cx="1101164" cy="1101164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02A43F9C-E01F-4963-ADB0-47004348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02" y="2355133"/>
            <a:ext cx="1089360" cy="1089360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278DC13B-A5A9-41EF-B1D9-2A6ACFDF2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25" y="2343329"/>
            <a:ext cx="1101164" cy="1101164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D35FE27A-AB09-4130-8E0F-7D65A0F15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73" y="2373978"/>
            <a:ext cx="1101164" cy="1101164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6CBD9A78-0762-4D4F-87C4-58F826D0D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7" y="3362873"/>
            <a:ext cx="1089360" cy="1089360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2BAA246A-B95B-4FA8-A7BA-8B377ED3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" y="3351069"/>
            <a:ext cx="1101164" cy="1101164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052C4E9B-BC60-4AF9-978A-8920F63EA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52" y="3387406"/>
            <a:ext cx="1089360" cy="1089360"/>
          </a:xfrm>
          <a:prstGeom prst="rect">
            <a:avLst/>
          </a:prstGeom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CF10F5BF-65E8-4C3E-B793-9D69CC6D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75" y="3375602"/>
            <a:ext cx="1101164" cy="1101164"/>
          </a:xfrm>
          <a:prstGeom prst="rect">
            <a:avLst/>
          </a:prstGeom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CA042D0B-549F-40A5-B38C-89D80D921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23" y="3406251"/>
            <a:ext cx="1101164" cy="1101164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C2E9723F-6AC7-43B2-833F-08C79987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78" y="4389817"/>
            <a:ext cx="1089360" cy="1089360"/>
          </a:xfrm>
          <a:prstGeom prst="rect">
            <a:avLst/>
          </a:prstGeom>
        </p:spPr>
      </p:pic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22CC799A-6F94-4182-B444-5D825D25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01" y="4378013"/>
            <a:ext cx="1101164" cy="1101164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BF021D85-63C0-4338-AF82-D10EC569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13" y="4414350"/>
            <a:ext cx="1089360" cy="1089360"/>
          </a:xfrm>
          <a:prstGeom prst="rect">
            <a:avLst/>
          </a:prstGeom>
        </p:spPr>
      </p:pic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62A328A3-1BA3-4D5A-BBDC-AC760D8BC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6" y="4402546"/>
            <a:ext cx="1101164" cy="1101164"/>
          </a:xfrm>
          <a:prstGeom prst="rect">
            <a:avLst/>
          </a:prstGeom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C38B109F-2961-4CCE-A34C-D2746101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84" y="4433195"/>
            <a:ext cx="1101164" cy="1101164"/>
          </a:xfrm>
          <a:prstGeom prst="rect">
            <a:avLst/>
          </a:prstGeom>
        </p:spPr>
      </p:pic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81EB1F4C-9A4E-4FC7-A1EA-11EFB0ECF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50" y="5400684"/>
            <a:ext cx="1089360" cy="1089360"/>
          </a:xfrm>
          <a:prstGeom prst="rect">
            <a:avLst/>
          </a:prstGeom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:a16="http://schemas.microsoft.com/office/drawing/2014/main" id="{074BC4FC-C0FF-414C-897C-A50D8133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73" y="5388880"/>
            <a:ext cx="1101164" cy="11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56209" y="6336393"/>
            <a:ext cx="508825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6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ثمانية عشر</a:t>
            </a:r>
            <a:endParaRPr lang="en-US" sz="86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14378" y="-417445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dirty="0">
                <a:ln w="0"/>
              </a:rPr>
              <a:t>18</a:t>
            </a:r>
            <a:endParaRPr lang="en-US" sz="199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51D4A827-2478-4D06-ADE1-C3BBADCA0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" y="2230554"/>
            <a:ext cx="994380" cy="994380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EDF20D77-68E7-402B-B5FA-A8A77A3AC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5" y="2230554"/>
            <a:ext cx="994380" cy="99438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E08195F6-4802-4ED2-AB12-9CA0F6AF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99" y="2230554"/>
            <a:ext cx="994380" cy="994380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4CA25822-E5C7-4381-8B3D-4CA42B0E2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49" y="2230554"/>
            <a:ext cx="994380" cy="994380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A92C0ABF-F2BB-4928-BBF3-E42CB7AF8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34" y="2230554"/>
            <a:ext cx="994380" cy="994380"/>
          </a:xfrm>
          <a:prstGeom prst="rect">
            <a:avLst/>
          </a:prstGeom>
        </p:spPr>
      </p:pic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81840D93-9A65-4167-813F-8563DE5B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" y="3300154"/>
            <a:ext cx="994380" cy="994380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7D40F11C-1C93-4B3C-8DFE-192AB9B55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42" y="3300154"/>
            <a:ext cx="994380" cy="994380"/>
          </a:xfrm>
          <a:prstGeom prst="rect">
            <a:avLst/>
          </a:prstGeom>
        </p:spPr>
      </p:pic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id="{E555AA5C-4E78-42CC-9A33-378844E0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16" y="3300154"/>
            <a:ext cx="994380" cy="994380"/>
          </a:xfrm>
          <a:prstGeom prst="rect">
            <a:avLst/>
          </a:prstGeom>
        </p:spPr>
      </p:pic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24E0617D-64FD-44FA-8006-55D8EAE1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66" y="3300154"/>
            <a:ext cx="994380" cy="994380"/>
          </a:xfrm>
          <a:prstGeom prst="rect">
            <a:avLst/>
          </a:prstGeom>
        </p:spPr>
      </p:pic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id="{EE0943E6-62D8-4BBE-9DF2-920FD022A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51" y="3300154"/>
            <a:ext cx="994380" cy="994380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D1146936-DF00-43F0-A193-59F6764AF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" y="4404347"/>
            <a:ext cx="994380" cy="994380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FFA8F300-C456-41E3-9719-E7D0F00E4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5" y="4404347"/>
            <a:ext cx="994380" cy="994380"/>
          </a:xfrm>
          <a:prstGeom prst="rect">
            <a:avLst/>
          </a:prstGeom>
        </p:spPr>
      </p:pic>
      <p:pic>
        <p:nvPicPr>
          <p:cNvPr id="44" name="Picture 43" descr="Shape, circle&#10;&#10;Description automatically generated">
            <a:extLst>
              <a:ext uri="{FF2B5EF4-FFF2-40B4-BE49-F238E27FC236}">
                <a16:creationId xmlns:a16="http://schemas.microsoft.com/office/drawing/2014/main" id="{EB253A92-E0B9-41C2-93D1-FA55C2EF9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99" y="4404347"/>
            <a:ext cx="994380" cy="994380"/>
          </a:xfrm>
          <a:prstGeom prst="rect">
            <a:avLst/>
          </a:prstGeom>
        </p:spPr>
      </p:pic>
      <p:pic>
        <p:nvPicPr>
          <p:cNvPr id="45" name="Picture 44" descr="Shape, circle&#10;&#10;Description automatically generated">
            <a:extLst>
              <a:ext uri="{FF2B5EF4-FFF2-40B4-BE49-F238E27FC236}">
                <a16:creationId xmlns:a16="http://schemas.microsoft.com/office/drawing/2014/main" id="{EF3FB7E6-6DD7-4034-B6FD-A5DAA1B0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49" y="4404347"/>
            <a:ext cx="994380" cy="994380"/>
          </a:xfrm>
          <a:prstGeom prst="rect">
            <a:avLst/>
          </a:prstGeom>
        </p:spPr>
      </p:pic>
      <p:pic>
        <p:nvPicPr>
          <p:cNvPr id="46" name="Picture 45" descr="Shape, circle&#10;&#10;Description automatically generated">
            <a:extLst>
              <a:ext uri="{FF2B5EF4-FFF2-40B4-BE49-F238E27FC236}">
                <a16:creationId xmlns:a16="http://schemas.microsoft.com/office/drawing/2014/main" id="{7336993F-E2E6-4756-800F-50BCB570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34" y="4404347"/>
            <a:ext cx="994380" cy="994380"/>
          </a:xfrm>
          <a:prstGeom prst="rect">
            <a:avLst/>
          </a:prstGeom>
        </p:spPr>
      </p:pic>
      <p:pic>
        <p:nvPicPr>
          <p:cNvPr id="47" name="Picture 46" descr="Shape, circle&#10;&#10;Description automatically generated">
            <a:extLst>
              <a:ext uri="{FF2B5EF4-FFF2-40B4-BE49-F238E27FC236}">
                <a16:creationId xmlns:a16="http://schemas.microsoft.com/office/drawing/2014/main" id="{1DFEE03B-3410-483F-A21F-8F912332F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4" y="5473947"/>
            <a:ext cx="994380" cy="994380"/>
          </a:xfrm>
          <a:prstGeom prst="rect">
            <a:avLst/>
          </a:prstGeom>
        </p:spPr>
      </p:pic>
      <p:pic>
        <p:nvPicPr>
          <p:cNvPr id="48" name="Picture 47" descr="Shape, circle&#10;&#10;Description automatically generated">
            <a:extLst>
              <a:ext uri="{FF2B5EF4-FFF2-40B4-BE49-F238E27FC236}">
                <a16:creationId xmlns:a16="http://schemas.microsoft.com/office/drawing/2014/main" id="{EC9BA9BB-8A59-4BDC-9BF1-767485E2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0" y="5473947"/>
            <a:ext cx="994380" cy="994380"/>
          </a:xfrm>
          <a:prstGeom prst="rect">
            <a:avLst/>
          </a:prstGeom>
        </p:spPr>
      </p:pic>
      <p:pic>
        <p:nvPicPr>
          <p:cNvPr id="49" name="Picture 48" descr="Shape, circle&#10;&#10;Description automatically generated">
            <a:extLst>
              <a:ext uri="{FF2B5EF4-FFF2-40B4-BE49-F238E27FC236}">
                <a16:creationId xmlns:a16="http://schemas.microsoft.com/office/drawing/2014/main" id="{7CF0A661-F3E6-48A4-B3E7-58EC0A137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71" y="5475358"/>
            <a:ext cx="994380" cy="9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2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646900" y="5933553"/>
            <a:ext cx="22445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واحد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B5B9260A-81C4-4ED4-871B-54E55D2E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49" y="2634259"/>
            <a:ext cx="2554575" cy="30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384857" y="6412673"/>
            <a:ext cx="46907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تسعة عشر</a:t>
            </a:r>
            <a:endParaRPr lang="en-US" sz="80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44252" y="-349389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19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B43B26-5BBE-456A-86A9-970C5F5D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2470530"/>
            <a:ext cx="1668394" cy="526456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257A53-80F3-4934-B378-727AD042A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2988753"/>
            <a:ext cx="1668394" cy="526456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9FC32F-A26B-459C-9545-D2800D907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3529728"/>
            <a:ext cx="1668394" cy="526456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320FB6-B816-4B68-8248-68C3AC14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4111270"/>
            <a:ext cx="1668394" cy="526456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95D43E-53CF-4959-B2CA-F532B7477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4660032"/>
            <a:ext cx="1668394" cy="526456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088BD7-0DAF-4E8B-8F5C-44CF0DFB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5256656"/>
            <a:ext cx="1668394" cy="526456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6FFE42-A222-4C0F-9204-9816829BA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40" y="2505173"/>
            <a:ext cx="1668394" cy="526456"/>
          </a:xfrm>
          <a:prstGeom prst="rect">
            <a:avLst/>
          </a:prstGeom>
        </p:spPr>
      </p:pic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667D20-370F-4891-87B6-DB1DC6FF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3023396"/>
            <a:ext cx="1668394" cy="526456"/>
          </a:xfrm>
          <a:prstGeom prst="rect">
            <a:avLst/>
          </a:prstGeom>
        </p:spPr>
      </p:pic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8164-BB47-4E6F-9482-EA02E3C8C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3564371"/>
            <a:ext cx="1668394" cy="526456"/>
          </a:xfrm>
          <a:prstGeom prst="rect">
            <a:avLst/>
          </a:prstGeom>
        </p:spPr>
      </p:pic>
      <p:pic>
        <p:nvPicPr>
          <p:cNvPr id="41" name="Picture 4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E37936-DD0E-4F90-B06D-1977D32F1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4145913"/>
            <a:ext cx="1668394" cy="526456"/>
          </a:xfrm>
          <a:prstGeom prst="rect">
            <a:avLst/>
          </a:prstGeom>
        </p:spPr>
      </p:pic>
      <p:pic>
        <p:nvPicPr>
          <p:cNvPr id="42" name="Picture 4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BC52D5-434E-4076-A423-373385B5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4694675"/>
            <a:ext cx="1668394" cy="526456"/>
          </a:xfrm>
          <a:prstGeom prst="rect">
            <a:avLst/>
          </a:prstGeom>
        </p:spPr>
      </p:pic>
      <p:pic>
        <p:nvPicPr>
          <p:cNvPr id="43" name="Picture 4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79E666-B27B-4DEB-B295-A4F8CCFF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5291299"/>
            <a:ext cx="1668394" cy="526456"/>
          </a:xfrm>
          <a:prstGeom prst="rect">
            <a:avLst/>
          </a:prstGeom>
        </p:spPr>
      </p:pic>
      <p:pic>
        <p:nvPicPr>
          <p:cNvPr id="44" name="Picture 4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A4375E-AE51-4509-B732-FEFA76AB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6" y="2539404"/>
            <a:ext cx="1668394" cy="526456"/>
          </a:xfrm>
          <a:prstGeom prst="rect">
            <a:avLst/>
          </a:prstGeom>
        </p:spPr>
      </p:pic>
      <p:pic>
        <p:nvPicPr>
          <p:cNvPr id="45" name="Picture 4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3BEDEC-17CB-4ED7-8DB7-005F65C71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3" y="3057627"/>
            <a:ext cx="1668394" cy="52645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8F5E03-5F42-4A37-8768-AC3E995E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3" y="3598602"/>
            <a:ext cx="1668394" cy="526456"/>
          </a:xfrm>
          <a:prstGeom prst="rect">
            <a:avLst/>
          </a:prstGeom>
        </p:spPr>
      </p:pic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70615C-3E04-4602-BC81-9FC01C0F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3" y="4180144"/>
            <a:ext cx="1668394" cy="526456"/>
          </a:xfrm>
          <a:prstGeom prst="rect">
            <a:avLst/>
          </a:prstGeom>
        </p:spPr>
      </p:pic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FE12579-66BD-494F-B15B-91917ADBA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3" y="4728906"/>
            <a:ext cx="1668394" cy="526456"/>
          </a:xfrm>
          <a:prstGeom prst="rect">
            <a:avLst/>
          </a:prstGeom>
        </p:spPr>
      </p:pic>
      <p:pic>
        <p:nvPicPr>
          <p:cNvPr id="49" name="Picture 4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71B160-18FB-4641-B0D5-79DD6F65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3" y="5325530"/>
            <a:ext cx="1668394" cy="526456"/>
          </a:xfrm>
          <a:prstGeom prst="rect">
            <a:avLst/>
          </a:prstGeom>
        </p:spPr>
      </p:pic>
      <p:pic>
        <p:nvPicPr>
          <p:cNvPr id="50" name="Picture 4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9130F1-C1D3-4A57-BD5C-5A93510C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89" y="5850356"/>
            <a:ext cx="1668394" cy="5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3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918436" y="6113125"/>
            <a:ext cx="35637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عشرون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355871" y="-241613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20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EF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387C2D8-15EB-43B9-8D41-A4663ED5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" y="2416517"/>
            <a:ext cx="1220955" cy="713143"/>
          </a:xfrm>
          <a:prstGeom prst="rect">
            <a:avLst/>
          </a:prstGeom>
        </p:spPr>
      </p:pic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6BF0D418-49EB-48FD-A773-26C4D405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21" y="2416345"/>
            <a:ext cx="1220955" cy="713143"/>
          </a:xfrm>
          <a:prstGeom prst="rect">
            <a:avLst/>
          </a:prstGeom>
        </p:spPr>
      </p:pic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1F42843E-F317-4B2B-A334-3EC22267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76" y="2416345"/>
            <a:ext cx="1220955" cy="713143"/>
          </a:xfrm>
          <a:prstGeom prst="rect">
            <a:avLst/>
          </a:prstGeom>
        </p:spPr>
      </p:pic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E1042C83-3C44-4FC0-822F-1BF63D39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83" y="2416173"/>
            <a:ext cx="1220955" cy="713143"/>
          </a:xfrm>
          <a:prstGeom prst="rect">
            <a:avLst/>
          </a:prstGeom>
        </p:spPr>
      </p:pic>
      <p:pic>
        <p:nvPicPr>
          <p:cNvPr id="48" name="Picture 47" descr="Shape&#10;&#10;Description automatically generated">
            <a:extLst>
              <a:ext uri="{FF2B5EF4-FFF2-40B4-BE49-F238E27FC236}">
                <a16:creationId xmlns:a16="http://schemas.microsoft.com/office/drawing/2014/main" id="{320B5896-03C5-4BB2-B85B-D8D8B17B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" y="3129316"/>
            <a:ext cx="1220955" cy="713143"/>
          </a:xfrm>
          <a:prstGeom prst="rect">
            <a:avLst/>
          </a:prstGeom>
        </p:spPr>
      </p:pic>
      <p:pic>
        <p:nvPicPr>
          <p:cNvPr id="49" name="Picture 48" descr="Shape&#10;&#10;Description automatically generated">
            <a:extLst>
              <a:ext uri="{FF2B5EF4-FFF2-40B4-BE49-F238E27FC236}">
                <a16:creationId xmlns:a16="http://schemas.microsoft.com/office/drawing/2014/main" id="{AA3B13DF-FFB7-43B7-BAC7-16F51C67E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21" y="3129144"/>
            <a:ext cx="1220955" cy="713143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2FB73B73-7633-41D2-847C-62F9D3CED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76" y="3129144"/>
            <a:ext cx="1220955" cy="713143"/>
          </a:xfrm>
          <a:prstGeom prst="rect">
            <a:avLst/>
          </a:prstGeom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F7D5295B-53C7-4B92-A6CA-237A41E95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83" y="3128972"/>
            <a:ext cx="1220955" cy="713143"/>
          </a:xfrm>
          <a:prstGeom prst="rect">
            <a:avLst/>
          </a:prstGeom>
        </p:spPr>
      </p:pic>
      <p:pic>
        <p:nvPicPr>
          <p:cNvPr id="52" name="Picture 51" descr="Shape&#10;&#10;Description automatically generated">
            <a:extLst>
              <a:ext uri="{FF2B5EF4-FFF2-40B4-BE49-F238E27FC236}">
                <a16:creationId xmlns:a16="http://schemas.microsoft.com/office/drawing/2014/main" id="{DAED609F-40F4-4D5F-83A6-77991E21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6" y="3809554"/>
            <a:ext cx="1220955" cy="713143"/>
          </a:xfrm>
          <a:prstGeom prst="rect">
            <a:avLst/>
          </a:prstGeom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2EBA3F7F-C2FE-48F2-B7B1-8CCAE2AA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73" y="3809382"/>
            <a:ext cx="1220955" cy="713143"/>
          </a:xfrm>
          <a:prstGeom prst="rect">
            <a:avLst/>
          </a:prstGeom>
        </p:spPr>
      </p:pic>
      <p:pic>
        <p:nvPicPr>
          <p:cNvPr id="54" name="Picture 53" descr="Shape&#10;&#10;Description automatically generated">
            <a:extLst>
              <a:ext uri="{FF2B5EF4-FFF2-40B4-BE49-F238E27FC236}">
                <a16:creationId xmlns:a16="http://schemas.microsoft.com/office/drawing/2014/main" id="{D6534558-6CD5-4745-A392-EE4E0E6D4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28" y="3809382"/>
            <a:ext cx="1220955" cy="713143"/>
          </a:xfrm>
          <a:prstGeom prst="rect">
            <a:avLst/>
          </a:prstGeom>
        </p:spPr>
      </p:pic>
      <p:pic>
        <p:nvPicPr>
          <p:cNvPr id="55" name="Picture 54" descr="Shape&#10;&#10;Description automatically generated">
            <a:extLst>
              <a:ext uri="{FF2B5EF4-FFF2-40B4-BE49-F238E27FC236}">
                <a16:creationId xmlns:a16="http://schemas.microsoft.com/office/drawing/2014/main" id="{A54134FE-ED4A-4F12-AB2C-EEFE3328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5" y="3809210"/>
            <a:ext cx="1220955" cy="713143"/>
          </a:xfrm>
          <a:prstGeom prst="rect">
            <a:avLst/>
          </a:prstGeom>
        </p:spPr>
      </p:pic>
      <p:pic>
        <p:nvPicPr>
          <p:cNvPr id="56" name="Picture 55" descr="Shape&#10;&#10;Description automatically generated">
            <a:extLst>
              <a:ext uri="{FF2B5EF4-FFF2-40B4-BE49-F238E27FC236}">
                <a16:creationId xmlns:a16="http://schemas.microsoft.com/office/drawing/2014/main" id="{321790B0-5910-4BED-B47D-68164ADFC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6" y="4522353"/>
            <a:ext cx="1220955" cy="713143"/>
          </a:xfrm>
          <a:prstGeom prst="rect">
            <a:avLst/>
          </a:prstGeom>
        </p:spPr>
      </p:pic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2E458AB7-0ACD-44DF-B06A-2E324D67C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73" y="4522181"/>
            <a:ext cx="1220955" cy="713143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467C341D-867E-46AA-B826-3CA0B4EA8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28" y="4522181"/>
            <a:ext cx="1220955" cy="713143"/>
          </a:xfrm>
          <a:prstGeom prst="rect">
            <a:avLst/>
          </a:prstGeom>
        </p:spPr>
      </p:pic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ED49E8E-CA96-48B1-A479-48C8C8BD5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5" y="4522009"/>
            <a:ext cx="1220955" cy="713143"/>
          </a:xfrm>
          <a:prstGeom prst="rect">
            <a:avLst/>
          </a:prstGeom>
        </p:spPr>
      </p:pic>
      <p:pic>
        <p:nvPicPr>
          <p:cNvPr id="60" name="Picture 59" descr="Shape&#10;&#10;Description automatically generated">
            <a:extLst>
              <a:ext uri="{FF2B5EF4-FFF2-40B4-BE49-F238E27FC236}">
                <a16:creationId xmlns:a16="http://schemas.microsoft.com/office/drawing/2014/main" id="{2EEEA5DC-DA1C-4CDB-AC69-7FD0B7F67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" y="5272166"/>
            <a:ext cx="1220955" cy="713143"/>
          </a:xfrm>
          <a:prstGeom prst="rect">
            <a:avLst/>
          </a:prstGeom>
        </p:spPr>
      </p:pic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B8724AED-0B1C-4DDD-A9F1-3E07529FB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21" y="5271994"/>
            <a:ext cx="1220955" cy="713143"/>
          </a:xfrm>
          <a:prstGeom prst="rect">
            <a:avLst/>
          </a:prstGeom>
        </p:spPr>
      </p:pic>
      <p:pic>
        <p:nvPicPr>
          <p:cNvPr id="62" name="Picture 61" descr="Shape&#10;&#10;Description automatically generated">
            <a:extLst>
              <a:ext uri="{FF2B5EF4-FFF2-40B4-BE49-F238E27FC236}">
                <a16:creationId xmlns:a16="http://schemas.microsoft.com/office/drawing/2014/main" id="{B6382725-06E8-4A83-B861-3D7E802B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76" y="5271994"/>
            <a:ext cx="1220955" cy="713143"/>
          </a:xfrm>
          <a:prstGeom prst="rect">
            <a:avLst/>
          </a:prstGeom>
        </p:spPr>
      </p:pic>
      <p:pic>
        <p:nvPicPr>
          <p:cNvPr id="63" name="Picture 62" descr="Shape&#10;&#10;Description automatically generated">
            <a:extLst>
              <a:ext uri="{FF2B5EF4-FFF2-40B4-BE49-F238E27FC236}">
                <a16:creationId xmlns:a16="http://schemas.microsoft.com/office/drawing/2014/main" id="{87CE175E-71AB-4066-9D28-1CBEE1F2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83" y="5271822"/>
            <a:ext cx="1220955" cy="7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6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642891" y="5933553"/>
            <a:ext cx="2252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اثنان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2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EF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48CFDA-84CF-4B48-9BC3-7BC1FE7D5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91" y="3090303"/>
            <a:ext cx="3399042" cy="1072556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C4AF88-AE3D-4AC4-9518-650209DE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1" y="4714290"/>
            <a:ext cx="3399042" cy="10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629267" y="5933553"/>
            <a:ext cx="22797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ثلاثة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dirty="0">
                <a:ln w="0"/>
              </a:rPr>
              <a:t>3</a:t>
            </a:r>
            <a:endParaRPr lang="en-US" sz="199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8" name="Picture 17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AEB21C56-86B7-43A8-A4FB-FA062EC0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4" y="2506111"/>
            <a:ext cx="1102376" cy="3094170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7F180FD1-4D1F-4ED6-AB0E-25270A5FB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74" y="2839383"/>
            <a:ext cx="1102376" cy="3094170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81FA6DBA-CB87-431A-90B6-B567E5CA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48" y="2506111"/>
            <a:ext cx="1102376" cy="30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8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586788" y="5933553"/>
            <a:ext cx="23647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أربعة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4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FC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2A673D-275C-4B4A-A01D-9D25732AC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" y="2222090"/>
            <a:ext cx="1342064" cy="2246457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067B77D-4F0E-4D8F-B8B9-0855406B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1" y="3556045"/>
            <a:ext cx="1342064" cy="2246457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20005D-727A-41B2-98B3-C2AB2AEF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94" y="2367291"/>
            <a:ext cx="1342064" cy="2246457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FFD4A4-6D29-4A28-8155-BFA76937F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65" y="3687096"/>
            <a:ext cx="1342064" cy="22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229318" y="5933553"/>
            <a:ext cx="30796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خمسة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5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EF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A025D2BE-BED4-4C9F-AF63-BD2C22356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" y="2127706"/>
            <a:ext cx="1407318" cy="1923162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5844E3E9-9E68-4109-8250-87BF4F930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10">
            <a:off x="1885442" y="3240920"/>
            <a:ext cx="1419436" cy="194220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60328DDD-2992-4C49-B075-26B4CC5B7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9" y="4146196"/>
            <a:ext cx="1407318" cy="1923162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D325F447-0F74-4091-B4DC-8CFFE7C5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86">
            <a:off x="3485309" y="2098470"/>
            <a:ext cx="1407318" cy="1923162"/>
          </a:xfrm>
          <a:prstGeom prst="rect">
            <a:avLst/>
          </a:prstGeom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41DBE271-792E-4EA0-B299-71AB7B5EC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20">
            <a:off x="3243664" y="4146196"/>
            <a:ext cx="1407318" cy="19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662930" y="5933553"/>
            <a:ext cx="22124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ستة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dirty="0">
                <a:ln w="0"/>
              </a:rPr>
              <a:t>6</a:t>
            </a:r>
            <a:endParaRPr lang="en-US" sz="199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A56DE72-E5C6-417C-B3DF-C2A5E7D1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1117"/>
            <a:ext cx="1650603" cy="1650603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C20998BE-3AD9-496A-93B9-8C1892C1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07" y="2551116"/>
            <a:ext cx="1650603" cy="165060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9605ED56-3081-4FED-B753-79E87F3BC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8" y="2599856"/>
            <a:ext cx="1650603" cy="1650603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E13BAC9B-291D-429D-BD57-D52B1336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" y="4242335"/>
            <a:ext cx="1650603" cy="1650603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FFD8D125-812F-4F0F-93B0-0EF11173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80" y="4274828"/>
            <a:ext cx="1650603" cy="1650603"/>
          </a:xfrm>
          <a:prstGeom prst="rect">
            <a:avLst/>
          </a:prstGeom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3ADD4A55-3EEA-438B-AB7A-BF524181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9" y="4291074"/>
            <a:ext cx="1650603" cy="16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380000" y="5933553"/>
            <a:ext cx="27783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سبعة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7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9AB231-CBE9-4390-8E10-53C1CA209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2" y="2759804"/>
            <a:ext cx="2273956" cy="717539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CD51C9-AC49-477D-A948-A6F9E99D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4" y="3433034"/>
            <a:ext cx="2273956" cy="717539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3FCAA1-32DC-4481-8276-B317010A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4" y="4106264"/>
            <a:ext cx="2273956" cy="717539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3A8A1C-D994-4D2B-8688-99F2E702E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22" y="4907011"/>
            <a:ext cx="2273956" cy="717539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E8D946-50AC-44C8-8095-61FEB97E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00" y="2759804"/>
            <a:ext cx="2273956" cy="717539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03C7BD-4180-4819-B86C-8DE6A9A07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00" y="3421067"/>
            <a:ext cx="2273956" cy="717539"/>
          </a:xfrm>
          <a:prstGeom prst="rect">
            <a:avLst/>
          </a:pr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DAC2BB-B09A-45CB-9909-D53FDD169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00" y="4082332"/>
            <a:ext cx="2273956" cy="7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D98C72-C641-4114-B281-4504E8375B2B}"/>
              </a:ext>
            </a:extLst>
          </p:cNvPr>
          <p:cNvSpPr/>
          <p:nvPr/>
        </p:nvSpPr>
        <p:spPr>
          <a:xfrm>
            <a:off x="1344735" y="5933553"/>
            <a:ext cx="28488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ثمانية</a:t>
            </a:r>
            <a:endParaRPr lang="en-US" sz="8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C15A2-542C-4E3C-92EB-0FE1142CF5BE}"/>
              </a:ext>
            </a:extLst>
          </p:cNvPr>
          <p:cNvSpPr/>
          <p:nvPr/>
        </p:nvSpPr>
        <p:spPr>
          <a:xfrm>
            <a:off x="1961192" y="13630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9900" b="0" cap="none" spc="0" dirty="0">
                <a:ln w="0"/>
                <a:solidFill>
                  <a:schemeClr val="tx1"/>
                </a:solidFill>
              </a:rPr>
              <a:t>8</a:t>
            </a:r>
            <a:endParaRPr lang="en-US" sz="13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70A1F-960D-4193-B6C0-210D85D5B9E6}"/>
              </a:ext>
            </a:extLst>
          </p:cNvPr>
          <p:cNvSpPr/>
          <p:nvPr/>
        </p:nvSpPr>
        <p:spPr>
          <a:xfrm>
            <a:off x="-2" y="-26905"/>
            <a:ext cx="5400675" cy="330499"/>
          </a:xfrm>
          <a:prstGeom prst="rect">
            <a:avLst/>
          </a:prstGeom>
          <a:solidFill>
            <a:srgbClr val="FC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3B87621-85ED-4C98-BBCB-5268983EE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9" y="2735584"/>
            <a:ext cx="1310384" cy="888156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A039188-A3DD-4AD4-94D2-25C145E3F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22" y="2735584"/>
            <a:ext cx="1320081" cy="895406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6CFBC17-52C7-40F2-9BF2-5858F7239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85" y="2658542"/>
            <a:ext cx="1310384" cy="888156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AB0A25FE-639C-44EA-AD1A-8F6A0A876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9" y="3779837"/>
            <a:ext cx="1320081" cy="895406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A2674199-5F48-4EAB-BA07-1F87C8C1F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43" y="3851610"/>
            <a:ext cx="1310384" cy="888156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8A3D4F17-9576-4829-BF3E-FE1DCED8D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40" y="3802574"/>
            <a:ext cx="1320081" cy="895406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11717EDA-7645-4BA7-B4D3-D6C118FCF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5" y="4961106"/>
            <a:ext cx="1310384" cy="888156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7922F9C3-D24B-4B5E-A60A-D7E0821BC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1" y="4953856"/>
            <a:ext cx="1320081" cy="8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58</Words>
  <Application>Microsoft Office PowerPoint</Application>
  <PresentationFormat>Custom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Janna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زينة سلطان محمد المرزوقي</dc:creator>
  <cp:lastModifiedBy>زينة سلطان محمد المرزوقي</cp:lastModifiedBy>
  <cp:revision>3</cp:revision>
  <dcterms:created xsi:type="dcterms:W3CDTF">2022-01-24T13:57:57Z</dcterms:created>
  <dcterms:modified xsi:type="dcterms:W3CDTF">2022-01-24T15:10:04Z</dcterms:modified>
</cp:coreProperties>
</file>