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Lst>
  <p:sldSz cx="12192000" cy="6858000"/>
  <p:notesSz cx="6794500" cy="99314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5" d="100"/>
          <a:sy n="75" d="100"/>
        </p:scale>
        <p:origin x="5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D865DCC5-687A-4BA5-AD0D-3DCF3E1AE23F}" type="datetimeFigureOut">
              <a:rPr lang="ar-SA" smtClean="0"/>
              <a:t>22/11/37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228507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865DCC5-687A-4BA5-AD0D-3DCF3E1AE23F}" type="datetimeFigureOut">
              <a:rPr lang="ar-SA" smtClean="0"/>
              <a:t>22/11/37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421080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865DCC5-687A-4BA5-AD0D-3DCF3E1AE23F}" type="datetimeFigureOut">
              <a:rPr lang="ar-SA" smtClean="0"/>
              <a:t>22/11/37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412279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865DCC5-687A-4BA5-AD0D-3DCF3E1AE23F}" type="datetimeFigureOut">
              <a:rPr lang="ar-SA" smtClean="0"/>
              <a:t>22/11/37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3700169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865DCC5-687A-4BA5-AD0D-3DCF3E1AE23F}" type="datetimeFigureOut">
              <a:rPr lang="ar-SA" smtClean="0"/>
              <a:t>22/11/37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3626001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D865DCC5-687A-4BA5-AD0D-3DCF3E1AE23F}" type="datetimeFigureOut">
              <a:rPr lang="ar-SA" smtClean="0"/>
              <a:t>22/11/37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746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D865DCC5-687A-4BA5-AD0D-3DCF3E1AE23F}" type="datetimeFigureOut">
              <a:rPr lang="ar-SA" smtClean="0"/>
              <a:t>22/11/37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4217373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D865DCC5-687A-4BA5-AD0D-3DCF3E1AE23F}" type="datetimeFigureOut">
              <a:rPr lang="ar-SA" smtClean="0"/>
              <a:t>22/11/37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41426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865DCC5-687A-4BA5-AD0D-3DCF3E1AE23F}" type="datetimeFigureOut">
              <a:rPr lang="ar-SA" smtClean="0"/>
              <a:t>22/11/37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330414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865DCC5-687A-4BA5-AD0D-3DCF3E1AE23F}" type="datetimeFigureOut">
              <a:rPr lang="ar-SA" smtClean="0"/>
              <a:t>22/11/37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3542334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865DCC5-687A-4BA5-AD0D-3DCF3E1AE23F}" type="datetimeFigureOut">
              <a:rPr lang="ar-SA" smtClean="0"/>
              <a:t>22/11/37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AD1C35F-B18F-4F2F-91AA-069566490527}" type="slidenum">
              <a:rPr lang="ar-SA" smtClean="0"/>
              <a:t>‹#›</a:t>
            </a:fld>
            <a:endParaRPr lang="ar-SA"/>
          </a:p>
        </p:txBody>
      </p:sp>
    </p:spTree>
    <p:extLst>
      <p:ext uri="{BB962C8B-B14F-4D97-AF65-F5344CB8AC3E}">
        <p14:creationId xmlns:p14="http://schemas.microsoft.com/office/powerpoint/2010/main" val="619960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865DCC5-687A-4BA5-AD0D-3DCF3E1AE23F}" type="datetimeFigureOut">
              <a:rPr lang="ar-SA" smtClean="0"/>
              <a:t>22/11/37</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AD1C35F-B18F-4F2F-91AA-069566490527}" type="slidenum">
              <a:rPr lang="ar-SA" smtClean="0"/>
              <a:t>‹#›</a:t>
            </a:fld>
            <a:endParaRPr lang="ar-SA"/>
          </a:p>
        </p:txBody>
      </p:sp>
    </p:spTree>
    <p:extLst>
      <p:ext uri="{BB962C8B-B14F-4D97-AF65-F5344CB8AC3E}">
        <p14:creationId xmlns:p14="http://schemas.microsoft.com/office/powerpoint/2010/main" val="279358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39700" y="127000"/>
            <a:ext cx="11899900" cy="657860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5" name="مستطيل 4"/>
          <p:cNvSpPr/>
          <p:nvPr/>
        </p:nvSpPr>
        <p:spPr>
          <a:xfrm>
            <a:off x="304800" y="254000"/>
            <a:ext cx="11582400" cy="6350000"/>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6600" b="1" dirty="0" smtClean="0"/>
              <a:t>وحدة الرمل</a:t>
            </a:r>
          </a:p>
          <a:p>
            <a:pPr algn="ctr"/>
            <a:endParaRPr lang="ar-SA" sz="6600" b="1" dirty="0"/>
          </a:p>
          <a:p>
            <a:pPr algn="ctr"/>
            <a:endParaRPr lang="ar-SA" dirty="0"/>
          </a:p>
          <a:p>
            <a:pPr algn="ctr"/>
            <a:r>
              <a:rPr lang="ar-SA" sz="13800" b="1" dirty="0" smtClean="0"/>
              <a:t>قصة الهجرة</a:t>
            </a:r>
            <a:endParaRPr lang="ar-SA" sz="13800" b="1" dirty="0"/>
          </a:p>
        </p:txBody>
      </p:sp>
    </p:spTree>
    <p:extLst>
      <p:ext uri="{BB962C8B-B14F-4D97-AF65-F5344CB8AC3E}">
        <p14:creationId xmlns:p14="http://schemas.microsoft.com/office/powerpoint/2010/main" val="3939018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79400" y="165100"/>
            <a:ext cx="8458200" cy="652780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dirty="0"/>
          </a:p>
        </p:txBody>
      </p:sp>
      <p:sp>
        <p:nvSpPr>
          <p:cNvPr id="5" name="مستطيل 4"/>
          <p:cNvSpPr/>
          <p:nvPr/>
        </p:nvSpPr>
        <p:spPr>
          <a:xfrm>
            <a:off x="8839200" y="152400"/>
            <a:ext cx="3111500" cy="6527800"/>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sz="2400" b="1" dirty="0" smtClean="0"/>
          </a:p>
          <a:p>
            <a:pPr algn="ctr"/>
            <a:r>
              <a:rPr lang="ar-SA" sz="2400" b="1" dirty="0" smtClean="0"/>
              <a:t>علم كفار قريش أن رسول الله صلى عليه وسلم صارت له شيعة وأنصار من غيرهم ، فاجتمعوا ليتشاوروا فيما يصنعون بالنبي . وبدأ النقاش، فقال بعضهم: نُخرج محمدًا من بلادنا فنستريح منه، وقال آخرون: نحبسه حتى يموت .وقال أبو جهل: نأخذ من كل قبيلة شابًّا قويًّا، ونعطي كلا منهم سيفًا صارمًا قاطعًا، لينقضوا على محمد، ويضربوه ضربة قاتلة، وهكذا لا يستطيع عبد مناف -قوم محمد- محاربة القبائل كلها.</a:t>
            </a:r>
            <a:endParaRPr lang="ar-SA" sz="2400" b="1" dirty="0"/>
          </a:p>
        </p:txBody>
      </p:sp>
      <p:pic>
        <p:nvPicPr>
          <p:cNvPr id="14" name="صورة 13"/>
          <p:cNvPicPr>
            <a:picLocks noChangeAspect="1"/>
          </p:cNvPicPr>
          <p:nvPr/>
        </p:nvPicPr>
        <p:blipFill rotWithShape="1">
          <a:blip r:embed="rId2">
            <a:extLst>
              <a:ext uri="{28A0092B-C50C-407E-A947-70E740481C1C}">
                <a14:useLocalDpi xmlns:a14="http://schemas.microsoft.com/office/drawing/2010/main" val="0"/>
              </a:ext>
            </a:extLst>
          </a:blip>
          <a:srcRect l="2778" t="4251" r="1666" b="25020"/>
          <a:stretch/>
        </p:blipFill>
        <p:spPr>
          <a:xfrm>
            <a:off x="622301" y="469900"/>
            <a:ext cx="7581900" cy="5981699"/>
          </a:xfrm>
          <a:prstGeom prst="rect">
            <a:avLst/>
          </a:prstGeom>
        </p:spPr>
      </p:pic>
    </p:spTree>
    <p:extLst>
      <p:ext uri="{BB962C8B-B14F-4D97-AF65-F5344CB8AC3E}">
        <p14:creationId xmlns:p14="http://schemas.microsoft.com/office/powerpoint/2010/main" val="939937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39700" y="152400"/>
            <a:ext cx="8572500" cy="657860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5" name="مستطيل 4"/>
          <p:cNvSpPr/>
          <p:nvPr/>
        </p:nvSpPr>
        <p:spPr>
          <a:xfrm>
            <a:off x="8877300" y="152400"/>
            <a:ext cx="3111500" cy="6578600"/>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400" b="1" smtClean="0"/>
              <a:t>وفي الليلة التي أرادوا تنفيذ هذا الأمر ، أعلم الله تعالى رسوله بما أجمع عليه أعداؤه، وأذن له سبحانه وتعالى بالهجرة إلى يثرب (المدينةالمنورة), طلب النبي صلى الله عليه وسلم من عليَّ بن أبي طالب -رضي الله عنه- النوم في فراشه، وأن يتغطى ببردته، وطمأنه بأن المشركين لن يؤذوه بإذن الله. فإذا نظروا إليه من الباب ووجدوه في فراشه، ظنوا أنه صلى الله عليه وسلم ما زال نائمًا،.</a:t>
            </a:r>
            <a:endParaRPr lang="ar-SA" sz="2400" b="1" dirty="0" smtClean="0"/>
          </a:p>
        </p:txBody>
      </p:sp>
      <p:pic>
        <p:nvPicPr>
          <p:cNvPr id="22" name="صورة 21"/>
          <p:cNvPicPr>
            <a:picLocks noChangeAspect="1"/>
          </p:cNvPicPr>
          <p:nvPr/>
        </p:nvPicPr>
        <p:blipFill rotWithShape="1">
          <a:blip r:embed="rId2">
            <a:extLst>
              <a:ext uri="{28A0092B-C50C-407E-A947-70E740481C1C}">
                <a14:useLocalDpi xmlns:a14="http://schemas.microsoft.com/office/drawing/2010/main" val="0"/>
              </a:ext>
            </a:extLst>
          </a:blip>
          <a:srcRect t="10000"/>
          <a:stretch/>
        </p:blipFill>
        <p:spPr>
          <a:xfrm>
            <a:off x="520700" y="558800"/>
            <a:ext cx="7594600" cy="5765800"/>
          </a:xfrm>
          <a:prstGeom prst="rect">
            <a:avLst/>
          </a:prstGeom>
        </p:spPr>
      </p:pic>
    </p:spTree>
    <p:extLst>
      <p:ext uri="{BB962C8B-B14F-4D97-AF65-F5344CB8AC3E}">
        <p14:creationId xmlns:p14="http://schemas.microsoft.com/office/powerpoint/2010/main" val="327362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65100" y="215900"/>
            <a:ext cx="8547100" cy="646430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5" name="مستطيل 4"/>
          <p:cNvSpPr/>
          <p:nvPr/>
        </p:nvSpPr>
        <p:spPr>
          <a:xfrm>
            <a:off x="8890000" y="215900"/>
            <a:ext cx="3136900" cy="6464300"/>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800" b="1" dirty="0" smtClean="0"/>
              <a:t>ذهب إلى أبي بكر الصديق رضي الله عنه وأخبره وأذن له أن </a:t>
            </a:r>
            <a:r>
              <a:rPr lang="ar-SA" sz="2800" b="1" dirty="0" err="1" smtClean="0"/>
              <a:t>يصطحبه</a:t>
            </a:r>
            <a:r>
              <a:rPr lang="ar-SA" sz="2800" b="1" dirty="0" smtClean="0"/>
              <a:t> ،واتفقا على إعداد الراحلتين اللتين هيأهما أبو بكر الصديق لذلك، واختارا دليلا يسلك بهما أقرب الطرق، وتواعدا على أن يبتدئا السير في الليلة التي اتفقت قريش أن تقتل رسول الله فيها .</a:t>
            </a:r>
            <a:endParaRPr lang="ar-SA" sz="2800" b="1" dirty="0"/>
          </a:p>
        </p:txBody>
      </p:sp>
      <p:pic>
        <p:nvPicPr>
          <p:cNvPr id="21" name="صورة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1700" y="660400"/>
            <a:ext cx="6789737" cy="5549900"/>
          </a:xfrm>
          <a:prstGeom prst="rect">
            <a:avLst/>
          </a:prstGeom>
        </p:spPr>
      </p:pic>
    </p:spTree>
    <p:extLst>
      <p:ext uri="{BB962C8B-B14F-4D97-AF65-F5344CB8AC3E}">
        <p14:creationId xmlns:p14="http://schemas.microsoft.com/office/powerpoint/2010/main" val="3056932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14300" y="139700"/>
            <a:ext cx="8623300" cy="657860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5" name="مستطيل 4"/>
          <p:cNvSpPr/>
          <p:nvPr/>
        </p:nvSpPr>
        <p:spPr>
          <a:xfrm>
            <a:off x="8877300" y="139700"/>
            <a:ext cx="3136900" cy="6578600"/>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000" b="1" dirty="0" smtClean="0"/>
              <a:t>خرج الرسول عليه الصلاة و السلام من بيته ولم يره اي احد وكان يردد "وجعلنا من بين ايدهم سدا ومن خلفهم سدا فأغشيناهم فهم لا يبصرون " حتى أغشى الله تعالى أبصارهم فلم يبصروه ولم يشعروا به،</a:t>
            </a:r>
          </a:p>
          <a:p>
            <a:pPr algn="ctr"/>
            <a:r>
              <a:rPr lang="ar-SA" sz="2000" b="1" dirty="0" smtClean="0"/>
              <a:t>اختبئ الرسول وابو بكر في الغار وكان كفار قريش يبحثون عنهم حتى وصلوا الغار فأمر الله عز وجل احدى الطيور ببناء عش على باب الغار واحدى العناكب ببناء شبكة حتى اذا جاء الكفار </a:t>
            </a:r>
            <a:r>
              <a:rPr lang="ar-SA" sz="2000" b="1" dirty="0" err="1" smtClean="0"/>
              <a:t>رأو</a:t>
            </a:r>
            <a:r>
              <a:rPr lang="ar-SA" sz="2000" b="1" dirty="0" smtClean="0"/>
              <a:t> العش والشبكة فيقولو لو ان احد دخل هنا لحطم العش والشبكة وكان الكفار لا يرونهم فقال ابو بكر يا رسول الله لو نظر احدهم تحته لرآنا.</a:t>
            </a:r>
            <a:endParaRPr lang="ar-SA" sz="2000" b="1" dirty="0"/>
          </a:p>
        </p:txBody>
      </p:sp>
      <p:pic>
        <p:nvPicPr>
          <p:cNvPr id="7" name="صورة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1" y="393700"/>
            <a:ext cx="8013700" cy="6108700"/>
          </a:xfrm>
          <a:prstGeom prst="rect">
            <a:avLst/>
          </a:prstGeom>
        </p:spPr>
      </p:pic>
    </p:spTree>
    <p:extLst>
      <p:ext uri="{BB962C8B-B14F-4D97-AF65-F5344CB8AC3E}">
        <p14:creationId xmlns:p14="http://schemas.microsoft.com/office/powerpoint/2010/main" val="59698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03200" y="127000"/>
            <a:ext cx="8559800" cy="656590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5" name="مستطيل 4"/>
          <p:cNvSpPr/>
          <p:nvPr/>
        </p:nvSpPr>
        <p:spPr>
          <a:xfrm>
            <a:off x="8763000" y="127000"/>
            <a:ext cx="3314700" cy="6565900"/>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000" b="1" dirty="0" smtClean="0"/>
              <a:t>كانت فرحة المؤمنين من سكان يثرب من أنصارٍ ومهاجرين بقدوم رسول الله صلى الله عليه وسلم ووصوله إليهم فرحةً عظيمة، حتى صعد الرجال والنساء فوق البيوت، وتفرق الغلمان في الطرق ينادون : يا محمد يا رسول الله, يا رسول الله .يقول البراء بن عازب – رضي الله عنه ـ : " ما رأيت أهل المدينة فرحوا بشيء فرحهم برسول الله ـ صلى الله عليه وسلم ـ " .</a:t>
            </a:r>
          </a:p>
          <a:p>
            <a:pPr algn="ctr"/>
            <a:r>
              <a:rPr lang="ar-SA" sz="2000" b="1" dirty="0" smtClean="0"/>
              <a:t>بعد وصول الرسول عليه الصلاة والسلام إلى المدينة جعل ناقته تختار المكان الذي سيبنى فيه أول مسجد في الاسلام ألا وهو مسجد قباء الذي بالجريد والطين .</a:t>
            </a:r>
            <a:endParaRPr lang="ar-SA" sz="2000" b="1" dirty="0"/>
          </a:p>
        </p:txBody>
      </p:sp>
      <p:pic>
        <p:nvPicPr>
          <p:cNvPr id="6" name="صورة 5"/>
          <p:cNvPicPr>
            <a:picLocks noChangeAspect="1"/>
          </p:cNvPicPr>
          <p:nvPr/>
        </p:nvPicPr>
        <p:blipFill rotWithShape="1">
          <a:blip r:embed="rId2">
            <a:extLst>
              <a:ext uri="{28A0092B-C50C-407E-A947-70E740481C1C}">
                <a14:useLocalDpi xmlns:a14="http://schemas.microsoft.com/office/drawing/2010/main" val="0"/>
              </a:ext>
            </a:extLst>
          </a:blip>
          <a:srcRect l="2221" t="4797" r="2838" b="31745"/>
          <a:stretch/>
        </p:blipFill>
        <p:spPr>
          <a:xfrm>
            <a:off x="774700" y="546100"/>
            <a:ext cx="7620000" cy="5816600"/>
          </a:xfrm>
          <a:prstGeom prst="rect">
            <a:avLst/>
          </a:prstGeom>
        </p:spPr>
      </p:pic>
    </p:spTree>
    <p:extLst>
      <p:ext uri="{BB962C8B-B14F-4D97-AF65-F5344CB8AC3E}">
        <p14:creationId xmlns:p14="http://schemas.microsoft.com/office/powerpoint/2010/main" val="197987557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1406</TotalTime>
  <Words>408</Words>
  <Application>Microsoft Office PowerPoint</Application>
  <PresentationFormat>ملء الشاشة</PresentationFormat>
  <Paragraphs>12</Paragraphs>
  <Slides>6</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6</vt:i4>
      </vt:variant>
    </vt:vector>
  </HeadingPairs>
  <TitlesOfParts>
    <vt:vector size="11" baseType="lpstr">
      <vt:lpstr>Arial</vt:lpstr>
      <vt:lpstr>Calibri</vt:lpstr>
      <vt:lpstr>Calibri Light</vt:lpstr>
      <vt:lpstr>Times New Roman</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jawaher alnefaie</dc:creator>
  <cp:lastModifiedBy>jawaher alnefaie</cp:lastModifiedBy>
  <cp:revision>19</cp:revision>
  <cp:lastPrinted>2016-08-26T17:14:45Z</cp:lastPrinted>
  <dcterms:created xsi:type="dcterms:W3CDTF">2016-08-25T18:46:10Z</dcterms:created>
  <dcterms:modified xsi:type="dcterms:W3CDTF">2016-08-26T18:12:23Z</dcterms:modified>
</cp:coreProperties>
</file>