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57" r:id="rId2"/>
    <p:sldId id="265" r:id="rId3"/>
    <p:sldId id="268" r:id="rId4"/>
    <p:sldId id="296" r:id="rId5"/>
    <p:sldId id="295" r:id="rId6"/>
    <p:sldId id="297" r:id="rId7"/>
    <p:sldId id="293" r:id="rId8"/>
    <p:sldId id="294" r:id="rId9"/>
    <p:sldId id="281" r:id="rId10"/>
    <p:sldId id="28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45"/>
    <p:restoredTop sz="87022"/>
  </p:normalViewPr>
  <p:slideViewPr>
    <p:cSldViewPr snapToGrid="0" snapToObjects="1">
      <p:cViewPr>
        <p:scale>
          <a:sx n="88" d="100"/>
          <a:sy n="88" d="100"/>
        </p:scale>
        <p:origin x="108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65CA7E-7B16-7C4A-A982-2CC3FFF3E93A}" type="doc">
      <dgm:prSet loTypeId="urn:microsoft.com/office/officeart/2005/8/layout/orgChart1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09799A-1392-D944-8C09-8B5998079E9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1"/>
          <a:r>
            <a:rPr lang="en-US" sz="2400" dirty="0" smtClean="0">
              <a:solidFill>
                <a:schemeClr val="tx1"/>
              </a:solidFill>
            </a:rPr>
            <a:t>Printing Processes </a:t>
          </a:r>
        </a:p>
      </dgm:t>
    </dgm:pt>
    <dgm:pt modelId="{B6A9003B-52D0-B64B-BA52-D62E031DB074}" type="parTrans" cxnId="{73B386A6-30F9-D645-9563-800BE2981B0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A8DC9B8-7942-9943-90C8-C43E046A9694}" type="sibTrans" cxnId="{73B386A6-30F9-D645-9563-800BE2981B0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36C02F1-B218-1D4A-AC38-CA3FC91284D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Binder Printing</a:t>
          </a:r>
          <a:endParaRPr lang="en-US" sz="2400" dirty="0">
            <a:solidFill>
              <a:schemeClr val="tx1"/>
            </a:solidFill>
          </a:endParaRPr>
        </a:p>
      </dgm:t>
    </dgm:pt>
    <dgm:pt modelId="{24DEE207-4559-414B-A234-4C366371DB94}" type="parTrans" cxnId="{E9B08833-786E-9441-82D0-DAB9B2A2446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F44DCB03-69C8-8B45-95B0-ADDCD5F3B53F}" type="sibTrans" cxnId="{E9B08833-786E-9441-82D0-DAB9B2A2446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4D6EC5F3-D211-664E-89E7-48A8CE14D224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Direct Printing</a:t>
          </a:r>
          <a:endParaRPr lang="en-US" sz="2400" dirty="0">
            <a:solidFill>
              <a:schemeClr val="tx1"/>
            </a:solidFill>
          </a:endParaRPr>
        </a:p>
      </dgm:t>
    </dgm:pt>
    <dgm:pt modelId="{7174C2F7-9AD3-EB4F-A779-10B4FA5BBB7E}" type="parTrans" cxnId="{E746B90C-C16D-7244-843B-D72ECA16124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EC67A0F-B1FC-3A4D-B10C-75E3539A0B99}" type="sibTrans" cxnId="{E746B90C-C16D-7244-843B-D72ECA16124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804D76B-F665-4F43-B78F-DFD32AC46D43}" type="pres">
      <dgm:prSet presAssocID="{A865CA7E-7B16-7C4A-A982-2CC3FFF3E9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4C9D087-9A62-314B-8DEF-42C4024C9BC7}" type="pres">
      <dgm:prSet presAssocID="{9609799A-1392-D944-8C09-8B5998079E96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74FDE31-33C3-FC44-BD0C-E2E04BAF43E0}" type="pres">
      <dgm:prSet presAssocID="{9609799A-1392-D944-8C09-8B5998079E96}" presName="rootComposite1" presStyleCnt="0"/>
      <dgm:spPr/>
      <dgm:t>
        <a:bodyPr/>
        <a:lstStyle/>
        <a:p>
          <a:endParaRPr lang="en-US"/>
        </a:p>
      </dgm:t>
    </dgm:pt>
    <dgm:pt modelId="{FED76D1B-3DD2-FF42-97D3-A742ACBFA07A}" type="pres">
      <dgm:prSet presAssocID="{9609799A-1392-D944-8C09-8B5998079E96}" presName="rootText1" presStyleLbl="node0" presStyleIdx="0" presStyleCnt="1" custScaleX="123933" custLinFactNeighborX="-3065" custLinFactNeighborY="-960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C90A5D-109D-3843-BF08-BF4240CCE683}" type="pres">
      <dgm:prSet presAssocID="{9609799A-1392-D944-8C09-8B5998079E9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4A0FA2F-44B1-1745-8B4B-29D32F3D11E4}" type="pres">
      <dgm:prSet presAssocID="{9609799A-1392-D944-8C09-8B5998079E96}" presName="hierChild2" presStyleCnt="0"/>
      <dgm:spPr/>
      <dgm:t>
        <a:bodyPr/>
        <a:lstStyle/>
        <a:p>
          <a:endParaRPr lang="en-US"/>
        </a:p>
      </dgm:t>
    </dgm:pt>
    <dgm:pt modelId="{ADACBC72-0EF2-3B48-9808-ECC47AE9C53C}" type="pres">
      <dgm:prSet presAssocID="{24DEE207-4559-414B-A234-4C366371DB94}" presName="Name37" presStyleLbl="parChTrans1D2" presStyleIdx="0" presStyleCnt="2"/>
      <dgm:spPr/>
      <dgm:t>
        <a:bodyPr/>
        <a:lstStyle/>
        <a:p>
          <a:endParaRPr lang="en-US"/>
        </a:p>
      </dgm:t>
    </dgm:pt>
    <dgm:pt modelId="{F5C21515-76BC-9447-A955-48378D4F83AC}" type="pres">
      <dgm:prSet presAssocID="{836C02F1-B218-1D4A-AC38-CA3FC91284D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A2B085F-FF1F-0741-9147-AB64E884B41D}" type="pres">
      <dgm:prSet presAssocID="{836C02F1-B218-1D4A-AC38-CA3FC91284D6}" presName="rootComposite" presStyleCnt="0"/>
      <dgm:spPr/>
      <dgm:t>
        <a:bodyPr/>
        <a:lstStyle/>
        <a:p>
          <a:endParaRPr lang="en-US"/>
        </a:p>
      </dgm:t>
    </dgm:pt>
    <dgm:pt modelId="{EF1AB578-E5CB-3546-955D-4A21AF510F70}" type="pres">
      <dgm:prSet presAssocID="{836C02F1-B218-1D4A-AC38-CA3FC91284D6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B63D23-588E-7745-8B16-70CC8037C51F}" type="pres">
      <dgm:prSet presAssocID="{836C02F1-B218-1D4A-AC38-CA3FC91284D6}" presName="rootConnector" presStyleLbl="node2" presStyleIdx="0" presStyleCnt="2"/>
      <dgm:spPr/>
      <dgm:t>
        <a:bodyPr/>
        <a:lstStyle/>
        <a:p>
          <a:endParaRPr lang="en-US"/>
        </a:p>
      </dgm:t>
    </dgm:pt>
    <dgm:pt modelId="{F964D382-A30F-1641-A401-BC3A9C62C857}" type="pres">
      <dgm:prSet presAssocID="{836C02F1-B218-1D4A-AC38-CA3FC91284D6}" presName="hierChild4" presStyleCnt="0"/>
      <dgm:spPr/>
      <dgm:t>
        <a:bodyPr/>
        <a:lstStyle/>
        <a:p>
          <a:endParaRPr lang="en-US"/>
        </a:p>
      </dgm:t>
    </dgm:pt>
    <dgm:pt modelId="{D34E4B2D-DFE4-104E-AD3D-6F053BA51A95}" type="pres">
      <dgm:prSet presAssocID="{836C02F1-B218-1D4A-AC38-CA3FC91284D6}" presName="hierChild5" presStyleCnt="0"/>
      <dgm:spPr/>
      <dgm:t>
        <a:bodyPr/>
        <a:lstStyle/>
        <a:p>
          <a:endParaRPr lang="en-US"/>
        </a:p>
      </dgm:t>
    </dgm:pt>
    <dgm:pt modelId="{EA1A8A4F-467F-7845-B70E-FA0ABA9A7B46}" type="pres">
      <dgm:prSet presAssocID="{7174C2F7-9AD3-EB4F-A779-10B4FA5BBB7E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EF24063-A1AB-BF49-A3B5-4517385B3594}" type="pres">
      <dgm:prSet presAssocID="{4D6EC5F3-D211-664E-89E7-48A8CE14D22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64C7D7F-AD30-8E48-A67D-0FA0C08CCCEE}" type="pres">
      <dgm:prSet presAssocID="{4D6EC5F3-D211-664E-89E7-48A8CE14D224}" presName="rootComposite" presStyleCnt="0"/>
      <dgm:spPr/>
      <dgm:t>
        <a:bodyPr/>
        <a:lstStyle/>
        <a:p>
          <a:endParaRPr lang="en-US"/>
        </a:p>
      </dgm:t>
    </dgm:pt>
    <dgm:pt modelId="{FC607182-940F-F340-B87B-53D47B74CDD2}" type="pres">
      <dgm:prSet presAssocID="{4D6EC5F3-D211-664E-89E7-48A8CE14D22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743E79-21F1-C44D-8192-598A260DB5BA}" type="pres">
      <dgm:prSet presAssocID="{4D6EC5F3-D211-664E-89E7-48A8CE14D224}" presName="rootConnector" presStyleLbl="node2" presStyleIdx="1" presStyleCnt="2"/>
      <dgm:spPr/>
      <dgm:t>
        <a:bodyPr/>
        <a:lstStyle/>
        <a:p>
          <a:endParaRPr lang="en-US"/>
        </a:p>
      </dgm:t>
    </dgm:pt>
    <dgm:pt modelId="{8B40156B-8361-004B-85E7-CD80CABD2637}" type="pres">
      <dgm:prSet presAssocID="{4D6EC5F3-D211-664E-89E7-48A8CE14D224}" presName="hierChild4" presStyleCnt="0"/>
      <dgm:spPr/>
      <dgm:t>
        <a:bodyPr/>
        <a:lstStyle/>
        <a:p>
          <a:endParaRPr lang="en-US"/>
        </a:p>
      </dgm:t>
    </dgm:pt>
    <dgm:pt modelId="{3DA46577-C37C-454E-B92B-F12D0540204A}" type="pres">
      <dgm:prSet presAssocID="{4D6EC5F3-D211-664E-89E7-48A8CE14D224}" presName="hierChild5" presStyleCnt="0"/>
      <dgm:spPr/>
      <dgm:t>
        <a:bodyPr/>
        <a:lstStyle/>
        <a:p>
          <a:endParaRPr lang="en-US"/>
        </a:p>
      </dgm:t>
    </dgm:pt>
    <dgm:pt modelId="{2E6F8E8D-5EAB-DC4C-A67E-10BC4232634D}" type="pres">
      <dgm:prSet presAssocID="{9609799A-1392-D944-8C09-8B5998079E96}" presName="hierChild3" presStyleCnt="0"/>
      <dgm:spPr/>
      <dgm:t>
        <a:bodyPr/>
        <a:lstStyle/>
        <a:p>
          <a:endParaRPr lang="en-US"/>
        </a:p>
      </dgm:t>
    </dgm:pt>
  </dgm:ptLst>
  <dgm:cxnLst>
    <dgm:cxn modelId="{E02FDEC8-71C7-164E-B1C3-8752B38545B8}" type="presOf" srcId="{9609799A-1392-D944-8C09-8B5998079E96}" destId="{81C90A5D-109D-3843-BF08-BF4240CCE683}" srcOrd="1" destOrd="0" presId="urn:microsoft.com/office/officeart/2005/8/layout/orgChart1"/>
    <dgm:cxn modelId="{997C8053-496A-4943-B670-4F46E6C0752B}" type="presOf" srcId="{24DEE207-4559-414B-A234-4C366371DB94}" destId="{ADACBC72-0EF2-3B48-9808-ECC47AE9C53C}" srcOrd="0" destOrd="0" presId="urn:microsoft.com/office/officeart/2005/8/layout/orgChart1"/>
    <dgm:cxn modelId="{1FC1D19E-6227-D248-86D8-69577C855E1E}" type="presOf" srcId="{836C02F1-B218-1D4A-AC38-CA3FC91284D6}" destId="{EF1AB578-E5CB-3546-955D-4A21AF510F70}" srcOrd="0" destOrd="0" presId="urn:microsoft.com/office/officeart/2005/8/layout/orgChart1"/>
    <dgm:cxn modelId="{AD78C3E2-5749-1F47-8456-E04D3AF29B83}" type="presOf" srcId="{7174C2F7-9AD3-EB4F-A779-10B4FA5BBB7E}" destId="{EA1A8A4F-467F-7845-B70E-FA0ABA9A7B46}" srcOrd="0" destOrd="0" presId="urn:microsoft.com/office/officeart/2005/8/layout/orgChart1"/>
    <dgm:cxn modelId="{5444CF30-6305-7644-9D48-BE2FD1C5493A}" type="presOf" srcId="{4D6EC5F3-D211-664E-89E7-48A8CE14D224}" destId="{2A743E79-21F1-C44D-8192-598A260DB5BA}" srcOrd="1" destOrd="0" presId="urn:microsoft.com/office/officeart/2005/8/layout/orgChart1"/>
    <dgm:cxn modelId="{E746B90C-C16D-7244-843B-D72ECA161243}" srcId="{9609799A-1392-D944-8C09-8B5998079E96}" destId="{4D6EC5F3-D211-664E-89E7-48A8CE14D224}" srcOrd="1" destOrd="0" parTransId="{7174C2F7-9AD3-EB4F-A779-10B4FA5BBB7E}" sibTransId="{8EC67A0F-B1FC-3A4D-B10C-75E3539A0B99}"/>
    <dgm:cxn modelId="{07E36B6A-C72B-CA44-908C-330C81740FC8}" type="presOf" srcId="{4D6EC5F3-D211-664E-89E7-48A8CE14D224}" destId="{FC607182-940F-F340-B87B-53D47B74CDD2}" srcOrd="0" destOrd="0" presId="urn:microsoft.com/office/officeart/2005/8/layout/orgChart1"/>
    <dgm:cxn modelId="{A870D053-FF77-0246-8DF2-CF7D2A243516}" type="presOf" srcId="{836C02F1-B218-1D4A-AC38-CA3FC91284D6}" destId="{14B63D23-588E-7745-8B16-70CC8037C51F}" srcOrd="1" destOrd="0" presId="urn:microsoft.com/office/officeart/2005/8/layout/orgChart1"/>
    <dgm:cxn modelId="{900C3A03-924E-E643-A879-83D9EAA93CD9}" type="presOf" srcId="{A865CA7E-7B16-7C4A-A982-2CC3FFF3E93A}" destId="{2804D76B-F665-4F43-B78F-DFD32AC46D43}" srcOrd="0" destOrd="0" presId="urn:microsoft.com/office/officeart/2005/8/layout/orgChart1"/>
    <dgm:cxn modelId="{60201443-71D4-1349-9057-396AB432183C}" type="presOf" srcId="{9609799A-1392-D944-8C09-8B5998079E96}" destId="{FED76D1B-3DD2-FF42-97D3-A742ACBFA07A}" srcOrd="0" destOrd="0" presId="urn:microsoft.com/office/officeart/2005/8/layout/orgChart1"/>
    <dgm:cxn modelId="{73B386A6-30F9-D645-9563-800BE2981B0B}" srcId="{A865CA7E-7B16-7C4A-A982-2CC3FFF3E93A}" destId="{9609799A-1392-D944-8C09-8B5998079E96}" srcOrd="0" destOrd="0" parTransId="{B6A9003B-52D0-B64B-BA52-D62E031DB074}" sibTransId="{BA8DC9B8-7942-9943-90C8-C43E046A9694}"/>
    <dgm:cxn modelId="{E9B08833-786E-9441-82D0-DAB9B2A2446F}" srcId="{9609799A-1392-D944-8C09-8B5998079E96}" destId="{836C02F1-B218-1D4A-AC38-CA3FC91284D6}" srcOrd="0" destOrd="0" parTransId="{24DEE207-4559-414B-A234-4C366371DB94}" sibTransId="{F44DCB03-69C8-8B45-95B0-ADDCD5F3B53F}"/>
    <dgm:cxn modelId="{384C62AE-71F3-EA42-A587-3FF9AF09DCBA}" type="presParOf" srcId="{2804D76B-F665-4F43-B78F-DFD32AC46D43}" destId="{B4C9D087-9A62-314B-8DEF-42C4024C9BC7}" srcOrd="0" destOrd="0" presId="urn:microsoft.com/office/officeart/2005/8/layout/orgChart1"/>
    <dgm:cxn modelId="{B79FF0E9-6276-1F4A-8D64-28184425FE86}" type="presParOf" srcId="{B4C9D087-9A62-314B-8DEF-42C4024C9BC7}" destId="{E74FDE31-33C3-FC44-BD0C-E2E04BAF43E0}" srcOrd="0" destOrd="0" presId="urn:microsoft.com/office/officeart/2005/8/layout/orgChart1"/>
    <dgm:cxn modelId="{4842DB06-59D8-E74D-BEE1-E20553236829}" type="presParOf" srcId="{E74FDE31-33C3-FC44-BD0C-E2E04BAF43E0}" destId="{FED76D1B-3DD2-FF42-97D3-A742ACBFA07A}" srcOrd="0" destOrd="0" presId="urn:microsoft.com/office/officeart/2005/8/layout/orgChart1"/>
    <dgm:cxn modelId="{573AC203-A596-3D49-9509-B59F1A95B96C}" type="presParOf" srcId="{E74FDE31-33C3-FC44-BD0C-E2E04BAF43E0}" destId="{81C90A5D-109D-3843-BF08-BF4240CCE683}" srcOrd="1" destOrd="0" presId="urn:microsoft.com/office/officeart/2005/8/layout/orgChart1"/>
    <dgm:cxn modelId="{2C9AE25B-6DB7-0544-89C9-6F155FEA5F9F}" type="presParOf" srcId="{B4C9D087-9A62-314B-8DEF-42C4024C9BC7}" destId="{44A0FA2F-44B1-1745-8B4B-29D32F3D11E4}" srcOrd="1" destOrd="0" presId="urn:microsoft.com/office/officeart/2005/8/layout/orgChart1"/>
    <dgm:cxn modelId="{3B6F81B2-C342-CA48-80DF-5AF6DB04D43D}" type="presParOf" srcId="{44A0FA2F-44B1-1745-8B4B-29D32F3D11E4}" destId="{ADACBC72-0EF2-3B48-9808-ECC47AE9C53C}" srcOrd="0" destOrd="0" presId="urn:microsoft.com/office/officeart/2005/8/layout/orgChart1"/>
    <dgm:cxn modelId="{762C3986-8247-9443-905E-9B45250CC3B9}" type="presParOf" srcId="{44A0FA2F-44B1-1745-8B4B-29D32F3D11E4}" destId="{F5C21515-76BC-9447-A955-48378D4F83AC}" srcOrd="1" destOrd="0" presId="urn:microsoft.com/office/officeart/2005/8/layout/orgChart1"/>
    <dgm:cxn modelId="{93FD43F3-1FB9-4E41-BC61-8663FE28C856}" type="presParOf" srcId="{F5C21515-76BC-9447-A955-48378D4F83AC}" destId="{1A2B085F-FF1F-0741-9147-AB64E884B41D}" srcOrd="0" destOrd="0" presId="urn:microsoft.com/office/officeart/2005/8/layout/orgChart1"/>
    <dgm:cxn modelId="{DD620593-897A-E740-8AC7-4492F75EC4EC}" type="presParOf" srcId="{1A2B085F-FF1F-0741-9147-AB64E884B41D}" destId="{EF1AB578-E5CB-3546-955D-4A21AF510F70}" srcOrd="0" destOrd="0" presId="urn:microsoft.com/office/officeart/2005/8/layout/orgChart1"/>
    <dgm:cxn modelId="{EC06B6E1-9EAE-EF47-917B-5B5A6BF55311}" type="presParOf" srcId="{1A2B085F-FF1F-0741-9147-AB64E884B41D}" destId="{14B63D23-588E-7745-8B16-70CC8037C51F}" srcOrd="1" destOrd="0" presId="urn:microsoft.com/office/officeart/2005/8/layout/orgChart1"/>
    <dgm:cxn modelId="{FB89E7F7-EFD6-114A-9071-A4D9AF1D01FD}" type="presParOf" srcId="{F5C21515-76BC-9447-A955-48378D4F83AC}" destId="{F964D382-A30F-1641-A401-BC3A9C62C857}" srcOrd="1" destOrd="0" presId="urn:microsoft.com/office/officeart/2005/8/layout/orgChart1"/>
    <dgm:cxn modelId="{4CDFE1E4-D2BB-B347-AE8C-AB6E67FBFAFE}" type="presParOf" srcId="{F5C21515-76BC-9447-A955-48378D4F83AC}" destId="{D34E4B2D-DFE4-104E-AD3D-6F053BA51A95}" srcOrd="2" destOrd="0" presId="urn:microsoft.com/office/officeart/2005/8/layout/orgChart1"/>
    <dgm:cxn modelId="{E7EC4224-9754-3540-A5EB-4E467610BF83}" type="presParOf" srcId="{44A0FA2F-44B1-1745-8B4B-29D32F3D11E4}" destId="{EA1A8A4F-467F-7845-B70E-FA0ABA9A7B46}" srcOrd="2" destOrd="0" presId="urn:microsoft.com/office/officeart/2005/8/layout/orgChart1"/>
    <dgm:cxn modelId="{522A6BBE-69B0-A945-B5EE-6F65EF1F8792}" type="presParOf" srcId="{44A0FA2F-44B1-1745-8B4B-29D32F3D11E4}" destId="{2EF24063-A1AB-BF49-A3B5-4517385B3594}" srcOrd="3" destOrd="0" presId="urn:microsoft.com/office/officeart/2005/8/layout/orgChart1"/>
    <dgm:cxn modelId="{B552C409-5EA4-A94B-BC94-26E7D47C81D4}" type="presParOf" srcId="{2EF24063-A1AB-BF49-A3B5-4517385B3594}" destId="{E64C7D7F-AD30-8E48-A67D-0FA0C08CCCEE}" srcOrd="0" destOrd="0" presId="urn:microsoft.com/office/officeart/2005/8/layout/orgChart1"/>
    <dgm:cxn modelId="{21886EF2-274A-D042-AF87-D84330BB3B36}" type="presParOf" srcId="{E64C7D7F-AD30-8E48-A67D-0FA0C08CCCEE}" destId="{FC607182-940F-F340-B87B-53D47B74CDD2}" srcOrd="0" destOrd="0" presId="urn:microsoft.com/office/officeart/2005/8/layout/orgChart1"/>
    <dgm:cxn modelId="{B4E183F9-DB0D-A641-9443-8A3B11F714C8}" type="presParOf" srcId="{E64C7D7F-AD30-8E48-A67D-0FA0C08CCCEE}" destId="{2A743E79-21F1-C44D-8192-598A260DB5BA}" srcOrd="1" destOrd="0" presId="urn:microsoft.com/office/officeart/2005/8/layout/orgChart1"/>
    <dgm:cxn modelId="{19F37427-F398-0544-A3A4-236CF42A2E9C}" type="presParOf" srcId="{2EF24063-A1AB-BF49-A3B5-4517385B3594}" destId="{8B40156B-8361-004B-85E7-CD80CABD2637}" srcOrd="1" destOrd="0" presId="urn:microsoft.com/office/officeart/2005/8/layout/orgChart1"/>
    <dgm:cxn modelId="{819150A2-CE1C-F841-9CF0-251BDDD805EC}" type="presParOf" srcId="{2EF24063-A1AB-BF49-A3B5-4517385B3594}" destId="{3DA46577-C37C-454E-B92B-F12D0540204A}" srcOrd="2" destOrd="0" presId="urn:microsoft.com/office/officeart/2005/8/layout/orgChart1"/>
    <dgm:cxn modelId="{F08C2146-BC49-7E4A-8E50-09668B112C27}" type="presParOf" srcId="{B4C9D087-9A62-314B-8DEF-42C4024C9BC7}" destId="{2E6F8E8D-5EAB-DC4C-A67E-10BC4232634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65CA7E-7B16-7C4A-A982-2CC3FFF3E93A}" type="doc">
      <dgm:prSet loTypeId="urn:microsoft.com/office/officeart/2005/8/layout/orgChart1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09799A-1392-D944-8C09-8B5998079E9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1"/>
          <a:r>
            <a:rPr lang="en-US" sz="2400" dirty="0" smtClean="0">
              <a:solidFill>
                <a:schemeClr val="tx1"/>
              </a:solidFill>
            </a:rPr>
            <a:t>Droplet Formation Technologies </a:t>
          </a:r>
        </a:p>
      </dgm:t>
    </dgm:pt>
    <dgm:pt modelId="{B6A9003B-52D0-B64B-BA52-D62E031DB074}" type="parTrans" cxnId="{73B386A6-30F9-D645-9563-800BE2981B0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A8DC9B8-7942-9943-90C8-C43E046A9694}" type="sibTrans" cxnId="{73B386A6-30F9-D645-9563-800BE2981B0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36C02F1-B218-1D4A-AC38-CA3FC91284D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Drop-on-Demand Mode </a:t>
          </a:r>
          <a:endParaRPr lang="en-US" sz="2400" dirty="0">
            <a:solidFill>
              <a:schemeClr val="tx1"/>
            </a:solidFill>
          </a:endParaRPr>
        </a:p>
      </dgm:t>
    </dgm:pt>
    <dgm:pt modelId="{24DEE207-4559-414B-A234-4C366371DB94}" type="parTrans" cxnId="{E9B08833-786E-9441-82D0-DAB9B2A2446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F44DCB03-69C8-8B45-95B0-ADDCD5F3B53F}" type="sibTrans" cxnId="{E9B08833-786E-9441-82D0-DAB9B2A2446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4D6EC5F3-D211-664E-89E7-48A8CE14D224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Continuous Mode </a:t>
          </a:r>
          <a:endParaRPr lang="en-US" sz="2400" dirty="0">
            <a:solidFill>
              <a:schemeClr val="tx1"/>
            </a:solidFill>
          </a:endParaRPr>
        </a:p>
      </dgm:t>
    </dgm:pt>
    <dgm:pt modelId="{7174C2F7-9AD3-EB4F-A779-10B4FA5BBB7E}" type="parTrans" cxnId="{E746B90C-C16D-7244-843B-D72ECA16124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EC67A0F-B1FC-3A4D-B10C-75E3539A0B99}" type="sibTrans" cxnId="{E746B90C-C16D-7244-843B-D72ECA16124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804D76B-F665-4F43-B78F-DFD32AC46D43}" type="pres">
      <dgm:prSet presAssocID="{A865CA7E-7B16-7C4A-A982-2CC3FFF3E9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4C9D087-9A62-314B-8DEF-42C4024C9BC7}" type="pres">
      <dgm:prSet presAssocID="{9609799A-1392-D944-8C09-8B5998079E96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74FDE31-33C3-FC44-BD0C-E2E04BAF43E0}" type="pres">
      <dgm:prSet presAssocID="{9609799A-1392-D944-8C09-8B5998079E96}" presName="rootComposite1" presStyleCnt="0"/>
      <dgm:spPr/>
      <dgm:t>
        <a:bodyPr/>
        <a:lstStyle/>
        <a:p>
          <a:endParaRPr lang="en-US"/>
        </a:p>
      </dgm:t>
    </dgm:pt>
    <dgm:pt modelId="{FED76D1B-3DD2-FF42-97D3-A742ACBFA07A}" type="pres">
      <dgm:prSet presAssocID="{9609799A-1392-D944-8C09-8B5998079E96}" presName="rootText1" presStyleLbl="node0" presStyleIdx="0" presStyleCnt="1" custScaleX="123933" custLinFactNeighborX="-3065" custLinFactNeighborY="-960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C90A5D-109D-3843-BF08-BF4240CCE683}" type="pres">
      <dgm:prSet presAssocID="{9609799A-1392-D944-8C09-8B5998079E9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4A0FA2F-44B1-1745-8B4B-29D32F3D11E4}" type="pres">
      <dgm:prSet presAssocID="{9609799A-1392-D944-8C09-8B5998079E96}" presName="hierChild2" presStyleCnt="0"/>
      <dgm:spPr/>
      <dgm:t>
        <a:bodyPr/>
        <a:lstStyle/>
        <a:p>
          <a:endParaRPr lang="en-US"/>
        </a:p>
      </dgm:t>
    </dgm:pt>
    <dgm:pt modelId="{ADACBC72-0EF2-3B48-9808-ECC47AE9C53C}" type="pres">
      <dgm:prSet presAssocID="{24DEE207-4559-414B-A234-4C366371DB94}" presName="Name37" presStyleLbl="parChTrans1D2" presStyleIdx="0" presStyleCnt="2"/>
      <dgm:spPr/>
      <dgm:t>
        <a:bodyPr/>
        <a:lstStyle/>
        <a:p>
          <a:endParaRPr lang="en-US"/>
        </a:p>
      </dgm:t>
    </dgm:pt>
    <dgm:pt modelId="{F5C21515-76BC-9447-A955-48378D4F83AC}" type="pres">
      <dgm:prSet presAssocID="{836C02F1-B218-1D4A-AC38-CA3FC91284D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A2B085F-FF1F-0741-9147-AB64E884B41D}" type="pres">
      <dgm:prSet presAssocID="{836C02F1-B218-1D4A-AC38-CA3FC91284D6}" presName="rootComposite" presStyleCnt="0"/>
      <dgm:spPr/>
      <dgm:t>
        <a:bodyPr/>
        <a:lstStyle/>
        <a:p>
          <a:endParaRPr lang="en-US"/>
        </a:p>
      </dgm:t>
    </dgm:pt>
    <dgm:pt modelId="{EF1AB578-E5CB-3546-955D-4A21AF510F70}" type="pres">
      <dgm:prSet presAssocID="{836C02F1-B218-1D4A-AC38-CA3FC91284D6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B63D23-588E-7745-8B16-70CC8037C51F}" type="pres">
      <dgm:prSet presAssocID="{836C02F1-B218-1D4A-AC38-CA3FC91284D6}" presName="rootConnector" presStyleLbl="node2" presStyleIdx="0" presStyleCnt="2"/>
      <dgm:spPr/>
      <dgm:t>
        <a:bodyPr/>
        <a:lstStyle/>
        <a:p>
          <a:endParaRPr lang="en-US"/>
        </a:p>
      </dgm:t>
    </dgm:pt>
    <dgm:pt modelId="{F964D382-A30F-1641-A401-BC3A9C62C857}" type="pres">
      <dgm:prSet presAssocID="{836C02F1-B218-1D4A-AC38-CA3FC91284D6}" presName="hierChild4" presStyleCnt="0"/>
      <dgm:spPr/>
      <dgm:t>
        <a:bodyPr/>
        <a:lstStyle/>
        <a:p>
          <a:endParaRPr lang="en-US"/>
        </a:p>
      </dgm:t>
    </dgm:pt>
    <dgm:pt modelId="{D34E4B2D-DFE4-104E-AD3D-6F053BA51A95}" type="pres">
      <dgm:prSet presAssocID="{836C02F1-B218-1D4A-AC38-CA3FC91284D6}" presName="hierChild5" presStyleCnt="0"/>
      <dgm:spPr/>
      <dgm:t>
        <a:bodyPr/>
        <a:lstStyle/>
        <a:p>
          <a:endParaRPr lang="en-US"/>
        </a:p>
      </dgm:t>
    </dgm:pt>
    <dgm:pt modelId="{EA1A8A4F-467F-7845-B70E-FA0ABA9A7B46}" type="pres">
      <dgm:prSet presAssocID="{7174C2F7-9AD3-EB4F-A779-10B4FA5BBB7E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EF24063-A1AB-BF49-A3B5-4517385B3594}" type="pres">
      <dgm:prSet presAssocID="{4D6EC5F3-D211-664E-89E7-48A8CE14D22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64C7D7F-AD30-8E48-A67D-0FA0C08CCCEE}" type="pres">
      <dgm:prSet presAssocID="{4D6EC5F3-D211-664E-89E7-48A8CE14D224}" presName="rootComposite" presStyleCnt="0"/>
      <dgm:spPr/>
      <dgm:t>
        <a:bodyPr/>
        <a:lstStyle/>
        <a:p>
          <a:endParaRPr lang="en-US"/>
        </a:p>
      </dgm:t>
    </dgm:pt>
    <dgm:pt modelId="{FC607182-940F-F340-B87B-53D47B74CDD2}" type="pres">
      <dgm:prSet presAssocID="{4D6EC5F3-D211-664E-89E7-48A8CE14D22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743E79-21F1-C44D-8192-598A260DB5BA}" type="pres">
      <dgm:prSet presAssocID="{4D6EC5F3-D211-664E-89E7-48A8CE14D224}" presName="rootConnector" presStyleLbl="node2" presStyleIdx="1" presStyleCnt="2"/>
      <dgm:spPr/>
      <dgm:t>
        <a:bodyPr/>
        <a:lstStyle/>
        <a:p>
          <a:endParaRPr lang="en-US"/>
        </a:p>
      </dgm:t>
    </dgm:pt>
    <dgm:pt modelId="{8B40156B-8361-004B-85E7-CD80CABD2637}" type="pres">
      <dgm:prSet presAssocID="{4D6EC5F3-D211-664E-89E7-48A8CE14D224}" presName="hierChild4" presStyleCnt="0"/>
      <dgm:spPr/>
      <dgm:t>
        <a:bodyPr/>
        <a:lstStyle/>
        <a:p>
          <a:endParaRPr lang="en-US"/>
        </a:p>
      </dgm:t>
    </dgm:pt>
    <dgm:pt modelId="{3DA46577-C37C-454E-B92B-F12D0540204A}" type="pres">
      <dgm:prSet presAssocID="{4D6EC5F3-D211-664E-89E7-48A8CE14D224}" presName="hierChild5" presStyleCnt="0"/>
      <dgm:spPr/>
      <dgm:t>
        <a:bodyPr/>
        <a:lstStyle/>
        <a:p>
          <a:endParaRPr lang="en-US"/>
        </a:p>
      </dgm:t>
    </dgm:pt>
    <dgm:pt modelId="{2E6F8E8D-5EAB-DC4C-A67E-10BC4232634D}" type="pres">
      <dgm:prSet presAssocID="{9609799A-1392-D944-8C09-8B5998079E96}" presName="hierChild3" presStyleCnt="0"/>
      <dgm:spPr/>
      <dgm:t>
        <a:bodyPr/>
        <a:lstStyle/>
        <a:p>
          <a:endParaRPr lang="en-US"/>
        </a:p>
      </dgm:t>
    </dgm:pt>
  </dgm:ptLst>
  <dgm:cxnLst>
    <dgm:cxn modelId="{E9B08833-786E-9441-82D0-DAB9B2A2446F}" srcId="{9609799A-1392-D944-8C09-8B5998079E96}" destId="{836C02F1-B218-1D4A-AC38-CA3FC91284D6}" srcOrd="0" destOrd="0" parTransId="{24DEE207-4559-414B-A234-4C366371DB94}" sibTransId="{F44DCB03-69C8-8B45-95B0-ADDCD5F3B53F}"/>
    <dgm:cxn modelId="{FA06C2B9-9F26-DA40-B5B9-21D2B83C2339}" type="presOf" srcId="{9609799A-1392-D944-8C09-8B5998079E96}" destId="{FED76D1B-3DD2-FF42-97D3-A742ACBFA07A}" srcOrd="0" destOrd="0" presId="urn:microsoft.com/office/officeart/2005/8/layout/orgChart1"/>
    <dgm:cxn modelId="{73B386A6-30F9-D645-9563-800BE2981B0B}" srcId="{A865CA7E-7B16-7C4A-A982-2CC3FFF3E93A}" destId="{9609799A-1392-D944-8C09-8B5998079E96}" srcOrd="0" destOrd="0" parTransId="{B6A9003B-52D0-B64B-BA52-D62E031DB074}" sibTransId="{BA8DC9B8-7942-9943-90C8-C43E046A9694}"/>
    <dgm:cxn modelId="{6BFCACD5-E660-F54A-875F-F50F53290096}" type="presOf" srcId="{836C02F1-B218-1D4A-AC38-CA3FC91284D6}" destId="{14B63D23-588E-7745-8B16-70CC8037C51F}" srcOrd="1" destOrd="0" presId="urn:microsoft.com/office/officeart/2005/8/layout/orgChart1"/>
    <dgm:cxn modelId="{E8F0E86A-6F6A-F241-BA4F-81D4C5883C5A}" type="presOf" srcId="{4D6EC5F3-D211-664E-89E7-48A8CE14D224}" destId="{FC607182-940F-F340-B87B-53D47B74CDD2}" srcOrd="0" destOrd="0" presId="urn:microsoft.com/office/officeart/2005/8/layout/orgChart1"/>
    <dgm:cxn modelId="{5D6A9CD5-4A44-8849-AE12-2B16C7C57A38}" type="presOf" srcId="{9609799A-1392-D944-8C09-8B5998079E96}" destId="{81C90A5D-109D-3843-BF08-BF4240CCE683}" srcOrd="1" destOrd="0" presId="urn:microsoft.com/office/officeart/2005/8/layout/orgChart1"/>
    <dgm:cxn modelId="{E746B90C-C16D-7244-843B-D72ECA161243}" srcId="{9609799A-1392-D944-8C09-8B5998079E96}" destId="{4D6EC5F3-D211-664E-89E7-48A8CE14D224}" srcOrd="1" destOrd="0" parTransId="{7174C2F7-9AD3-EB4F-A779-10B4FA5BBB7E}" sibTransId="{8EC67A0F-B1FC-3A4D-B10C-75E3539A0B99}"/>
    <dgm:cxn modelId="{D884CD22-9B6A-AE48-B44D-D691F1017DDC}" type="presOf" srcId="{836C02F1-B218-1D4A-AC38-CA3FC91284D6}" destId="{EF1AB578-E5CB-3546-955D-4A21AF510F70}" srcOrd="0" destOrd="0" presId="urn:microsoft.com/office/officeart/2005/8/layout/orgChart1"/>
    <dgm:cxn modelId="{8B2B5186-DA0C-9244-BF70-102466C27627}" type="presOf" srcId="{7174C2F7-9AD3-EB4F-A779-10B4FA5BBB7E}" destId="{EA1A8A4F-467F-7845-B70E-FA0ABA9A7B46}" srcOrd="0" destOrd="0" presId="urn:microsoft.com/office/officeart/2005/8/layout/orgChart1"/>
    <dgm:cxn modelId="{D4D7B09A-26AD-AD4D-9673-2F7B4A62AA88}" type="presOf" srcId="{A865CA7E-7B16-7C4A-A982-2CC3FFF3E93A}" destId="{2804D76B-F665-4F43-B78F-DFD32AC46D43}" srcOrd="0" destOrd="0" presId="urn:microsoft.com/office/officeart/2005/8/layout/orgChart1"/>
    <dgm:cxn modelId="{ECBB75CE-F06D-0648-8420-9D13752360F4}" type="presOf" srcId="{24DEE207-4559-414B-A234-4C366371DB94}" destId="{ADACBC72-0EF2-3B48-9808-ECC47AE9C53C}" srcOrd="0" destOrd="0" presId="urn:microsoft.com/office/officeart/2005/8/layout/orgChart1"/>
    <dgm:cxn modelId="{80CB2A4E-89A7-A44C-A064-CDEAF1D0B977}" type="presOf" srcId="{4D6EC5F3-D211-664E-89E7-48A8CE14D224}" destId="{2A743E79-21F1-C44D-8192-598A260DB5BA}" srcOrd="1" destOrd="0" presId="urn:microsoft.com/office/officeart/2005/8/layout/orgChart1"/>
    <dgm:cxn modelId="{F5555CDC-2FCB-7040-B7EC-38AAE471C536}" type="presParOf" srcId="{2804D76B-F665-4F43-B78F-DFD32AC46D43}" destId="{B4C9D087-9A62-314B-8DEF-42C4024C9BC7}" srcOrd="0" destOrd="0" presId="urn:microsoft.com/office/officeart/2005/8/layout/orgChart1"/>
    <dgm:cxn modelId="{BF46FD78-5DE9-694D-88E6-168A01EC91D9}" type="presParOf" srcId="{B4C9D087-9A62-314B-8DEF-42C4024C9BC7}" destId="{E74FDE31-33C3-FC44-BD0C-E2E04BAF43E0}" srcOrd="0" destOrd="0" presId="urn:microsoft.com/office/officeart/2005/8/layout/orgChart1"/>
    <dgm:cxn modelId="{E095C928-7490-664A-B51E-1578F3A93A19}" type="presParOf" srcId="{E74FDE31-33C3-FC44-BD0C-E2E04BAF43E0}" destId="{FED76D1B-3DD2-FF42-97D3-A742ACBFA07A}" srcOrd="0" destOrd="0" presId="urn:microsoft.com/office/officeart/2005/8/layout/orgChart1"/>
    <dgm:cxn modelId="{CD870C41-0CC3-C64C-968E-DFD24DF726F3}" type="presParOf" srcId="{E74FDE31-33C3-FC44-BD0C-E2E04BAF43E0}" destId="{81C90A5D-109D-3843-BF08-BF4240CCE683}" srcOrd="1" destOrd="0" presId="urn:microsoft.com/office/officeart/2005/8/layout/orgChart1"/>
    <dgm:cxn modelId="{9CE9E465-CE1A-BC48-996E-5AC53D85F597}" type="presParOf" srcId="{B4C9D087-9A62-314B-8DEF-42C4024C9BC7}" destId="{44A0FA2F-44B1-1745-8B4B-29D32F3D11E4}" srcOrd="1" destOrd="0" presId="urn:microsoft.com/office/officeart/2005/8/layout/orgChart1"/>
    <dgm:cxn modelId="{7832E708-0F3D-E94C-BA52-B9CD5EAAD109}" type="presParOf" srcId="{44A0FA2F-44B1-1745-8B4B-29D32F3D11E4}" destId="{ADACBC72-0EF2-3B48-9808-ECC47AE9C53C}" srcOrd="0" destOrd="0" presId="urn:microsoft.com/office/officeart/2005/8/layout/orgChart1"/>
    <dgm:cxn modelId="{84A42324-2B02-DD41-847B-CB0D291B9141}" type="presParOf" srcId="{44A0FA2F-44B1-1745-8B4B-29D32F3D11E4}" destId="{F5C21515-76BC-9447-A955-48378D4F83AC}" srcOrd="1" destOrd="0" presId="urn:microsoft.com/office/officeart/2005/8/layout/orgChart1"/>
    <dgm:cxn modelId="{85F35850-889C-F842-AFC2-B18CF3A4A9A1}" type="presParOf" srcId="{F5C21515-76BC-9447-A955-48378D4F83AC}" destId="{1A2B085F-FF1F-0741-9147-AB64E884B41D}" srcOrd="0" destOrd="0" presId="urn:microsoft.com/office/officeart/2005/8/layout/orgChart1"/>
    <dgm:cxn modelId="{D01316E4-96F6-5A4E-A4D0-D3C6CCF9DB12}" type="presParOf" srcId="{1A2B085F-FF1F-0741-9147-AB64E884B41D}" destId="{EF1AB578-E5CB-3546-955D-4A21AF510F70}" srcOrd="0" destOrd="0" presId="urn:microsoft.com/office/officeart/2005/8/layout/orgChart1"/>
    <dgm:cxn modelId="{1417F192-EEC3-AF4C-91FB-8EE5019A06AA}" type="presParOf" srcId="{1A2B085F-FF1F-0741-9147-AB64E884B41D}" destId="{14B63D23-588E-7745-8B16-70CC8037C51F}" srcOrd="1" destOrd="0" presId="urn:microsoft.com/office/officeart/2005/8/layout/orgChart1"/>
    <dgm:cxn modelId="{1B527D5A-F610-9B44-8C1B-4839798E8DFB}" type="presParOf" srcId="{F5C21515-76BC-9447-A955-48378D4F83AC}" destId="{F964D382-A30F-1641-A401-BC3A9C62C857}" srcOrd="1" destOrd="0" presId="urn:microsoft.com/office/officeart/2005/8/layout/orgChart1"/>
    <dgm:cxn modelId="{9E14F6D3-035C-E94C-8010-99EF73D9916F}" type="presParOf" srcId="{F5C21515-76BC-9447-A955-48378D4F83AC}" destId="{D34E4B2D-DFE4-104E-AD3D-6F053BA51A95}" srcOrd="2" destOrd="0" presId="urn:microsoft.com/office/officeart/2005/8/layout/orgChart1"/>
    <dgm:cxn modelId="{8DDF4657-D8D8-714A-9D71-D79C72FAD5FC}" type="presParOf" srcId="{44A0FA2F-44B1-1745-8B4B-29D32F3D11E4}" destId="{EA1A8A4F-467F-7845-B70E-FA0ABA9A7B46}" srcOrd="2" destOrd="0" presId="urn:microsoft.com/office/officeart/2005/8/layout/orgChart1"/>
    <dgm:cxn modelId="{8CB86588-DBFF-5C43-AECA-2EC6769B5239}" type="presParOf" srcId="{44A0FA2F-44B1-1745-8B4B-29D32F3D11E4}" destId="{2EF24063-A1AB-BF49-A3B5-4517385B3594}" srcOrd="3" destOrd="0" presId="urn:microsoft.com/office/officeart/2005/8/layout/orgChart1"/>
    <dgm:cxn modelId="{C6366A39-5CF5-5E47-A858-A5EEBC727723}" type="presParOf" srcId="{2EF24063-A1AB-BF49-A3B5-4517385B3594}" destId="{E64C7D7F-AD30-8E48-A67D-0FA0C08CCCEE}" srcOrd="0" destOrd="0" presId="urn:microsoft.com/office/officeart/2005/8/layout/orgChart1"/>
    <dgm:cxn modelId="{C7CE15D5-94AE-AD4B-ACF5-CAE4EAC5B2E3}" type="presParOf" srcId="{E64C7D7F-AD30-8E48-A67D-0FA0C08CCCEE}" destId="{FC607182-940F-F340-B87B-53D47B74CDD2}" srcOrd="0" destOrd="0" presId="urn:microsoft.com/office/officeart/2005/8/layout/orgChart1"/>
    <dgm:cxn modelId="{8D80AF8A-CA57-D749-9ABA-DEB6CE0126B0}" type="presParOf" srcId="{E64C7D7F-AD30-8E48-A67D-0FA0C08CCCEE}" destId="{2A743E79-21F1-C44D-8192-598A260DB5BA}" srcOrd="1" destOrd="0" presId="urn:microsoft.com/office/officeart/2005/8/layout/orgChart1"/>
    <dgm:cxn modelId="{C59D1B7D-B374-B944-8551-64D18FAE47BE}" type="presParOf" srcId="{2EF24063-A1AB-BF49-A3B5-4517385B3594}" destId="{8B40156B-8361-004B-85E7-CD80CABD2637}" srcOrd="1" destOrd="0" presId="urn:microsoft.com/office/officeart/2005/8/layout/orgChart1"/>
    <dgm:cxn modelId="{5BD16645-04B1-1F4D-9BDD-D9F9191C2078}" type="presParOf" srcId="{2EF24063-A1AB-BF49-A3B5-4517385B3594}" destId="{3DA46577-C37C-454E-B92B-F12D0540204A}" srcOrd="2" destOrd="0" presId="urn:microsoft.com/office/officeart/2005/8/layout/orgChart1"/>
    <dgm:cxn modelId="{3A108FD1-3004-804F-9C81-E3D7A84B79CA}" type="presParOf" srcId="{B4C9D087-9A62-314B-8DEF-42C4024C9BC7}" destId="{2E6F8E8D-5EAB-DC4C-A67E-10BC4232634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A8A4F-467F-7845-B70E-FA0ABA9A7B46}">
      <dsp:nvSpPr>
        <dsp:cNvPr id="0" name=""/>
        <dsp:cNvSpPr/>
      </dsp:nvSpPr>
      <dsp:spPr>
        <a:xfrm>
          <a:off x="3834023" y="1783460"/>
          <a:ext cx="2267313" cy="766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208"/>
              </a:lnTo>
              <a:lnTo>
                <a:pt x="2267313" y="392208"/>
              </a:lnTo>
              <a:lnTo>
                <a:pt x="2267313" y="7667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CBC72-0EF2-3B48-9808-ECC47AE9C53C}">
      <dsp:nvSpPr>
        <dsp:cNvPr id="0" name=""/>
        <dsp:cNvSpPr/>
      </dsp:nvSpPr>
      <dsp:spPr>
        <a:xfrm>
          <a:off x="1785362" y="1783460"/>
          <a:ext cx="2048661" cy="766734"/>
        </a:xfrm>
        <a:custGeom>
          <a:avLst/>
          <a:gdLst/>
          <a:ahLst/>
          <a:cxnLst/>
          <a:rect l="0" t="0" r="0" b="0"/>
          <a:pathLst>
            <a:path>
              <a:moveTo>
                <a:pt x="2048661" y="0"/>
              </a:moveTo>
              <a:lnTo>
                <a:pt x="2048661" y="392208"/>
              </a:lnTo>
              <a:lnTo>
                <a:pt x="0" y="392208"/>
              </a:lnTo>
              <a:lnTo>
                <a:pt x="0" y="7667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76D1B-3DD2-FF42-97D3-A742ACBFA07A}">
      <dsp:nvSpPr>
        <dsp:cNvPr id="0" name=""/>
        <dsp:cNvSpPr/>
      </dsp:nvSpPr>
      <dsp:spPr>
        <a:xfrm>
          <a:off x="1623727" y="0"/>
          <a:ext cx="4420593" cy="1783460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Printing Processes </a:t>
          </a:r>
        </a:p>
      </dsp:txBody>
      <dsp:txXfrm>
        <a:off x="1623727" y="0"/>
        <a:ext cx="4420593" cy="1783460"/>
      </dsp:txXfrm>
    </dsp:sp>
    <dsp:sp modelId="{EF1AB578-E5CB-3546-955D-4A21AF510F70}">
      <dsp:nvSpPr>
        <dsp:cNvPr id="0" name=""/>
        <dsp:cNvSpPr/>
      </dsp:nvSpPr>
      <dsp:spPr>
        <a:xfrm>
          <a:off x="1901" y="2550195"/>
          <a:ext cx="3566921" cy="1783460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Binder Printing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1901" y="2550195"/>
        <a:ext cx="3566921" cy="1783460"/>
      </dsp:txXfrm>
    </dsp:sp>
    <dsp:sp modelId="{FC607182-940F-F340-B87B-53D47B74CDD2}">
      <dsp:nvSpPr>
        <dsp:cNvPr id="0" name=""/>
        <dsp:cNvSpPr/>
      </dsp:nvSpPr>
      <dsp:spPr>
        <a:xfrm>
          <a:off x="4317876" y="2550195"/>
          <a:ext cx="3566921" cy="1783460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Direct Printing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4317876" y="2550195"/>
        <a:ext cx="3566921" cy="1783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A8A4F-467F-7845-B70E-FA0ABA9A7B46}">
      <dsp:nvSpPr>
        <dsp:cNvPr id="0" name=""/>
        <dsp:cNvSpPr/>
      </dsp:nvSpPr>
      <dsp:spPr>
        <a:xfrm>
          <a:off x="3834023" y="1783460"/>
          <a:ext cx="2267313" cy="766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208"/>
              </a:lnTo>
              <a:lnTo>
                <a:pt x="2267313" y="392208"/>
              </a:lnTo>
              <a:lnTo>
                <a:pt x="2267313" y="7667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CBC72-0EF2-3B48-9808-ECC47AE9C53C}">
      <dsp:nvSpPr>
        <dsp:cNvPr id="0" name=""/>
        <dsp:cNvSpPr/>
      </dsp:nvSpPr>
      <dsp:spPr>
        <a:xfrm>
          <a:off x="1785362" y="1783460"/>
          <a:ext cx="2048661" cy="766734"/>
        </a:xfrm>
        <a:custGeom>
          <a:avLst/>
          <a:gdLst/>
          <a:ahLst/>
          <a:cxnLst/>
          <a:rect l="0" t="0" r="0" b="0"/>
          <a:pathLst>
            <a:path>
              <a:moveTo>
                <a:pt x="2048661" y="0"/>
              </a:moveTo>
              <a:lnTo>
                <a:pt x="2048661" y="392208"/>
              </a:lnTo>
              <a:lnTo>
                <a:pt x="0" y="392208"/>
              </a:lnTo>
              <a:lnTo>
                <a:pt x="0" y="7667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76D1B-3DD2-FF42-97D3-A742ACBFA07A}">
      <dsp:nvSpPr>
        <dsp:cNvPr id="0" name=""/>
        <dsp:cNvSpPr/>
      </dsp:nvSpPr>
      <dsp:spPr>
        <a:xfrm>
          <a:off x="1623727" y="0"/>
          <a:ext cx="4420593" cy="1783460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Droplet Formation Technologies </a:t>
          </a:r>
        </a:p>
      </dsp:txBody>
      <dsp:txXfrm>
        <a:off x="1623727" y="0"/>
        <a:ext cx="4420593" cy="1783460"/>
      </dsp:txXfrm>
    </dsp:sp>
    <dsp:sp modelId="{EF1AB578-E5CB-3546-955D-4A21AF510F70}">
      <dsp:nvSpPr>
        <dsp:cNvPr id="0" name=""/>
        <dsp:cNvSpPr/>
      </dsp:nvSpPr>
      <dsp:spPr>
        <a:xfrm>
          <a:off x="1901" y="2550195"/>
          <a:ext cx="3566921" cy="1783460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Drop-on-Demand Mode 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1901" y="2550195"/>
        <a:ext cx="3566921" cy="1783460"/>
      </dsp:txXfrm>
    </dsp:sp>
    <dsp:sp modelId="{FC607182-940F-F340-B87B-53D47B74CDD2}">
      <dsp:nvSpPr>
        <dsp:cNvPr id="0" name=""/>
        <dsp:cNvSpPr/>
      </dsp:nvSpPr>
      <dsp:spPr>
        <a:xfrm>
          <a:off x="4317876" y="2550195"/>
          <a:ext cx="3566921" cy="1783460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Continuous Mode 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4317876" y="2550195"/>
        <a:ext cx="3566921" cy="1783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255FA-6722-A646-B356-62152B4562D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A600F-4F89-0847-AA07-BBAB4260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6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600F-4F89-0847-AA07-BBAB4260BF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4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7176E-3EDF-E542-8AE2-2F91918B0F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5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ar-S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600F-4F89-0847-AA07-BBAB4260B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600F-4F89-0847-AA07-BBAB4260BF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5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600F-4F89-0847-AA07-BBAB4260BF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11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600F-4F89-0847-AA07-BBAB4260BF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6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600F-4F89-0847-AA07-BBAB4260BF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3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2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8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7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1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8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6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7C3A7-EA0F-3740-928D-4CC3A40C49CB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9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microsoft.com/office/2007/relationships/hdphoto" Target="../media/hdphoto3.wdp"/><Relationship Id="rId5" Type="http://schemas.openxmlformats.org/officeDocument/2006/relationships/image" Target="../media/image24.tiff"/><Relationship Id="rId6" Type="http://schemas.openxmlformats.org/officeDocument/2006/relationships/image" Target="../media/image25.png"/><Relationship Id="rId7" Type="http://schemas.microsoft.com/office/2007/relationships/hdphoto" Target="../media/hdphoto4.wdp"/><Relationship Id="rId8" Type="http://schemas.openxmlformats.org/officeDocument/2006/relationships/image" Target="../media/image26.tiff"/><Relationship Id="rId9" Type="http://schemas.openxmlformats.org/officeDocument/2006/relationships/image" Target="../media/image27.png"/><Relationship Id="rId10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6" Type="http://schemas.openxmlformats.org/officeDocument/2006/relationships/image" Target="../media/image2.tiff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9" Type="http://schemas.openxmlformats.org/officeDocument/2006/relationships/image" Target="../media/image4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9.gif"/><Relationship Id="rId6" Type="http://schemas.openxmlformats.org/officeDocument/2006/relationships/image" Target="../media/image10.png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image" Target="../media/image13.tif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9.png"/><Relationship Id="rId6" Type="http://schemas.openxmlformats.org/officeDocument/2006/relationships/image" Target="../media/image20.gif"/><Relationship Id="rId7" Type="http://schemas.openxmlformats.org/officeDocument/2006/relationships/image" Target="../media/image21.tiff"/><Relationship Id="rId8" Type="http://schemas.openxmlformats.org/officeDocument/2006/relationships/image" Target="../media/image22.tiff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37849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83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3" b="96921" l="5530" r="949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06279">
            <a:off x="3486206" y="3225817"/>
            <a:ext cx="1990001" cy="1131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52" y="1341541"/>
            <a:ext cx="2354392" cy="1324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35" b="9674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077" y="3063528"/>
            <a:ext cx="2448200" cy="1366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818" y="1532670"/>
            <a:ext cx="2295532" cy="129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67" b="815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2085" y="3088371"/>
            <a:ext cx="1906396" cy="1525118"/>
          </a:xfrm>
          <a:prstGeom prst="rect">
            <a:avLst/>
          </a:prstGeom>
        </p:spPr>
      </p:pic>
      <p:pic>
        <p:nvPicPr>
          <p:cNvPr id="14" name="Content Placeholder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2" b="96241" l="10000" r="95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8802" y="1341541"/>
            <a:ext cx="2216063" cy="147368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83354" y="161514"/>
            <a:ext cx="7495309" cy="899160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Selective </a:t>
            </a:r>
            <a:r>
              <a:rPr lang="en-US" sz="2000" dirty="0">
                <a:solidFill>
                  <a:schemeClr val="tx1"/>
                </a:solidFill>
              </a:rPr>
              <a:t>Deposition Lamination (SDL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945642"/>
              </p:ext>
            </p:extLst>
          </p:nvPr>
        </p:nvGraphicFramePr>
        <p:xfrm>
          <a:off x="265952" y="5074649"/>
          <a:ext cx="8302171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057"/>
                <a:gridCol w="5704114"/>
              </a:tblGrid>
              <a:tr h="348308"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en-US" sz="1800" dirty="0" smtClean="0"/>
                        <a:t>Advantages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en-US" sz="1800" dirty="0" smtClean="0"/>
                        <a:t>Disadvantages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Eco-friendly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Produced Models are not strong and mostly use for display.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Full color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Cleaning</a:t>
                      </a:r>
                      <a:r>
                        <a:rPr lang="en-US" sz="1800" baseline="0" dirty="0" smtClean="0"/>
                        <a:t> the support material is difficult job.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9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571056" y="3594363"/>
            <a:ext cx="1136848" cy="555138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3996022" y="3591449"/>
            <a:ext cx="2140793" cy="129871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 31"/>
          <p:cNvSpPr/>
          <p:nvPr/>
        </p:nvSpPr>
        <p:spPr>
          <a:xfrm>
            <a:off x="3996023" y="3591670"/>
            <a:ext cx="2160240" cy="216024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571056" y="3586732"/>
            <a:ext cx="1152128" cy="648072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2078599" y="3210704"/>
            <a:ext cx="360040" cy="36004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3976576" y="3599625"/>
            <a:ext cx="2160240" cy="646312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3990311" y="3669636"/>
            <a:ext cx="2160240" cy="216024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835696" y="3570744"/>
            <a:ext cx="720080" cy="1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55776" y="3570744"/>
            <a:ext cx="0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23184" y="3601017"/>
            <a:ext cx="0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07904" y="3598745"/>
            <a:ext cx="288032" cy="1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995936" y="3601017"/>
            <a:ext cx="0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50551" y="3601017"/>
            <a:ext cx="0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133552" y="3604802"/>
            <a:ext cx="720080" cy="1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300192" y="3265056"/>
            <a:ext cx="693824" cy="289792"/>
          </a:xfrm>
          <a:prstGeom prst="ellipse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Down Arrow Callout 29"/>
          <p:cNvSpPr/>
          <p:nvPr/>
        </p:nvSpPr>
        <p:spPr>
          <a:xfrm>
            <a:off x="4413688" y="2523476"/>
            <a:ext cx="1512168" cy="504056"/>
          </a:xfrm>
          <a:prstGeom prst="down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>
                <a:solidFill>
                  <a:schemeClr val="tx1"/>
                </a:solidFill>
              </a:rPr>
              <a:t>Binder print head</a:t>
            </a:r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87624" y="2704468"/>
            <a:ext cx="69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Times New Roman" pitchFamily="18" charset="0"/>
                <a:cs typeface="Times New Roman" pitchFamily="18" charset="0"/>
              </a:rPr>
              <a:t>roller</a:t>
            </a:r>
            <a:endParaRPr lang="en-C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" name="Up Arrow 1023"/>
          <p:cNvSpPr/>
          <p:nvPr/>
        </p:nvSpPr>
        <p:spPr>
          <a:xfrm>
            <a:off x="2951820" y="4707416"/>
            <a:ext cx="360040" cy="288032"/>
          </a:xfrm>
          <a:prstGeom prst="upArrow">
            <a:avLst>
              <a:gd name="adj1" fmla="val 2968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5" name="TextBox 1024"/>
          <p:cNvSpPr txBox="1"/>
          <p:nvPr/>
        </p:nvSpPr>
        <p:spPr>
          <a:xfrm>
            <a:off x="2438639" y="5013176"/>
            <a:ext cx="138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Times New Roman" pitchFamily="18" charset="0"/>
                <a:cs typeface="Times New Roman" pitchFamily="18" charset="0"/>
              </a:rPr>
              <a:t>Powder Supply</a:t>
            </a:r>
            <a:endParaRPr lang="en-C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Down Arrow 1026"/>
          <p:cNvSpPr/>
          <p:nvPr/>
        </p:nvSpPr>
        <p:spPr>
          <a:xfrm>
            <a:off x="5108048" y="4730278"/>
            <a:ext cx="32403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8" name="TextBox 1027"/>
          <p:cNvSpPr txBox="1"/>
          <p:nvPr/>
        </p:nvSpPr>
        <p:spPr>
          <a:xfrm>
            <a:off x="4041743" y="484799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Times New Roman" pitchFamily="18" charset="0"/>
                <a:cs typeface="Times New Roman" pitchFamily="18" charset="0"/>
              </a:rPr>
              <a:t>Building Platform</a:t>
            </a:r>
            <a:endParaRPr lang="en-C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Flowchart: Connector 1028"/>
          <p:cNvSpPr/>
          <p:nvPr/>
        </p:nvSpPr>
        <p:spPr>
          <a:xfrm>
            <a:off x="5146913" y="3164985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0" name="Straight Connector 39"/>
          <p:cNvCxnSpPr/>
          <p:nvPr/>
        </p:nvCxnSpPr>
        <p:spPr>
          <a:xfrm>
            <a:off x="3990311" y="4248745"/>
            <a:ext cx="21602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571056" y="4234804"/>
            <a:ext cx="11521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Rectangle 1033"/>
          <p:cNvSpPr/>
          <p:nvPr/>
        </p:nvSpPr>
        <p:spPr>
          <a:xfrm>
            <a:off x="5069484" y="3606126"/>
            <a:ext cx="229168" cy="83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6" name="Straight Connector 35"/>
          <p:cNvCxnSpPr/>
          <p:nvPr/>
        </p:nvCxnSpPr>
        <p:spPr>
          <a:xfrm>
            <a:off x="2555776" y="4128828"/>
            <a:ext cx="11521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070431" y="3591670"/>
            <a:ext cx="229168" cy="83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Flowchart: Connector 45"/>
          <p:cNvSpPr/>
          <p:nvPr/>
        </p:nvSpPr>
        <p:spPr>
          <a:xfrm>
            <a:off x="5146913" y="3164985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5636986" y="1472984"/>
            <a:ext cx="202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Times New Roman" pitchFamily="18" charset="0"/>
                <a:cs typeface="Times New Roman" pitchFamily="18" charset="0"/>
              </a:rPr>
              <a:t>Aqueous </a:t>
            </a:r>
            <a:r>
              <a:rPr lang="en-CA" dirty="0">
                <a:latin typeface="Times New Roman" pitchFamily="18" charset="0"/>
                <a:cs typeface="Times New Roman" pitchFamily="18" charset="0"/>
              </a:rPr>
              <a:t>Solution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796136" y="2045514"/>
            <a:ext cx="504056" cy="4779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14553" y="2248869"/>
            <a:ext cx="200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Times New Roman" pitchFamily="18" charset="0"/>
                <a:cs typeface="Times New Roman" pitchFamily="18" charset="0"/>
              </a:rPr>
              <a:t>Excess of powder</a:t>
            </a:r>
            <a:endParaRPr lang="en-CA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994016" y="2889134"/>
            <a:ext cx="458304" cy="375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91680" y="3073800"/>
            <a:ext cx="386919" cy="136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5776" y="5517232"/>
            <a:ext cx="1156848" cy="1008112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3990311" y="5517232"/>
            <a:ext cx="2165952" cy="1008112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TextBox 41"/>
          <p:cNvSpPr txBox="1"/>
          <p:nvPr/>
        </p:nvSpPr>
        <p:spPr>
          <a:xfrm>
            <a:off x="7657222" y="591792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Times New Roman" pitchFamily="18" charset="0"/>
                <a:cs typeface="Times New Roman" pitchFamily="18" charset="0"/>
              </a:rPr>
              <a:t>Plan view </a:t>
            </a:r>
            <a:endParaRPr lang="en-C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00192" y="5517232"/>
            <a:ext cx="553440" cy="1008112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3723184" y="5517232"/>
            <a:ext cx="253392" cy="1008112"/>
          </a:xfrm>
          <a:prstGeom prst="rect">
            <a:avLst/>
          </a:prstGeom>
          <a:pattFill prst="lgConfetti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2078599" y="5320953"/>
            <a:ext cx="360040" cy="14204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Oval 44"/>
          <p:cNvSpPr/>
          <p:nvPr/>
        </p:nvSpPr>
        <p:spPr>
          <a:xfrm>
            <a:off x="5042396" y="5871052"/>
            <a:ext cx="300472" cy="3004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3Dprin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2" y="1462255"/>
            <a:ext cx="2407901" cy="1354444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985028" y="167608"/>
            <a:ext cx="7495309" cy="507552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Binder </a:t>
            </a:r>
            <a:r>
              <a:rPr lang="en-US" sz="2000" dirty="0" smtClean="0">
                <a:solidFill>
                  <a:schemeClr val="tx1"/>
                </a:solidFill>
              </a:rPr>
              <a:t>Printing</a:t>
            </a:r>
            <a:r>
              <a:rPr lang="ar-SA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(Binder Jetting Technology)</a:t>
            </a:r>
            <a:endParaRPr lang="en-US" sz="1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25191" t="2443" r="5765" b="9586"/>
          <a:stretch/>
        </p:blipFill>
        <p:spPr>
          <a:xfrm>
            <a:off x="125243" y="4093198"/>
            <a:ext cx="1477777" cy="1412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2" b="88475" l="482" r="100000"/>
                    </a14:imgEffect>
                  </a14:imgLayer>
                </a14:imgProps>
              </a:ext>
            </a:extLst>
          </a:blip>
          <a:srcRect t="13761" b="14435"/>
          <a:stretch/>
        </p:blipFill>
        <p:spPr>
          <a:xfrm>
            <a:off x="6263763" y="3927576"/>
            <a:ext cx="2913560" cy="1421580"/>
          </a:xfrm>
          <a:prstGeom prst="rect">
            <a:avLst/>
          </a:prstGeom>
        </p:spPr>
      </p:pic>
      <p:pic>
        <p:nvPicPr>
          <p:cNvPr id="47" name="Picture 13" descr="layered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1064" y="2499270"/>
            <a:ext cx="747853" cy="61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21367" y="783903"/>
            <a:ext cx="882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dvP6975" charset="0"/>
              </a:rPr>
              <a:t>Binder </a:t>
            </a:r>
            <a:r>
              <a:rPr lang="en-US" dirty="0">
                <a:latin typeface="AdvP6975" charset="0"/>
              </a:rPr>
              <a:t>printing refers to a broad class of processes where binder or other additive is printed onto a powder bed which forms the bulk of the part.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4.72222E-6 -0.01574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00017 0.02639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017 0.03079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4.72222E-6 -0.01018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3004 0.00509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255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41858 1.85185E-6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0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42" presetClass="path" presetSubtype="0" repeatCount="5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8.33333E-7 0.05232 " pathEditMode="relative" rAng="0" ptsTypes="AA">
                                      <p:cBhvr>
                                        <p:cTn id="14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04 0.00509 L 0.00486 0.00509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858 1.85185E-6 L 0.00903 1.85185E-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1042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1.66667E-6 0.0104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00017 0.0104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1.66667E-6 0.02222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4.72222E-6 -0.01574 " pathEditMode="relative" rAng="0" ptsTypes="AA">
                                      <p:cBhvr>
                                        <p:cTn id="17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7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4.72222E-6 -0.01018 " pathEditMode="relative" rAng="0" ptsTypes="AA">
                                      <p:cBhvr>
                                        <p:cTn id="18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3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0.00509 L 0.42344 0.00509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0" y="0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1.85185E-6 L 0.41962 1.85185E-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7" presetID="42" presetClass="path" presetSubtype="0" repeatCount="5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8.33333E-7 0.05231 " pathEditMode="relative" rAng="0" ptsTypes="AA">
                                      <p:cBhvr>
                                        <p:cTn id="1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4" grpId="0" animBg="1"/>
      <p:bldP spid="34" grpId="1" animBg="1"/>
      <p:bldP spid="38" grpId="0" animBg="1"/>
      <p:bldP spid="32" grpId="0" animBg="1"/>
      <p:bldP spid="32" grpId="1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28" grpId="0" animBg="1"/>
      <p:bldP spid="30" grpId="0" animBg="1"/>
      <p:bldP spid="31" grpId="0"/>
      <p:bldP spid="1024" grpId="0" animBg="1"/>
      <p:bldP spid="1025" grpId="0"/>
      <p:bldP spid="1027" grpId="0" animBg="1"/>
      <p:bldP spid="1028" grpId="0"/>
      <p:bldP spid="1029" grpId="0" animBg="1"/>
      <p:bldP spid="1029" grpId="1" animBg="1"/>
      <p:bldP spid="1029" grpId="2" animBg="1"/>
      <p:bldP spid="1034" grpId="0" animBg="1"/>
      <p:bldP spid="1034" grpId="1" animBg="1"/>
      <p:bldP spid="37" grpId="0" animBg="1"/>
      <p:bldP spid="46" grpId="0" animBg="1"/>
      <p:bldP spid="46" grpId="1" animBg="1"/>
      <p:bldP spid="46" grpId="2" animBg="1"/>
      <p:bldP spid="4" grpId="0"/>
      <p:bldP spid="13" grpId="0"/>
      <p:bldP spid="3" grpId="0" animBg="1"/>
      <p:bldP spid="10" grpId="0" animBg="1"/>
      <p:bldP spid="42" grpId="0"/>
      <p:bldP spid="24" grpId="0" animBg="1"/>
      <p:bldP spid="17" grpId="0" animBg="1"/>
      <p:bldP spid="14" grpId="0" animBg="1"/>
      <p:bldP spid="14" grpId="1" animBg="1"/>
      <p:bldP spid="14" grpId="2" animBg="1"/>
      <p:bldP spid="14" grpId="3" animBg="1"/>
      <p:bldP spid="45" grpId="0" animBg="1"/>
      <p:bldP spid="45" grpId="1" animBg="1"/>
      <p:bldP spid="4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764" r="22654"/>
          <a:stretch/>
        </p:blipFill>
        <p:spPr>
          <a:xfrm>
            <a:off x="505125" y="1812654"/>
            <a:ext cx="1926695" cy="1780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34" t="5141" r="4470"/>
          <a:stretch/>
        </p:blipFill>
        <p:spPr>
          <a:xfrm>
            <a:off x="3646186" y="1054026"/>
            <a:ext cx="1986415" cy="1633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836" t="6402" r="5455" b="1413"/>
          <a:stretch/>
        </p:blipFill>
        <p:spPr>
          <a:xfrm>
            <a:off x="3598180" y="2858227"/>
            <a:ext cx="2147294" cy="103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151" t="7459" r="30000" b="9430"/>
          <a:stretch/>
        </p:blipFill>
        <p:spPr>
          <a:xfrm>
            <a:off x="6602228" y="1690689"/>
            <a:ext cx="1913122" cy="1992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1104581" y="156539"/>
            <a:ext cx="7495309" cy="817418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Binder </a:t>
            </a:r>
            <a:r>
              <a:rPr lang="en-US" sz="2000" dirty="0" smtClean="0">
                <a:solidFill>
                  <a:schemeClr val="tx1"/>
                </a:solidFill>
              </a:rPr>
              <a:t>Printing</a:t>
            </a:r>
            <a:endParaRPr lang="en-US" sz="2000" dirty="0" smtClean="0">
              <a:solidFill>
                <a:prstClr val="black"/>
              </a:solidFill>
            </a:endParaRP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</a:rPr>
              <a:t>(Binder Jetting Technology)</a:t>
            </a:r>
            <a:endParaRPr lang="en-US" sz="1000" dirty="0"/>
          </a:p>
        </p:txBody>
      </p:sp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8436877"/>
              </p:ext>
            </p:extLst>
          </p:nvPr>
        </p:nvGraphicFramePr>
        <p:xfrm>
          <a:off x="590848" y="4107241"/>
          <a:ext cx="693329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922"/>
                <a:gridCol w="4441371"/>
              </a:tblGrid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Nature of the raw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material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Powder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Final Product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Metal, Ceramics, plaster , Plastic,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food like powder.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113"/>
              </p:ext>
            </p:extLst>
          </p:nvPr>
        </p:nvGraphicFramePr>
        <p:xfrm>
          <a:off x="420914" y="4954883"/>
          <a:ext cx="8302171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4261"/>
                <a:gridCol w="4617910"/>
              </a:tblGrid>
              <a:tr h="348308"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en-US" sz="1800" dirty="0" smtClean="0"/>
                        <a:t>Advantages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en-US" sz="1800" dirty="0" smtClean="0"/>
                        <a:t>Disadvantages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The variety of materials can be printed with this technology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Compared to FDM technology,</a:t>
                      </a:r>
                      <a:r>
                        <a:rPr lang="en-US" sz="1800" baseline="0" dirty="0" smtClean="0"/>
                        <a:t> this technique is expensive.</a:t>
                      </a:r>
                      <a:endParaRPr lang="en-US" sz="1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 full color model can be printed with this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This technique require a qualified technician to operate it.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4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9806"/>
            <a:ext cx="8229600" cy="5060224"/>
          </a:xfrm>
        </p:spPr>
        <p:txBody>
          <a:bodyPr/>
          <a:lstStyle/>
          <a:p>
            <a:pPr marL="342900" indent="-342900" defTabSz="457200">
              <a:spcBef>
                <a:spcPct val="20000"/>
              </a:spcBef>
            </a:pPr>
            <a:r>
              <a:rPr lang="en-US" dirty="0"/>
              <a:t>Direct printing refers to processes where all of the part material is dispensed from a print </a:t>
            </a:r>
            <a:r>
              <a:rPr lang="en-US" dirty="0" smtClean="0"/>
              <a:t>head.</a:t>
            </a:r>
            <a:endParaRPr lang="en-US" dirty="0"/>
          </a:p>
          <a:p>
            <a: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 descr="13bo5c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42" y="2166269"/>
            <a:ext cx="3045044" cy="1709909"/>
          </a:xfrm>
          <a:prstGeom prst="rect">
            <a:avLst/>
          </a:prstGeom>
        </p:spPr>
      </p:pic>
      <p:pic>
        <p:nvPicPr>
          <p:cNvPr id="5" name="Polyj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771" y="2088172"/>
            <a:ext cx="3525408" cy="198304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949036" y="191875"/>
            <a:ext cx="7495309" cy="817418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schemeClr val="tx1"/>
                </a:solidFill>
              </a:rPr>
              <a:t>Direct Printing (</a:t>
            </a:r>
            <a:r>
              <a:rPr lang="en-US" sz="2800" dirty="0" err="1" smtClean="0">
                <a:solidFill>
                  <a:schemeClr val="tx1"/>
                </a:solidFill>
              </a:rPr>
              <a:t>PolyJet</a:t>
            </a:r>
            <a:r>
              <a:rPr lang="en-US" sz="2800" dirty="0" smtClean="0">
                <a:solidFill>
                  <a:schemeClr val="tx1"/>
                </a:solidFill>
              </a:rPr>
              <a:t> Technology)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458" y="4198138"/>
            <a:ext cx="1938975" cy="1292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8151" y="4134646"/>
            <a:ext cx="1699577" cy="1294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771" y="4336468"/>
            <a:ext cx="3225969" cy="1914075"/>
          </a:xfrm>
          <a:prstGeom prst="rect">
            <a:avLst/>
          </a:prstGeom>
        </p:spPr>
      </p:pic>
      <p:graphicFrame>
        <p:nvGraphicFramePr>
          <p:cNvPr id="1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681760"/>
              </p:ext>
            </p:extLst>
          </p:nvPr>
        </p:nvGraphicFramePr>
        <p:xfrm>
          <a:off x="4572000" y="5683604"/>
          <a:ext cx="419572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150"/>
                <a:gridCol w="1807578"/>
              </a:tblGrid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Nature of the raw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material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Liquid (Resin)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Final Product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Plastic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5" y="1232834"/>
            <a:ext cx="4576168" cy="2972023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810972"/>
              </p:ext>
            </p:extLst>
          </p:nvPr>
        </p:nvGraphicFramePr>
        <p:xfrm>
          <a:off x="435429" y="4671785"/>
          <a:ext cx="8225064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7987"/>
                <a:gridCol w="4017077"/>
              </a:tblGrid>
              <a:tr h="313656"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en-US" sz="1800" dirty="0" smtClean="0"/>
                        <a:t>Advantages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1" eaLnBrk="1" latinLnBrk="0" hangingPunct="1"/>
                      <a:r>
                        <a:rPr lang="en-US" sz="1800" dirty="0" smtClean="0"/>
                        <a:t>Disadvantages</a:t>
                      </a:r>
                      <a:endParaRPr lang="en-US" sz="1800" dirty="0"/>
                    </a:p>
                  </a:txBody>
                  <a:tcPr/>
                </a:tc>
              </a:tr>
              <a:tr h="54889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High precision products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The required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post-processing steps </a:t>
                      </a:r>
                      <a:r>
                        <a:rPr lang="en-US" sz="1800" baseline="0" dirty="0" smtClean="0"/>
                        <a:t>are not simple. </a:t>
                      </a:r>
                      <a:endParaRPr lang="en-US" sz="1800" dirty="0" smtClean="0"/>
                    </a:p>
                  </a:txBody>
                  <a:tcPr/>
                </a:tc>
              </a:tr>
              <a:tr h="5488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It can print</a:t>
                      </a:r>
                      <a:r>
                        <a:rPr lang="en-US" sz="1800" baseline="0" dirty="0" smtClean="0"/>
                        <a:t> a product including different materials with varied textures and colors.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dirty="0" smtClean="0"/>
                        <a:t>High</a:t>
                      </a:r>
                      <a:r>
                        <a:rPr lang="en-US" sz="1800" baseline="0" dirty="0" smtClean="0"/>
                        <a:t> cost of printing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90000" l="1272" r="955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693159"/>
            <a:ext cx="2648691" cy="168438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218357"/>
            <a:ext cx="7886700" cy="748245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schemeClr val="tx1"/>
                </a:solidFill>
              </a:rPr>
              <a:t>Direct Printing (</a:t>
            </a:r>
            <a:r>
              <a:rPr lang="en-US" sz="2800" dirty="0" err="1" smtClean="0">
                <a:solidFill>
                  <a:schemeClr val="tx1"/>
                </a:solidFill>
              </a:rPr>
              <a:t>PolyJet</a:t>
            </a:r>
            <a:r>
              <a:rPr lang="en-US" sz="2800" dirty="0" smtClean="0">
                <a:solidFill>
                  <a:schemeClr val="tx1"/>
                </a:solidFill>
              </a:rPr>
              <a:t> Technology)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7913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819297"/>
              </p:ext>
            </p:extLst>
          </p:nvPr>
        </p:nvGraphicFramePr>
        <p:xfrm>
          <a:off x="766536" y="1063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643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0" y="2846389"/>
            <a:ext cx="3060700" cy="2921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98689"/>
            <a:ext cx="4279900" cy="4216400"/>
          </a:xfrm>
          <a:prstGeom prst="rect">
            <a:avLst/>
          </a:prstGeom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628650" y="93858"/>
            <a:ext cx="7886700" cy="823070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chemeClr val="tx1"/>
                </a:solidFill>
              </a:rPr>
              <a:t>Drop-on-Demand Mode </a:t>
            </a:r>
          </a:p>
        </p:txBody>
      </p:sp>
      <p:sp>
        <p:nvSpPr>
          <p:cNvPr id="3" name="Rectangle 2"/>
          <p:cNvSpPr/>
          <p:nvPr/>
        </p:nvSpPr>
        <p:spPr>
          <a:xfrm>
            <a:off x="648607" y="1138060"/>
            <a:ext cx="7866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dvP6975" charset="0"/>
              </a:rPr>
              <a:t>In DOD </a:t>
            </a:r>
            <a:r>
              <a:rPr lang="en-US" dirty="0" smtClean="0">
                <a:latin typeface="AdvP6975" charset="0"/>
              </a:rPr>
              <a:t>mode, </a:t>
            </a:r>
            <a:r>
              <a:rPr lang="en-US" dirty="0">
                <a:latin typeface="AdvP6975" charset="0"/>
              </a:rPr>
              <a:t>individual droplets are produced directly from the nozzle. </a:t>
            </a:r>
            <a:endParaRPr lang="en-US" dirty="0" smtClean="0">
              <a:latin typeface="AdvP6975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dvP6975" charset="0"/>
              </a:rPr>
              <a:t>Droplets </a:t>
            </a:r>
            <a:r>
              <a:rPr lang="en-US" dirty="0">
                <a:latin typeface="AdvP6975" charset="0"/>
              </a:rPr>
              <a:t>are formed only when individual pressure pulses in the nozzle cause the fluid to be </a:t>
            </a:r>
            <a:r>
              <a:rPr lang="en-US" dirty="0" smtClean="0">
                <a:latin typeface="AdvP6975" charset="0"/>
              </a:rPr>
              <a:t>expelled</a:t>
            </a:r>
            <a:r>
              <a:rPr lang="en-US" dirty="0">
                <a:latin typeface="AdvP6975" charset="0"/>
              </a:rPr>
              <a:t>.</a:t>
            </a:r>
            <a:endParaRPr lang="en-US" dirty="0" smtClean="0">
              <a:latin typeface="AdvP6975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dvP6975" charset="0"/>
              </a:rPr>
              <a:t>These </a:t>
            </a:r>
            <a:r>
              <a:rPr lang="en-US" dirty="0">
                <a:latin typeface="AdvP6975" charset="0"/>
              </a:rPr>
              <a:t>pressure pulses are created at specific times by </a:t>
            </a:r>
            <a:r>
              <a:rPr lang="en-US" dirty="0" smtClean="0">
                <a:latin typeface="AdvP6975" charset="0"/>
              </a:rPr>
              <a:t>thermal or piezoelectric.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9" y="2096086"/>
            <a:ext cx="3138942" cy="4351338"/>
          </a:xfrm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94417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chemeClr val="tx1"/>
                </a:solidFill>
              </a:rPr>
              <a:t>Continuous Mode 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1254649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P6975" charset="0"/>
              </a:rPr>
              <a:t>In </a:t>
            </a:r>
            <a:r>
              <a:rPr lang="en-US" dirty="0"/>
              <a:t>Continuous </a:t>
            </a:r>
            <a:r>
              <a:rPr lang="en-US" dirty="0" smtClean="0"/>
              <a:t>Mode</a:t>
            </a:r>
            <a:r>
              <a:rPr lang="en-US" dirty="0" smtClean="0">
                <a:latin typeface="AdvP6975" charset="0"/>
              </a:rPr>
              <a:t>, </a:t>
            </a:r>
            <a:r>
              <a:rPr lang="en-US" dirty="0">
                <a:latin typeface="AdvP6975" charset="0"/>
              </a:rPr>
              <a:t>a steady pressure is applied to the fluid reservoir, causing a pressurized column of fluid to be ejected from the nozzle.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5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4" name="M cor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92" y="1396387"/>
            <a:ext cx="3412055" cy="1919450"/>
          </a:xfrm>
          <a:prstGeom prst="rect">
            <a:avLst/>
          </a:prstGeom>
        </p:spPr>
      </p:pic>
      <p:pic>
        <p:nvPicPr>
          <p:cNvPr id="5" name="Picture 4" descr="13byl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3" y="4071534"/>
            <a:ext cx="3450800" cy="19362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8588" y="161514"/>
            <a:ext cx="8244840" cy="899160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Selective </a:t>
            </a:r>
            <a:r>
              <a:rPr lang="en-US" sz="2000" dirty="0">
                <a:solidFill>
                  <a:schemeClr val="tx1"/>
                </a:solidFill>
              </a:rPr>
              <a:t>Deposition Lamination (SDL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r>
              <a:rPr lang="ar-SA" sz="2000" dirty="0" smtClean="0">
                <a:solidFill>
                  <a:schemeClr val="tx1"/>
                </a:solidFill>
              </a:rPr>
              <a:t>&amp;</a:t>
            </a:r>
            <a:r>
              <a:rPr lang="en-US" sz="2000" dirty="0">
                <a:solidFill>
                  <a:schemeClr val="tx1"/>
                </a:solidFill>
              </a:rPr>
              <a:t>LAMINATED OBJECT MANUFACTURING(LOM)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639" y="1245243"/>
            <a:ext cx="5161550" cy="2580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17065"/>
          <a:stretch/>
        </p:blipFill>
        <p:spPr>
          <a:xfrm>
            <a:off x="3949785" y="3833402"/>
            <a:ext cx="4692318" cy="14382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445979"/>
          </a:xfrm>
        </p:spPr>
        <p:txBody>
          <a:bodyPr/>
          <a:lstStyle/>
          <a:p>
            <a: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endParaRPr lang="en-US"/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333596"/>
              </p:ext>
            </p:extLst>
          </p:nvPr>
        </p:nvGraphicFramePr>
        <p:xfrm>
          <a:off x="3800985" y="5636977"/>
          <a:ext cx="502120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4404"/>
                <a:gridCol w="2336800"/>
              </a:tblGrid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Nature of the raw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material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Paper, Metal sheets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Final Product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Metal, Paper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9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14850</TotalTime>
  <Words>344</Words>
  <Application>Microsoft Macintosh PowerPoint</Application>
  <PresentationFormat>On-screen Show (4:3)</PresentationFormat>
  <Paragraphs>65</Paragraphs>
  <Slides>10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AdvP6975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Direct Printing (PolyJet Technology)</vt:lpstr>
      <vt:lpstr>PowerPoint Presentation</vt:lpstr>
      <vt:lpstr>Drop-on-Demand Mode </vt:lpstr>
      <vt:lpstr>Continuous Mode </vt:lpstr>
      <vt:lpstr>PowerPoint Presentation</vt:lpstr>
      <vt:lpstr>PowerPoint Presentation</vt:lpstr>
    </vt:vector>
  </TitlesOfParts>
  <Company>UNIVERSITY OF WATERLOO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Generalized Additive Manufacturing Process Chain  </dc:title>
  <dc:creator>Ahmad Basalah</dc:creator>
  <cp:lastModifiedBy>Microsoft Office User</cp:lastModifiedBy>
  <cp:revision>340</cp:revision>
  <dcterms:created xsi:type="dcterms:W3CDTF">2016-07-13T04:29:33Z</dcterms:created>
  <dcterms:modified xsi:type="dcterms:W3CDTF">2017-05-16T20:07:43Z</dcterms:modified>
</cp:coreProperties>
</file>