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59377-B5AA-4D7D-A55D-952573F23079}" type="datetimeFigureOut">
              <a:rPr lang="ar-AE" smtClean="0"/>
              <a:t>05/08/1441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9C04C-2C28-4C03-869D-8C4E9D775279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467544" y="188640"/>
            <a:ext cx="8136904" cy="626469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" name="Picture 2" descr="Maravillosos diseños y actividades para trabajar el tema el campo y la ciudad | Educación Primar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0"/>
            <a:ext cx="4248472" cy="3186353"/>
          </a:xfrm>
          <a:prstGeom prst="rect">
            <a:avLst/>
          </a:prstGeom>
          <a:noFill/>
        </p:spPr>
      </p:pic>
      <p:sp>
        <p:nvSpPr>
          <p:cNvPr id="11" name="مربع نص 10"/>
          <p:cNvSpPr txBox="1"/>
          <p:nvPr/>
        </p:nvSpPr>
        <p:spPr>
          <a:xfrm>
            <a:off x="5292080" y="332656"/>
            <a:ext cx="309634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ماذا تشاهد في هذه الصورة </a:t>
            </a:r>
          </a:p>
          <a:p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أكتب ما </a:t>
            </a:r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تشاهده..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364088" y="1196752"/>
            <a:ext cx="3096344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........................................</a:t>
            </a:r>
            <a:endParaRPr lang="ar-AE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........................................</a:t>
            </a:r>
            <a:endParaRPr lang="ar-AE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........................................</a:t>
            </a:r>
            <a:endParaRPr lang="ar-AE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</a:t>
            </a:r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-........................................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5292080" y="3645024"/>
            <a:ext cx="30963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إقـرأ</a:t>
            </a:r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لي هذه الكلمات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 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2842" t="3775" r="13588" b="22796"/>
          <a:stretch>
            <a:fillRect/>
          </a:stretch>
        </p:blipFill>
        <p:spPr bwMode="auto">
          <a:xfrm rot="5400000">
            <a:off x="4004937" y="1259759"/>
            <a:ext cx="2808312" cy="7002778"/>
          </a:xfrm>
          <a:prstGeom prst="rect">
            <a:avLst/>
          </a:prstGeom>
          <a:noFill/>
        </p:spPr>
      </p:pic>
      <p:sp>
        <p:nvSpPr>
          <p:cNvPr id="5" name="مربع نص 4"/>
          <p:cNvSpPr txBox="1"/>
          <p:nvPr/>
        </p:nvSpPr>
        <p:spPr>
          <a:xfrm>
            <a:off x="6948264" y="4581128"/>
            <a:ext cx="9361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600" dirty="0" smtClean="0"/>
              <a:t>أنـــا</a:t>
            </a:r>
            <a:endParaRPr lang="ar-AE" sz="36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5292080" y="4437112"/>
            <a:ext cx="9361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600" dirty="0" smtClean="0"/>
              <a:t>أرى</a:t>
            </a:r>
            <a:endParaRPr lang="ar-AE" sz="36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3635896" y="4509120"/>
            <a:ext cx="12241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600" dirty="0" smtClean="0"/>
              <a:t>شــارع</a:t>
            </a:r>
            <a:endParaRPr lang="ar-AE" sz="36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2123728" y="4509120"/>
            <a:ext cx="12241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600" dirty="0" smtClean="0"/>
              <a:t>طـويـل</a:t>
            </a:r>
            <a:endParaRPr lang="ar-AE" sz="3600" dirty="0"/>
          </a:p>
        </p:txBody>
      </p:sp>
      <p:pic>
        <p:nvPicPr>
          <p:cNvPr id="9" name="Picture 4" descr=" 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2842" t="3775" r="13588" b="22796"/>
          <a:stretch>
            <a:fillRect/>
          </a:stretch>
        </p:blipFill>
        <p:spPr bwMode="auto">
          <a:xfrm rot="5400000">
            <a:off x="3860921" y="-1332529"/>
            <a:ext cx="2808312" cy="7002778"/>
          </a:xfrm>
          <a:prstGeom prst="rect">
            <a:avLst/>
          </a:prstGeom>
          <a:noFill/>
        </p:spPr>
      </p:pic>
      <p:sp>
        <p:nvSpPr>
          <p:cNvPr id="10" name="مربع نص 9"/>
          <p:cNvSpPr txBox="1"/>
          <p:nvPr/>
        </p:nvSpPr>
        <p:spPr>
          <a:xfrm>
            <a:off x="6804248" y="1988840"/>
            <a:ext cx="9361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600" dirty="0" smtClean="0"/>
              <a:t>هـذه</a:t>
            </a:r>
            <a:endParaRPr lang="ar-AE" sz="36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5004048" y="1916832"/>
            <a:ext cx="12961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600" dirty="0" smtClean="0"/>
              <a:t>سـمـاء</a:t>
            </a:r>
            <a:endParaRPr lang="ar-AE" sz="36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3491880" y="1916832"/>
            <a:ext cx="12241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600" dirty="0" smtClean="0"/>
              <a:t>لـونـهـا</a:t>
            </a:r>
            <a:endParaRPr lang="ar-AE" sz="3600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1979712" y="1916832"/>
            <a:ext cx="12241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600" dirty="0" smtClean="0"/>
              <a:t>أزرق</a:t>
            </a:r>
            <a:endParaRPr lang="ar-AE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33</Words>
  <Application>Microsoft Office PowerPoint</Application>
  <PresentationFormat>عرض على الشاشة (3:4)‏</PresentationFormat>
  <Paragraphs>18</Paragraphs>
  <Slides>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الشريحة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1</cp:revision>
  <dcterms:created xsi:type="dcterms:W3CDTF">2020-03-29T16:46:32Z</dcterms:created>
  <dcterms:modified xsi:type="dcterms:W3CDTF">2020-03-29T17:14:18Z</dcterms:modified>
</cp:coreProperties>
</file>