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AE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380"/>
    <p:restoredTop sz="94660"/>
  </p:normalViewPr>
  <p:slideViewPr>
    <p:cSldViewPr>
      <p:cViewPr varScale="1">
        <p:scale>
          <a:sx n="71" d="100"/>
          <a:sy n="71" d="100"/>
        </p:scale>
        <p:origin x="-12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59377-B5AA-4D7D-A55D-952573F23079}" type="datetimeFigureOut">
              <a:rPr lang="ar-AE" smtClean="0"/>
              <a:t>05/08/1441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9C04C-2C28-4C03-869D-8C4E9D775279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59377-B5AA-4D7D-A55D-952573F23079}" type="datetimeFigureOut">
              <a:rPr lang="ar-AE" smtClean="0"/>
              <a:t>05/08/1441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9C04C-2C28-4C03-869D-8C4E9D775279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59377-B5AA-4D7D-A55D-952573F23079}" type="datetimeFigureOut">
              <a:rPr lang="ar-AE" smtClean="0"/>
              <a:t>05/08/1441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9C04C-2C28-4C03-869D-8C4E9D775279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59377-B5AA-4D7D-A55D-952573F23079}" type="datetimeFigureOut">
              <a:rPr lang="ar-AE" smtClean="0"/>
              <a:t>05/08/1441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9C04C-2C28-4C03-869D-8C4E9D775279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59377-B5AA-4D7D-A55D-952573F23079}" type="datetimeFigureOut">
              <a:rPr lang="ar-AE" smtClean="0"/>
              <a:t>05/08/1441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9C04C-2C28-4C03-869D-8C4E9D775279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59377-B5AA-4D7D-A55D-952573F23079}" type="datetimeFigureOut">
              <a:rPr lang="ar-AE" smtClean="0"/>
              <a:t>05/08/1441</a:t>
            </a:fld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9C04C-2C28-4C03-869D-8C4E9D775279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59377-B5AA-4D7D-A55D-952573F23079}" type="datetimeFigureOut">
              <a:rPr lang="ar-AE" smtClean="0"/>
              <a:t>05/08/1441</a:t>
            </a:fld>
            <a:endParaRPr lang="ar-AE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9C04C-2C28-4C03-869D-8C4E9D775279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59377-B5AA-4D7D-A55D-952573F23079}" type="datetimeFigureOut">
              <a:rPr lang="ar-AE" smtClean="0"/>
              <a:t>05/08/1441</a:t>
            </a:fld>
            <a:endParaRPr lang="ar-AE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9C04C-2C28-4C03-869D-8C4E9D775279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59377-B5AA-4D7D-A55D-952573F23079}" type="datetimeFigureOut">
              <a:rPr lang="ar-AE" smtClean="0"/>
              <a:t>05/08/1441</a:t>
            </a:fld>
            <a:endParaRPr lang="ar-AE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9C04C-2C28-4C03-869D-8C4E9D775279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59377-B5AA-4D7D-A55D-952573F23079}" type="datetimeFigureOut">
              <a:rPr lang="ar-AE" smtClean="0"/>
              <a:t>05/08/1441</a:t>
            </a:fld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9C04C-2C28-4C03-869D-8C4E9D775279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AE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59377-B5AA-4D7D-A55D-952573F23079}" type="datetimeFigureOut">
              <a:rPr lang="ar-AE" smtClean="0"/>
              <a:t>05/08/1441</a:t>
            </a:fld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9C04C-2C28-4C03-869D-8C4E9D775279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59377-B5AA-4D7D-A55D-952573F23079}" type="datetimeFigureOut">
              <a:rPr lang="ar-AE" smtClean="0"/>
              <a:t>05/08/1441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B9C04C-2C28-4C03-869D-8C4E9D775279}" type="slidenum">
              <a:rPr lang="ar-AE" smtClean="0"/>
              <a:t>‹#›</a:t>
            </a:fld>
            <a:endParaRPr lang="ar-A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AE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>
          <a:xfrm>
            <a:off x="467544" y="188640"/>
            <a:ext cx="8136904" cy="6264696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pic>
        <p:nvPicPr>
          <p:cNvPr id="10" name="Picture 2" descr="Maravillosos diseños y actividades para trabajar el tema el campo y la ciudad | Educación Primari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548680"/>
            <a:ext cx="4248472" cy="3186353"/>
          </a:xfrm>
          <a:prstGeom prst="rect">
            <a:avLst/>
          </a:prstGeom>
          <a:noFill/>
        </p:spPr>
      </p:pic>
      <p:sp>
        <p:nvSpPr>
          <p:cNvPr id="11" name="مربع نص 10"/>
          <p:cNvSpPr txBox="1"/>
          <p:nvPr/>
        </p:nvSpPr>
        <p:spPr>
          <a:xfrm>
            <a:off x="5292080" y="332656"/>
            <a:ext cx="309634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r>
              <a:rPr lang="ar-AE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ماذا تشاهد في هذه الصورة </a:t>
            </a:r>
          </a:p>
          <a:p>
            <a:r>
              <a:rPr lang="ar-AE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أكتب ما </a:t>
            </a:r>
            <a:r>
              <a:rPr lang="ar-AE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تشاهده..</a:t>
            </a:r>
            <a:endParaRPr lang="ar-AE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5364088" y="1196752"/>
            <a:ext cx="3096344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ar-AE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........................................</a:t>
            </a:r>
            <a:endParaRPr lang="ar-AE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ar-AE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ar-AE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ar-AE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........................................</a:t>
            </a:r>
            <a:endParaRPr lang="ar-AE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ar-AE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3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ar-AE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........................................</a:t>
            </a:r>
            <a:endParaRPr lang="ar-AE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ar-AE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4</a:t>
            </a:r>
            <a:r>
              <a:rPr lang="ar-AE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ar-AE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-........................................</a:t>
            </a:r>
            <a:endParaRPr lang="ar-AE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5292080" y="3645024"/>
            <a:ext cx="309634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r>
              <a:rPr lang="ar-AE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إقـرأ</a:t>
            </a:r>
            <a:r>
              <a:rPr lang="ar-AE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لي هذه الكلمات </a:t>
            </a:r>
            <a:endParaRPr lang="ar-AE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 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2842" t="3775" r="13588" b="22796"/>
          <a:stretch>
            <a:fillRect/>
          </a:stretch>
        </p:blipFill>
        <p:spPr bwMode="auto">
          <a:xfrm rot="5400000">
            <a:off x="4004937" y="1259759"/>
            <a:ext cx="2808312" cy="7002778"/>
          </a:xfrm>
          <a:prstGeom prst="rect">
            <a:avLst/>
          </a:prstGeom>
          <a:noFill/>
        </p:spPr>
      </p:pic>
      <p:sp>
        <p:nvSpPr>
          <p:cNvPr id="5" name="مربع نص 4"/>
          <p:cNvSpPr txBox="1"/>
          <p:nvPr/>
        </p:nvSpPr>
        <p:spPr>
          <a:xfrm>
            <a:off x="6948264" y="4581128"/>
            <a:ext cx="93610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3600" dirty="0" smtClean="0"/>
              <a:t>أنـــا</a:t>
            </a:r>
            <a:endParaRPr lang="ar-AE" sz="3600" dirty="0"/>
          </a:p>
        </p:txBody>
      </p:sp>
      <p:sp>
        <p:nvSpPr>
          <p:cNvPr id="6" name="مربع نص 5"/>
          <p:cNvSpPr txBox="1"/>
          <p:nvPr/>
        </p:nvSpPr>
        <p:spPr>
          <a:xfrm>
            <a:off x="5292080" y="4437112"/>
            <a:ext cx="93610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3600" dirty="0" smtClean="0"/>
              <a:t>أرى</a:t>
            </a:r>
            <a:endParaRPr lang="ar-AE" sz="3600" dirty="0"/>
          </a:p>
        </p:txBody>
      </p:sp>
      <p:sp>
        <p:nvSpPr>
          <p:cNvPr id="7" name="مربع نص 6"/>
          <p:cNvSpPr txBox="1"/>
          <p:nvPr/>
        </p:nvSpPr>
        <p:spPr>
          <a:xfrm>
            <a:off x="3635896" y="4509120"/>
            <a:ext cx="122413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3600" dirty="0" smtClean="0"/>
              <a:t>شــارع</a:t>
            </a:r>
            <a:endParaRPr lang="ar-AE" sz="3600" dirty="0"/>
          </a:p>
        </p:txBody>
      </p:sp>
      <p:sp>
        <p:nvSpPr>
          <p:cNvPr id="8" name="مربع نص 7"/>
          <p:cNvSpPr txBox="1"/>
          <p:nvPr/>
        </p:nvSpPr>
        <p:spPr>
          <a:xfrm>
            <a:off x="2123728" y="4509120"/>
            <a:ext cx="122413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3600" dirty="0" smtClean="0"/>
              <a:t>طـويـل</a:t>
            </a:r>
            <a:endParaRPr lang="ar-AE" sz="3600" dirty="0"/>
          </a:p>
        </p:txBody>
      </p:sp>
      <p:pic>
        <p:nvPicPr>
          <p:cNvPr id="9" name="Picture 4" descr=" 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2842" t="3775" r="13588" b="22796"/>
          <a:stretch>
            <a:fillRect/>
          </a:stretch>
        </p:blipFill>
        <p:spPr bwMode="auto">
          <a:xfrm rot="5400000">
            <a:off x="3860921" y="-1332529"/>
            <a:ext cx="2808312" cy="7002778"/>
          </a:xfrm>
          <a:prstGeom prst="rect">
            <a:avLst/>
          </a:prstGeom>
          <a:noFill/>
        </p:spPr>
      </p:pic>
      <p:sp>
        <p:nvSpPr>
          <p:cNvPr id="10" name="مربع نص 9"/>
          <p:cNvSpPr txBox="1"/>
          <p:nvPr/>
        </p:nvSpPr>
        <p:spPr>
          <a:xfrm>
            <a:off x="6804248" y="1988840"/>
            <a:ext cx="93610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3600" dirty="0" smtClean="0"/>
              <a:t>هـذه</a:t>
            </a:r>
            <a:endParaRPr lang="ar-AE" sz="3600" dirty="0"/>
          </a:p>
        </p:txBody>
      </p:sp>
      <p:sp>
        <p:nvSpPr>
          <p:cNvPr id="11" name="مربع نص 10"/>
          <p:cNvSpPr txBox="1"/>
          <p:nvPr/>
        </p:nvSpPr>
        <p:spPr>
          <a:xfrm>
            <a:off x="5004048" y="1916832"/>
            <a:ext cx="129614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3600" dirty="0" smtClean="0"/>
              <a:t>سـمـاء</a:t>
            </a:r>
            <a:endParaRPr lang="ar-AE" sz="3600" dirty="0"/>
          </a:p>
        </p:txBody>
      </p:sp>
      <p:sp>
        <p:nvSpPr>
          <p:cNvPr id="12" name="مربع نص 11"/>
          <p:cNvSpPr txBox="1"/>
          <p:nvPr/>
        </p:nvSpPr>
        <p:spPr>
          <a:xfrm>
            <a:off x="3491880" y="1916832"/>
            <a:ext cx="122413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3600" dirty="0" smtClean="0"/>
              <a:t>لـونـهـا</a:t>
            </a:r>
            <a:endParaRPr lang="ar-AE" sz="3600" dirty="0"/>
          </a:p>
        </p:txBody>
      </p:sp>
      <p:sp>
        <p:nvSpPr>
          <p:cNvPr id="13" name="مربع نص 12"/>
          <p:cNvSpPr txBox="1"/>
          <p:nvPr/>
        </p:nvSpPr>
        <p:spPr>
          <a:xfrm>
            <a:off x="1979712" y="1916832"/>
            <a:ext cx="122413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3600" dirty="0" smtClean="0"/>
              <a:t>أزرق</a:t>
            </a:r>
            <a:endParaRPr lang="ar-AE" sz="3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33</Words>
  <Application>Microsoft Office PowerPoint</Application>
  <PresentationFormat>عرض على الشاشة (3:4)‏</PresentationFormat>
  <Paragraphs>18</Paragraphs>
  <Slides>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سمة Office</vt:lpstr>
      <vt:lpstr>الشريحة 1</vt:lpstr>
      <vt:lpstr>الشريحة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Admin</dc:creator>
  <cp:lastModifiedBy>Admin</cp:lastModifiedBy>
  <cp:revision>1</cp:revision>
  <dcterms:created xsi:type="dcterms:W3CDTF">2020-03-29T16:46:32Z</dcterms:created>
  <dcterms:modified xsi:type="dcterms:W3CDTF">2020-03-29T17:14:18Z</dcterms:modified>
</cp:coreProperties>
</file>