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10693400" cx="7556500"/>
  <p:notesSz cx="6858000" cy="9144000"/>
  <p:embeddedFontLst>
    <p:embeddedFont>
      <p:font typeface="IBM Plex Sans"/>
      <p:regular r:id="rId36"/>
      <p:bold r:id="rId37"/>
      <p:italic r:id="rId38"/>
      <p:boldItalic r:id="rId39"/>
    </p:embeddedFont>
    <p:embeddedFont>
      <p:font typeface="Arimo"/>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44" roundtripDataSignature="AMtx7mjBEzVGmpkMvaUL/NXRnfGJ8E8M+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EE11E04-F3EF-4AB8-8B89-2E38691E5E63}">
  <a:tblStyle styleId="{CEE11E04-F3EF-4AB8-8B89-2E38691E5E63}"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Arimo-regular.fntdata"/><Relationship Id="rId20" Type="http://schemas.openxmlformats.org/officeDocument/2006/relationships/slide" Target="slides/slide14.xml"/><Relationship Id="rId42" Type="http://schemas.openxmlformats.org/officeDocument/2006/relationships/font" Target="fonts/Arimo-italic.fntdata"/><Relationship Id="rId41" Type="http://schemas.openxmlformats.org/officeDocument/2006/relationships/font" Target="fonts/Arimo-bold.fntdata"/><Relationship Id="rId22" Type="http://schemas.openxmlformats.org/officeDocument/2006/relationships/slide" Target="slides/slide16.xml"/><Relationship Id="rId44" Type="http://customschemas.google.com/relationships/presentationmetadata" Target="metadata"/><Relationship Id="rId21" Type="http://schemas.openxmlformats.org/officeDocument/2006/relationships/slide" Target="slides/slide15.xml"/><Relationship Id="rId43" Type="http://schemas.openxmlformats.org/officeDocument/2006/relationships/font" Target="fonts/Arimo-boldItalic.fntdata"/><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font" Target="fonts/IBMPlexSans-bold.fntdata"/><Relationship Id="rId14" Type="http://schemas.openxmlformats.org/officeDocument/2006/relationships/slide" Target="slides/slide8.xml"/><Relationship Id="rId36" Type="http://schemas.openxmlformats.org/officeDocument/2006/relationships/font" Target="fonts/IBMPlexSans-regular.fntdata"/><Relationship Id="rId17" Type="http://schemas.openxmlformats.org/officeDocument/2006/relationships/slide" Target="slides/slide11.xml"/><Relationship Id="rId39" Type="http://schemas.openxmlformats.org/officeDocument/2006/relationships/font" Target="fonts/IBMPlexSans-boldItalic.fntdata"/><Relationship Id="rId16" Type="http://schemas.openxmlformats.org/officeDocument/2006/relationships/slide" Target="slides/slide10.xml"/><Relationship Id="rId38" Type="http://schemas.openxmlformats.org/officeDocument/2006/relationships/font" Target="fonts/IBMPlexSans-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7" name="Google Shape;10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2" name="Google Shape;13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8" name="Google Shape;15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4" name="Google Shape;20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7" name="Google Shape;227;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1" name="Google Shape;251;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29970fe34e574143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1" name="Google Shape;281;g29970fe34e574143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1" name="Google Shape;311;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1" name="Google Shape;34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1" name="Google Shape;37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7" name="Google Shape;407;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7" name="Google Shape;437;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7" name="Google Shape;46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97" name="Google Shape;497;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7" name="Google Shape;527;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57" name="Google Shape;55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7" name="Google Shape;587;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17" name="Google Shape;617;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47" name="Google Shape;647;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73" name="Google Shape;673;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03" name="Google Shape;703;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33" name="Google Shape;733;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3" name="Google Shape;763;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93" name="Google Shape;793;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3" name="Google Shape;823;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56" name="Google Shape;856;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8" name="Shape 878"/>
        <p:cNvGrpSpPr/>
        <p:nvPr/>
      </p:nvGrpSpPr>
      <p:grpSpPr>
        <a:xfrm>
          <a:off x="0" y="0"/>
          <a:ext cx="0" cy="0"/>
          <a:chOff x="0" y="0"/>
          <a:chExt cx="0" cy="0"/>
        </a:xfrm>
      </p:grpSpPr>
      <p:sp>
        <p:nvSpPr>
          <p:cNvPr id="879" name="Google Shape;879;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0" name="Google Shape;880;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1"/>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1"/>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3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4"/>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34"/>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3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5"/>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35"/>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35"/>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35"/>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7"/>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7"/>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37"/>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38"/>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8"/>
          <p:cNvSpPr/>
          <p:nvPr>
            <p:ph idx="2" type="pic"/>
          </p:nvPr>
        </p:nvSpPr>
        <p:spPr>
          <a:xfrm>
            <a:off x="1792288" y="612775"/>
            <a:ext cx="5486400" cy="4114800"/>
          </a:xfrm>
          <a:prstGeom prst="rect">
            <a:avLst/>
          </a:prstGeom>
          <a:noFill/>
          <a:ln>
            <a:noFill/>
          </a:ln>
        </p:spPr>
      </p:sp>
      <p:sp>
        <p:nvSpPr>
          <p:cNvPr id="64" name="Google Shape;64;p38"/>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3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9"/>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40"/>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40"/>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EG"/>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9"/>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EG"/>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5.png"/><Relationship Id="rId10" Type="http://schemas.openxmlformats.org/officeDocument/2006/relationships/image" Target="../media/image3.png"/><Relationship Id="rId9" Type="http://schemas.openxmlformats.org/officeDocument/2006/relationships/image" Target="../media/image4.png"/><Relationship Id="rId5" Type="http://schemas.openxmlformats.org/officeDocument/2006/relationships/image" Target="../media/image14.png"/><Relationship Id="rId6" Type="http://schemas.openxmlformats.org/officeDocument/2006/relationships/image" Target="../media/image9.png"/><Relationship Id="rId7" Type="http://schemas.openxmlformats.org/officeDocument/2006/relationships/image" Target="../media/image6.png"/><Relationship Id="rId8"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15.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9.pn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0.jp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9.png"/><Relationship Id="rId6" Type="http://schemas.openxmlformats.org/officeDocument/2006/relationships/image" Target="../media/image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1.jp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jpg"/><Relationship Id="rId4" Type="http://schemas.openxmlformats.org/officeDocument/2006/relationships/image" Target="../media/image10.png"/><Relationship Id="rId5"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82912" y="0"/>
            <a:ext cx="3774962" cy="3908871"/>
          </a:xfrm>
          <a:custGeom>
            <a:rect b="b" l="l" r="r" t="t"/>
            <a:pathLst>
              <a:path extrusionOk="0" h="3908871" w="3774962">
                <a:moveTo>
                  <a:pt x="0" y="0"/>
                </a:moveTo>
                <a:lnTo>
                  <a:pt x="3774962" y="0"/>
                </a:lnTo>
                <a:lnTo>
                  <a:pt x="3774962" y="3908871"/>
                </a:lnTo>
                <a:lnTo>
                  <a:pt x="0" y="3908871"/>
                </a:lnTo>
                <a:lnTo>
                  <a:pt x="0" y="0"/>
                </a:lnTo>
                <a:close/>
              </a:path>
            </a:pathLst>
          </a:custGeom>
          <a:blipFill rotWithShape="1">
            <a:blip r:embed="rId3">
              <a:alphaModFix/>
            </a:blip>
            <a:stretch>
              <a:fillRect b="0" l="0" r="0" t="0"/>
            </a:stretch>
          </a:blipFill>
          <a:ln>
            <a:noFill/>
          </a:ln>
        </p:spPr>
      </p:sp>
      <p:sp>
        <p:nvSpPr>
          <p:cNvPr id="85" name="Google Shape;85;p1"/>
          <p:cNvSpPr/>
          <p:nvPr/>
        </p:nvSpPr>
        <p:spPr>
          <a:xfrm>
            <a:off x="-330909" y="6346547"/>
            <a:ext cx="684453" cy="1991137"/>
          </a:xfrm>
          <a:custGeom>
            <a:rect b="b" l="l" r="r" t="t"/>
            <a:pathLst>
              <a:path extrusionOk="0" h="1991137" w="684453">
                <a:moveTo>
                  <a:pt x="0" y="0"/>
                </a:moveTo>
                <a:lnTo>
                  <a:pt x="684453" y="0"/>
                </a:lnTo>
                <a:lnTo>
                  <a:pt x="684453" y="1991137"/>
                </a:lnTo>
                <a:lnTo>
                  <a:pt x="0" y="1991137"/>
                </a:lnTo>
                <a:lnTo>
                  <a:pt x="0" y="0"/>
                </a:lnTo>
                <a:close/>
              </a:path>
            </a:pathLst>
          </a:custGeom>
          <a:blipFill rotWithShape="1">
            <a:blip r:embed="rId4">
              <a:alphaModFix/>
            </a:blip>
            <a:stretch>
              <a:fillRect b="0" l="0" r="0" t="0"/>
            </a:stretch>
          </a:blipFill>
          <a:ln>
            <a:noFill/>
          </a:ln>
        </p:spPr>
      </p:sp>
      <p:sp>
        <p:nvSpPr>
          <p:cNvPr id="86" name="Google Shape;86;p1"/>
          <p:cNvSpPr/>
          <p:nvPr/>
        </p:nvSpPr>
        <p:spPr>
          <a:xfrm>
            <a:off x="3032015" y="7335455"/>
            <a:ext cx="4527985" cy="3356545"/>
          </a:xfrm>
          <a:custGeom>
            <a:rect b="b" l="l" r="r" t="t"/>
            <a:pathLst>
              <a:path extrusionOk="0" h="3356545" w="4527985">
                <a:moveTo>
                  <a:pt x="0" y="0"/>
                </a:moveTo>
                <a:lnTo>
                  <a:pt x="4527985" y="0"/>
                </a:lnTo>
                <a:lnTo>
                  <a:pt x="4527985" y="3356545"/>
                </a:lnTo>
                <a:lnTo>
                  <a:pt x="0" y="3356545"/>
                </a:lnTo>
                <a:lnTo>
                  <a:pt x="0" y="0"/>
                </a:lnTo>
                <a:close/>
              </a:path>
            </a:pathLst>
          </a:custGeom>
          <a:blipFill rotWithShape="1">
            <a:blip r:embed="rId5">
              <a:alphaModFix/>
            </a:blip>
            <a:stretch>
              <a:fillRect b="0" l="-1300" r="-1300" t="-7547"/>
            </a:stretch>
          </a:blipFill>
          <a:ln>
            <a:noFill/>
          </a:ln>
        </p:spPr>
      </p:sp>
      <p:grpSp>
        <p:nvGrpSpPr>
          <p:cNvPr id="87" name="Google Shape;87;p1"/>
          <p:cNvGrpSpPr/>
          <p:nvPr/>
        </p:nvGrpSpPr>
        <p:grpSpPr>
          <a:xfrm>
            <a:off x="554772" y="5210435"/>
            <a:ext cx="6450455" cy="838843"/>
            <a:chOff x="0" y="0"/>
            <a:chExt cx="8600607" cy="1118456"/>
          </a:xfrm>
        </p:grpSpPr>
        <p:sp>
          <p:nvSpPr>
            <p:cNvPr id="88" name="Google Shape;88;p1"/>
            <p:cNvSpPr/>
            <p:nvPr/>
          </p:nvSpPr>
          <p:spPr>
            <a:xfrm>
              <a:off x="0" y="439177"/>
              <a:ext cx="1044831" cy="229570"/>
            </a:xfrm>
            <a:custGeom>
              <a:rect b="b" l="l" r="r" t="t"/>
              <a:pathLst>
                <a:path extrusionOk="0" h="229570" w="1044831">
                  <a:moveTo>
                    <a:pt x="0" y="0"/>
                  </a:moveTo>
                  <a:lnTo>
                    <a:pt x="1044831" y="0"/>
                  </a:lnTo>
                  <a:lnTo>
                    <a:pt x="1044831" y="229570"/>
                  </a:lnTo>
                  <a:lnTo>
                    <a:pt x="0" y="229570"/>
                  </a:lnTo>
                  <a:lnTo>
                    <a:pt x="0" y="0"/>
                  </a:lnTo>
                  <a:close/>
                </a:path>
              </a:pathLst>
            </a:custGeom>
            <a:blipFill rotWithShape="1">
              <a:blip r:embed="rId6">
                <a:alphaModFix/>
              </a:blip>
              <a:stretch>
                <a:fillRect b="-5094" l="0" r="0" t="-5094"/>
              </a:stretch>
            </a:blipFill>
            <a:ln>
              <a:noFill/>
            </a:ln>
          </p:spPr>
        </p:sp>
        <p:sp>
          <p:nvSpPr>
            <p:cNvPr id="89" name="Google Shape;89;p1"/>
            <p:cNvSpPr/>
            <p:nvPr/>
          </p:nvSpPr>
          <p:spPr>
            <a:xfrm>
              <a:off x="1561747" y="0"/>
              <a:ext cx="5213156" cy="1097942"/>
            </a:xfrm>
            <a:custGeom>
              <a:rect b="b" l="l" r="r" t="t"/>
              <a:pathLst>
                <a:path extrusionOk="0" h="1097942" w="5213156">
                  <a:moveTo>
                    <a:pt x="0" y="0"/>
                  </a:moveTo>
                  <a:lnTo>
                    <a:pt x="5213156" y="0"/>
                  </a:lnTo>
                  <a:lnTo>
                    <a:pt x="5213156" y="1097942"/>
                  </a:lnTo>
                  <a:lnTo>
                    <a:pt x="0" y="1097942"/>
                  </a:lnTo>
                  <a:lnTo>
                    <a:pt x="0" y="0"/>
                  </a:lnTo>
                  <a:close/>
                </a:path>
              </a:pathLst>
            </a:custGeom>
            <a:blipFill rotWithShape="1">
              <a:blip r:embed="rId7">
                <a:alphaModFix/>
              </a:blip>
              <a:stretch>
                <a:fillRect b="-5094" l="0" r="0" t="-5094"/>
              </a:stretch>
            </a:blipFill>
            <a:ln>
              <a:noFill/>
            </a:ln>
          </p:spPr>
        </p:sp>
        <p:sp>
          <p:nvSpPr>
            <p:cNvPr id="90" name="Google Shape;90;p1"/>
            <p:cNvSpPr/>
            <p:nvPr/>
          </p:nvSpPr>
          <p:spPr>
            <a:xfrm>
              <a:off x="7280821" y="439177"/>
              <a:ext cx="1319786" cy="229570"/>
            </a:xfrm>
            <a:custGeom>
              <a:rect b="b" l="l" r="r" t="t"/>
              <a:pathLst>
                <a:path extrusionOk="0" h="229570" w="1319786">
                  <a:moveTo>
                    <a:pt x="0" y="0"/>
                  </a:moveTo>
                  <a:lnTo>
                    <a:pt x="1319787" y="0"/>
                  </a:lnTo>
                  <a:lnTo>
                    <a:pt x="1319787" y="229570"/>
                  </a:lnTo>
                  <a:lnTo>
                    <a:pt x="0" y="229570"/>
                  </a:lnTo>
                  <a:lnTo>
                    <a:pt x="0" y="0"/>
                  </a:lnTo>
                  <a:close/>
                </a:path>
              </a:pathLst>
            </a:custGeom>
            <a:blipFill rotWithShape="1">
              <a:blip r:embed="rId8">
                <a:alphaModFix/>
              </a:blip>
              <a:stretch>
                <a:fillRect b="-5094" l="0" r="0" t="-5094"/>
              </a:stretch>
            </a:blipFill>
            <a:ln>
              <a:noFill/>
            </a:ln>
          </p:spPr>
        </p:sp>
        <p:sp>
          <p:nvSpPr>
            <p:cNvPr id="91" name="Google Shape;91;p1"/>
            <p:cNvSpPr/>
            <p:nvPr/>
          </p:nvSpPr>
          <p:spPr>
            <a:xfrm>
              <a:off x="7197232" y="261647"/>
              <a:ext cx="417926" cy="574648"/>
            </a:xfrm>
            <a:custGeom>
              <a:rect b="b" l="l" r="r" t="t"/>
              <a:pathLst>
                <a:path extrusionOk="0" h="574648" w="417926">
                  <a:moveTo>
                    <a:pt x="0" y="0"/>
                  </a:moveTo>
                  <a:lnTo>
                    <a:pt x="417926" y="0"/>
                  </a:lnTo>
                  <a:lnTo>
                    <a:pt x="417926" y="574648"/>
                  </a:lnTo>
                  <a:lnTo>
                    <a:pt x="0" y="574648"/>
                  </a:lnTo>
                  <a:lnTo>
                    <a:pt x="0" y="0"/>
                  </a:lnTo>
                  <a:close/>
                </a:path>
              </a:pathLst>
            </a:custGeom>
            <a:blipFill rotWithShape="1">
              <a:blip r:embed="rId9">
                <a:alphaModFix/>
              </a:blip>
              <a:stretch>
                <a:fillRect b="0" l="0" r="0" t="0"/>
              </a:stretch>
            </a:blipFill>
            <a:ln>
              <a:noFill/>
            </a:ln>
          </p:spPr>
        </p:sp>
        <p:sp>
          <p:nvSpPr>
            <p:cNvPr id="92" name="Google Shape;92;p1"/>
            <p:cNvSpPr/>
            <p:nvPr/>
          </p:nvSpPr>
          <p:spPr>
            <a:xfrm>
              <a:off x="1013685" y="261647"/>
              <a:ext cx="426632" cy="574648"/>
            </a:xfrm>
            <a:custGeom>
              <a:rect b="b" l="l" r="r" t="t"/>
              <a:pathLst>
                <a:path extrusionOk="0" h="574648" w="426632">
                  <a:moveTo>
                    <a:pt x="0" y="0"/>
                  </a:moveTo>
                  <a:lnTo>
                    <a:pt x="426632" y="0"/>
                  </a:lnTo>
                  <a:lnTo>
                    <a:pt x="426632" y="574648"/>
                  </a:lnTo>
                  <a:lnTo>
                    <a:pt x="0" y="574648"/>
                  </a:lnTo>
                  <a:lnTo>
                    <a:pt x="0" y="0"/>
                  </a:lnTo>
                  <a:close/>
                </a:path>
              </a:pathLst>
            </a:custGeom>
            <a:blipFill rotWithShape="1">
              <a:blip r:embed="rId10">
                <a:alphaModFix/>
              </a:blip>
              <a:stretch>
                <a:fillRect b="0" l="0" r="0" t="0"/>
              </a:stretch>
            </a:blipFill>
            <a:ln>
              <a:noFill/>
            </a:ln>
          </p:spPr>
        </p:sp>
        <p:sp>
          <p:nvSpPr>
            <p:cNvPr id="93" name="Google Shape;93;p1"/>
            <p:cNvSpPr txBox="1"/>
            <p:nvPr/>
          </p:nvSpPr>
          <p:spPr>
            <a:xfrm>
              <a:off x="974471" y="284756"/>
              <a:ext cx="6651600" cy="833700"/>
            </a:xfrm>
            <a:prstGeom prst="rect">
              <a:avLst/>
            </a:prstGeom>
            <a:noFill/>
            <a:ln>
              <a:noFill/>
            </a:ln>
          </p:spPr>
          <p:txBody>
            <a:bodyPr anchorCtr="0" anchor="t" bIns="0" lIns="0" spcFirstLastPara="1" rIns="0" wrap="square" tIns="0">
              <a:spAutoFit/>
            </a:bodyPr>
            <a:lstStyle/>
            <a:p>
              <a:pPr indent="0" lvl="0" marL="0" marR="0" rtl="0" algn="ctr">
                <a:lnSpc>
                  <a:spcPct val="169666"/>
                </a:lnSpc>
                <a:spcBef>
                  <a:spcPts val="0"/>
                </a:spcBef>
                <a:spcAft>
                  <a:spcPts val="0"/>
                </a:spcAft>
                <a:buClr>
                  <a:srgbClr val="000000"/>
                </a:buClr>
                <a:buSzPts val="2400"/>
                <a:buFont typeface="Arial"/>
                <a:buNone/>
              </a:pPr>
              <a:r>
                <a:rPr b="1" i="0" lang="ar-EG" sz="2400" u="none" cap="none" strike="noStrike">
                  <a:solidFill>
                    <a:srgbClr val="F5DEC5"/>
                  </a:solidFill>
                  <a:latin typeface="Arial"/>
                  <a:ea typeface="Arial"/>
                  <a:cs typeface="Arial"/>
                  <a:sym typeface="Arial"/>
                </a:rPr>
                <a:t>الفصل اﻟﺪراﺳﻲ اﻷول</a:t>
              </a:r>
              <a:endParaRPr b="0" i="0" sz="1400" u="none" cap="none" strike="noStrike">
                <a:solidFill>
                  <a:srgbClr val="000000"/>
                </a:solidFill>
                <a:latin typeface="Arial"/>
                <a:ea typeface="Arial"/>
                <a:cs typeface="Arial"/>
                <a:sym typeface="Arial"/>
              </a:endParaRPr>
            </a:p>
          </p:txBody>
        </p:sp>
      </p:grpSp>
      <p:grpSp>
        <p:nvGrpSpPr>
          <p:cNvPr id="94" name="Google Shape;94;p1"/>
          <p:cNvGrpSpPr/>
          <p:nvPr/>
        </p:nvGrpSpPr>
        <p:grpSpPr>
          <a:xfrm>
            <a:off x="554772" y="6155653"/>
            <a:ext cx="6450455" cy="868174"/>
            <a:chOff x="0" y="0"/>
            <a:chExt cx="8600607" cy="1157564"/>
          </a:xfrm>
        </p:grpSpPr>
        <p:sp>
          <p:nvSpPr>
            <p:cNvPr id="95" name="Google Shape;95;p1"/>
            <p:cNvSpPr/>
            <p:nvPr/>
          </p:nvSpPr>
          <p:spPr>
            <a:xfrm>
              <a:off x="0" y="439177"/>
              <a:ext cx="1044831" cy="229570"/>
            </a:xfrm>
            <a:custGeom>
              <a:rect b="b" l="l" r="r" t="t"/>
              <a:pathLst>
                <a:path extrusionOk="0" h="229570" w="1044831">
                  <a:moveTo>
                    <a:pt x="0" y="0"/>
                  </a:moveTo>
                  <a:lnTo>
                    <a:pt x="1044831" y="0"/>
                  </a:lnTo>
                  <a:lnTo>
                    <a:pt x="1044831" y="229570"/>
                  </a:lnTo>
                  <a:lnTo>
                    <a:pt x="0" y="229570"/>
                  </a:lnTo>
                  <a:lnTo>
                    <a:pt x="0" y="0"/>
                  </a:lnTo>
                  <a:close/>
                </a:path>
              </a:pathLst>
            </a:custGeom>
            <a:blipFill rotWithShape="1">
              <a:blip r:embed="rId6">
                <a:alphaModFix/>
              </a:blip>
              <a:stretch>
                <a:fillRect b="-5094" l="0" r="0" t="-5094"/>
              </a:stretch>
            </a:blipFill>
            <a:ln>
              <a:noFill/>
            </a:ln>
          </p:spPr>
        </p:sp>
        <p:sp>
          <p:nvSpPr>
            <p:cNvPr id="96" name="Google Shape;96;p1"/>
            <p:cNvSpPr/>
            <p:nvPr/>
          </p:nvSpPr>
          <p:spPr>
            <a:xfrm>
              <a:off x="1561747" y="0"/>
              <a:ext cx="5213156" cy="1097942"/>
            </a:xfrm>
            <a:custGeom>
              <a:rect b="b" l="l" r="r" t="t"/>
              <a:pathLst>
                <a:path extrusionOk="0" h="1097942" w="5213156">
                  <a:moveTo>
                    <a:pt x="0" y="0"/>
                  </a:moveTo>
                  <a:lnTo>
                    <a:pt x="5213156" y="0"/>
                  </a:lnTo>
                  <a:lnTo>
                    <a:pt x="5213156" y="1097942"/>
                  </a:lnTo>
                  <a:lnTo>
                    <a:pt x="0" y="1097942"/>
                  </a:lnTo>
                  <a:lnTo>
                    <a:pt x="0" y="0"/>
                  </a:lnTo>
                  <a:close/>
                </a:path>
              </a:pathLst>
            </a:custGeom>
            <a:blipFill rotWithShape="1">
              <a:blip r:embed="rId7">
                <a:alphaModFix/>
              </a:blip>
              <a:stretch>
                <a:fillRect b="-5094" l="0" r="0" t="-5094"/>
              </a:stretch>
            </a:blipFill>
            <a:ln>
              <a:noFill/>
            </a:ln>
          </p:spPr>
        </p:sp>
        <p:sp>
          <p:nvSpPr>
            <p:cNvPr id="97" name="Google Shape;97;p1"/>
            <p:cNvSpPr/>
            <p:nvPr/>
          </p:nvSpPr>
          <p:spPr>
            <a:xfrm>
              <a:off x="7280821" y="439177"/>
              <a:ext cx="1319786" cy="229570"/>
            </a:xfrm>
            <a:custGeom>
              <a:rect b="b" l="l" r="r" t="t"/>
              <a:pathLst>
                <a:path extrusionOk="0" h="229570" w="1319786">
                  <a:moveTo>
                    <a:pt x="0" y="0"/>
                  </a:moveTo>
                  <a:lnTo>
                    <a:pt x="1319787" y="0"/>
                  </a:lnTo>
                  <a:lnTo>
                    <a:pt x="1319787" y="229570"/>
                  </a:lnTo>
                  <a:lnTo>
                    <a:pt x="0" y="229570"/>
                  </a:lnTo>
                  <a:lnTo>
                    <a:pt x="0" y="0"/>
                  </a:lnTo>
                  <a:close/>
                </a:path>
              </a:pathLst>
            </a:custGeom>
            <a:blipFill rotWithShape="1">
              <a:blip r:embed="rId8">
                <a:alphaModFix/>
              </a:blip>
              <a:stretch>
                <a:fillRect b="-5094" l="0" r="0" t="-5094"/>
              </a:stretch>
            </a:blipFill>
            <a:ln>
              <a:noFill/>
            </a:ln>
          </p:spPr>
        </p:sp>
        <p:sp>
          <p:nvSpPr>
            <p:cNvPr id="98" name="Google Shape;98;p1"/>
            <p:cNvSpPr/>
            <p:nvPr/>
          </p:nvSpPr>
          <p:spPr>
            <a:xfrm>
              <a:off x="7197232" y="261647"/>
              <a:ext cx="417926" cy="574648"/>
            </a:xfrm>
            <a:custGeom>
              <a:rect b="b" l="l" r="r" t="t"/>
              <a:pathLst>
                <a:path extrusionOk="0" h="574648" w="417926">
                  <a:moveTo>
                    <a:pt x="0" y="0"/>
                  </a:moveTo>
                  <a:lnTo>
                    <a:pt x="417926" y="0"/>
                  </a:lnTo>
                  <a:lnTo>
                    <a:pt x="417926" y="574648"/>
                  </a:lnTo>
                  <a:lnTo>
                    <a:pt x="0" y="574648"/>
                  </a:lnTo>
                  <a:lnTo>
                    <a:pt x="0" y="0"/>
                  </a:lnTo>
                  <a:close/>
                </a:path>
              </a:pathLst>
            </a:custGeom>
            <a:blipFill rotWithShape="1">
              <a:blip r:embed="rId9">
                <a:alphaModFix/>
              </a:blip>
              <a:stretch>
                <a:fillRect b="0" l="0" r="0" t="0"/>
              </a:stretch>
            </a:blipFill>
            <a:ln>
              <a:noFill/>
            </a:ln>
          </p:spPr>
        </p:sp>
        <p:sp>
          <p:nvSpPr>
            <p:cNvPr id="99" name="Google Shape;99;p1"/>
            <p:cNvSpPr/>
            <p:nvPr/>
          </p:nvSpPr>
          <p:spPr>
            <a:xfrm>
              <a:off x="1013685" y="261647"/>
              <a:ext cx="426632" cy="574648"/>
            </a:xfrm>
            <a:custGeom>
              <a:rect b="b" l="l" r="r" t="t"/>
              <a:pathLst>
                <a:path extrusionOk="0" h="574648" w="426632">
                  <a:moveTo>
                    <a:pt x="0" y="0"/>
                  </a:moveTo>
                  <a:lnTo>
                    <a:pt x="426632" y="0"/>
                  </a:lnTo>
                  <a:lnTo>
                    <a:pt x="426632" y="574648"/>
                  </a:lnTo>
                  <a:lnTo>
                    <a:pt x="0" y="574648"/>
                  </a:lnTo>
                  <a:lnTo>
                    <a:pt x="0" y="0"/>
                  </a:lnTo>
                  <a:close/>
                </a:path>
              </a:pathLst>
            </a:custGeom>
            <a:blipFill rotWithShape="1">
              <a:blip r:embed="rId10">
                <a:alphaModFix/>
              </a:blip>
              <a:stretch>
                <a:fillRect b="0" l="0" r="0" t="0"/>
              </a:stretch>
            </a:blipFill>
            <a:ln>
              <a:noFill/>
            </a:ln>
          </p:spPr>
        </p:sp>
        <p:sp>
          <p:nvSpPr>
            <p:cNvPr id="100" name="Google Shape;100;p1"/>
            <p:cNvSpPr txBox="1"/>
            <p:nvPr/>
          </p:nvSpPr>
          <p:spPr>
            <a:xfrm>
              <a:off x="1039571" y="323864"/>
              <a:ext cx="6286800" cy="833700"/>
            </a:xfrm>
            <a:prstGeom prst="rect">
              <a:avLst/>
            </a:prstGeom>
            <a:noFill/>
            <a:ln>
              <a:noFill/>
            </a:ln>
          </p:spPr>
          <p:txBody>
            <a:bodyPr anchorCtr="0" anchor="t" bIns="0" lIns="0" spcFirstLastPara="1" rIns="0" wrap="square" tIns="0">
              <a:spAutoFit/>
            </a:bodyPr>
            <a:lstStyle/>
            <a:p>
              <a:pPr indent="0" lvl="0" marL="0" marR="0" rtl="1" algn="ctr">
                <a:lnSpc>
                  <a:spcPct val="169666"/>
                </a:lnSpc>
                <a:spcBef>
                  <a:spcPts val="0"/>
                </a:spcBef>
                <a:spcAft>
                  <a:spcPts val="0"/>
                </a:spcAft>
                <a:buClr>
                  <a:srgbClr val="000000"/>
                </a:buClr>
                <a:buSzPts val="2400"/>
                <a:buFont typeface="Arial"/>
                <a:buNone/>
              </a:pPr>
              <a:r>
                <a:rPr b="1" i="0" lang="ar-EG" sz="2400" u="none" cap="none" strike="noStrike">
                  <a:solidFill>
                    <a:srgbClr val="F5DEC5"/>
                  </a:solidFill>
                  <a:latin typeface="Arial"/>
                  <a:ea typeface="Arial"/>
                  <a:cs typeface="Arial"/>
                  <a:sym typeface="Arial"/>
                </a:rPr>
                <a:t>العام اﻟﺪراﺳﻲ ١٤٤٨ هـ </a:t>
              </a:r>
              <a:endParaRPr b="0" i="0" sz="1400" u="none" cap="none" strike="noStrike">
                <a:solidFill>
                  <a:srgbClr val="000000"/>
                </a:solidFill>
                <a:latin typeface="Arial"/>
                <a:ea typeface="Arial"/>
                <a:cs typeface="Arial"/>
                <a:sym typeface="Arial"/>
              </a:endParaRPr>
            </a:p>
          </p:txBody>
        </p:sp>
      </p:grpSp>
      <p:sp>
        <p:nvSpPr>
          <p:cNvPr id="101" name="Google Shape;101;p1"/>
          <p:cNvSpPr txBox="1"/>
          <p:nvPr/>
        </p:nvSpPr>
        <p:spPr>
          <a:xfrm>
            <a:off x="2420604" y="1014260"/>
            <a:ext cx="2718900" cy="1038900"/>
          </a:xfrm>
          <a:prstGeom prst="rect">
            <a:avLst/>
          </a:prstGeom>
          <a:noFill/>
          <a:ln>
            <a:noFill/>
          </a:ln>
        </p:spPr>
        <p:txBody>
          <a:bodyPr anchorCtr="0" anchor="t" bIns="0" lIns="0" spcFirstLastPara="1" rIns="0" wrap="square" tIns="0">
            <a:spAutoFit/>
          </a:bodyPr>
          <a:lstStyle/>
          <a:p>
            <a:pPr indent="0" lvl="0" marL="0" marR="0" rtl="1" algn="ctr">
              <a:lnSpc>
                <a:spcPct val="139916"/>
              </a:lnSpc>
              <a:spcBef>
                <a:spcPts val="0"/>
              </a:spcBef>
              <a:spcAft>
                <a:spcPts val="0"/>
              </a:spcAft>
              <a:buClr>
                <a:srgbClr val="000000"/>
              </a:buClr>
              <a:buSzPts val="1200"/>
              <a:buFont typeface="Arial"/>
              <a:buNone/>
            </a:pPr>
            <a:r>
              <a:rPr b="1" i="0" lang="ar-EG" sz="1200" u="none" cap="none" strike="noStrike">
                <a:solidFill>
                  <a:srgbClr val="000000"/>
                </a:solidFill>
                <a:latin typeface="Arial"/>
                <a:ea typeface="Arial"/>
                <a:cs typeface="Arial"/>
                <a:sym typeface="Arial"/>
              </a:rPr>
              <a:t>المملكة العربية السعودية </a:t>
            </a:r>
            <a:endParaRPr b="0" i="0" sz="1400" u="none" cap="none" strike="noStrike">
              <a:solidFill>
                <a:srgbClr val="000000"/>
              </a:solidFill>
              <a:latin typeface="Arial"/>
              <a:ea typeface="Arial"/>
              <a:cs typeface="Arial"/>
              <a:sym typeface="Arial"/>
            </a:endParaRPr>
          </a:p>
          <a:p>
            <a:pPr indent="0" lvl="0" marL="0" marR="0" rtl="1" algn="ctr">
              <a:lnSpc>
                <a:spcPct val="139916"/>
              </a:lnSpc>
              <a:spcBef>
                <a:spcPts val="0"/>
              </a:spcBef>
              <a:spcAft>
                <a:spcPts val="0"/>
              </a:spcAft>
              <a:buClr>
                <a:srgbClr val="000000"/>
              </a:buClr>
              <a:buSzPts val="1200"/>
              <a:buFont typeface="Arial"/>
              <a:buNone/>
            </a:pPr>
            <a:r>
              <a:rPr b="1" i="0" lang="ar-EG" sz="1200" u="none" cap="none" strike="noStrike">
                <a:solidFill>
                  <a:srgbClr val="000000"/>
                </a:solidFill>
                <a:latin typeface="Arial"/>
                <a:ea typeface="Arial"/>
                <a:cs typeface="Arial"/>
                <a:sym typeface="Arial"/>
              </a:rPr>
              <a:t>وزارة التعليم </a:t>
            </a:r>
            <a:endParaRPr b="0" i="0" sz="1400" u="none" cap="none" strike="noStrike">
              <a:solidFill>
                <a:srgbClr val="000000"/>
              </a:solidFill>
              <a:latin typeface="Arial"/>
              <a:ea typeface="Arial"/>
              <a:cs typeface="Arial"/>
              <a:sym typeface="Arial"/>
            </a:endParaRPr>
          </a:p>
          <a:p>
            <a:pPr indent="0" lvl="0" marL="0" marR="0" rtl="1" algn="ctr">
              <a:lnSpc>
                <a:spcPct val="139916"/>
              </a:lnSpc>
              <a:spcBef>
                <a:spcPts val="0"/>
              </a:spcBef>
              <a:spcAft>
                <a:spcPts val="0"/>
              </a:spcAft>
              <a:buClr>
                <a:srgbClr val="000000"/>
              </a:buClr>
              <a:buSzPts val="1200"/>
              <a:buFont typeface="Arial"/>
              <a:buNone/>
            </a:pPr>
            <a:r>
              <a:rPr b="1" i="0" lang="ar-EG" sz="1200" u="none" cap="none" strike="noStrike">
                <a:solidFill>
                  <a:srgbClr val="000000"/>
                </a:solidFill>
                <a:latin typeface="Arial"/>
                <a:ea typeface="Arial"/>
                <a:cs typeface="Arial"/>
                <a:sym typeface="Arial"/>
              </a:rPr>
              <a:t>الإدارة العامة للتعليم بمنطقة           </a:t>
            </a:r>
            <a:endParaRPr b="0" i="0" sz="1400" u="none" cap="none" strike="noStrike">
              <a:solidFill>
                <a:srgbClr val="000000"/>
              </a:solidFill>
              <a:latin typeface="Arial"/>
              <a:ea typeface="Arial"/>
              <a:cs typeface="Arial"/>
              <a:sym typeface="Arial"/>
            </a:endParaRPr>
          </a:p>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000000"/>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sp>
        <p:nvSpPr>
          <p:cNvPr id="102" name="Google Shape;102;p1"/>
          <p:cNvSpPr txBox="1"/>
          <p:nvPr/>
        </p:nvSpPr>
        <p:spPr>
          <a:xfrm>
            <a:off x="3923024" y="8463818"/>
            <a:ext cx="1402200" cy="692700"/>
          </a:xfrm>
          <a:prstGeom prst="rect">
            <a:avLst/>
          </a:prstGeom>
          <a:noFill/>
          <a:ln>
            <a:noFill/>
          </a:ln>
        </p:spPr>
        <p:txBody>
          <a:bodyPr anchorCtr="0" anchor="t" bIns="0" lIns="0" spcFirstLastPara="1" rIns="0" wrap="square" tIns="0">
            <a:spAutoFit/>
          </a:bodyPr>
          <a:lstStyle/>
          <a:p>
            <a:pPr indent="0" lvl="0" marL="0" marR="0" rtl="1" algn="ctr">
              <a:lnSpc>
                <a:spcPct val="140025"/>
              </a:lnSpc>
              <a:spcBef>
                <a:spcPts val="0"/>
              </a:spcBef>
              <a:spcAft>
                <a:spcPts val="0"/>
              </a:spcAft>
              <a:buClr>
                <a:srgbClr val="000000"/>
              </a:buClr>
              <a:buSzPts val="1599"/>
              <a:buFont typeface="Arial"/>
              <a:buNone/>
            </a:pPr>
            <a:r>
              <a:rPr b="1" i="0" lang="ar-EG" sz="1599" u="none" cap="none" strike="noStrike">
                <a:solidFill>
                  <a:srgbClr val="000000"/>
                </a:solidFill>
                <a:latin typeface="Arial"/>
                <a:ea typeface="Arial"/>
                <a:cs typeface="Arial"/>
                <a:sym typeface="Arial"/>
              </a:rPr>
              <a:t>رائد/ة النشاط </a:t>
            </a:r>
            <a:endParaRPr b="0" i="0" sz="1400" u="none" cap="none" strike="noStrike">
              <a:solidFill>
                <a:srgbClr val="000000"/>
              </a:solidFill>
              <a:latin typeface="Arial"/>
              <a:ea typeface="Arial"/>
              <a:cs typeface="Arial"/>
              <a:sym typeface="Arial"/>
            </a:endParaRPr>
          </a:p>
          <a:p>
            <a:pPr indent="0" lvl="0" marL="0" marR="0" rtl="1" algn="ctr">
              <a:lnSpc>
                <a:spcPct val="140025"/>
              </a:lnSpc>
              <a:spcBef>
                <a:spcPts val="0"/>
              </a:spcBef>
              <a:spcAft>
                <a:spcPts val="0"/>
              </a:spcAft>
              <a:buClr>
                <a:srgbClr val="000000"/>
              </a:buClr>
              <a:buSzPts val="1599"/>
              <a:buFont typeface="Arial"/>
              <a:buNone/>
            </a:pPr>
            <a:r>
              <a:t/>
            </a:r>
            <a:endParaRPr b="1" i="0" sz="1599" u="none" cap="none" strike="noStrike">
              <a:solidFill>
                <a:srgbClr val="000000"/>
              </a:solidFill>
              <a:latin typeface="Arial"/>
              <a:ea typeface="Arial"/>
              <a:cs typeface="Arial"/>
              <a:sym typeface="Arial"/>
            </a:endParaRPr>
          </a:p>
        </p:txBody>
      </p:sp>
      <p:sp>
        <p:nvSpPr>
          <p:cNvPr id="103" name="Google Shape;103;p1"/>
          <p:cNvSpPr txBox="1"/>
          <p:nvPr/>
        </p:nvSpPr>
        <p:spPr>
          <a:xfrm>
            <a:off x="815978" y="8463818"/>
            <a:ext cx="1627500" cy="692700"/>
          </a:xfrm>
          <a:prstGeom prst="rect">
            <a:avLst/>
          </a:prstGeom>
          <a:noFill/>
          <a:ln>
            <a:noFill/>
          </a:ln>
        </p:spPr>
        <p:txBody>
          <a:bodyPr anchorCtr="0" anchor="t" bIns="0" lIns="0" spcFirstLastPara="1" rIns="0" wrap="square" tIns="0">
            <a:spAutoFit/>
          </a:bodyPr>
          <a:lstStyle/>
          <a:p>
            <a:pPr indent="0" lvl="0" marL="0" marR="0" rtl="1" algn="ctr">
              <a:lnSpc>
                <a:spcPct val="140025"/>
              </a:lnSpc>
              <a:spcBef>
                <a:spcPts val="0"/>
              </a:spcBef>
              <a:spcAft>
                <a:spcPts val="0"/>
              </a:spcAft>
              <a:buClr>
                <a:srgbClr val="000000"/>
              </a:buClr>
              <a:buSzPts val="1599"/>
              <a:buFont typeface="Arial"/>
              <a:buNone/>
            </a:pPr>
            <a:r>
              <a:rPr b="1" i="0" lang="ar-EG" sz="1599" u="none" cap="none" strike="noStrike">
                <a:solidFill>
                  <a:srgbClr val="000000"/>
                </a:solidFill>
                <a:latin typeface="Arial"/>
                <a:ea typeface="Arial"/>
                <a:cs typeface="Arial"/>
                <a:sym typeface="Arial"/>
              </a:rPr>
              <a:t>مدير/ة المدرسة </a:t>
            </a:r>
            <a:endParaRPr b="0" i="0" sz="1400" u="none" cap="none" strike="noStrike">
              <a:solidFill>
                <a:srgbClr val="000000"/>
              </a:solidFill>
              <a:latin typeface="Arial"/>
              <a:ea typeface="Arial"/>
              <a:cs typeface="Arial"/>
              <a:sym typeface="Arial"/>
            </a:endParaRPr>
          </a:p>
          <a:p>
            <a:pPr indent="0" lvl="0" marL="0" marR="0" rtl="1" algn="ctr">
              <a:lnSpc>
                <a:spcPct val="140025"/>
              </a:lnSpc>
              <a:spcBef>
                <a:spcPts val="0"/>
              </a:spcBef>
              <a:spcAft>
                <a:spcPts val="0"/>
              </a:spcAft>
              <a:buClr>
                <a:srgbClr val="000000"/>
              </a:buClr>
              <a:buSzPts val="1599"/>
              <a:buFont typeface="Arial"/>
              <a:buNone/>
            </a:pPr>
            <a:r>
              <a:t/>
            </a:r>
            <a:endParaRPr b="1" i="0" sz="1599" u="none" cap="none" strike="noStrike">
              <a:solidFill>
                <a:srgbClr val="000000"/>
              </a:solidFill>
              <a:latin typeface="Arial"/>
              <a:ea typeface="Arial"/>
              <a:cs typeface="Arial"/>
              <a:sym typeface="Arial"/>
            </a:endParaRPr>
          </a:p>
        </p:txBody>
      </p:sp>
      <p:sp>
        <p:nvSpPr>
          <p:cNvPr id="104" name="Google Shape;104;p1"/>
          <p:cNvSpPr txBox="1"/>
          <p:nvPr/>
        </p:nvSpPr>
        <p:spPr>
          <a:xfrm>
            <a:off x="1039107" y="2973516"/>
            <a:ext cx="5481900" cy="2154900"/>
          </a:xfrm>
          <a:prstGeom prst="rect">
            <a:avLst/>
          </a:prstGeom>
          <a:noFill/>
          <a:ln>
            <a:noFill/>
          </a:ln>
        </p:spPr>
        <p:txBody>
          <a:bodyPr anchorCtr="0" anchor="t" bIns="0" lIns="0" spcFirstLastPara="1" rIns="0" wrap="square" tIns="0">
            <a:spAutoFit/>
          </a:bodyPr>
          <a:lstStyle/>
          <a:p>
            <a:pPr indent="0" lvl="0" marL="0" marR="0" rtl="1" algn="ctr">
              <a:lnSpc>
                <a:spcPct val="139980"/>
              </a:lnSpc>
              <a:spcBef>
                <a:spcPts val="0"/>
              </a:spcBef>
              <a:spcAft>
                <a:spcPts val="0"/>
              </a:spcAft>
              <a:buClr>
                <a:srgbClr val="000000"/>
              </a:buClr>
              <a:buSzPts val="5000"/>
              <a:buFont typeface="Arial"/>
              <a:buNone/>
            </a:pPr>
            <a:r>
              <a:rPr b="1" i="0" lang="ar-EG" sz="5000" u="none" cap="none" strike="noStrike">
                <a:solidFill>
                  <a:srgbClr val="000000"/>
                </a:solidFill>
                <a:latin typeface="Arial"/>
                <a:ea typeface="Arial"/>
                <a:cs typeface="Arial"/>
                <a:sym typeface="Arial"/>
              </a:rPr>
              <a:t>خطة </a:t>
            </a:r>
            <a:endParaRPr b="0" i="0" sz="5000" u="none" cap="none" strike="noStrike">
              <a:solidFill>
                <a:srgbClr val="000000"/>
              </a:solidFill>
              <a:latin typeface="Arial"/>
              <a:ea typeface="Arial"/>
              <a:cs typeface="Arial"/>
              <a:sym typeface="Arial"/>
            </a:endParaRPr>
          </a:p>
          <a:p>
            <a:pPr indent="0" lvl="0" marL="0" marR="0" rtl="1" algn="ctr">
              <a:lnSpc>
                <a:spcPct val="139980"/>
              </a:lnSpc>
              <a:spcBef>
                <a:spcPts val="0"/>
              </a:spcBef>
              <a:spcAft>
                <a:spcPts val="0"/>
              </a:spcAft>
              <a:buClr>
                <a:srgbClr val="000000"/>
              </a:buClr>
              <a:buSzPts val="5000"/>
              <a:buFont typeface="Arial"/>
              <a:buNone/>
            </a:pPr>
            <a:r>
              <a:rPr b="1" i="0" lang="ar-EG" sz="5000" u="none" cap="none" strike="noStrike">
                <a:solidFill>
                  <a:srgbClr val="000000"/>
                </a:solidFill>
                <a:latin typeface="Arial"/>
                <a:ea typeface="Arial"/>
                <a:cs typeface="Arial"/>
                <a:sym typeface="Arial"/>
              </a:rPr>
              <a:t>الأنشطة اللاصفية</a:t>
            </a:r>
            <a:endParaRPr b="0" i="0" sz="50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grpSp>
        <p:nvGrpSpPr>
          <p:cNvPr id="109" name="Google Shape;109;p2"/>
          <p:cNvGrpSpPr/>
          <p:nvPr/>
        </p:nvGrpSpPr>
        <p:grpSpPr>
          <a:xfrm>
            <a:off x="1074667" y="1428179"/>
            <a:ext cx="5410575" cy="3798330"/>
            <a:chOff x="0" y="0"/>
            <a:chExt cx="7214100" cy="5064441"/>
          </a:xfrm>
        </p:grpSpPr>
        <p:sp>
          <p:nvSpPr>
            <p:cNvPr id="110" name="Google Shape;110;p2"/>
            <p:cNvSpPr/>
            <p:nvPr/>
          </p:nvSpPr>
          <p:spPr>
            <a:xfrm>
              <a:off x="2113534" y="0"/>
              <a:ext cx="3081467" cy="3813697"/>
            </a:xfrm>
            <a:custGeom>
              <a:rect b="b" l="l" r="r" t="t"/>
              <a:pathLst>
                <a:path extrusionOk="0" h="3813697" w="3081467">
                  <a:moveTo>
                    <a:pt x="0" y="0"/>
                  </a:moveTo>
                  <a:lnTo>
                    <a:pt x="3081467" y="0"/>
                  </a:lnTo>
                  <a:lnTo>
                    <a:pt x="3081467" y="3813697"/>
                  </a:lnTo>
                  <a:lnTo>
                    <a:pt x="0" y="3813697"/>
                  </a:lnTo>
                  <a:lnTo>
                    <a:pt x="0" y="0"/>
                  </a:lnTo>
                  <a:close/>
                </a:path>
              </a:pathLst>
            </a:custGeom>
            <a:blipFill rotWithShape="1">
              <a:blip r:embed="rId3">
                <a:alphaModFix/>
              </a:blip>
              <a:stretch>
                <a:fillRect b="0" l="0" r="0" t="0"/>
              </a:stretch>
            </a:blipFill>
            <a:ln>
              <a:noFill/>
            </a:ln>
          </p:spPr>
        </p:sp>
        <p:sp>
          <p:nvSpPr>
            <p:cNvPr id="111" name="Google Shape;111;p2"/>
            <p:cNvSpPr txBox="1"/>
            <p:nvPr/>
          </p:nvSpPr>
          <p:spPr>
            <a:xfrm>
              <a:off x="0" y="4217841"/>
              <a:ext cx="7214100" cy="846600"/>
            </a:xfrm>
            <a:prstGeom prst="rect">
              <a:avLst/>
            </a:prstGeom>
            <a:noFill/>
            <a:ln>
              <a:noFill/>
            </a:ln>
          </p:spPr>
          <p:txBody>
            <a:bodyPr anchorCtr="0" anchor="t" bIns="0" lIns="0" spcFirstLastPara="1" rIns="0" wrap="square" tIns="0">
              <a:spAutoFit/>
            </a:bodyPr>
            <a:lstStyle/>
            <a:p>
              <a:pPr indent="0" lvl="0" marL="0" marR="0" rtl="1" algn="ctr">
                <a:lnSpc>
                  <a:spcPct val="140026"/>
                </a:lnSpc>
                <a:spcBef>
                  <a:spcPts val="0"/>
                </a:spcBef>
                <a:spcAft>
                  <a:spcPts val="0"/>
                </a:spcAft>
                <a:buClr>
                  <a:srgbClr val="000000"/>
                </a:buClr>
                <a:buSzPts val="1484"/>
                <a:buFont typeface="Arial"/>
                <a:buNone/>
              </a:pPr>
              <a:r>
                <a:rPr b="1" i="0" lang="ar-EG" sz="1484" u="none" cap="none" strike="noStrike">
                  <a:solidFill>
                    <a:srgbClr val="000000"/>
                  </a:solidFill>
                  <a:latin typeface="Arial"/>
                  <a:ea typeface="Arial"/>
                  <a:cs typeface="Arial"/>
                  <a:sym typeface="Arial"/>
                </a:rPr>
                <a:t>"إن التعليم ركيزة أساسية تتحقق بها تطلعات شعبنا نحو التقدم والازدهار والتنمية والرقي الحضاري في المعارف والعلوم النافعة، والشباب هم أمل الأمة وعدة المستقبل"</a:t>
              </a:r>
              <a:endParaRPr b="0" i="0" sz="1400" u="none" cap="none" strike="noStrike">
                <a:solidFill>
                  <a:srgbClr val="000000"/>
                </a:solidFill>
                <a:latin typeface="Arial"/>
                <a:ea typeface="Arial"/>
                <a:cs typeface="Arial"/>
                <a:sym typeface="Arial"/>
              </a:endParaRPr>
            </a:p>
          </p:txBody>
        </p:sp>
      </p:grpSp>
      <p:grpSp>
        <p:nvGrpSpPr>
          <p:cNvPr id="112" name="Google Shape;112;p2"/>
          <p:cNvGrpSpPr/>
          <p:nvPr/>
        </p:nvGrpSpPr>
        <p:grpSpPr>
          <a:xfrm>
            <a:off x="1074726" y="5828277"/>
            <a:ext cx="5410575" cy="3592658"/>
            <a:chOff x="0" y="0"/>
            <a:chExt cx="7214100" cy="4790210"/>
          </a:xfrm>
        </p:grpSpPr>
        <p:sp>
          <p:nvSpPr>
            <p:cNvPr id="113" name="Google Shape;113;p2"/>
            <p:cNvSpPr/>
            <p:nvPr/>
          </p:nvSpPr>
          <p:spPr>
            <a:xfrm>
              <a:off x="1969689" y="0"/>
              <a:ext cx="3274766" cy="4088495"/>
            </a:xfrm>
            <a:custGeom>
              <a:rect b="b" l="l" r="r" t="t"/>
              <a:pathLst>
                <a:path extrusionOk="0" h="4088495" w="3274766">
                  <a:moveTo>
                    <a:pt x="0" y="0"/>
                  </a:moveTo>
                  <a:lnTo>
                    <a:pt x="3274765" y="0"/>
                  </a:lnTo>
                  <a:lnTo>
                    <a:pt x="3274765" y="4088495"/>
                  </a:lnTo>
                  <a:lnTo>
                    <a:pt x="0" y="4088495"/>
                  </a:lnTo>
                  <a:lnTo>
                    <a:pt x="0" y="0"/>
                  </a:lnTo>
                  <a:close/>
                </a:path>
              </a:pathLst>
            </a:custGeom>
            <a:blipFill rotWithShape="1">
              <a:blip r:embed="rId4">
                <a:alphaModFix/>
              </a:blip>
              <a:stretch>
                <a:fillRect b="0" l="0" r="0" t="0"/>
              </a:stretch>
            </a:blipFill>
            <a:ln>
              <a:noFill/>
            </a:ln>
          </p:spPr>
        </p:sp>
        <p:sp>
          <p:nvSpPr>
            <p:cNvPr id="114" name="Google Shape;114;p2"/>
            <p:cNvSpPr txBox="1"/>
            <p:nvPr/>
          </p:nvSpPr>
          <p:spPr>
            <a:xfrm>
              <a:off x="0" y="4341410"/>
              <a:ext cx="7214100" cy="448800"/>
            </a:xfrm>
            <a:prstGeom prst="rect">
              <a:avLst/>
            </a:prstGeom>
            <a:noFill/>
            <a:ln>
              <a:noFill/>
            </a:ln>
          </p:spPr>
          <p:txBody>
            <a:bodyPr anchorCtr="0" anchor="t" bIns="0" lIns="0" spcFirstLastPara="1" rIns="0" wrap="square" tIns="0">
              <a:spAutoFit/>
            </a:bodyPr>
            <a:lstStyle/>
            <a:p>
              <a:pPr indent="0" lvl="0" marL="0" marR="0" rtl="1" algn="ctr">
                <a:lnSpc>
                  <a:spcPct val="140076"/>
                </a:lnSpc>
                <a:spcBef>
                  <a:spcPts val="0"/>
                </a:spcBef>
                <a:spcAft>
                  <a:spcPts val="0"/>
                </a:spcAft>
                <a:buClr>
                  <a:srgbClr val="000000"/>
                </a:buClr>
                <a:buSzPts val="1577"/>
                <a:buFont typeface="Arial"/>
                <a:buNone/>
              </a:pPr>
              <a:r>
                <a:rPr b="1" i="0" lang="ar-EG" sz="1577" u="none" cap="none" strike="noStrike">
                  <a:solidFill>
                    <a:srgbClr val="000000"/>
                  </a:solidFill>
                  <a:latin typeface="Arial"/>
                  <a:ea typeface="Arial"/>
                  <a:cs typeface="Arial"/>
                  <a:sym typeface="Arial"/>
                </a:rPr>
                <a:t>طموحنا أن نكون ضمن أفضل 20 إلى 30 نظاماً تعليمياً ونملك كل شيء لتحقيق ذلك</a:t>
              </a:r>
              <a:endParaRPr b="0" i="0" sz="1400" u="none" cap="none" strike="noStrike">
                <a:solidFill>
                  <a:srgbClr val="000000"/>
                </a:solidFill>
                <a:latin typeface="Arial"/>
                <a:ea typeface="Arial"/>
                <a:cs typeface="Arial"/>
                <a:sym typeface="Arial"/>
              </a:endParaRPr>
            </a:p>
          </p:txBody>
        </p:sp>
      </p:grpSp>
      <p:grpSp>
        <p:nvGrpSpPr>
          <p:cNvPr id="115" name="Google Shape;115;p2"/>
          <p:cNvGrpSpPr/>
          <p:nvPr/>
        </p:nvGrpSpPr>
        <p:grpSpPr>
          <a:xfrm>
            <a:off x="0" y="0"/>
            <a:ext cx="7560059" cy="1428178"/>
            <a:chOff x="0" y="0"/>
            <a:chExt cx="10080079" cy="1904238"/>
          </a:xfrm>
        </p:grpSpPr>
        <p:sp>
          <p:nvSpPr>
            <p:cNvPr id="116" name="Google Shape;116;p2"/>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5">
                <a:alphaModFix/>
              </a:blip>
              <a:stretch>
                <a:fillRect b="0" l="0" r="0" t="0"/>
              </a:stretch>
            </a:blipFill>
            <a:ln>
              <a:noFill/>
            </a:ln>
          </p:spPr>
        </p:sp>
        <p:sp>
          <p:nvSpPr>
            <p:cNvPr id="117" name="Google Shape;117;p2"/>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6">
                <a:alphaModFix/>
              </a:blip>
              <a:stretch>
                <a:fillRect b="0" l="0" r="0" t="0"/>
              </a:stretch>
            </a:blipFill>
            <a:ln>
              <a:noFill/>
            </a:ln>
          </p:spPr>
        </p:sp>
        <p:sp>
          <p:nvSpPr>
            <p:cNvPr id="118" name="Google Shape;118;p2"/>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119" name="Google Shape;119;p2"/>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120" name="Google Shape;120;p2"/>
          <p:cNvGrpSpPr/>
          <p:nvPr/>
        </p:nvGrpSpPr>
        <p:grpSpPr>
          <a:xfrm>
            <a:off x="1040968" y="9999902"/>
            <a:ext cx="6717547" cy="715519"/>
            <a:chOff x="-1820" y="-141750"/>
            <a:chExt cx="8956729" cy="954025"/>
          </a:xfrm>
        </p:grpSpPr>
        <p:grpSp>
          <p:nvGrpSpPr>
            <p:cNvPr id="121" name="Google Shape;121;p2"/>
            <p:cNvGrpSpPr/>
            <p:nvPr/>
          </p:nvGrpSpPr>
          <p:grpSpPr>
            <a:xfrm>
              <a:off x="0" y="-141750"/>
              <a:ext cx="8954909" cy="922797"/>
              <a:chOff x="0" y="-38100"/>
              <a:chExt cx="2406928" cy="248032"/>
            </a:xfrm>
          </p:grpSpPr>
          <p:sp>
            <p:nvSpPr>
              <p:cNvPr id="122" name="Google Shape;122;p2"/>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2"/>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24" name="Google Shape;124;p2"/>
            <p:cNvGrpSpPr/>
            <p:nvPr/>
          </p:nvGrpSpPr>
          <p:grpSpPr>
            <a:xfrm>
              <a:off x="-1820" y="-4"/>
              <a:ext cx="815912" cy="812279"/>
              <a:chOff x="-33258" y="-75"/>
              <a:chExt cx="14906544" cy="14840178"/>
            </a:xfrm>
          </p:grpSpPr>
          <p:sp>
            <p:nvSpPr>
              <p:cNvPr id="125" name="Google Shape;125;p2"/>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2"/>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2"/>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7">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8" name="Google Shape;128;p2"/>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129" name="Google Shape;129;p2"/>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3"/>
          <p:cNvSpPr/>
          <p:nvPr/>
        </p:nvSpPr>
        <p:spPr>
          <a:xfrm>
            <a:off x="2316417" y="1567818"/>
            <a:ext cx="2927103" cy="689098"/>
          </a:xfrm>
          <a:custGeom>
            <a:rect b="b" l="l" r="r" t="t"/>
            <a:pathLst>
              <a:path extrusionOk="0" h="689102" w="2927096">
                <a:moveTo>
                  <a:pt x="292481" y="0"/>
                </a:moveTo>
                <a:lnTo>
                  <a:pt x="2634742" y="0"/>
                </a:lnTo>
                <a:lnTo>
                  <a:pt x="2634742" y="6985"/>
                </a:lnTo>
                <a:lnTo>
                  <a:pt x="2634742" y="0"/>
                </a:lnTo>
                <a:cubicBezTo>
                  <a:pt x="2717800" y="0"/>
                  <a:pt x="2769870" y="-127"/>
                  <a:pt x="2804922" y="14478"/>
                </a:cubicBezTo>
                <a:lnTo>
                  <a:pt x="2802255" y="20955"/>
                </a:lnTo>
                <a:lnTo>
                  <a:pt x="2804668" y="14351"/>
                </a:lnTo>
                <a:cubicBezTo>
                  <a:pt x="2854960" y="32639"/>
                  <a:pt x="2894457" y="72263"/>
                  <a:pt x="2912745" y="122428"/>
                </a:cubicBezTo>
                <a:lnTo>
                  <a:pt x="2906141" y="124841"/>
                </a:lnTo>
                <a:lnTo>
                  <a:pt x="2912618" y="122174"/>
                </a:lnTo>
                <a:cubicBezTo>
                  <a:pt x="2927350" y="157353"/>
                  <a:pt x="2927096" y="209423"/>
                  <a:pt x="2927096" y="292354"/>
                </a:cubicBezTo>
                <a:lnTo>
                  <a:pt x="2920111" y="292354"/>
                </a:lnTo>
                <a:lnTo>
                  <a:pt x="2927096" y="292354"/>
                </a:lnTo>
                <a:lnTo>
                  <a:pt x="2927096" y="396748"/>
                </a:lnTo>
                <a:lnTo>
                  <a:pt x="2920111" y="396748"/>
                </a:lnTo>
                <a:lnTo>
                  <a:pt x="2927096" y="396748"/>
                </a:lnTo>
                <a:cubicBezTo>
                  <a:pt x="2927096" y="479806"/>
                  <a:pt x="2927223" y="531876"/>
                  <a:pt x="2912618" y="566928"/>
                </a:cubicBezTo>
                <a:lnTo>
                  <a:pt x="2906141" y="564261"/>
                </a:lnTo>
                <a:lnTo>
                  <a:pt x="2912745" y="566674"/>
                </a:lnTo>
                <a:cubicBezTo>
                  <a:pt x="2894457" y="616966"/>
                  <a:pt x="2854833" y="656463"/>
                  <a:pt x="2804668" y="674751"/>
                </a:cubicBezTo>
                <a:lnTo>
                  <a:pt x="2802255" y="668147"/>
                </a:lnTo>
                <a:lnTo>
                  <a:pt x="2804922" y="674624"/>
                </a:lnTo>
                <a:cubicBezTo>
                  <a:pt x="2769743" y="689356"/>
                  <a:pt x="2717673" y="689102"/>
                  <a:pt x="2634742" y="689102"/>
                </a:cubicBezTo>
                <a:lnTo>
                  <a:pt x="292481" y="689102"/>
                </a:lnTo>
                <a:cubicBezTo>
                  <a:pt x="209423" y="689102"/>
                  <a:pt x="157353" y="689229"/>
                  <a:pt x="122301" y="674624"/>
                </a:cubicBezTo>
                <a:lnTo>
                  <a:pt x="124968" y="668147"/>
                </a:lnTo>
                <a:lnTo>
                  <a:pt x="122555" y="674751"/>
                </a:lnTo>
                <a:cubicBezTo>
                  <a:pt x="72263" y="656590"/>
                  <a:pt x="32766" y="617093"/>
                  <a:pt x="14478" y="566801"/>
                </a:cubicBezTo>
                <a:lnTo>
                  <a:pt x="21082" y="564388"/>
                </a:lnTo>
                <a:lnTo>
                  <a:pt x="14605" y="567055"/>
                </a:lnTo>
                <a:cubicBezTo>
                  <a:pt x="-127" y="532003"/>
                  <a:pt x="0" y="479933"/>
                  <a:pt x="0" y="396875"/>
                </a:cubicBezTo>
                <a:lnTo>
                  <a:pt x="6985" y="396875"/>
                </a:lnTo>
                <a:lnTo>
                  <a:pt x="0" y="396875"/>
                </a:lnTo>
                <a:lnTo>
                  <a:pt x="0" y="292481"/>
                </a:lnTo>
                <a:lnTo>
                  <a:pt x="6985" y="292481"/>
                </a:lnTo>
                <a:lnTo>
                  <a:pt x="0" y="292481"/>
                </a:lnTo>
                <a:cubicBezTo>
                  <a:pt x="0" y="209423"/>
                  <a:pt x="-127" y="157353"/>
                  <a:pt x="14605" y="122174"/>
                </a:cubicBezTo>
                <a:lnTo>
                  <a:pt x="21082" y="124841"/>
                </a:lnTo>
                <a:lnTo>
                  <a:pt x="14478" y="122428"/>
                </a:lnTo>
                <a:cubicBezTo>
                  <a:pt x="32766" y="72263"/>
                  <a:pt x="72263" y="32766"/>
                  <a:pt x="122555" y="14478"/>
                </a:cubicBezTo>
                <a:lnTo>
                  <a:pt x="124968" y="21082"/>
                </a:lnTo>
                <a:lnTo>
                  <a:pt x="122301" y="14605"/>
                </a:lnTo>
                <a:cubicBezTo>
                  <a:pt x="157353" y="-127"/>
                  <a:pt x="209423" y="0"/>
                  <a:pt x="292481" y="0"/>
                </a:cubicBezTo>
                <a:lnTo>
                  <a:pt x="292481" y="6985"/>
                </a:lnTo>
                <a:lnTo>
                  <a:pt x="292481" y="0"/>
                </a:lnTo>
                <a:moveTo>
                  <a:pt x="292481" y="13970"/>
                </a:moveTo>
                <a:cubicBezTo>
                  <a:pt x="207899" y="13970"/>
                  <a:pt x="159512" y="14097"/>
                  <a:pt x="127635" y="27432"/>
                </a:cubicBezTo>
                <a:lnTo>
                  <a:pt x="127508" y="27432"/>
                </a:lnTo>
                <a:lnTo>
                  <a:pt x="127381" y="27432"/>
                </a:lnTo>
                <a:cubicBezTo>
                  <a:pt x="81026" y="44323"/>
                  <a:pt x="44450" y="80772"/>
                  <a:pt x="27559" y="127254"/>
                </a:cubicBezTo>
                <a:lnTo>
                  <a:pt x="27559" y="127381"/>
                </a:lnTo>
                <a:lnTo>
                  <a:pt x="27559" y="127508"/>
                </a:lnTo>
                <a:cubicBezTo>
                  <a:pt x="14224" y="159385"/>
                  <a:pt x="14097" y="207772"/>
                  <a:pt x="14097" y="292354"/>
                </a:cubicBezTo>
                <a:lnTo>
                  <a:pt x="14097" y="396748"/>
                </a:lnTo>
                <a:cubicBezTo>
                  <a:pt x="14097" y="481330"/>
                  <a:pt x="14224" y="529717"/>
                  <a:pt x="27559" y="561594"/>
                </a:cubicBezTo>
                <a:lnTo>
                  <a:pt x="27559" y="561721"/>
                </a:lnTo>
                <a:lnTo>
                  <a:pt x="27559" y="561848"/>
                </a:lnTo>
                <a:cubicBezTo>
                  <a:pt x="44450" y="608203"/>
                  <a:pt x="80899" y="644779"/>
                  <a:pt x="127381" y="661670"/>
                </a:cubicBezTo>
                <a:lnTo>
                  <a:pt x="127508" y="661670"/>
                </a:lnTo>
                <a:lnTo>
                  <a:pt x="127635" y="661670"/>
                </a:lnTo>
                <a:cubicBezTo>
                  <a:pt x="159512" y="675005"/>
                  <a:pt x="207899" y="675132"/>
                  <a:pt x="292481" y="675132"/>
                </a:cubicBezTo>
                <a:lnTo>
                  <a:pt x="2634742" y="675132"/>
                </a:lnTo>
                <a:cubicBezTo>
                  <a:pt x="2719324" y="675132"/>
                  <a:pt x="2767711" y="675005"/>
                  <a:pt x="2799588" y="661670"/>
                </a:cubicBezTo>
                <a:lnTo>
                  <a:pt x="2799715" y="661670"/>
                </a:lnTo>
                <a:lnTo>
                  <a:pt x="2799842" y="661670"/>
                </a:lnTo>
                <a:cubicBezTo>
                  <a:pt x="2846197" y="644779"/>
                  <a:pt x="2882773" y="608330"/>
                  <a:pt x="2899664" y="561848"/>
                </a:cubicBezTo>
                <a:lnTo>
                  <a:pt x="2899664" y="561721"/>
                </a:lnTo>
                <a:lnTo>
                  <a:pt x="2899664" y="561594"/>
                </a:lnTo>
                <a:cubicBezTo>
                  <a:pt x="2912999" y="529717"/>
                  <a:pt x="2913126" y="481330"/>
                  <a:pt x="2913126" y="396748"/>
                </a:cubicBezTo>
                <a:lnTo>
                  <a:pt x="2913126" y="292481"/>
                </a:lnTo>
                <a:cubicBezTo>
                  <a:pt x="2913126" y="207899"/>
                  <a:pt x="2912999" y="159512"/>
                  <a:pt x="2899664" y="127635"/>
                </a:cubicBezTo>
                <a:lnTo>
                  <a:pt x="2899664" y="127508"/>
                </a:lnTo>
                <a:lnTo>
                  <a:pt x="2899664" y="127381"/>
                </a:lnTo>
                <a:cubicBezTo>
                  <a:pt x="2882773" y="81026"/>
                  <a:pt x="2846324" y="44450"/>
                  <a:pt x="2799842" y="27559"/>
                </a:cubicBezTo>
                <a:lnTo>
                  <a:pt x="2799715" y="27559"/>
                </a:lnTo>
                <a:lnTo>
                  <a:pt x="2799588" y="27559"/>
                </a:lnTo>
                <a:cubicBezTo>
                  <a:pt x="2767711" y="14224"/>
                  <a:pt x="2719324" y="14097"/>
                  <a:pt x="2634742" y="14097"/>
                </a:cubicBezTo>
                <a:lnTo>
                  <a:pt x="292481" y="14097"/>
                </a:lnTo>
                <a:close/>
              </a:path>
            </a:pathLst>
          </a:custGeom>
          <a:solidFill>
            <a:srgbClr val="00857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3"/>
          <p:cNvSpPr/>
          <p:nvPr/>
        </p:nvSpPr>
        <p:spPr>
          <a:xfrm>
            <a:off x="2316421" y="3610218"/>
            <a:ext cx="2927103" cy="689098"/>
          </a:xfrm>
          <a:custGeom>
            <a:rect b="b" l="l" r="r" t="t"/>
            <a:pathLst>
              <a:path extrusionOk="0" h="689102" w="2927096">
                <a:moveTo>
                  <a:pt x="292481" y="0"/>
                </a:moveTo>
                <a:lnTo>
                  <a:pt x="2634742" y="0"/>
                </a:lnTo>
                <a:lnTo>
                  <a:pt x="2634742" y="6985"/>
                </a:lnTo>
                <a:lnTo>
                  <a:pt x="2634742" y="0"/>
                </a:lnTo>
                <a:cubicBezTo>
                  <a:pt x="2717800" y="0"/>
                  <a:pt x="2769870" y="-127"/>
                  <a:pt x="2804922" y="14478"/>
                </a:cubicBezTo>
                <a:lnTo>
                  <a:pt x="2802255" y="20955"/>
                </a:lnTo>
                <a:lnTo>
                  <a:pt x="2804668" y="14351"/>
                </a:lnTo>
                <a:cubicBezTo>
                  <a:pt x="2854960" y="32639"/>
                  <a:pt x="2894457" y="72263"/>
                  <a:pt x="2912745" y="122428"/>
                </a:cubicBezTo>
                <a:lnTo>
                  <a:pt x="2906141" y="124841"/>
                </a:lnTo>
                <a:lnTo>
                  <a:pt x="2912618" y="122174"/>
                </a:lnTo>
                <a:cubicBezTo>
                  <a:pt x="2927350" y="157353"/>
                  <a:pt x="2927096" y="209423"/>
                  <a:pt x="2927096" y="292354"/>
                </a:cubicBezTo>
                <a:lnTo>
                  <a:pt x="2920111" y="292354"/>
                </a:lnTo>
                <a:lnTo>
                  <a:pt x="2927096" y="292354"/>
                </a:lnTo>
                <a:lnTo>
                  <a:pt x="2927096" y="396748"/>
                </a:lnTo>
                <a:lnTo>
                  <a:pt x="2920111" y="396748"/>
                </a:lnTo>
                <a:lnTo>
                  <a:pt x="2927096" y="396748"/>
                </a:lnTo>
                <a:cubicBezTo>
                  <a:pt x="2927096" y="479806"/>
                  <a:pt x="2927223" y="531876"/>
                  <a:pt x="2912618" y="566928"/>
                </a:cubicBezTo>
                <a:lnTo>
                  <a:pt x="2906141" y="564261"/>
                </a:lnTo>
                <a:lnTo>
                  <a:pt x="2912745" y="566674"/>
                </a:lnTo>
                <a:cubicBezTo>
                  <a:pt x="2894457" y="616966"/>
                  <a:pt x="2854833" y="656463"/>
                  <a:pt x="2804668" y="674751"/>
                </a:cubicBezTo>
                <a:lnTo>
                  <a:pt x="2802255" y="668147"/>
                </a:lnTo>
                <a:lnTo>
                  <a:pt x="2804922" y="674624"/>
                </a:lnTo>
                <a:cubicBezTo>
                  <a:pt x="2769743" y="689356"/>
                  <a:pt x="2717673" y="689102"/>
                  <a:pt x="2634742" y="689102"/>
                </a:cubicBezTo>
                <a:lnTo>
                  <a:pt x="292481" y="689102"/>
                </a:lnTo>
                <a:cubicBezTo>
                  <a:pt x="209423" y="689102"/>
                  <a:pt x="157353" y="689229"/>
                  <a:pt x="122301" y="674624"/>
                </a:cubicBezTo>
                <a:lnTo>
                  <a:pt x="124968" y="668147"/>
                </a:lnTo>
                <a:lnTo>
                  <a:pt x="122555" y="674751"/>
                </a:lnTo>
                <a:cubicBezTo>
                  <a:pt x="72263" y="656590"/>
                  <a:pt x="32766" y="617093"/>
                  <a:pt x="14478" y="566801"/>
                </a:cubicBezTo>
                <a:lnTo>
                  <a:pt x="21082" y="564388"/>
                </a:lnTo>
                <a:lnTo>
                  <a:pt x="14605" y="567055"/>
                </a:lnTo>
                <a:cubicBezTo>
                  <a:pt x="-127" y="532003"/>
                  <a:pt x="0" y="479933"/>
                  <a:pt x="0" y="396875"/>
                </a:cubicBezTo>
                <a:lnTo>
                  <a:pt x="6985" y="396875"/>
                </a:lnTo>
                <a:lnTo>
                  <a:pt x="0" y="396875"/>
                </a:lnTo>
                <a:lnTo>
                  <a:pt x="0" y="292481"/>
                </a:lnTo>
                <a:lnTo>
                  <a:pt x="6985" y="292481"/>
                </a:lnTo>
                <a:lnTo>
                  <a:pt x="0" y="292481"/>
                </a:lnTo>
                <a:cubicBezTo>
                  <a:pt x="0" y="209423"/>
                  <a:pt x="-127" y="157353"/>
                  <a:pt x="14605" y="122174"/>
                </a:cubicBezTo>
                <a:lnTo>
                  <a:pt x="21082" y="124841"/>
                </a:lnTo>
                <a:lnTo>
                  <a:pt x="14478" y="122428"/>
                </a:lnTo>
                <a:cubicBezTo>
                  <a:pt x="32766" y="72263"/>
                  <a:pt x="72263" y="32766"/>
                  <a:pt x="122555" y="14478"/>
                </a:cubicBezTo>
                <a:lnTo>
                  <a:pt x="124968" y="21082"/>
                </a:lnTo>
                <a:lnTo>
                  <a:pt x="122301" y="14605"/>
                </a:lnTo>
                <a:cubicBezTo>
                  <a:pt x="157353" y="-127"/>
                  <a:pt x="209423" y="0"/>
                  <a:pt x="292481" y="0"/>
                </a:cubicBezTo>
                <a:lnTo>
                  <a:pt x="292481" y="6985"/>
                </a:lnTo>
                <a:lnTo>
                  <a:pt x="292481" y="0"/>
                </a:lnTo>
                <a:moveTo>
                  <a:pt x="292481" y="13970"/>
                </a:moveTo>
                <a:cubicBezTo>
                  <a:pt x="207899" y="13970"/>
                  <a:pt x="159512" y="14097"/>
                  <a:pt x="127635" y="27432"/>
                </a:cubicBezTo>
                <a:lnTo>
                  <a:pt x="127508" y="27432"/>
                </a:lnTo>
                <a:lnTo>
                  <a:pt x="127381" y="27432"/>
                </a:lnTo>
                <a:cubicBezTo>
                  <a:pt x="81026" y="44323"/>
                  <a:pt x="44450" y="80772"/>
                  <a:pt x="27559" y="127254"/>
                </a:cubicBezTo>
                <a:lnTo>
                  <a:pt x="27559" y="127381"/>
                </a:lnTo>
                <a:lnTo>
                  <a:pt x="27559" y="127508"/>
                </a:lnTo>
                <a:cubicBezTo>
                  <a:pt x="14224" y="159385"/>
                  <a:pt x="14097" y="207772"/>
                  <a:pt x="14097" y="292354"/>
                </a:cubicBezTo>
                <a:lnTo>
                  <a:pt x="14097" y="396748"/>
                </a:lnTo>
                <a:cubicBezTo>
                  <a:pt x="14097" y="481330"/>
                  <a:pt x="14224" y="529717"/>
                  <a:pt x="27559" y="561594"/>
                </a:cubicBezTo>
                <a:lnTo>
                  <a:pt x="27559" y="561721"/>
                </a:lnTo>
                <a:lnTo>
                  <a:pt x="27559" y="561848"/>
                </a:lnTo>
                <a:cubicBezTo>
                  <a:pt x="44450" y="608203"/>
                  <a:pt x="80899" y="644779"/>
                  <a:pt x="127381" y="661670"/>
                </a:cubicBezTo>
                <a:lnTo>
                  <a:pt x="127508" y="661670"/>
                </a:lnTo>
                <a:lnTo>
                  <a:pt x="127635" y="661670"/>
                </a:lnTo>
                <a:cubicBezTo>
                  <a:pt x="159512" y="675005"/>
                  <a:pt x="207899" y="675132"/>
                  <a:pt x="292481" y="675132"/>
                </a:cubicBezTo>
                <a:lnTo>
                  <a:pt x="2634742" y="675132"/>
                </a:lnTo>
                <a:cubicBezTo>
                  <a:pt x="2719324" y="675132"/>
                  <a:pt x="2767711" y="675005"/>
                  <a:pt x="2799588" y="661670"/>
                </a:cubicBezTo>
                <a:lnTo>
                  <a:pt x="2799715" y="661670"/>
                </a:lnTo>
                <a:lnTo>
                  <a:pt x="2799842" y="661670"/>
                </a:lnTo>
                <a:cubicBezTo>
                  <a:pt x="2846197" y="644779"/>
                  <a:pt x="2882773" y="608330"/>
                  <a:pt x="2899664" y="561848"/>
                </a:cubicBezTo>
                <a:lnTo>
                  <a:pt x="2899664" y="561721"/>
                </a:lnTo>
                <a:lnTo>
                  <a:pt x="2899664" y="561594"/>
                </a:lnTo>
                <a:cubicBezTo>
                  <a:pt x="2912999" y="529717"/>
                  <a:pt x="2913126" y="481330"/>
                  <a:pt x="2913126" y="396748"/>
                </a:cubicBezTo>
                <a:lnTo>
                  <a:pt x="2913126" y="292481"/>
                </a:lnTo>
                <a:cubicBezTo>
                  <a:pt x="2913126" y="207899"/>
                  <a:pt x="2912999" y="159512"/>
                  <a:pt x="2899664" y="127635"/>
                </a:cubicBezTo>
                <a:lnTo>
                  <a:pt x="2899664" y="127508"/>
                </a:lnTo>
                <a:lnTo>
                  <a:pt x="2899664" y="127381"/>
                </a:lnTo>
                <a:cubicBezTo>
                  <a:pt x="2882773" y="81026"/>
                  <a:pt x="2846324" y="44450"/>
                  <a:pt x="2799842" y="27559"/>
                </a:cubicBezTo>
                <a:lnTo>
                  <a:pt x="2799715" y="27559"/>
                </a:lnTo>
                <a:lnTo>
                  <a:pt x="2799588" y="27559"/>
                </a:lnTo>
                <a:cubicBezTo>
                  <a:pt x="2767711" y="14224"/>
                  <a:pt x="2719324" y="14097"/>
                  <a:pt x="2634742" y="14097"/>
                </a:cubicBezTo>
                <a:lnTo>
                  <a:pt x="292481" y="14097"/>
                </a:lnTo>
                <a:close/>
              </a:path>
            </a:pathLst>
          </a:custGeom>
          <a:solidFill>
            <a:srgbClr val="00857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3"/>
          <p:cNvSpPr txBox="1"/>
          <p:nvPr/>
        </p:nvSpPr>
        <p:spPr>
          <a:xfrm>
            <a:off x="2316290" y="3756444"/>
            <a:ext cx="2921700" cy="432900"/>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Clr>
                <a:srgbClr val="000000"/>
              </a:buClr>
              <a:buSzPts val="2000"/>
              <a:buFont typeface="Arial"/>
              <a:buNone/>
            </a:pPr>
            <a:r>
              <a:rPr b="1" i="0" lang="ar-EG" sz="2000" u="none" cap="none" strike="noStrike">
                <a:solidFill>
                  <a:srgbClr val="02957A"/>
                </a:solidFill>
                <a:latin typeface="Arial"/>
                <a:ea typeface="Arial"/>
                <a:cs typeface="Arial"/>
                <a:sym typeface="Arial"/>
              </a:rPr>
              <a:t>رسالة النشاط الطلابي</a:t>
            </a:r>
            <a:endParaRPr b="0" i="0" sz="1400" u="none" cap="none" strike="noStrike">
              <a:solidFill>
                <a:srgbClr val="000000"/>
              </a:solidFill>
              <a:latin typeface="Arial"/>
              <a:ea typeface="Arial"/>
              <a:cs typeface="Arial"/>
              <a:sym typeface="Arial"/>
            </a:endParaRPr>
          </a:p>
        </p:txBody>
      </p:sp>
      <p:sp>
        <p:nvSpPr>
          <p:cNvPr id="137" name="Google Shape;137;p3"/>
          <p:cNvSpPr/>
          <p:nvPr/>
        </p:nvSpPr>
        <p:spPr>
          <a:xfrm>
            <a:off x="254738" y="5892414"/>
            <a:ext cx="4518302" cy="4213801"/>
          </a:xfrm>
          <a:custGeom>
            <a:rect b="b" l="l" r="r" t="t"/>
            <a:pathLst>
              <a:path extrusionOk="0" h="4213801" w="4518302">
                <a:moveTo>
                  <a:pt x="0" y="0"/>
                </a:moveTo>
                <a:lnTo>
                  <a:pt x="4518302" y="0"/>
                </a:lnTo>
                <a:lnTo>
                  <a:pt x="4518302" y="4213801"/>
                </a:lnTo>
                <a:lnTo>
                  <a:pt x="0" y="4213801"/>
                </a:lnTo>
                <a:lnTo>
                  <a:pt x="0" y="0"/>
                </a:lnTo>
                <a:close/>
              </a:path>
            </a:pathLst>
          </a:custGeom>
          <a:blipFill rotWithShape="1">
            <a:blip r:embed="rId3">
              <a:alphaModFix/>
            </a:blip>
            <a:stretch>
              <a:fillRect b="0" l="-199" r="-199" t="0"/>
            </a:stretch>
          </a:blipFill>
          <a:ln>
            <a:noFill/>
          </a:ln>
        </p:spPr>
      </p:sp>
      <p:sp>
        <p:nvSpPr>
          <p:cNvPr id="138" name="Google Shape;138;p3"/>
          <p:cNvSpPr txBox="1"/>
          <p:nvPr/>
        </p:nvSpPr>
        <p:spPr>
          <a:xfrm>
            <a:off x="1590835" y="2552548"/>
            <a:ext cx="4372800" cy="346200"/>
          </a:xfrm>
          <a:prstGeom prst="rect">
            <a:avLst/>
          </a:prstGeom>
          <a:noFill/>
          <a:ln>
            <a:noFill/>
          </a:ln>
        </p:spPr>
        <p:txBody>
          <a:bodyPr anchorCtr="0" anchor="t" bIns="0" lIns="0" spcFirstLastPara="1" rIns="0" wrap="square" tIns="0">
            <a:spAutoFit/>
          </a:bodyPr>
          <a:lstStyle/>
          <a:p>
            <a:pPr indent="0" lvl="0" marL="0" marR="0" rtl="1" algn="ctr">
              <a:lnSpc>
                <a:spcPct val="140025"/>
              </a:lnSpc>
              <a:spcBef>
                <a:spcPts val="0"/>
              </a:spcBef>
              <a:spcAft>
                <a:spcPts val="0"/>
              </a:spcAft>
              <a:buClr>
                <a:srgbClr val="000000"/>
              </a:buClr>
              <a:buSzPts val="1599"/>
              <a:buFont typeface="Arial"/>
              <a:buNone/>
            </a:pPr>
            <a:r>
              <a:rPr b="1" i="0" lang="ar-EG" sz="1599" u="none" cap="none" strike="noStrike">
                <a:solidFill>
                  <a:srgbClr val="000000"/>
                </a:solidFill>
                <a:latin typeface="Arial"/>
                <a:ea typeface="Arial"/>
                <a:cs typeface="Arial"/>
                <a:sym typeface="Arial"/>
              </a:rPr>
              <a:t>نحو جيل متميز طموح يتنافس محلياً وعالمياً وفق ميوله وموهبته</a:t>
            </a:r>
            <a:endParaRPr b="0" i="0" sz="1400" u="none" cap="none" strike="noStrike">
              <a:solidFill>
                <a:srgbClr val="000000"/>
              </a:solidFill>
              <a:latin typeface="Arial"/>
              <a:ea typeface="Arial"/>
              <a:cs typeface="Arial"/>
              <a:sym typeface="Arial"/>
            </a:endParaRPr>
          </a:p>
        </p:txBody>
      </p:sp>
      <p:sp>
        <p:nvSpPr>
          <p:cNvPr id="139" name="Google Shape;139;p3"/>
          <p:cNvSpPr txBox="1"/>
          <p:nvPr/>
        </p:nvSpPr>
        <p:spPr>
          <a:xfrm>
            <a:off x="2316290" y="1714044"/>
            <a:ext cx="2921700" cy="432900"/>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Clr>
                <a:srgbClr val="000000"/>
              </a:buClr>
              <a:buSzPts val="2000"/>
              <a:buFont typeface="Arial"/>
              <a:buNone/>
            </a:pPr>
            <a:r>
              <a:rPr b="1" i="0" lang="ar-EG" sz="2000" u="none" cap="none" strike="noStrike">
                <a:solidFill>
                  <a:srgbClr val="02957A"/>
                </a:solidFill>
                <a:latin typeface="Arial"/>
                <a:ea typeface="Arial"/>
                <a:cs typeface="Arial"/>
                <a:sym typeface="Arial"/>
              </a:rPr>
              <a:t>رؤية النشاط الطلابي</a:t>
            </a:r>
            <a:endParaRPr b="0" i="0" sz="1400" u="none" cap="none" strike="noStrike">
              <a:solidFill>
                <a:srgbClr val="000000"/>
              </a:solidFill>
              <a:latin typeface="Arial"/>
              <a:ea typeface="Arial"/>
              <a:cs typeface="Arial"/>
              <a:sym typeface="Arial"/>
            </a:endParaRPr>
          </a:p>
        </p:txBody>
      </p:sp>
      <p:sp>
        <p:nvSpPr>
          <p:cNvPr id="140" name="Google Shape;140;p3"/>
          <p:cNvSpPr txBox="1"/>
          <p:nvPr/>
        </p:nvSpPr>
        <p:spPr>
          <a:xfrm>
            <a:off x="750409" y="4513829"/>
            <a:ext cx="6053700" cy="1038900"/>
          </a:xfrm>
          <a:prstGeom prst="rect">
            <a:avLst/>
          </a:prstGeom>
          <a:noFill/>
          <a:ln>
            <a:noFill/>
          </a:ln>
        </p:spPr>
        <p:txBody>
          <a:bodyPr anchorCtr="0" anchor="t" bIns="0" lIns="0" spcFirstLastPara="1" rIns="0" wrap="square" tIns="0">
            <a:spAutoFit/>
          </a:bodyPr>
          <a:lstStyle/>
          <a:p>
            <a:pPr indent="0" lvl="0" marL="0" marR="0" rtl="1" algn="ctr">
              <a:lnSpc>
                <a:spcPct val="140025"/>
              </a:lnSpc>
              <a:spcBef>
                <a:spcPts val="0"/>
              </a:spcBef>
              <a:spcAft>
                <a:spcPts val="0"/>
              </a:spcAft>
              <a:buClr>
                <a:srgbClr val="000000"/>
              </a:buClr>
              <a:buSzPts val="1599"/>
              <a:buFont typeface="Arial"/>
              <a:buNone/>
            </a:pPr>
            <a:r>
              <a:rPr b="1" i="0" lang="ar-EG" sz="1599" u="none" cap="none" strike="noStrike">
                <a:solidFill>
                  <a:srgbClr val="000000"/>
                </a:solidFill>
                <a:latin typeface="Arial"/>
                <a:ea typeface="Arial"/>
                <a:cs typeface="Arial"/>
                <a:sym typeface="Arial"/>
              </a:rPr>
              <a:t>نحن نقدم برامج ثقافية واجتماعية وعلمية وفنية ومهنية تساعد على تنمية المهارات والقيم وبناء الشخصية الإسلامية المتكاملة وتساند المقررات الدراسية وتكشف عن المواهب وتنقلها للسلسلة المحلية والدولية عن طريق التميز والتدريب والتقييم</a:t>
            </a:r>
            <a:endParaRPr b="0" i="0" sz="1400" u="none" cap="none" strike="noStrike">
              <a:solidFill>
                <a:srgbClr val="000000"/>
              </a:solidFill>
              <a:latin typeface="Arial"/>
              <a:ea typeface="Arial"/>
              <a:cs typeface="Arial"/>
              <a:sym typeface="Arial"/>
            </a:endParaRPr>
          </a:p>
        </p:txBody>
      </p:sp>
      <p:grpSp>
        <p:nvGrpSpPr>
          <p:cNvPr id="141" name="Google Shape;141;p3"/>
          <p:cNvGrpSpPr/>
          <p:nvPr/>
        </p:nvGrpSpPr>
        <p:grpSpPr>
          <a:xfrm>
            <a:off x="0" y="0"/>
            <a:ext cx="7560059" cy="1428178"/>
            <a:chOff x="0" y="0"/>
            <a:chExt cx="10080079" cy="1904238"/>
          </a:xfrm>
        </p:grpSpPr>
        <p:sp>
          <p:nvSpPr>
            <p:cNvPr id="142" name="Google Shape;142;p3"/>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4">
                <a:alphaModFix/>
              </a:blip>
              <a:stretch>
                <a:fillRect b="0" l="0" r="0" t="0"/>
              </a:stretch>
            </a:blipFill>
            <a:ln>
              <a:noFill/>
            </a:ln>
          </p:spPr>
        </p:sp>
        <p:sp>
          <p:nvSpPr>
            <p:cNvPr id="143" name="Google Shape;143;p3"/>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5">
                <a:alphaModFix/>
              </a:blip>
              <a:stretch>
                <a:fillRect b="0" l="0" r="0" t="0"/>
              </a:stretch>
            </a:blipFill>
            <a:ln>
              <a:noFill/>
            </a:ln>
          </p:spPr>
        </p:sp>
        <p:sp>
          <p:nvSpPr>
            <p:cNvPr id="144" name="Google Shape;144;p3"/>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145" name="Google Shape;145;p3"/>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146" name="Google Shape;146;p3"/>
          <p:cNvGrpSpPr/>
          <p:nvPr/>
        </p:nvGrpSpPr>
        <p:grpSpPr>
          <a:xfrm>
            <a:off x="1040968" y="9999902"/>
            <a:ext cx="6717547" cy="715519"/>
            <a:chOff x="-1820" y="-141750"/>
            <a:chExt cx="8956729" cy="954025"/>
          </a:xfrm>
        </p:grpSpPr>
        <p:grpSp>
          <p:nvGrpSpPr>
            <p:cNvPr id="147" name="Google Shape;147;p3"/>
            <p:cNvGrpSpPr/>
            <p:nvPr/>
          </p:nvGrpSpPr>
          <p:grpSpPr>
            <a:xfrm>
              <a:off x="0" y="-141750"/>
              <a:ext cx="8954909" cy="922797"/>
              <a:chOff x="0" y="-38100"/>
              <a:chExt cx="2406928" cy="248032"/>
            </a:xfrm>
          </p:grpSpPr>
          <p:sp>
            <p:nvSpPr>
              <p:cNvPr id="148" name="Google Shape;148;p3"/>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3"/>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50" name="Google Shape;150;p3"/>
            <p:cNvGrpSpPr/>
            <p:nvPr/>
          </p:nvGrpSpPr>
          <p:grpSpPr>
            <a:xfrm>
              <a:off x="-1820" y="-4"/>
              <a:ext cx="815912" cy="812279"/>
              <a:chOff x="-33258" y="-75"/>
              <a:chExt cx="14906544" cy="14840178"/>
            </a:xfrm>
          </p:grpSpPr>
          <p:sp>
            <p:nvSpPr>
              <p:cNvPr id="151" name="Google Shape;151;p3"/>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3"/>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3"/>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6">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4" name="Google Shape;154;p3"/>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155" name="Google Shape;155;p3"/>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4"/>
          <p:cNvSpPr/>
          <p:nvPr/>
        </p:nvSpPr>
        <p:spPr>
          <a:xfrm>
            <a:off x="995194" y="1591907"/>
            <a:ext cx="5569586" cy="660146"/>
          </a:xfrm>
          <a:custGeom>
            <a:rect b="b" l="l" r="r" t="t"/>
            <a:pathLst>
              <a:path extrusionOk="0" h="660146" w="5569586">
                <a:moveTo>
                  <a:pt x="292481" y="0"/>
                </a:moveTo>
                <a:lnTo>
                  <a:pt x="5277231" y="0"/>
                </a:lnTo>
                <a:cubicBezTo>
                  <a:pt x="5360289" y="0"/>
                  <a:pt x="5412359" y="-127"/>
                  <a:pt x="5447411" y="14478"/>
                </a:cubicBezTo>
                <a:lnTo>
                  <a:pt x="5444744" y="20955"/>
                </a:lnTo>
                <a:lnTo>
                  <a:pt x="5447157" y="14351"/>
                </a:lnTo>
                <a:cubicBezTo>
                  <a:pt x="5497449" y="32639"/>
                  <a:pt x="5536946" y="72263"/>
                  <a:pt x="5555234" y="122428"/>
                </a:cubicBezTo>
                <a:lnTo>
                  <a:pt x="5548630" y="124841"/>
                </a:lnTo>
                <a:lnTo>
                  <a:pt x="5555108" y="122174"/>
                </a:lnTo>
                <a:cubicBezTo>
                  <a:pt x="5569840" y="157353"/>
                  <a:pt x="5569586" y="209423"/>
                  <a:pt x="5569586" y="292354"/>
                </a:cubicBezTo>
                <a:lnTo>
                  <a:pt x="5562601" y="292354"/>
                </a:lnTo>
                <a:lnTo>
                  <a:pt x="5569586" y="292354"/>
                </a:lnTo>
                <a:lnTo>
                  <a:pt x="5569586" y="367792"/>
                </a:lnTo>
                <a:lnTo>
                  <a:pt x="5562601" y="367792"/>
                </a:lnTo>
                <a:lnTo>
                  <a:pt x="5569586" y="367792"/>
                </a:lnTo>
                <a:cubicBezTo>
                  <a:pt x="5569586" y="450850"/>
                  <a:pt x="5569713" y="502920"/>
                  <a:pt x="5555108" y="537972"/>
                </a:cubicBezTo>
                <a:lnTo>
                  <a:pt x="5548630" y="535305"/>
                </a:lnTo>
                <a:lnTo>
                  <a:pt x="5555234" y="537718"/>
                </a:lnTo>
                <a:cubicBezTo>
                  <a:pt x="5536946" y="588010"/>
                  <a:pt x="5497322" y="627507"/>
                  <a:pt x="5447157" y="645795"/>
                </a:cubicBezTo>
                <a:lnTo>
                  <a:pt x="5444744" y="639191"/>
                </a:lnTo>
                <a:lnTo>
                  <a:pt x="5447411" y="645668"/>
                </a:lnTo>
                <a:cubicBezTo>
                  <a:pt x="5412232" y="660400"/>
                  <a:pt x="5360162" y="660146"/>
                  <a:pt x="5277231" y="660146"/>
                </a:cubicBezTo>
                <a:lnTo>
                  <a:pt x="292481" y="660146"/>
                </a:lnTo>
                <a:cubicBezTo>
                  <a:pt x="209423" y="660146"/>
                  <a:pt x="157353" y="660273"/>
                  <a:pt x="122301" y="645668"/>
                </a:cubicBezTo>
                <a:lnTo>
                  <a:pt x="124968" y="639191"/>
                </a:lnTo>
                <a:lnTo>
                  <a:pt x="122555" y="645795"/>
                </a:lnTo>
                <a:cubicBezTo>
                  <a:pt x="72263" y="627507"/>
                  <a:pt x="32766" y="587883"/>
                  <a:pt x="14478" y="537718"/>
                </a:cubicBezTo>
                <a:lnTo>
                  <a:pt x="21082" y="535305"/>
                </a:lnTo>
                <a:lnTo>
                  <a:pt x="14605" y="537972"/>
                </a:lnTo>
                <a:cubicBezTo>
                  <a:pt x="-127" y="503047"/>
                  <a:pt x="0" y="450850"/>
                  <a:pt x="0" y="367919"/>
                </a:cubicBezTo>
                <a:lnTo>
                  <a:pt x="6985" y="367919"/>
                </a:lnTo>
                <a:lnTo>
                  <a:pt x="0" y="367919"/>
                </a:lnTo>
                <a:lnTo>
                  <a:pt x="0" y="292481"/>
                </a:lnTo>
                <a:lnTo>
                  <a:pt x="6985" y="292481"/>
                </a:lnTo>
                <a:lnTo>
                  <a:pt x="0" y="292481"/>
                </a:lnTo>
                <a:cubicBezTo>
                  <a:pt x="0" y="209423"/>
                  <a:pt x="-127" y="157353"/>
                  <a:pt x="14605" y="122174"/>
                </a:cubicBezTo>
                <a:lnTo>
                  <a:pt x="21082" y="124841"/>
                </a:lnTo>
                <a:lnTo>
                  <a:pt x="14478" y="122428"/>
                </a:lnTo>
                <a:cubicBezTo>
                  <a:pt x="32766" y="72263"/>
                  <a:pt x="72263" y="32766"/>
                  <a:pt x="122555" y="14478"/>
                </a:cubicBezTo>
                <a:lnTo>
                  <a:pt x="124968" y="21082"/>
                </a:lnTo>
                <a:lnTo>
                  <a:pt x="122301" y="14605"/>
                </a:lnTo>
                <a:cubicBezTo>
                  <a:pt x="157353" y="-127"/>
                  <a:pt x="209423" y="0"/>
                  <a:pt x="292481" y="0"/>
                </a:cubicBezTo>
                <a:lnTo>
                  <a:pt x="292481" y="6985"/>
                </a:lnTo>
                <a:lnTo>
                  <a:pt x="292481" y="0"/>
                </a:lnTo>
                <a:moveTo>
                  <a:pt x="292481" y="13970"/>
                </a:moveTo>
                <a:cubicBezTo>
                  <a:pt x="207899" y="13970"/>
                  <a:pt x="159512" y="14097"/>
                  <a:pt x="127635" y="27432"/>
                </a:cubicBezTo>
                <a:lnTo>
                  <a:pt x="127508" y="27432"/>
                </a:lnTo>
                <a:lnTo>
                  <a:pt x="127381" y="27432"/>
                </a:lnTo>
                <a:cubicBezTo>
                  <a:pt x="81026" y="44323"/>
                  <a:pt x="44450" y="80772"/>
                  <a:pt x="27559" y="127254"/>
                </a:cubicBezTo>
                <a:lnTo>
                  <a:pt x="27559" y="127381"/>
                </a:lnTo>
                <a:lnTo>
                  <a:pt x="27559" y="127508"/>
                </a:lnTo>
                <a:cubicBezTo>
                  <a:pt x="14224" y="159385"/>
                  <a:pt x="14097" y="207772"/>
                  <a:pt x="14097" y="292354"/>
                </a:cubicBezTo>
                <a:lnTo>
                  <a:pt x="14097" y="367792"/>
                </a:lnTo>
                <a:cubicBezTo>
                  <a:pt x="14097" y="452374"/>
                  <a:pt x="14224" y="500761"/>
                  <a:pt x="27559" y="532638"/>
                </a:cubicBezTo>
                <a:lnTo>
                  <a:pt x="27559" y="532765"/>
                </a:lnTo>
                <a:lnTo>
                  <a:pt x="27559" y="532892"/>
                </a:lnTo>
                <a:cubicBezTo>
                  <a:pt x="44450" y="579247"/>
                  <a:pt x="80899" y="615823"/>
                  <a:pt x="127381" y="632714"/>
                </a:cubicBezTo>
                <a:lnTo>
                  <a:pt x="127508" y="632714"/>
                </a:lnTo>
                <a:lnTo>
                  <a:pt x="127635" y="632714"/>
                </a:lnTo>
                <a:cubicBezTo>
                  <a:pt x="159512" y="646049"/>
                  <a:pt x="207899" y="646176"/>
                  <a:pt x="292481" y="646176"/>
                </a:cubicBezTo>
                <a:lnTo>
                  <a:pt x="5277231" y="646176"/>
                </a:lnTo>
                <a:cubicBezTo>
                  <a:pt x="5361813" y="646176"/>
                  <a:pt x="5410200" y="646049"/>
                  <a:pt x="5442077" y="632714"/>
                </a:cubicBezTo>
                <a:lnTo>
                  <a:pt x="5442204" y="632714"/>
                </a:lnTo>
                <a:lnTo>
                  <a:pt x="5442331" y="632714"/>
                </a:lnTo>
                <a:cubicBezTo>
                  <a:pt x="5488686" y="615823"/>
                  <a:pt x="5525262" y="579374"/>
                  <a:pt x="5542153" y="532892"/>
                </a:cubicBezTo>
                <a:lnTo>
                  <a:pt x="5542153" y="532765"/>
                </a:lnTo>
                <a:lnTo>
                  <a:pt x="5542153" y="532638"/>
                </a:lnTo>
                <a:cubicBezTo>
                  <a:pt x="5555488" y="500761"/>
                  <a:pt x="5555615" y="452374"/>
                  <a:pt x="5555615" y="367792"/>
                </a:cubicBezTo>
                <a:lnTo>
                  <a:pt x="5555615" y="292481"/>
                </a:lnTo>
                <a:cubicBezTo>
                  <a:pt x="5555615" y="207899"/>
                  <a:pt x="5555488" y="159512"/>
                  <a:pt x="5542153" y="127635"/>
                </a:cubicBezTo>
                <a:lnTo>
                  <a:pt x="5542153" y="127508"/>
                </a:lnTo>
                <a:lnTo>
                  <a:pt x="5542153" y="127381"/>
                </a:lnTo>
                <a:cubicBezTo>
                  <a:pt x="5525262" y="81026"/>
                  <a:pt x="5488813" y="44450"/>
                  <a:pt x="5442331" y="27559"/>
                </a:cubicBezTo>
                <a:lnTo>
                  <a:pt x="5442204" y="27559"/>
                </a:lnTo>
                <a:lnTo>
                  <a:pt x="5442077" y="27559"/>
                </a:lnTo>
                <a:cubicBezTo>
                  <a:pt x="5410200" y="14224"/>
                  <a:pt x="5361813" y="14097"/>
                  <a:pt x="5277231" y="14097"/>
                </a:cubicBezTo>
                <a:lnTo>
                  <a:pt x="292481" y="14097"/>
                </a:lnTo>
                <a:close/>
              </a:path>
            </a:pathLst>
          </a:custGeom>
          <a:solidFill>
            <a:srgbClr val="00857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aphicFrame>
        <p:nvGraphicFramePr>
          <p:cNvPr id="161" name="Google Shape;161;p4"/>
          <p:cNvGraphicFramePr/>
          <p:nvPr/>
        </p:nvGraphicFramePr>
        <p:xfrm>
          <a:off x="399195" y="3682162"/>
          <a:ext cx="3000000" cy="3000000"/>
        </p:xfrm>
        <a:graphic>
          <a:graphicData uri="http://schemas.openxmlformats.org/drawingml/2006/table">
            <a:tbl>
              <a:tblPr>
                <a:noFill/>
                <a:tableStyleId>{CEE11E04-F3EF-4AB8-8B89-2E38691E5E63}</a:tableStyleId>
              </a:tblPr>
              <a:tblGrid>
                <a:gridCol w="1163175"/>
                <a:gridCol w="1085325"/>
                <a:gridCol w="998525"/>
                <a:gridCol w="1229525"/>
                <a:gridCol w="2363850"/>
              </a:tblGrid>
              <a:tr h="252450">
                <a:tc gridSpan="4">
                  <a:txBody>
                    <a:bodyPr/>
                    <a:lstStyle/>
                    <a:p>
                      <a:pPr indent="0" lvl="0" marL="0" marR="0" rtl="1" algn="ctr">
                        <a:lnSpc>
                          <a:spcPct val="70979"/>
                        </a:lnSpc>
                        <a:spcBef>
                          <a:spcPts val="0"/>
                        </a:spcBef>
                        <a:spcAft>
                          <a:spcPts val="0"/>
                        </a:spcAft>
                        <a:buClr>
                          <a:srgbClr val="000000"/>
                        </a:buClr>
                        <a:buSzPts val="1500"/>
                        <a:buFont typeface="Arial"/>
                        <a:buNone/>
                      </a:pPr>
                      <a:r>
                        <a:rPr b="1" lang="ar-EG" sz="1500" u="none" cap="none" strike="noStrike">
                          <a:solidFill>
                            <a:srgbClr val="FFFFFF"/>
                          </a:solidFill>
                        </a:rPr>
                        <a:t>عدد الحصص الدراسية خلال العام الدراسي</a:t>
                      </a:r>
                      <a:endParaRPr sz="1500" u="none" cap="none" strike="noStrike"/>
                    </a:p>
                  </a:txBody>
                  <a:tcPr marT="103100" marB="103100" marR="103100" marL="103100" anchor="ctr">
                    <a:lnL cap="flat" cmpd="sng" w="17175">
                      <a:solidFill>
                        <a:srgbClr val="FFFFFF"/>
                      </a:solidFill>
                      <a:prstDash val="solid"/>
                      <a:round/>
                      <a:headEnd len="sm" w="sm" type="none"/>
                      <a:tailEnd len="sm" w="sm" type="none"/>
                    </a:lnL>
                    <a:lnR cap="flat" cmpd="sng" w="17175">
                      <a:solidFill>
                        <a:srgbClr val="FFFFFF"/>
                      </a:solidFill>
                      <a:prstDash val="solid"/>
                      <a:round/>
                      <a:headEnd len="sm" w="sm" type="none"/>
                      <a:tailEnd len="sm" w="sm" type="none"/>
                    </a:lnR>
                    <a:lnT cap="flat" cmpd="sng" w="17175">
                      <a:solidFill>
                        <a:srgbClr val="FFFFFF"/>
                      </a:solidFill>
                      <a:prstDash val="solid"/>
                      <a:round/>
                      <a:headEnd len="sm" w="sm" type="none"/>
                      <a:tailEnd len="sm" w="sm" type="none"/>
                    </a:lnT>
                    <a:lnB cap="flat" cmpd="sng" w="17175">
                      <a:solidFill>
                        <a:srgbClr val="FFFFFF"/>
                      </a:solidFill>
                      <a:prstDash val="solid"/>
                      <a:round/>
                      <a:headEnd len="sm" w="sm" type="none"/>
                      <a:tailEnd len="sm" w="sm" type="none"/>
                    </a:lnB>
                    <a:solidFill>
                      <a:srgbClr val="003945"/>
                    </a:solidFill>
                  </a:tcPr>
                </a:tc>
                <a:tc hMerge="1"/>
                <a:tc hMerge="1"/>
                <a:tc hMerge="1"/>
                <a:tc rowSpan="2">
                  <a:txBody>
                    <a:bodyPr/>
                    <a:lstStyle/>
                    <a:p>
                      <a:pPr indent="0" lvl="0" marL="0" marR="0" rtl="1" algn="ctr">
                        <a:lnSpc>
                          <a:spcPct val="70970"/>
                        </a:lnSpc>
                        <a:spcBef>
                          <a:spcPts val="0"/>
                        </a:spcBef>
                        <a:spcAft>
                          <a:spcPts val="0"/>
                        </a:spcAft>
                        <a:buClr>
                          <a:srgbClr val="000000"/>
                        </a:buClr>
                        <a:buSzPts val="1500"/>
                        <a:buFont typeface="Arial"/>
                        <a:buNone/>
                      </a:pPr>
                      <a:r>
                        <a:rPr b="1" lang="ar-EG" sz="1500" u="none" cap="none" strike="noStrike">
                          <a:solidFill>
                            <a:srgbClr val="FFFFFF"/>
                          </a:solidFill>
                        </a:rPr>
                        <a:t>البرنامج </a:t>
                      </a:r>
                      <a:endParaRPr sz="1500" u="none" cap="none" strike="noStrike"/>
                    </a:p>
                  </a:txBody>
                  <a:tcPr marT="103100" marB="103100" marR="103100" marL="103100" anchor="ctr">
                    <a:lnL cap="flat" cmpd="sng" w="17175">
                      <a:solidFill>
                        <a:srgbClr val="FFFFFF"/>
                      </a:solidFill>
                      <a:prstDash val="solid"/>
                      <a:round/>
                      <a:headEnd len="sm" w="sm" type="none"/>
                      <a:tailEnd len="sm" w="sm" type="none"/>
                    </a:lnL>
                    <a:lnR cap="flat" cmpd="sng" w="17175">
                      <a:solidFill>
                        <a:srgbClr val="FFFFFF"/>
                      </a:solidFill>
                      <a:prstDash val="solid"/>
                      <a:round/>
                      <a:headEnd len="sm" w="sm" type="none"/>
                      <a:tailEnd len="sm" w="sm" type="none"/>
                    </a:lnR>
                    <a:lnT cap="flat" cmpd="sng" w="17175">
                      <a:solidFill>
                        <a:srgbClr val="FFFFFF"/>
                      </a:solidFill>
                      <a:prstDash val="solid"/>
                      <a:round/>
                      <a:headEnd len="sm" w="sm" type="none"/>
                      <a:tailEnd len="sm" w="sm" type="none"/>
                    </a:lnT>
                    <a:lnB cap="flat" cmpd="sng" w="17175">
                      <a:solidFill>
                        <a:srgbClr val="FFFFFF"/>
                      </a:solidFill>
                      <a:prstDash val="solid"/>
                      <a:round/>
                      <a:headEnd len="sm" w="sm" type="none"/>
                      <a:tailEnd len="sm" w="sm" type="none"/>
                    </a:lnB>
                    <a:solidFill>
                      <a:srgbClr val="003945"/>
                    </a:solidFill>
                  </a:tcPr>
                </a:tc>
              </a:tr>
              <a:tr h="410725">
                <a:tc>
                  <a:txBody>
                    <a:bodyPr/>
                    <a:lstStyle/>
                    <a:p>
                      <a:pPr indent="0" lvl="0" marL="0" marR="0" rtl="1" algn="ctr">
                        <a:lnSpc>
                          <a:spcPct val="71000"/>
                        </a:lnSpc>
                        <a:spcBef>
                          <a:spcPts val="0"/>
                        </a:spcBef>
                        <a:spcAft>
                          <a:spcPts val="0"/>
                        </a:spcAft>
                        <a:buClr>
                          <a:srgbClr val="000000"/>
                        </a:buClr>
                        <a:buSzPts val="1100"/>
                        <a:buFont typeface="Arial"/>
                        <a:buNone/>
                      </a:pPr>
                      <a:r>
                        <a:rPr b="1" lang="ar-EG" sz="1100" u="none" cap="none" strike="noStrike">
                          <a:solidFill>
                            <a:srgbClr val="FFFFFF"/>
                          </a:solidFill>
                        </a:rPr>
                        <a:t>المرحلة الثانوية</a:t>
                      </a:r>
                      <a:endParaRPr sz="1100" u="none" cap="none" strike="noStrike"/>
                    </a:p>
                  </a:txBody>
                  <a:tcPr marT="103100" marB="103100" marR="103100" marL="103100" anchor="ctr">
                    <a:lnL cap="flat" cmpd="sng" w="17175">
                      <a:solidFill>
                        <a:srgbClr val="FFFFFF"/>
                      </a:solidFill>
                      <a:prstDash val="solid"/>
                      <a:round/>
                      <a:headEnd len="sm" w="sm" type="none"/>
                      <a:tailEnd len="sm" w="sm" type="none"/>
                    </a:lnL>
                    <a:lnR cap="flat" cmpd="sng" w="17175">
                      <a:solidFill>
                        <a:srgbClr val="FFFFFF"/>
                      </a:solidFill>
                      <a:prstDash val="solid"/>
                      <a:round/>
                      <a:headEnd len="sm" w="sm" type="none"/>
                      <a:tailEnd len="sm" w="sm" type="none"/>
                    </a:lnR>
                    <a:lnT cap="flat" cmpd="sng" w="17175">
                      <a:solidFill>
                        <a:srgbClr val="FFFFFF"/>
                      </a:solidFill>
                      <a:prstDash val="solid"/>
                      <a:round/>
                      <a:headEnd len="sm" w="sm" type="none"/>
                      <a:tailEnd len="sm" w="sm" type="none"/>
                    </a:lnT>
                    <a:lnB cap="flat" cmpd="sng" w="17175">
                      <a:solidFill>
                        <a:srgbClr val="FFFFFF"/>
                      </a:solidFill>
                      <a:prstDash val="solid"/>
                      <a:round/>
                      <a:headEnd len="sm" w="sm" type="none"/>
                      <a:tailEnd len="sm" w="sm" type="none"/>
                    </a:lnB>
                    <a:solidFill>
                      <a:srgbClr val="003945"/>
                    </a:solidFill>
                  </a:tcPr>
                </a:tc>
                <a:tc>
                  <a:txBody>
                    <a:bodyPr/>
                    <a:lstStyle/>
                    <a:p>
                      <a:pPr indent="0" lvl="0" marL="0" marR="0" rtl="1" algn="ctr">
                        <a:lnSpc>
                          <a:spcPct val="71000"/>
                        </a:lnSpc>
                        <a:spcBef>
                          <a:spcPts val="0"/>
                        </a:spcBef>
                        <a:spcAft>
                          <a:spcPts val="0"/>
                        </a:spcAft>
                        <a:buClr>
                          <a:srgbClr val="000000"/>
                        </a:buClr>
                        <a:buSzPts val="1100"/>
                        <a:buFont typeface="Arial"/>
                        <a:buNone/>
                      </a:pPr>
                      <a:r>
                        <a:rPr b="1" lang="ar-EG" sz="1100" u="none" cap="none" strike="noStrike">
                          <a:solidFill>
                            <a:srgbClr val="FFFFFF"/>
                          </a:solidFill>
                        </a:rPr>
                        <a:t>المرحلة المتوسطة</a:t>
                      </a:r>
                      <a:endParaRPr sz="1100" u="none" cap="none" strike="noStrike"/>
                    </a:p>
                  </a:txBody>
                  <a:tcPr marT="103100" marB="103100" marR="103100" marL="103100" anchor="ctr">
                    <a:lnL cap="flat" cmpd="sng" w="17175">
                      <a:solidFill>
                        <a:srgbClr val="FFFFFF"/>
                      </a:solidFill>
                      <a:prstDash val="solid"/>
                      <a:round/>
                      <a:headEnd len="sm" w="sm" type="none"/>
                      <a:tailEnd len="sm" w="sm" type="none"/>
                    </a:lnL>
                    <a:lnR cap="flat" cmpd="sng" w="17175">
                      <a:solidFill>
                        <a:srgbClr val="FFFFFF"/>
                      </a:solidFill>
                      <a:prstDash val="solid"/>
                      <a:round/>
                      <a:headEnd len="sm" w="sm" type="none"/>
                      <a:tailEnd len="sm" w="sm" type="none"/>
                    </a:lnR>
                    <a:lnT cap="flat" cmpd="sng" w="17175">
                      <a:solidFill>
                        <a:srgbClr val="FFFFFF"/>
                      </a:solidFill>
                      <a:prstDash val="solid"/>
                      <a:round/>
                      <a:headEnd len="sm" w="sm" type="none"/>
                      <a:tailEnd len="sm" w="sm" type="none"/>
                    </a:lnT>
                    <a:lnB cap="flat" cmpd="sng" w="17175">
                      <a:solidFill>
                        <a:srgbClr val="FFFFFF"/>
                      </a:solidFill>
                      <a:prstDash val="solid"/>
                      <a:round/>
                      <a:headEnd len="sm" w="sm" type="none"/>
                      <a:tailEnd len="sm" w="sm" type="none"/>
                    </a:lnB>
                    <a:solidFill>
                      <a:srgbClr val="003945"/>
                    </a:solidFill>
                  </a:tcPr>
                </a:tc>
                <a:tc>
                  <a:txBody>
                    <a:bodyPr/>
                    <a:lstStyle/>
                    <a:p>
                      <a:pPr indent="0" lvl="0" marL="0" marR="0" rtl="1" algn="ctr">
                        <a:lnSpc>
                          <a:spcPct val="71000"/>
                        </a:lnSpc>
                        <a:spcBef>
                          <a:spcPts val="0"/>
                        </a:spcBef>
                        <a:spcAft>
                          <a:spcPts val="0"/>
                        </a:spcAft>
                        <a:buClr>
                          <a:srgbClr val="000000"/>
                        </a:buClr>
                        <a:buSzPts val="1100"/>
                        <a:buFont typeface="Arial"/>
                        <a:buNone/>
                      </a:pPr>
                      <a:r>
                        <a:rPr b="1" lang="ar-EG" sz="1100" u="none" cap="none" strike="noStrike">
                          <a:solidFill>
                            <a:srgbClr val="FFFFFF"/>
                          </a:solidFill>
                        </a:rPr>
                        <a:t>الصفوف العليا</a:t>
                      </a:r>
                      <a:endParaRPr sz="1100" u="none" cap="none" strike="noStrike"/>
                    </a:p>
                  </a:txBody>
                  <a:tcPr marT="103100" marB="103100" marR="103100" marL="103100" anchor="ctr">
                    <a:lnL cap="flat" cmpd="sng" w="17175">
                      <a:solidFill>
                        <a:srgbClr val="FFFFFF"/>
                      </a:solidFill>
                      <a:prstDash val="solid"/>
                      <a:round/>
                      <a:headEnd len="sm" w="sm" type="none"/>
                      <a:tailEnd len="sm" w="sm" type="none"/>
                    </a:lnL>
                    <a:lnR cap="flat" cmpd="sng" w="17175">
                      <a:solidFill>
                        <a:srgbClr val="FFFFFF"/>
                      </a:solidFill>
                      <a:prstDash val="solid"/>
                      <a:round/>
                      <a:headEnd len="sm" w="sm" type="none"/>
                      <a:tailEnd len="sm" w="sm" type="none"/>
                    </a:lnR>
                    <a:lnT cap="flat" cmpd="sng" w="17175">
                      <a:solidFill>
                        <a:srgbClr val="FFFFFF"/>
                      </a:solidFill>
                      <a:prstDash val="solid"/>
                      <a:round/>
                      <a:headEnd len="sm" w="sm" type="none"/>
                      <a:tailEnd len="sm" w="sm" type="none"/>
                    </a:lnT>
                    <a:lnB cap="flat" cmpd="sng" w="17175">
                      <a:solidFill>
                        <a:srgbClr val="FFFFFF"/>
                      </a:solidFill>
                      <a:prstDash val="solid"/>
                      <a:round/>
                      <a:headEnd len="sm" w="sm" type="none"/>
                      <a:tailEnd len="sm" w="sm" type="none"/>
                    </a:lnB>
                    <a:solidFill>
                      <a:srgbClr val="003945"/>
                    </a:solidFill>
                  </a:tcPr>
                </a:tc>
                <a:tc>
                  <a:txBody>
                    <a:bodyPr/>
                    <a:lstStyle/>
                    <a:p>
                      <a:pPr indent="0" lvl="0" marL="0" marR="0" rtl="1" algn="ctr">
                        <a:lnSpc>
                          <a:spcPct val="71000"/>
                        </a:lnSpc>
                        <a:spcBef>
                          <a:spcPts val="0"/>
                        </a:spcBef>
                        <a:spcAft>
                          <a:spcPts val="0"/>
                        </a:spcAft>
                        <a:buClr>
                          <a:srgbClr val="000000"/>
                        </a:buClr>
                        <a:buSzPts val="1100"/>
                        <a:buFont typeface="Arial"/>
                        <a:buNone/>
                      </a:pPr>
                      <a:r>
                        <a:rPr b="1" lang="ar-EG" sz="1100" u="none" cap="none" strike="noStrike">
                          <a:solidFill>
                            <a:srgbClr val="FFFFFF"/>
                          </a:solidFill>
                        </a:rPr>
                        <a:t>الصفوف الأولية</a:t>
                      </a:r>
                      <a:endParaRPr sz="1100" u="none" cap="none" strike="noStrike"/>
                    </a:p>
                  </a:txBody>
                  <a:tcPr marT="103100" marB="103100" marR="103100" marL="103100" anchor="ctr">
                    <a:lnL cap="flat" cmpd="sng" w="17175">
                      <a:solidFill>
                        <a:srgbClr val="FFFFFF"/>
                      </a:solidFill>
                      <a:prstDash val="solid"/>
                      <a:round/>
                      <a:headEnd len="sm" w="sm" type="none"/>
                      <a:tailEnd len="sm" w="sm" type="none"/>
                    </a:lnL>
                    <a:lnR cap="flat" cmpd="sng" w="17175">
                      <a:solidFill>
                        <a:srgbClr val="FFFFFF"/>
                      </a:solidFill>
                      <a:prstDash val="solid"/>
                      <a:round/>
                      <a:headEnd len="sm" w="sm" type="none"/>
                      <a:tailEnd len="sm" w="sm" type="none"/>
                    </a:lnR>
                    <a:lnT cap="flat" cmpd="sng" w="17175">
                      <a:solidFill>
                        <a:srgbClr val="FFFFFF"/>
                      </a:solidFill>
                      <a:prstDash val="solid"/>
                      <a:round/>
                      <a:headEnd len="sm" w="sm" type="none"/>
                      <a:tailEnd len="sm" w="sm" type="none"/>
                    </a:lnT>
                    <a:lnB cap="flat" cmpd="sng" w="17175">
                      <a:solidFill>
                        <a:srgbClr val="FFFFFF"/>
                      </a:solidFill>
                      <a:prstDash val="solid"/>
                      <a:round/>
                      <a:headEnd len="sm" w="sm" type="none"/>
                      <a:tailEnd len="sm" w="sm" type="none"/>
                    </a:lnB>
                    <a:solidFill>
                      <a:srgbClr val="003945"/>
                    </a:solidFill>
                  </a:tcPr>
                </a:tc>
                <a:tc vMerge="1"/>
              </a:tr>
              <a:tr h="515800">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10</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FFFFFF"/>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FFFFFF"/>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FFFFFF"/>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FFFFFF"/>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1"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رحلة النجاح</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FFFFFF"/>
                      </a:solidFill>
                      <a:prstDash val="solid"/>
                      <a:round/>
                      <a:headEnd len="sm" w="sm" type="none"/>
                      <a:tailEnd len="sm" w="sm" type="none"/>
                    </a:lnT>
                    <a:lnB cap="flat" cmpd="sng" w="17175">
                      <a:solidFill>
                        <a:srgbClr val="000000"/>
                      </a:solidFill>
                      <a:prstDash val="solid"/>
                      <a:round/>
                      <a:headEnd len="sm" w="sm" type="none"/>
                      <a:tailEnd len="sm" w="sm" type="none"/>
                    </a:lnB>
                  </a:tcPr>
                </a:tc>
              </a:tr>
              <a:tr h="515800">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10</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1"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صحتي مسؤوليتي</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r>
              <a:tr h="519825">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10</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1"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سفراء الاستدامة والوعي البيئي</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r>
              <a:tr h="515800">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10</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1"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مهارات المستقبل</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r>
              <a:tr h="515800">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10</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1"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كن واعياً</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r>
              <a:tr h="515800">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10</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1"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النادي الثقافي</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r>
              <a:tr h="515800">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10</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11</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1"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الإرث والأمجاد</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r>
              <a:tr h="515800">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5</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6</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6</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6</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1"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صانع الأثر</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r>
              <a:tr h="515800">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20</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20</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20</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20</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1"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القيم</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r>
              <a:tr h="551525">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3</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4</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4</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0"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4</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c>
                  <a:txBody>
                    <a:bodyPr/>
                    <a:lstStyle/>
                    <a:p>
                      <a:pPr indent="0" lvl="0" marL="0" marR="0" rtl="1" algn="ctr">
                        <a:lnSpc>
                          <a:spcPct val="70979"/>
                        </a:lnSpc>
                        <a:spcBef>
                          <a:spcPts val="0"/>
                        </a:spcBef>
                        <a:spcAft>
                          <a:spcPts val="0"/>
                        </a:spcAft>
                        <a:buClr>
                          <a:srgbClr val="000000"/>
                        </a:buClr>
                        <a:buSzPts val="1082"/>
                        <a:buFont typeface="Arial"/>
                        <a:buNone/>
                      </a:pPr>
                      <a:r>
                        <a:rPr b="1" lang="ar-EG" sz="1082" u="none" cap="none" strike="noStrike">
                          <a:solidFill>
                            <a:srgbClr val="000000"/>
                          </a:solidFill>
                        </a:rPr>
                        <a:t>النسك</a:t>
                      </a:r>
                      <a:endParaRPr sz="1100" u="none" cap="none" strike="noStrike"/>
                    </a:p>
                  </a:txBody>
                  <a:tcPr marT="103100" marB="103100" marR="103100" marL="103100" anchor="ctr">
                    <a:lnL cap="flat" cmpd="sng" w="17175">
                      <a:solidFill>
                        <a:srgbClr val="000000"/>
                      </a:solidFill>
                      <a:prstDash val="solid"/>
                      <a:round/>
                      <a:headEnd len="sm" w="sm" type="none"/>
                      <a:tailEnd len="sm" w="sm" type="none"/>
                    </a:lnL>
                    <a:lnR cap="flat" cmpd="sng" w="17175">
                      <a:solidFill>
                        <a:srgbClr val="000000"/>
                      </a:solidFill>
                      <a:prstDash val="solid"/>
                      <a:round/>
                      <a:headEnd len="sm" w="sm" type="none"/>
                      <a:tailEnd len="sm" w="sm" type="none"/>
                    </a:lnR>
                    <a:lnT cap="flat" cmpd="sng" w="17175">
                      <a:solidFill>
                        <a:srgbClr val="000000"/>
                      </a:solidFill>
                      <a:prstDash val="solid"/>
                      <a:round/>
                      <a:headEnd len="sm" w="sm" type="none"/>
                      <a:tailEnd len="sm" w="sm" type="none"/>
                    </a:lnT>
                    <a:lnB cap="flat" cmpd="sng" w="17175">
                      <a:solidFill>
                        <a:srgbClr val="000000"/>
                      </a:solidFill>
                      <a:prstDash val="solid"/>
                      <a:round/>
                      <a:headEnd len="sm" w="sm" type="none"/>
                      <a:tailEnd len="sm" w="sm" type="none"/>
                    </a:lnB>
                  </a:tcPr>
                </a:tc>
              </a:tr>
            </a:tbl>
          </a:graphicData>
        </a:graphic>
      </p:graphicFrame>
      <p:sp>
        <p:nvSpPr>
          <p:cNvPr id="162" name="Google Shape;162;p4"/>
          <p:cNvSpPr txBox="1"/>
          <p:nvPr/>
        </p:nvSpPr>
        <p:spPr>
          <a:xfrm>
            <a:off x="1073825" y="1710049"/>
            <a:ext cx="5491200" cy="1000500"/>
          </a:xfrm>
          <a:prstGeom prst="rect">
            <a:avLst/>
          </a:prstGeom>
          <a:noFill/>
          <a:ln>
            <a:noFill/>
          </a:ln>
        </p:spPr>
        <p:txBody>
          <a:bodyPr anchorCtr="0" anchor="t" bIns="0" lIns="0" spcFirstLastPara="1" rIns="0" wrap="square" tIns="0">
            <a:spAutoFit/>
          </a:bodyPr>
          <a:lstStyle/>
          <a:p>
            <a:pPr indent="0" lvl="0" marL="0" marR="0" rtl="1" algn="ctr">
              <a:lnSpc>
                <a:spcPct val="250000"/>
              </a:lnSpc>
              <a:spcBef>
                <a:spcPts val="0"/>
              </a:spcBef>
              <a:spcAft>
                <a:spcPts val="0"/>
              </a:spcAft>
              <a:buClr>
                <a:srgbClr val="000000"/>
              </a:buClr>
              <a:buSzPts val="2600"/>
              <a:buFont typeface="Arial"/>
              <a:buNone/>
            </a:pPr>
            <a:r>
              <a:rPr b="1" i="0" lang="ar-EG" sz="2600" u="none" cap="none" strike="noStrike">
                <a:solidFill>
                  <a:srgbClr val="000000"/>
                </a:solidFill>
                <a:latin typeface="Arial"/>
                <a:ea typeface="Arial"/>
                <a:cs typeface="Arial"/>
                <a:sym typeface="Arial"/>
              </a:rPr>
              <a:t>برامج الأنشطة اللاصفية</a:t>
            </a:r>
            <a:endParaRPr b="0" i="0" sz="1400" u="none" cap="none" strike="noStrike">
              <a:solidFill>
                <a:srgbClr val="000000"/>
              </a:solidFill>
              <a:latin typeface="Arial"/>
              <a:ea typeface="Arial"/>
              <a:cs typeface="Arial"/>
              <a:sym typeface="Arial"/>
            </a:endParaRPr>
          </a:p>
        </p:txBody>
      </p:sp>
      <p:sp>
        <p:nvSpPr>
          <p:cNvPr id="163" name="Google Shape;163;p4"/>
          <p:cNvSpPr txBox="1"/>
          <p:nvPr/>
        </p:nvSpPr>
        <p:spPr>
          <a:xfrm>
            <a:off x="320442" y="2357171"/>
            <a:ext cx="6919116" cy="1163066"/>
          </a:xfrm>
          <a:prstGeom prst="rect">
            <a:avLst/>
          </a:prstGeom>
          <a:noFill/>
          <a:ln>
            <a:noFill/>
          </a:ln>
        </p:spPr>
        <p:txBody>
          <a:bodyPr anchorCtr="0" anchor="t" bIns="0" lIns="0" spcFirstLastPara="1" rIns="0" wrap="square" tIns="0">
            <a:spAutoFit/>
          </a:bodyPr>
          <a:lstStyle/>
          <a:p>
            <a:pPr indent="0" lvl="0" marL="0" marR="0" rtl="1" algn="ctr">
              <a:lnSpc>
                <a:spcPct val="157000"/>
              </a:lnSpc>
              <a:spcBef>
                <a:spcPts val="0"/>
              </a:spcBef>
              <a:spcAft>
                <a:spcPts val="0"/>
              </a:spcAft>
              <a:buClr>
                <a:srgbClr val="000000"/>
              </a:buClr>
              <a:buSzPts val="1800"/>
              <a:buFont typeface="Arial"/>
              <a:buNone/>
            </a:pPr>
            <a:r>
              <a:rPr b="1" i="0" lang="ar-EG" sz="1800" u="none" cap="none" strike="noStrike">
                <a:solidFill>
                  <a:srgbClr val="308588"/>
                </a:solidFill>
                <a:latin typeface="Arial"/>
                <a:ea typeface="Arial"/>
                <a:cs typeface="Arial"/>
                <a:sym typeface="Arial"/>
              </a:rPr>
              <a:t>ماهي برامج الفترات اللاصفية ؟</a:t>
            </a:r>
            <a:endParaRPr b="0" i="0" sz="1400" u="none" cap="none" strike="noStrike">
              <a:solidFill>
                <a:srgbClr val="000000"/>
              </a:solidFill>
              <a:latin typeface="Arial"/>
              <a:ea typeface="Arial"/>
              <a:cs typeface="Arial"/>
              <a:sym typeface="Arial"/>
            </a:endParaRPr>
          </a:p>
          <a:p>
            <a:pPr indent="0" lvl="0" marL="0" marR="0" rtl="1" algn="ctr">
              <a:lnSpc>
                <a:spcPct val="157000"/>
              </a:lnSpc>
              <a:spcBef>
                <a:spcPts val="0"/>
              </a:spcBef>
              <a:spcAft>
                <a:spcPts val="0"/>
              </a:spcAft>
              <a:buClr>
                <a:srgbClr val="000000"/>
              </a:buClr>
              <a:buSzPts val="1400"/>
              <a:buFont typeface="Arial"/>
              <a:buNone/>
            </a:pPr>
            <a:r>
              <a:rPr b="1" i="0" lang="ar-EG" sz="1400" u="none" cap="none" strike="noStrike">
                <a:solidFill>
                  <a:srgbClr val="000000"/>
                </a:solidFill>
                <a:latin typeface="Arial"/>
                <a:ea typeface="Arial"/>
                <a:cs typeface="Arial"/>
                <a:sym typeface="Arial"/>
              </a:rPr>
              <a:t>اعتمد المركز الوطني للمناهج عدد 10 برامج مخصصة للفترات اللاصفية وكل برنامج ينفذ وفق فترة زمنية محددة حسب المرحلة ولكل برنامج محتوى معتمد من المركز الوطني للمناهج وهذه البرامج هي:</a:t>
            </a:r>
            <a:endParaRPr b="0" i="0" sz="1400" u="none" cap="none" strike="noStrike">
              <a:solidFill>
                <a:srgbClr val="000000"/>
              </a:solidFill>
              <a:latin typeface="Arial"/>
              <a:ea typeface="Arial"/>
              <a:cs typeface="Arial"/>
              <a:sym typeface="Arial"/>
            </a:endParaRPr>
          </a:p>
        </p:txBody>
      </p:sp>
      <p:grpSp>
        <p:nvGrpSpPr>
          <p:cNvPr id="164" name="Google Shape;164;p4"/>
          <p:cNvGrpSpPr/>
          <p:nvPr/>
        </p:nvGrpSpPr>
        <p:grpSpPr>
          <a:xfrm>
            <a:off x="0" y="0"/>
            <a:ext cx="7560059" cy="1428178"/>
            <a:chOff x="0" y="0"/>
            <a:chExt cx="10080079" cy="1904238"/>
          </a:xfrm>
        </p:grpSpPr>
        <p:sp>
          <p:nvSpPr>
            <p:cNvPr id="165" name="Google Shape;165;p4"/>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166" name="Google Shape;166;p4"/>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167" name="Google Shape;167;p4"/>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168" name="Google Shape;168;p4"/>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169" name="Google Shape;169;p4"/>
          <p:cNvGrpSpPr/>
          <p:nvPr/>
        </p:nvGrpSpPr>
        <p:grpSpPr>
          <a:xfrm>
            <a:off x="1040968" y="9999902"/>
            <a:ext cx="6717547" cy="715519"/>
            <a:chOff x="-1820" y="-141750"/>
            <a:chExt cx="8956729" cy="954025"/>
          </a:xfrm>
        </p:grpSpPr>
        <p:grpSp>
          <p:nvGrpSpPr>
            <p:cNvPr id="170" name="Google Shape;170;p4"/>
            <p:cNvGrpSpPr/>
            <p:nvPr/>
          </p:nvGrpSpPr>
          <p:grpSpPr>
            <a:xfrm>
              <a:off x="0" y="-141750"/>
              <a:ext cx="8954909" cy="922797"/>
              <a:chOff x="0" y="-38100"/>
              <a:chExt cx="2406928" cy="248032"/>
            </a:xfrm>
          </p:grpSpPr>
          <p:sp>
            <p:nvSpPr>
              <p:cNvPr id="171" name="Google Shape;171;p4"/>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4"/>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73" name="Google Shape;173;p4"/>
            <p:cNvGrpSpPr/>
            <p:nvPr/>
          </p:nvGrpSpPr>
          <p:grpSpPr>
            <a:xfrm>
              <a:off x="-1820" y="-4"/>
              <a:ext cx="815912" cy="812279"/>
              <a:chOff x="-33258" y="-75"/>
              <a:chExt cx="14906544" cy="14840178"/>
            </a:xfrm>
          </p:grpSpPr>
          <p:sp>
            <p:nvSpPr>
              <p:cNvPr id="174" name="Google Shape;174;p4"/>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4"/>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4"/>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7" name="Google Shape;177;p4"/>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178" name="Google Shape;178;p4"/>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5"/>
          <p:cNvSpPr/>
          <p:nvPr/>
        </p:nvSpPr>
        <p:spPr>
          <a:xfrm>
            <a:off x="995194" y="1591907"/>
            <a:ext cx="5569586" cy="660146"/>
          </a:xfrm>
          <a:custGeom>
            <a:rect b="b" l="l" r="r" t="t"/>
            <a:pathLst>
              <a:path extrusionOk="0" h="660146" w="5569586">
                <a:moveTo>
                  <a:pt x="292481" y="0"/>
                </a:moveTo>
                <a:lnTo>
                  <a:pt x="5277231" y="0"/>
                </a:lnTo>
                <a:cubicBezTo>
                  <a:pt x="5360289" y="0"/>
                  <a:pt x="5412359" y="-127"/>
                  <a:pt x="5447411" y="14478"/>
                </a:cubicBezTo>
                <a:lnTo>
                  <a:pt x="5444744" y="20955"/>
                </a:lnTo>
                <a:lnTo>
                  <a:pt x="5447157" y="14351"/>
                </a:lnTo>
                <a:cubicBezTo>
                  <a:pt x="5497449" y="32639"/>
                  <a:pt x="5536946" y="72263"/>
                  <a:pt x="5555234" y="122428"/>
                </a:cubicBezTo>
                <a:lnTo>
                  <a:pt x="5548630" y="124841"/>
                </a:lnTo>
                <a:lnTo>
                  <a:pt x="5555108" y="122174"/>
                </a:lnTo>
                <a:cubicBezTo>
                  <a:pt x="5569840" y="157353"/>
                  <a:pt x="5569586" y="209423"/>
                  <a:pt x="5569586" y="292354"/>
                </a:cubicBezTo>
                <a:lnTo>
                  <a:pt x="5562601" y="292354"/>
                </a:lnTo>
                <a:lnTo>
                  <a:pt x="5569586" y="292354"/>
                </a:lnTo>
                <a:lnTo>
                  <a:pt x="5569586" y="367792"/>
                </a:lnTo>
                <a:lnTo>
                  <a:pt x="5562601" y="367792"/>
                </a:lnTo>
                <a:lnTo>
                  <a:pt x="5569586" y="367792"/>
                </a:lnTo>
                <a:cubicBezTo>
                  <a:pt x="5569586" y="450850"/>
                  <a:pt x="5569713" y="502920"/>
                  <a:pt x="5555108" y="537972"/>
                </a:cubicBezTo>
                <a:lnTo>
                  <a:pt x="5548630" y="535305"/>
                </a:lnTo>
                <a:lnTo>
                  <a:pt x="5555234" y="537718"/>
                </a:lnTo>
                <a:cubicBezTo>
                  <a:pt x="5536946" y="588010"/>
                  <a:pt x="5497322" y="627507"/>
                  <a:pt x="5447157" y="645795"/>
                </a:cubicBezTo>
                <a:lnTo>
                  <a:pt x="5444744" y="639191"/>
                </a:lnTo>
                <a:lnTo>
                  <a:pt x="5447411" y="645668"/>
                </a:lnTo>
                <a:cubicBezTo>
                  <a:pt x="5412232" y="660400"/>
                  <a:pt x="5360162" y="660146"/>
                  <a:pt x="5277231" y="660146"/>
                </a:cubicBezTo>
                <a:lnTo>
                  <a:pt x="292481" y="660146"/>
                </a:lnTo>
                <a:cubicBezTo>
                  <a:pt x="209423" y="660146"/>
                  <a:pt x="157353" y="660273"/>
                  <a:pt x="122301" y="645668"/>
                </a:cubicBezTo>
                <a:lnTo>
                  <a:pt x="124968" y="639191"/>
                </a:lnTo>
                <a:lnTo>
                  <a:pt x="122555" y="645795"/>
                </a:lnTo>
                <a:cubicBezTo>
                  <a:pt x="72263" y="627507"/>
                  <a:pt x="32766" y="587883"/>
                  <a:pt x="14478" y="537718"/>
                </a:cubicBezTo>
                <a:lnTo>
                  <a:pt x="21082" y="535305"/>
                </a:lnTo>
                <a:lnTo>
                  <a:pt x="14605" y="537972"/>
                </a:lnTo>
                <a:cubicBezTo>
                  <a:pt x="-127" y="503047"/>
                  <a:pt x="0" y="450850"/>
                  <a:pt x="0" y="367919"/>
                </a:cubicBezTo>
                <a:lnTo>
                  <a:pt x="6985" y="367919"/>
                </a:lnTo>
                <a:lnTo>
                  <a:pt x="0" y="367919"/>
                </a:lnTo>
                <a:lnTo>
                  <a:pt x="0" y="292481"/>
                </a:lnTo>
                <a:lnTo>
                  <a:pt x="6985" y="292481"/>
                </a:lnTo>
                <a:lnTo>
                  <a:pt x="0" y="292481"/>
                </a:lnTo>
                <a:cubicBezTo>
                  <a:pt x="0" y="209423"/>
                  <a:pt x="-127" y="157353"/>
                  <a:pt x="14605" y="122174"/>
                </a:cubicBezTo>
                <a:lnTo>
                  <a:pt x="21082" y="124841"/>
                </a:lnTo>
                <a:lnTo>
                  <a:pt x="14478" y="122428"/>
                </a:lnTo>
                <a:cubicBezTo>
                  <a:pt x="32766" y="72263"/>
                  <a:pt x="72263" y="32766"/>
                  <a:pt x="122555" y="14478"/>
                </a:cubicBezTo>
                <a:lnTo>
                  <a:pt x="124968" y="21082"/>
                </a:lnTo>
                <a:lnTo>
                  <a:pt x="122301" y="14605"/>
                </a:lnTo>
                <a:cubicBezTo>
                  <a:pt x="157353" y="-127"/>
                  <a:pt x="209423" y="0"/>
                  <a:pt x="292481" y="0"/>
                </a:cubicBezTo>
                <a:lnTo>
                  <a:pt x="292481" y="6985"/>
                </a:lnTo>
                <a:lnTo>
                  <a:pt x="292481" y="0"/>
                </a:lnTo>
                <a:moveTo>
                  <a:pt x="292481" y="13970"/>
                </a:moveTo>
                <a:cubicBezTo>
                  <a:pt x="207899" y="13970"/>
                  <a:pt x="159512" y="14097"/>
                  <a:pt x="127635" y="27432"/>
                </a:cubicBezTo>
                <a:lnTo>
                  <a:pt x="127508" y="27432"/>
                </a:lnTo>
                <a:lnTo>
                  <a:pt x="127381" y="27432"/>
                </a:lnTo>
                <a:cubicBezTo>
                  <a:pt x="81026" y="44323"/>
                  <a:pt x="44450" y="80772"/>
                  <a:pt x="27559" y="127254"/>
                </a:cubicBezTo>
                <a:lnTo>
                  <a:pt x="27559" y="127381"/>
                </a:lnTo>
                <a:lnTo>
                  <a:pt x="27559" y="127508"/>
                </a:lnTo>
                <a:cubicBezTo>
                  <a:pt x="14224" y="159385"/>
                  <a:pt x="14097" y="207772"/>
                  <a:pt x="14097" y="292354"/>
                </a:cubicBezTo>
                <a:lnTo>
                  <a:pt x="14097" y="367792"/>
                </a:lnTo>
                <a:cubicBezTo>
                  <a:pt x="14097" y="452374"/>
                  <a:pt x="14224" y="500761"/>
                  <a:pt x="27559" y="532638"/>
                </a:cubicBezTo>
                <a:lnTo>
                  <a:pt x="27559" y="532765"/>
                </a:lnTo>
                <a:lnTo>
                  <a:pt x="27559" y="532892"/>
                </a:lnTo>
                <a:cubicBezTo>
                  <a:pt x="44450" y="579247"/>
                  <a:pt x="80899" y="615823"/>
                  <a:pt x="127381" y="632714"/>
                </a:cubicBezTo>
                <a:lnTo>
                  <a:pt x="127508" y="632714"/>
                </a:lnTo>
                <a:lnTo>
                  <a:pt x="127635" y="632714"/>
                </a:lnTo>
                <a:cubicBezTo>
                  <a:pt x="159512" y="646049"/>
                  <a:pt x="207899" y="646176"/>
                  <a:pt x="292481" y="646176"/>
                </a:cubicBezTo>
                <a:lnTo>
                  <a:pt x="5277231" y="646176"/>
                </a:lnTo>
                <a:cubicBezTo>
                  <a:pt x="5361813" y="646176"/>
                  <a:pt x="5410200" y="646049"/>
                  <a:pt x="5442077" y="632714"/>
                </a:cubicBezTo>
                <a:lnTo>
                  <a:pt x="5442204" y="632714"/>
                </a:lnTo>
                <a:lnTo>
                  <a:pt x="5442331" y="632714"/>
                </a:lnTo>
                <a:cubicBezTo>
                  <a:pt x="5488686" y="615823"/>
                  <a:pt x="5525262" y="579374"/>
                  <a:pt x="5542153" y="532892"/>
                </a:cubicBezTo>
                <a:lnTo>
                  <a:pt x="5542153" y="532765"/>
                </a:lnTo>
                <a:lnTo>
                  <a:pt x="5542153" y="532638"/>
                </a:lnTo>
                <a:cubicBezTo>
                  <a:pt x="5555488" y="500761"/>
                  <a:pt x="5555615" y="452374"/>
                  <a:pt x="5555615" y="367792"/>
                </a:cubicBezTo>
                <a:lnTo>
                  <a:pt x="5555615" y="292481"/>
                </a:lnTo>
                <a:cubicBezTo>
                  <a:pt x="5555615" y="207899"/>
                  <a:pt x="5555488" y="159512"/>
                  <a:pt x="5542153" y="127635"/>
                </a:cubicBezTo>
                <a:lnTo>
                  <a:pt x="5542153" y="127508"/>
                </a:lnTo>
                <a:lnTo>
                  <a:pt x="5542153" y="127381"/>
                </a:lnTo>
                <a:cubicBezTo>
                  <a:pt x="5525262" y="81026"/>
                  <a:pt x="5488813" y="44450"/>
                  <a:pt x="5442331" y="27559"/>
                </a:cubicBezTo>
                <a:lnTo>
                  <a:pt x="5442204" y="27559"/>
                </a:lnTo>
                <a:lnTo>
                  <a:pt x="5442077" y="27559"/>
                </a:lnTo>
                <a:cubicBezTo>
                  <a:pt x="5410200" y="14224"/>
                  <a:pt x="5361813" y="14097"/>
                  <a:pt x="5277231" y="14097"/>
                </a:cubicBezTo>
                <a:lnTo>
                  <a:pt x="292481" y="14097"/>
                </a:lnTo>
                <a:close/>
              </a:path>
            </a:pathLst>
          </a:custGeom>
          <a:solidFill>
            <a:srgbClr val="00857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5"/>
          <p:cNvSpPr txBox="1"/>
          <p:nvPr/>
        </p:nvSpPr>
        <p:spPr>
          <a:xfrm>
            <a:off x="1073825" y="1710049"/>
            <a:ext cx="5491200" cy="1000500"/>
          </a:xfrm>
          <a:prstGeom prst="rect">
            <a:avLst/>
          </a:prstGeom>
          <a:noFill/>
          <a:ln>
            <a:noFill/>
          </a:ln>
        </p:spPr>
        <p:txBody>
          <a:bodyPr anchorCtr="0" anchor="t" bIns="0" lIns="0" spcFirstLastPara="1" rIns="0" wrap="square" tIns="0">
            <a:spAutoFit/>
          </a:bodyPr>
          <a:lstStyle/>
          <a:p>
            <a:pPr indent="0" lvl="0" marL="0" marR="0" rtl="1" algn="ctr">
              <a:lnSpc>
                <a:spcPct val="250000"/>
              </a:lnSpc>
              <a:spcBef>
                <a:spcPts val="0"/>
              </a:spcBef>
              <a:spcAft>
                <a:spcPts val="0"/>
              </a:spcAft>
              <a:buClr>
                <a:srgbClr val="000000"/>
              </a:buClr>
              <a:buSzPts val="2600"/>
              <a:buFont typeface="Arial"/>
              <a:buNone/>
            </a:pPr>
            <a:r>
              <a:rPr b="1" i="0" lang="ar-EG" sz="2600" u="none" cap="none" strike="noStrike">
                <a:solidFill>
                  <a:srgbClr val="000000"/>
                </a:solidFill>
                <a:latin typeface="Arial"/>
                <a:ea typeface="Arial"/>
                <a:cs typeface="Arial"/>
                <a:sym typeface="Arial"/>
              </a:rPr>
              <a:t>ضوابط تنظيم الأنشطة اللاصفية</a:t>
            </a:r>
            <a:endParaRPr b="0" i="0" sz="1400" u="none" cap="none" strike="noStrike">
              <a:solidFill>
                <a:srgbClr val="000000"/>
              </a:solidFill>
              <a:latin typeface="Arial"/>
              <a:ea typeface="Arial"/>
              <a:cs typeface="Arial"/>
              <a:sym typeface="Arial"/>
            </a:endParaRPr>
          </a:p>
        </p:txBody>
      </p:sp>
      <p:sp>
        <p:nvSpPr>
          <p:cNvPr id="185" name="Google Shape;185;p5"/>
          <p:cNvSpPr txBox="1"/>
          <p:nvPr/>
        </p:nvSpPr>
        <p:spPr>
          <a:xfrm>
            <a:off x="495692" y="2547671"/>
            <a:ext cx="6568500" cy="4127100"/>
          </a:xfrm>
          <a:prstGeom prst="rect">
            <a:avLst/>
          </a:prstGeom>
          <a:noFill/>
          <a:ln>
            <a:noFill/>
          </a:ln>
        </p:spPr>
        <p:txBody>
          <a:bodyPr anchorCtr="0" anchor="t" bIns="0" lIns="0" spcFirstLastPara="1" rIns="0" wrap="square" tIns="0">
            <a:spAutoFit/>
          </a:bodyPr>
          <a:lstStyle/>
          <a:p>
            <a:pPr indent="0" lvl="0" marL="0" marR="0" rtl="1" algn="r">
              <a:lnSpc>
                <a:spcPct val="139972"/>
              </a:lnSpc>
              <a:spcBef>
                <a:spcPts val="0"/>
              </a:spcBef>
              <a:spcAft>
                <a:spcPts val="0"/>
              </a:spcAft>
              <a:buClr>
                <a:srgbClr val="000000"/>
              </a:buClr>
              <a:buSzPts val="1456"/>
              <a:buFont typeface="Arial"/>
              <a:buNone/>
            </a:pPr>
            <a:r>
              <a:rPr b="1" i="0" lang="ar-EG" sz="1456" u="none" cap="none" strike="noStrike">
                <a:solidFill>
                  <a:srgbClr val="000000"/>
                </a:solidFill>
                <a:latin typeface="Arial"/>
                <a:ea typeface="Arial"/>
                <a:cs typeface="Arial"/>
                <a:sym typeface="Arial"/>
              </a:rPr>
              <a:t>1. تعد الفترات اللاصفية أحد المكونات الرئيسية لليوم الدراسي، وتشمل ممارسات تطبيقية متنوعة كالاصطفاف الصباحي، والاستراحات، وأوقات الصلاة، وغيرها من السياقات اليومية الداعمة للتعلم، وتنفذ بما لا يقل عن ساعة يومياً ضمن إجمالي زمن اليوم الدراسي، دون الإخلال بزمن الحصص الدراسية المعتمد أو انتظامها </a:t>
            </a:r>
            <a:endParaRPr b="0" i="0" sz="1400" u="none" cap="none" strike="noStrike">
              <a:solidFill>
                <a:srgbClr val="000000"/>
              </a:solidFill>
              <a:latin typeface="Arial"/>
              <a:ea typeface="Arial"/>
              <a:cs typeface="Arial"/>
              <a:sym typeface="Arial"/>
            </a:endParaRPr>
          </a:p>
          <a:p>
            <a:pPr indent="0" lvl="0" marL="0" marR="0" rtl="1" algn="r">
              <a:lnSpc>
                <a:spcPct val="139972"/>
              </a:lnSpc>
              <a:spcBef>
                <a:spcPts val="0"/>
              </a:spcBef>
              <a:spcAft>
                <a:spcPts val="0"/>
              </a:spcAft>
              <a:buClr>
                <a:srgbClr val="000000"/>
              </a:buClr>
              <a:buSzPts val="1456"/>
              <a:buFont typeface="Arial"/>
              <a:buNone/>
            </a:pPr>
            <a:r>
              <a:t/>
            </a:r>
            <a:endParaRPr b="1" i="0" sz="1456" u="none" cap="none" strike="noStrike">
              <a:solidFill>
                <a:srgbClr val="000000"/>
              </a:solidFill>
              <a:latin typeface="Arial"/>
              <a:ea typeface="Arial"/>
              <a:cs typeface="Arial"/>
              <a:sym typeface="Arial"/>
            </a:endParaRPr>
          </a:p>
          <a:p>
            <a:pPr indent="0" lvl="0" marL="0" marR="0" rtl="1" algn="r">
              <a:lnSpc>
                <a:spcPct val="139972"/>
              </a:lnSpc>
              <a:spcBef>
                <a:spcPts val="0"/>
              </a:spcBef>
              <a:spcAft>
                <a:spcPts val="0"/>
              </a:spcAft>
              <a:buClr>
                <a:srgbClr val="000000"/>
              </a:buClr>
              <a:buSzPts val="1456"/>
              <a:buFont typeface="Arial"/>
              <a:buNone/>
            </a:pPr>
            <a:r>
              <a:rPr b="1" i="0" lang="ar-EG" sz="1456" u="none" cap="none" strike="noStrike">
                <a:solidFill>
                  <a:srgbClr val="000000"/>
                </a:solidFill>
                <a:latin typeface="Arial"/>
                <a:ea typeface="Arial"/>
                <a:cs typeface="Arial"/>
                <a:sym typeface="Arial"/>
              </a:rPr>
              <a:t>2. يُحتسب الزمن المخصص لتنفيذ البرامج المعتمدة خلال الفترات اللاصفية ضمن النصاب الأسبوعي للمعلم/ ــة، وذلك بجمع الزمن المنفذ فعلياً أو انتظامها</a:t>
            </a:r>
            <a:endParaRPr b="0" i="0" sz="1400" u="none" cap="none" strike="noStrike">
              <a:solidFill>
                <a:srgbClr val="000000"/>
              </a:solidFill>
              <a:latin typeface="Arial"/>
              <a:ea typeface="Arial"/>
              <a:cs typeface="Arial"/>
              <a:sym typeface="Arial"/>
            </a:endParaRPr>
          </a:p>
          <a:p>
            <a:pPr indent="0" lvl="0" marL="0" marR="0" rtl="1" algn="r">
              <a:lnSpc>
                <a:spcPct val="139972"/>
              </a:lnSpc>
              <a:spcBef>
                <a:spcPts val="0"/>
              </a:spcBef>
              <a:spcAft>
                <a:spcPts val="0"/>
              </a:spcAft>
              <a:buClr>
                <a:srgbClr val="000000"/>
              </a:buClr>
              <a:buSzPts val="1456"/>
              <a:buFont typeface="Arial"/>
              <a:buNone/>
            </a:pPr>
            <a:r>
              <a:t/>
            </a:r>
            <a:endParaRPr b="1" i="0" sz="1456" u="none" cap="none" strike="noStrike">
              <a:solidFill>
                <a:srgbClr val="000000"/>
              </a:solidFill>
              <a:latin typeface="Arial"/>
              <a:ea typeface="Arial"/>
              <a:cs typeface="Arial"/>
              <a:sym typeface="Arial"/>
            </a:endParaRPr>
          </a:p>
          <a:p>
            <a:pPr indent="0" lvl="0" marL="0" marR="0" rtl="1" algn="r">
              <a:lnSpc>
                <a:spcPct val="139972"/>
              </a:lnSpc>
              <a:spcBef>
                <a:spcPts val="0"/>
              </a:spcBef>
              <a:spcAft>
                <a:spcPts val="0"/>
              </a:spcAft>
              <a:buClr>
                <a:srgbClr val="000000"/>
              </a:buClr>
              <a:buSzPts val="1456"/>
              <a:buFont typeface="Arial"/>
              <a:buNone/>
            </a:pPr>
            <a:r>
              <a:rPr b="1" i="0" lang="ar-EG" sz="1456" u="none" cap="none" strike="noStrike">
                <a:solidFill>
                  <a:srgbClr val="000000"/>
                </a:solidFill>
                <a:latin typeface="Arial"/>
                <a:ea typeface="Arial"/>
                <a:cs typeface="Arial"/>
                <a:sym typeface="Arial"/>
              </a:rPr>
              <a:t>3. تنفذ برامج الفترات اللاصفية وفق الخطة الموحدة المعتمدة من المركز الوطني للمناهج</a:t>
            </a:r>
            <a:endParaRPr b="0" i="0" sz="1400" u="none" cap="none" strike="noStrike">
              <a:solidFill>
                <a:srgbClr val="000000"/>
              </a:solidFill>
              <a:latin typeface="Arial"/>
              <a:ea typeface="Arial"/>
              <a:cs typeface="Arial"/>
              <a:sym typeface="Arial"/>
            </a:endParaRPr>
          </a:p>
          <a:p>
            <a:pPr indent="0" lvl="0" marL="0" marR="0" rtl="1" algn="r">
              <a:lnSpc>
                <a:spcPct val="139972"/>
              </a:lnSpc>
              <a:spcBef>
                <a:spcPts val="0"/>
              </a:spcBef>
              <a:spcAft>
                <a:spcPts val="0"/>
              </a:spcAft>
              <a:buClr>
                <a:srgbClr val="000000"/>
              </a:buClr>
              <a:buSzPts val="1456"/>
              <a:buFont typeface="Arial"/>
              <a:buNone/>
            </a:pPr>
            <a:r>
              <a:t/>
            </a:r>
            <a:endParaRPr b="1" i="0" sz="1456" u="none" cap="none" strike="noStrike">
              <a:solidFill>
                <a:srgbClr val="000000"/>
              </a:solidFill>
              <a:latin typeface="Arial"/>
              <a:ea typeface="Arial"/>
              <a:cs typeface="Arial"/>
              <a:sym typeface="Arial"/>
            </a:endParaRPr>
          </a:p>
          <a:p>
            <a:pPr indent="0" lvl="0" marL="0" marR="0" rtl="1" algn="r">
              <a:lnSpc>
                <a:spcPct val="139972"/>
              </a:lnSpc>
              <a:spcBef>
                <a:spcPts val="0"/>
              </a:spcBef>
              <a:spcAft>
                <a:spcPts val="0"/>
              </a:spcAft>
              <a:buClr>
                <a:srgbClr val="000000"/>
              </a:buClr>
              <a:buSzPts val="1456"/>
              <a:buFont typeface="Arial"/>
              <a:buNone/>
            </a:pPr>
            <a:r>
              <a:rPr b="1" i="0" lang="ar-EG" sz="1456" u="none" cap="none" strike="noStrike">
                <a:solidFill>
                  <a:srgbClr val="000000"/>
                </a:solidFill>
                <a:latin typeface="Arial"/>
                <a:ea typeface="Arial"/>
                <a:cs typeface="Arial"/>
                <a:sym typeface="Arial"/>
              </a:rPr>
              <a:t>4. تدرج المدرسة الفترات اللاصفية ضمن خطة زمنية معتمدة، وتتابع تنفيذها وفق الجدول المدرسي المعتمد</a:t>
            </a:r>
            <a:endParaRPr b="0" i="0" sz="1400" u="none" cap="none" strike="noStrike">
              <a:solidFill>
                <a:srgbClr val="000000"/>
              </a:solidFill>
              <a:latin typeface="Arial"/>
              <a:ea typeface="Arial"/>
              <a:cs typeface="Arial"/>
              <a:sym typeface="Arial"/>
            </a:endParaRPr>
          </a:p>
          <a:p>
            <a:pPr indent="0" lvl="0" marL="0" marR="0" rtl="1" algn="r">
              <a:lnSpc>
                <a:spcPct val="139972"/>
              </a:lnSpc>
              <a:spcBef>
                <a:spcPts val="0"/>
              </a:spcBef>
              <a:spcAft>
                <a:spcPts val="0"/>
              </a:spcAft>
              <a:buClr>
                <a:srgbClr val="000000"/>
              </a:buClr>
              <a:buSzPts val="1456"/>
              <a:buFont typeface="Arial"/>
              <a:buNone/>
            </a:pPr>
            <a:r>
              <a:t/>
            </a:r>
            <a:endParaRPr b="1" i="0" sz="1456" u="none" cap="none" strike="noStrike">
              <a:solidFill>
                <a:srgbClr val="000000"/>
              </a:solidFill>
              <a:latin typeface="Arial"/>
              <a:ea typeface="Arial"/>
              <a:cs typeface="Arial"/>
              <a:sym typeface="Arial"/>
            </a:endParaRPr>
          </a:p>
          <a:p>
            <a:pPr indent="0" lvl="0" marL="0" marR="0" rtl="1" algn="r">
              <a:lnSpc>
                <a:spcPct val="139972"/>
              </a:lnSpc>
              <a:spcBef>
                <a:spcPts val="0"/>
              </a:spcBef>
              <a:spcAft>
                <a:spcPts val="0"/>
              </a:spcAft>
              <a:buClr>
                <a:srgbClr val="000000"/>
              </a:buClr>
              <a:buSzPts val="1456"/>
              <a:buFont typeface="Arial"/>
              <a:buNone/>
            </a:pPr>
            <a:r>
              <a:rPr b="1" i="0" lang="ar-EG" sz="1456" u="none" cap="none" strike="noStrike">
                <a:solidFill>
                  <a:srgbClr val="000000"/>
                </a:solidFill>
                <a:latin typeface="Arial"/>
                <a:ea typeface="Arial"/>
                <a:cs typeface="Arial"/>
                <a:sym typeface="Arial"/>
              </a:rPr>
              <a:t>5. تلتزم المدرسة بجميع الضوابط التنظيمية والتنفيذية ذات الصلة بالفترات اللاصفية، وفقًا للخطة المعتمدة من المركز</a:t>
            </a:r>
            <a:endParaRPr b="0" i="0" sz="1400" u="none" cap="none" strike="noStrike">
              <a:solidFill>
                <a:srgbClr val="000000"/>
              </a:solidFill>
              <a:latin typeface="Arial"/>
              <a:ea typeface="Arial"/>
              <a:cs typeface="Arial"/>
              <a:sym typeface="Arial"/>
            </a:endParaRPr>
          </a:p>
        </p:txBody>
      </p:sp>
      <p:sp>
        <p:nvSpPr>
          <p:cNvPr id="186" name="Google Shape;186;p5"/>
          <p:cNvSpPr/>
          <p:nvPr/>
        </p:nvSpPr>
        <p:spPr>
          <a:xfrm>
            <a:off x="2071535" y="7082685"/>
            <a:ext cx="3416930" cy="3024668"/>
          </a:xfrm>
          <a:custGeom>
            <a:rect b="b" l="l" r="r" t="t"/>
            <a:pathLst>
              <a:path extrusionOk="0" h="3024668" w="3416930">
                <a:moveTo>
                  <a:pt x="0" y="0"/>
                </a:moveTo>
                <a:lnTo>
                  <a:pt x="3416930" y="0"/>
                </a:lnTo>
                <a:lnTo>
                  <a:pt x="3416930" y="3024669"/>
                </a:lnTo>
                <a:lnTo>
                  <a:pt x="0" y="3024669"/>
                </a:lnTo>
                <a:lnTo>
                  <a:pt x="0" y="0"/>
                </a:lnTo>
                <a:close/>
              </a:path>
            </a:pathLst>
          </a:custGeom>
          <a:blipFill rotWithShape="1">
            <a:blip r:embed="rId3">
              <a:alphaModFix/>
            </a:blip>
            <a:stretch>
              <a:fillRect b="0" l="0" r="0" t="0"/>
            </a:stretch>
          </a:blipFill>
          <a:ln>
            <a:noFill/>
          </a:ln>
        </p:spPr>
      </p:sp>
      <p:grpSp>
        <p:nvGrpSpPr>
          <p:cNvPr id="187" name="Google Shape;187;p5"/>
          <p:cNvGrpSpPr/>
          <p:nvPr/>
        </p:nvGrpSpPr>
        <p:grpSpPr>
          <a:xfrm>
            <a:off x="0" y="0"/>
            <a:ext cx="7560059" cy="1428178"/>
            <a:chOff x="0" y="0"/>
            <a:chExt cx="10080079" cy="1904238"/>
          </a:xfrm>
        </p:grpSpPr>
        <p:sp>
          <p:nvSpPr>
            <p:cNvPr id="188" name="Google Shape;188;p5"/>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4">
                <a:alphaModFix/>
              </a:blip>
              <a:stretch>
                <a:fillRect b="0" l="0" r="0" t="0"/>
              </a:stretch>
            </a:blipFill>
            <a:ln>
              <a:noFill/>
            </a:ln>
          </p:spPr>
        </p:sp>
        <p:sp>
          <p:nvSpPr>
            <p:cNvPr id="189" name="Google Shape;189;p5"/>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5">
                <a:alphaModFix/>
              </a:blip>
              <a:stretch>
                <a:fillRect b="0" l="0" r="0" t="0"/>
              </a:stretch>
            </a:blipFill>
            <a:ln>
              <a:noFill/>
            </a:ln>
          </p:spPr>
        </p:sp>
        <p:sp>
          <p:nvSpPr>
            <p:cNvPr id="190" name="Google Shape;190;p5"/>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191" name="Google Shape;191;p5"/>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192" name="Google Shape;192;p5"/>
          <p:cNvGrpSpPr/>
          <p:nvPr/>
        </p:nvGrpSpPr>
        <p:grpSpPr>
          <a:xfrm>
            <a:off x="1040968" y="9999902"/>
            <a:ext cx="6717547" cy="715519"/>
            <a:chOff x="-1820" y="-141750"/>
            <a:chExt cx="8956729" cy="954025"/>
          </a:xfrm>
        </p:grpSpPr>
        <p:grpSp>
          <p:nvGrpSpPr>
            <p:cNvPr id="193" name="Google Shape;193;p5"/>
            <p:cNvGrpSpPr/>
            <p:nvPr/>
          </p:nvGrpSpPr>
          <p:grpSpPr>
            <a:xfrm>
              <a:off x="0" y="-141750"/>
              <a:ext cx="8954909" cy="922797"/>
              <a:chOff x="0" y="-38100"/>
              <a:chExt cx="2406928" cy="248032"/>
            </a:xfrm>
          </p:grpSpPr>
          <p:sp>
            <p:nvSpPr>
              <p:cNvPr id="194" name="Google Shape;194;p5"/>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5"/>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196" name="Google Shape;196;p5"/>
            <p:cNvGrpSpPr/>
            <p:nvPr/>
          </p:nvGrpSpPr>
          <p:grpSpPr>
            <a:xfrm>
              <a:off x="-1820" y="-4"/>
              <a:ext cx="815912" cy="812279"/>
              <a:chOff x="-33258" y="-75"/>
              <a:chExt cx="14906544" cy="14840178"/>
            </a:xfrm>
          </p:grpSpPr>
          <p:sp>
            <p:nvSpPr>
              <p:cNvPr id="197" name="Google Shape;197;p5"/>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5"/>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5"/>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6">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0" name="Google Shape;200;p5"/>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201" name="Google Shape;201;p5"/>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6"/>
          <p:cNvSpPr/>
          <p:nvPr/>
        </p:nvSpPr>
        <p:spPr>
          <a:xfrm>
            <a:off x="995194" y="1591907"/>
            <a:ext cx="5569586" cy="660146"/>
          </a:xfrm>
          <a:custGeom>
            <a:rect b="b" l="l" r="r" t="t"/>
            <a:pathLst>
              <a:path extrusionOk="0" h="660146" w="5569586">
                <a:moveTo>
                  <a:pt x="292481" y="0"/>
                </a:moveTo>
                <a:lnTo>
                  <a:pt x="5277231" y="0"/>
                </a:lnTo>
                <a:cubicBezTo>
                  <a:pt x="5360289" y="0"/>
                  <a:pt x="5412359" y="-127"/>
                  <a:pt x="5447411" y="14478"/>
                </a:cubicBezTo>
                <a:lnTo>
                  <a:pt x="5444744" y="20955"/>
                </a:lnTo>
                <a:lnTo>
                  <a:pt x="5447157" y="14351"/>
                </a:lnTo>
                <a:cubicBezTo>
                  <a:pt x="5497449" y="32639"/>
                  <a:pt x="5536946" y="72263"/>
                  <a:pt x="5555234" y="122428"/>
                </a:cubicBezTo>
                <a:lnTo>
                  <a:pt x="5548630" y="124841"/>
                </a:lnTo>
                <a:lnTo>
                  <a:pt x="5555108" y="122174"/>
                </a:lnTo>
                <a:cubicBezTo>
                  <a:pt x="5569840" y="157353"/>
                  <a:pt x="5569586" y="209423"/>
                  <a:pt x="5569586" y="292354"/>
                </a:cubicBezTo>
                <a:lnTo>
                  <a:pt x="5562601" y="292354"/>
                </a:lnTo>
                <a:lnTo>
                  <a:pt x="5569586" y="292354"/>
                </a:lnTo>
                <a:lnTo>
                  <a:pt x="5569586" y="367792"/>
                </a:lnTo>
                <a:lnTo>
                  <a:pt x="5562601" y="367792"/>
                </a:lnTo>
                <a:lnTo>
                  <a:pt x="5569586" y="367792"/>
                </a:lnTo>
                <a:cubicBezTo>
                  <a:pt x="5569586" y="450850"/>
                  <a:pt x="5569713" y="502920"/>
                  <a:pt x="5555108" y="537972"/>
                </a:cubicBezTo>
                <a:lnTo>
                  <a:pt x="5548630" y="535305"/>
                </a:lnTo>
                <a:lnTo>
                  <a:pt x="5555234" y="537718"/>
                </a:lnTo>
                <a:cubicBezTo>
                  <a:pt x="5536946" y="588010"/>
                  <a:pt x="5497322" y="627507"/>
                  <a:pt x="5447157" y="645795"/>
                </a:cubicBezTo>
                <a:lnTo>
                  <a:pt x="5444744" y="639191"/>
                </a:lnTo>
                <a:lnTo>
                  <a:pt x="5447411" y="645668"/>
                </a:lnTo>
                <a:cubicBezTo>
                  <a:pt x="5412232" y="660400"/>
                  <a:pt x="5360162" y="660146"/>
                  <a:pt x="5277231" y="660146"/>
                </a:cubicBezTo>
                <a:lnTo>
                  <a:pt x="292481" y="660146"/>
                </a:lnTo>
                <a:cubicBezTo>
                  <a:pt x="209423" y="660146"/>
                  <a:pt x="157353" y="660273"/>
                  <a:pt x="122301" y="645668"/>
                </a:cubicBezTo>
                <a:lnTo>
                  <a:pt x="124968" y="639191"/>
                </a:lnTo>
                <a:lnTo>
                  <a:pt x="122555" y="645795"/>
                </a:lnTo>
                <a:cubicBezTo>
                  <a:pt x="72263" y="627507"/>
                  <a:pt x="32766" y="587883"/>
                  <a:pt x="14478" y="537718"/>
                </a:cubicBezTo>
                <a:lnTo>
                  <a:pt x="21082" y="535305"/>
                </a:lnTo>
                <a:lnTo>
                  <a:pt x="14605" y="537972"/>
                </a:lnTo>
                <a:cubicBezTo>
                  <a:pt x="-127" y="503047"/>
                  <a:pt x="0" y="450850"/>
                  <a:pt x="0" y="367919"/>
                </a:cubicBezTo>
                <a:lnTo>
                  <a:pt x="6985" y="367919"/>
                </a:lnTo>
                <a:lnTo>
                  <a:pt x="0" y="367919"/>
                </a:lnTo>
                <a:lnTo>
                  <a:pt x="0" y="292481"/>
                </a:lnTo>
                <a:lnTo>
                  <a:pt x="6985" y="292481"/>
                </a:lnTo>
                <a:lnTo>
                  <a:pt x="0" y="292481"/>
                </a:lnTo>
                <a:cubicBezTo>
                  <a:pt x="0" y="209423"/>
                  <a:pt x="-127" y="157353"/>
                  <a:pt x="14605" y="122174"/>
                </a:cubicBezTo>
                <a:lnTo>
                  <a:pt x="21082" y="124841"/>
                </a:lnTo>
                <a:lnTo>
                  <a:pt x="14478" y="122428"/>
                </a:lnTo>
                <a:cubicBezTo>
                  <a:pt x="32766" y="72263"/>
                  <a:pt x="72263" y="32766"/>
                  <a:pt x="122555" y="14478"/>
                </a:cubicBezTo>
                <a:lnTo>
                  <a:pt x="124968" y="21082"/>
                </a:lnTo>
                <a:lnTo>
                  <a:pt x="122301" y="14605"/>
                </a:lnTo>
                <a:cubicBezTo>
                  <a:pt x="157353" y="-127"/>
                  <a:pt x="209423" y="0"/>
                  <a:pt x="292481" y="0"/>
                </a:cubicBezTo>
                <a:lnTo>
                  <a:pt x="292481" y="6985"/>
                </a:lnTo>
                <a:lnTo>
                  <a:pt x="292481" y="0"/>
                </a:lnTo>
                <a:moveTo>
                  <a:pt x="292481" y="13970"/>
                </a:moveTo>
                <a:cubicBezTo>
                  <a:pt x="207899" y="13970"/>
                  <a:pt x="159512" y="14097"/>
                  <a:pt x="127635" y="27432"/>
                </a:cubicBezTo>
                <a:lnTo>
                  <a:pt x="127508" y="27432"/>
                </a:lnTo>
                <a:lnTo>
                  <a:pt x="127381" y="27432"/>
                </a:lnTo>
                <a:cubicBezTo>
                  <a:pt x="81026" y="44323"/>
                  <a:pt x="44450" y="80772"/>
                  <a:pt x="27559" y="127254"/>
                </a:cubicBezTo>
                <a:lnTo>
                  <a:pt x="27559" y="127381"/>
                </a:lnTo>
                <a:lnTo>
                  <a:pt x="27559" y="127508"/>
                </a:lnTo>
                <a:cubicBezTo>
                  <a:pt x="14224" y="159385"/>
                  <a:pt x="14097" y="207772"/>
                  <a:pt x="14097" y="292354"/>
                </a:cubicBezTo>
                <a:lnTo>
                  <a:pt x="14097" y="367792"/>
                </a:lnTo>
                <a:cubicBezTo>
                  <a:pt x="14097" y="452374"/>
                  <a:pt x="14224" y="500761"/>
                  <a:pt x="27559" y="532638"/>
                </a:cubicBezTo>
                <a:lnTo>
                  <a:pt x="27559" y="532765"/>
                </a:lnTo>
                <a:lnTo>
                  <a:pt x="27559" y="532892"/>
                </a:lnTo>
                <a:cubicBezTo>
                  <a:pt x="44450" y="579247"/>
                  <a:pt x="80899" y="615823"/>
                  <a:pt x="127381" y="632714"/>
                </a:cubicBezTo>
                <a:lnTo>
                  <a:pt x="127508" y="632714"/>
                </a:lnTo>
                <a:lnTo>
                  <a:pt x="127635" y="632714"/>
                </a:lnTo>
                <a:cubicBezTo>
                  <a:pt x="159512" y="646049"/>
                  <a:pt x="207899" y="646176"/>
                  <a:pt x="292481" y="646176"/>
                </a:cubicBezTo>
                <a:lnTo>
                  <a:pt x="5277231" y="646176"/>
                </a:lnTo>
                <a:cubicBezTo>
                  <a:pt x="5361813" y="646176"/>
                  <a:pt x="5410200" y="646049"/>
                  <a:pt x="5442077" y="632714"/>
                </a:cubicBezTo>
                <a:lnTo>
                  <a:pt x="5442204" y="632714"/>
                </a:lnTo>
                <a:lnTo>
                  <a:pt x="5442331" y="632714"/>
                </a:lnTo>
                <a:cubicBezTo>
                  <a:pt x="5488686" y="615823"/>
                  <a:pt x="5525262" y="579374"/>
                  <a:pt x="5542153" y="532892"/>
                </a:cubicBezTo>
                <a:lnTo>
                  <a:pt x="5542153" y="532765"/>
                </a:lnTo>
                <a:lnTo>
                  <a:pt x="5542153" y="532638"/>
                </a:lnTo>
                <a:cubicBezTo>
                  <a:pt x="5555488" y="500761"/>
                  <a:pt x="5555615" y="452374"/>
                  <a:pt x="5555615" y="367792"/>
                </a:cubicBezTo>
                <a:lnTo>
                  <a:pt x="5555615" y="292481"/>
                </a:lnTo>
                <a:cubicBezTo>
                  <a:pt x="5555615" y="207899"/>
                  <a:pt x="5555488" y="159512"/>
                  <a:pt x="5542153" y="127635"/>
                </a:cubicBezTo>
                <a:lnTo>
                  <a:pt x="5542153" y="127508"/>
                </a:lnTo>
                <a:lnTo>
                  <a:pt x="5542153" y="127381"/>
                </a:lnTo>
                <a:cubicBezTo>
                  <a:pt x="5525262" y="81026"/>
                  <a:pt x="5488813" y="44450"/>
                  <a:pt x="5442331" y="27559"/>
                </a:cubicBezTo>
                <a:lnTo>
                  <a:pt x="5442204" y="27559"/>
                </a:lnTo>
                <a:lnTo>
                  <a:pt x="5442077" y="27559"/>
                </a:lnTo>
                <a:cubicBezTo>
                  <a:pt x="5410200" y="14224"/>
                  <a:pt x="5361813" y="14097"/>
                  <a:pt x="5277231" y="14097"/>
                </a:cubicBezTo>
                <a:lnTo>
                  <a:pt x="292481" y="14097"/>
                </a:lnTo>
                <a:close/>
              </a:path>
            </a:pathLst>
          </a:custGeom>
          <a:solidFill>
            <a:srgbClr val="00857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6"/>
          <p:cNvSpPr/>
          <p:nvPr/>
        </p:nvSpPr>
        <p:spPr>
          <a:xfrm>
            <a:off x="-59" y="2735384"/>
            <a:ext cx="7560059" cy="3413647"/>
          </a:xfrm>
          <a:custGeom>
            <a:rect b="b" l="l" r="r" t="t"/>
            <a:pathLst>
              <a:path extrusionOk="0" h="3413647" w="7560059">
                <a:moveTo>
                  <a:pt x="0" y="0"/>
                </a:moveTo>
                <a:lnTo>
                  <a:pt x="7560059" y="0"/>
                </a:lnTo>
                <a:lnTo>
                  <a:pt x="7560059" y="3413647"/>
                </a:lnTo>
                <a:lnTo>
                  <a:pt x="0" y="3413647"/>
                </a:lnTo>
                <a:lnTo>
                  <a:pt x="0" y="0"/>
                </a:lnTo>
                <a:close/>
              </a:path>
            </a:pathLst>
          </a:custGeom>
          <a:blipFill rotWithShape="1">
            <a:blip r:embed="rId3">
              <a:alphaModFix/>
            </a:blip>
            <a:stretch>
              <a:fillRect b="-20507" l="0" r="0" t="-3916"/>
            </a:stretch>
          </a:blipFill>
          <a:ln>
            <a:noFill/>
          </a:ln>
        </p:spPr>
      </p:sp>
      <p:sp>
        <p:nvSpPr>
          <p:cNvPr id="208" name="Google Shape;208;p6"/>
          <p:cNvSpPr txBox="1"/>
          <p:nvPr/>
        </p:nvSpPr>
        <p:spPr>
          <a:xfrm>
            <a:off x="1073825" y="1738924"/>
            <a:ext cx="5491200" cy="1038900"/>
          </a:xfrm>
          <a:prstGeom prst="rect">
            <a:avLst/>
          </a:prstGeom>
          <a:noFill/>
          <a:ln>
            <a:noFill/>
          </a:ln>
        </p:spPr>
        <p:txBody>
          <a:bodyPr anchorCtr="0" anchor="t" bIns="0" lIns="0" spcFirstLastPara="1" rIns="0" wrap="square" tIns="0">
            <a:spAutoFit/>
          </a:bodyPr>
          <a:lstStyle/>
          <a:p>
            <a:pPr indent="0" lvl="0" marL="0" marR="0" rtl="1" algn="ctr">
              <a:lnSpc>
                <a:spcPct val="250000"/>
              </a:lnSpc>
              <a:spcBef>
                <a:spcPts val="0"/>
              </a:spcBef>
              <a:spcAft>
                <a:spcPts val="0"/>
              </a:spcAft>
              <a:buClr>
                <a:srgbClr val="000000"/>
              </a:buClr>
              <a:buSzPts val="2700"/>
              <a:buFont typeface="Arial"/>
              <a:buNone/>
            </a:pPr>
            <a:r>
              <a:rPr b="1" i="0" lang="ar-EG" sz="2700" u="none" cap="none" strike="noStrike">
                <a:solidFill>
                  <a:srgbClr val="000000"/>
                </a:solidFill>
                <a:latin typeface="Arial"/>
                <a:ea typeface="Arial"/>
                <a:cs typeface="Arial"/>
                <a:sym typeface="Arial"/>
              </a:rPr>
              <a:t>برامج الأنشطة اللاصفية</a:t>
            </a:r>
            <a:endParaRPr b="0" i="0" sz="1400" u="none" cap="none" strike="noStrike">
              <a:solidFill>
                <a:srgbClr val="000000"/>
              </a:solidFill>
              <a:latin typeface="Arial"/>
              <a:ea typeface="Arial"/>
              <a:cs typeface="Arial"/>
              <a:sym typeface="Arial"/>
            </a:endParaRPr>
          </a:p>
        </p:txBody>
      </p:sp>
      <p:sp>
        <p:nvSpPr>
          <p:cNvPr id="209" name="Google Shape;209;p6"/>
          <p:cNvSpPr txBox="1"/>
          <p:nvPr/>
        </p:nvSpPr>
        <p:spPr>
          <a:xfrm>
            <a:off x="755970" y="6950390"/>
            <a:ext cx="6048000" cy="769500"/>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Clr>
                <a:srgbClr val="000000"/>
              </a:buClr>
              <a:buSzPts val="1800"/>
              <a:buFont typeface="Arial"/>
              <a:buNone/>
            </a:pPr>
            <a:r>
              <a:rPr b="1" i="0" lang="ar-EG" sz="1800" u="none" cap="none" strike="noStrike">
                <a:solidFill>
                  <a:srgbClr val="000000"/>
                </a:solidFill>
                <a:latin typeface="Arial"/>
                <a:ea typeface="Arial"/>
                <a:cs typeface="Arial"/>
                <a:sym typeface="Arial"/>
              </a:rPr>
              <a:t>جميع محتوى برامج الأنشطة اللاصفية</a:t>
            </a:r>
            <a:endParaRPr b="0" i="0" sz="1400" u="none" cap="none" strike="noStrike">
              <a:solidFill>
                <a:srgbClr val="000000"/>
              </a:solidFill>
              <a:latin typeface="Arial"/>
              <a:ea typeface="Arial"/>
              <a:cs typeface="Arial"/>
              <a:sym typeface="Arial"/>
            </a:endParaRPr>
          </a:p>
          <a:p>
            <a:pPr indent="0" lvl="0" marL="0" marR="0" rtl="1" algn="ctr">
              <a:lnSpc>
                <a:spcPct val="140000"/>
              </a:lnSpc>
              <a:spcBef>
                <a:spcPts val="0"/>
              </a:spcBef>
              <a:spcAft>
                <a:spcPts val="0"/>
              </a:spcAft>
              <a:buClr>
                <a:srgbClr val="000000"/>
              </a:buClr>
              <a:buSzPts val="1800"/>
              <a:buFont typeface="Arial"/>
              <a:buNone/>
            </a:pPr>
            <a:r>
              <a:rPr b="1" i="0" lang="ar-EG" sz="1800" u="none" cap="none" strike="noStrike">
                <a:solidFill>
                  <a:srgbClr val="000000"/>
                </a:solidFill>
                <a:latin typeface="Arial"/>
                <a:ea typeface="Arial"/>
                <a:cs typeface="Arial"/>
                <a:sym typeface="Arial"/>
              </a:rPr>
              <a:t>متوفر عبر بوابة عين الإثرائية</a:t>
            </a:r>
            <a:endParaRPr b="0" i="0" sz="1400" u="none" cap="none" strike="noStrike">
              <a:solidFill>
                <a:srgbClr val="000000"/>
              </a:solidFill>
              <a:latin typeface="Arial"/>
              <a:ea typeface="Arial"/>
              <a:cs typeface="Arial"/>
              <a:sym typeface="Arial"/>
            </a:endParaRPr>
          </a:p>
        </p:txBody>
      </p:sp>
      <p:grpSp>
        <p:nvGrpSpPr>
          <p:cNvPr id="210" name="Google Shape;210;p6"/>
          <p:cNvGrpSpPr/>
          <p:nvPr/>
        </p:nvGrpSpPr>
        <p:grpSpPr>
          <a:xfrm>
            <a:off x="0" y="0"/>
            <a:ext cx="7560059" cy="1428178"/>
            <a:chOff x="0" y="0"/>
            <a:chExt cx="10080079" cy="1904238"/>
          </a:xfrm>
        </p:grpSpPr>
        <p:sp>
          <p:nvSpPr>
            <p:cNvPr id="211" name="Google Shape;211;p6"/>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4">
                <a:alphaModFix/>
              </a:blip>
              <a:stretch>
                <a:fillRect b="0" l="0" r="0" t="0"/>
              </a:stretch>
            </a:blipFill>
            <a:ln>
              <a:noFill/>
            </a:ln>
          </p:spPr>
        </p:sp>
        <p:sp>
          <p:nvSpPr>
            <p:cNvPr id="212" name="Google Shape;212;p6"/>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5">
                <a:alphaModFix/>
              </a:blip>
              <a:stretch>
                <a:fillRect b="0" l="0" r="0" t="0"/>
              </a:stretch>
            </a:blipFill>
            <a:ln>
              <a:noFill/>
            </a:ln>
          </p:spPr>
        </p:sp>
        <p:sp>
          <p:nvSpPr>
            <p:cNvPr id="213" name="Google Shape;213;p6"/>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214" name="Google Shape;214;p6"/>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215" name="Google Shape;215;p6"/>
          <p:cNvGrpSpPr/>
          <p:nvPr/>
        </p:nvGrpSpPr>
        <p:grpSpPr>
          <a:xfrm>
            <a:off x="1040968" y="9999902"/>
            <a:ext cx="6717547" cy="715519"/>
            <a:chOff x="-1820" y="-141750"/>
            <a:chExt cx="8956729" cy="954025"/>
          </a:xfrm>
        </p:grpSpPr>
        <p:grpSp>
          <p:nvGrpSpPr>
            <p:cNvPr id="216" name="Google Shape;216;p6"/>
            <p:cNvGrpSpPr/>
            <p:nvPr/>
          </p:nvGrpSpPr>
          <p:grpSpPr>
            <a:xfrm>
              <a:off x="0" y="-141750"/>
              <a:ext cx="8954909" cy="922797"/>
              <a:chOff x="0" y="-38100"/>
              <a:chExt cx="2406928" cy="248032"/>
            </a:xfrm>
          </p:grpSpPr>
          <p:sp>
            <p:nvSpPr>
              <p:cNvPr id="217" name="Google Shape;217;p6"/>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6"/>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219" name="Google Shape;219;p6"/>
            <p:cNvGrpSpPr/>
            <p:nvPr/>
          </p:nvGrpSpPr>
          <p:grpSpPr>
            <a:xfrm>
              <a:off x="-1820" y="-4"/>
              <a:ext cx="815912" cy="812279"/>
              <a:chOff x="-33258" y="-75"/>
              <a:chExt cx="14906544" cy="14840178"/>
            </a:xfrm>
          </p:grpSpPr>
          <p:sp>
            <p:nvSpPr>
              <p:cNvPr id="220" name="Google Shape;220;p6"/>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6"/>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6"/>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6">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23" name="Google Shape;223;p6"/>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224" name="Google Shape;224;p6"/>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7"/>
          <p:cNvSpPr/>
          <p:nvPr/>
        </p:nvSpPr>
        <p:spPr>
          <a:xfrm>
            <a:off x="995194" y="1591907"/>
            <a:ext cx="5569586" cy="660146"/>
          </a:xfrm>
          <a:custGeom>
            <a:rect b="b" l="l" r="r" t="t"/>
            <a:pathLst>
              <a:path extrusionOk="0" h="660146" w="5569586">
                <a:moveTo>
                  <a:pt x="292481" y="0"/>
                </a:moveTo>
                <a:lnTo>
                  <a:pt x="5277231" y="0"/>
                </a:lnTo>
                <a:cubicBezTo>
                  <a:pt x="5360289" y="0"/>
                  <a:pt x="5412359" y="-127"/>
                  <a:pt x="5447411" y="14478"/>
                </a:cubicBezTo>
                <a:lnTo>
                  <a:pt x="5444744" y="20955"/>
                </a:lnTo>
                <a:lnTo>
                  <a:pt x="5447157" y="14351"/>
                </a:lnTo>
                <a:cubicBezTo>
                  <a:pt x="5497449" y="32639"/>
                  <a:pt x="5536946" y="72263"/>
                  <a:pt x="5555234" y="122428"/>
                </a:cubicBezTo>
                <a:lnTo>
                  <a:pt x="5548630" y="124841"/>
                </a:lnTo>
                <a:lnTo>
                  <a:pt x="5555108" y="122174"/>
                </a:lnTo>
                <a:cubicBezTo>
                  <a:pt x="5569840" y="157353"/>
                  <a:pt x="5569586" y="209423"/>
                  <a:pt x="5569586" y="292354"/>
                </a:cubicBezTo>
                <a:lnTo>
                  <a:pt x="5562601" y="292354"/>
                </a:lnTo>
                <a:lnTo>
                  <a:pt x="5569586" y="292354"/>
                </a:lnTo>
                <a:lnTo>
                  <a:pt x="5569586" y="367792"/>
                </a:lnTo>
                <a:lnTo>
                  <a:pt x="5562601" y="367792"/>
                </a:lnTo>
                <a:lnTo>
                  <a:pt x="5569586" y="367792"/>
                </a:lnTo>
                <a:cubicBezTo>
                  <a:pt x="5569586" y="450850"/>
                  <a:pt x="5569713" y="502920"/>
                  <a:pt x="5555108" y="537972"/>
                </a:cubicBezTo>
                <a:lnTo>
                  <a:pt x="5548630" y="535305"/>
                </a:lnTo>
                <a:lnTo>
                  <a:pt x="5555234" y="537718"/>
                </a:lnTo>
                <a:cubicBezTo>
                  <a:pt x="5536946" y="588010"/>
                  <a:pt x="5497322" y="627507"/>
                  <a:pt x="5447157" y="645795"/>
                </a:cubicBezTo>
                <a:lnTo>
                  <a:pt x="5444744" y="639191"/>
                </a:lnTo>
                <a:lnTo>
                  <a:pt x="5447411" y="645668"/>
                </a:lnTo>
                <a:cubicBezTo>
                  <a:pt x="5412232" y="660400"/>
                  <a:pt x="5360162" y="660146"/>
                  <a:pt x="5277231" y="660146"/>
                </a:cubicBezTo>
                <a:lnTo>
                  <a:pt x="292481" y="660146"/>
                </a:lnTo>
                <a:cubicBezTo>
                  <a:pt x="209423" y="660146"/>
                  <a:pt x="157353" y="660273"/>
                  <a:pt x="122301" y="645668"/>
                </a:cubicBezTo>
                <a:lnTo>
                  <a:pt x="124968" y="639191"/>
                </a:lnTo>
                <a:lnTo>
                  <a:pt x="122555" y="645795"/>
                </a:lnTo>
                <a:cubicBezTo>
                  <a:pt x="72263" y="627507"/>
                  <a:pt x="32766" y="587883"/>
                  <a:pt x="14478" y="537718"/>
                </a:cubicBezTo>
                <a:lnTo>
                  <a:pt x="21082" y="535305"/>
                </a:lnTo>
                <a:lnTo>
                  <a:pt x="14605" y="537972"/>
                </a:lnTo>
                <a:cubicBezTo>
                  <a:pt x="-127" y="503047"/>
                  <a:pt x="0" y="450850"/>
                  <a:pt x="0" y="367919"/>
                </a:cubicBezTo>
                <a:lnTo>
                  <a:pt x="6985" y="367919"/>
                </a:lnTo>
                <a:lnTo>
                  <a:pt x="0" y="367919"/>
                </a:lnTo>
                <a:lnTo>
                  <a:pt x="0" y="292481"/>
                </a:lnTo>
                <a:lnTo>
                  <a:pt x="6985" y="292481"/>
                </a:lnTo>
                <a:lnTo>
                  <a:pt x="0" y="292481"/>
                </a:lnTo>
                <a:cubicBezTo>
                  <a:pt x="0" y="209423"/>
                  <a:pt x="-127" y="157353"/>
                  <a:pt x="14605" y="122174"/>
                </a:cubicBezTo>
                <a:lnTo>
                  <a:pt x="21082" y="124841"/>
                </a:lnTo>
                <a:lnTo>
                  <a:pt x="14478" y="122428"/>
                </a:lnTo>
                <a:cubicBezTo>
                  <a:pt x="32766" y="72263"/>
                  <a:pt x="72263" y="32766"/>
                  <a:pt x="122555" y="14478"/>
                </a:cubicBezTo>
                <a:lnTo>
                  <a:pt x="124968" y="21082"/>
                </a:lnTo>
                <a:lnTo>
                  <a:pt x="122301" y="14605"/>
                </a:lnTo>
                <a:cubicBezTo>
                  <a:pt x="157353" y="-127"/>
                  <a:pt x="209423" y="0"/>
                  <a:pt x="292481" y="0"/>
                </a:cubicBezTo>
                <a:lnTo>
                  <a:pt x="292481" y="6985"/>
                </a:lnTo>
                <a:lnTo>
                  <a:pt x="292481" y="0"/>
                </a:lnTo>
                <a:moveTo>
                  <a:pt x="292481" y="13970"/>
                </a:moveTo>
                <a:cubicBezTo>
                  <a:pt x="207899" y="13970"/>
                  <a:pt x="159512" y="14097"/>
                  <a:pt x="127635" y="27432"/>
                </a:cubicBezTo>
                <a:lnTo>
                  <a:pt x="127508" y="27432"/>
                </a:lnTo>
                <a:lnTo>
                  <a:pt x="127381" y="27432"/>
                </a:lnTo>
                <a:cubicBezTo>
                  <a:pt x="81026" y="44323"/>
                  <a:pt x="44450" y="80772"/>
                  <a:pt x="27559" y="127254"/>
                </a:cubicBezTo>
                <a:lnTo>
                  <a:pt x="27559" y="127381"/>
                </a:lnTo>
                <a:lnTo>
                  <a:pt x="27559" y="127508"/>
                </a:lnTo>
                <a:cubicBezTo>
                  <a:pt x="14224" y="159385"/>
                  <a:pt x="14097" y="207772"/>
                  <a:pt x="14097" y="292354"/>
                </a:cubicBezTo>
                <a:lnTo>
                  <a:pt x="14097" y="367792"/>
                </a:lnTo>
                <a:cubicBezTo>
                  <a:pt x="14097" y="452374"/>
                  <a:pt x="14224" y="500761"/>
                  <a:pt x="27559" y="532638"/>
                </a:cubicBezTo>
                <a:lnTo>
                  <a:pt x="27559" y="532765"/>
                </a:lnTo>
                <a:lnTo>
                  <a:pt x="27559" y="532892"/>
                </a:lnTo>
                <a:cubicBezTo>
                  <a:pt x="44450" y="579247"/>
                  <a:pt x="80899" y="615823"/>
                  <a:pt x="127381" y="632714"/>
                </a:cubicBezTo>
                <a:lnTo>
                  <a:pt x="127508" y="632714"/>
                </a:lnTo>
                <a:lnTo>
                  <a:pt x="127635" y="632714"/>
                </a:lnTo>
                <a:cubicBezTo>
                  <a:pt x="159512" y="646049"/>
                  <a:pt x="207899" y="646176"/>
                  <a:pt x="292481" y="646176"/>
                </a:cubicBezTo>
                <a:lnTo>
                  <a:pt x="5277231" y="646176"/>
                </a:lnTo>
                <a:cubicBezTo>
                  <a:pt x="5361813" y="646176"/>
                  <a:pt x="5410200" y="646049"/>
                  <a:pt x="5442077" y="632714"/>
                </a:cubicBezTo>
                <a:lnTo>
                  <a:pt x="5442204" y="632714"/>
                </a:lnTo>
                <a:lnTo>
                  <a:pt x="5442331" y="632714"/>
                </a:lnTo>
                <a:cubicBezTo>
                  <a:pt x="5488686" y="615823"/>
                  <a:pt x="5525262" y="579374"/>
                  <a:pt x="5542153" y="532892"/>
                </a:cubicBezTo>
                <a:lnTo>
                  <a:pt x="5542153" y="532765"/>
                </a:lnTo>
                <a:lnTo>
                  <a:pt x="5542153" y="532638"/>
                </a:lnTo>
                <a:cubicBezTo>
                  <a:pt x="5555488" y="500761"/>
                  <a:pt x="5555615" y="452374"/>
                  <a:pt x="5555615" y="367792"/>
                </a:cubicBezTo>
                <a:lnTo>
                  <a:pt x="5555615" y="292481"/>
                </a:lnTo>
                <a:cubicBezTo>
                  <a:pt x="5555615" y="207899"/>
                  <a:pt x="5555488" y="159512"/>
                  <a:pt x="5542153" y="127635"/>
                </a:cubicBezTo>
                <a:lnTo>
                  <a:pt x="5542153" y="127508"/>
                </a:lnTo>
                <a:lnTo>
                  <a:pt x="5542153" y="127381"/>
                </a:lnTo>
                <a:cubicBezTo>
                  <a:pt x="5525262" y="81026"/>
                  <a:pt x="5488813" y="44450"/>
                  <a:pt x="5442331" y="27559"/>
                </a:cubicBezTo>
                <a:lnTo>
                  <a:pt x="5442204" y="27559"/>
                </a:lnTo>
                <a:lnTo>
                  <a:pt x="5442077" y="27559"/>
                </a:lnTo>
                <a:cubicBezTo>
                  <a:pt x="5410200" y="14224"/>
                  <a:pt x="5361813" y="14097"/>
                  <a:pt x="5277231" y="14097"/>
                </a:cubicBezTo>
                <a:lnTo>
                  <a:pt x="292481" y="14097"/>
                </a:lnTo>
                <a:close/>
              </a:path>
            </a:pathLst>
          </a:custGeom>
          <a:solidFill>
            <a:srgbClr val="00857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7"/>
          <p:cNvSpPr/>
          <p:nvPr/>
        </p:nvSpPr>
        <p:spPr>
          <a:xfrm>
            <a:off x="0" y="3728253"/>
            <a:ext cx="7560000" cy="3235495"/>
          </a:xfrm>
          <a:custGeom>
            <a:rect b="b" l="l" r="r" t="t"/>
            <a:pathLst>
              <a:path extrusionOk="0" h="3235495" w="7560000">
                <a:moveTo>
                  <a:pt x="0" y="0"/>
                </a:moveTo>
                <a:lnTo>
                  <a:pt x="7560000" y="0"/>
                </a:lnTo>
                <a:lnTo>
                  <a:pt x="7560000" y="3235494"/>
                </a:lnTo>
                <a:lnTo>
                  <a:pt x="0" y="3235494"/>
                </a:lnTo>
                <a:lnTo>
                  <a:pt x="0" y="0"/>
                </a:lnTo>
                <a:close/>
              </a:path>
            </a:pathLst>
          </a:custGeom>
          <a:blipFill rotWithShape="1">
            <a:blip r:embed="rId3">
              <a:alphaModFix/>
            </a:blip>
            <a:stretch>
              <a:fillRect b="0" l="-19631" r="-925" t="0"/>
            </a:stretch>
          </a:blipFill>
          <a:ln>
            <a:noFill/>
          </a:ln>
        </p:spPr>
      </p:sp>
      <p:sp>
        <p:nvSpPr>
          <p:cNvPr id="231" name="Google Shape;231;p7"/>
          <p:cNvSpPr/>
          <p:nvPr/>
        </p:nvSpPr>
        <p:spPr>
          <a:xfrm>
            <a:off x="1073829" y="4234909"/>
            <a:ext cx="2222182" cy="2222182"/>
          </a:xfrm>
          <a:custGeom>
            <a:rect b="b" l="l" r="r" t="t"/>
            <a:pathLst>
              <a:path extrusionOk="0" h="2222182" w="2222182">
                <a:moveTo>
                  <a:pt x="0" y="0"/>
                </a:moveTo>
                <a:lnTo>
                  <a:pt x="2222182" y="0"/>
                </a:lnTo>
                <a:lnTo>
                  <a:pt x="2222182" y="2222182"/>
                </a:lnTo>
                <a:lnTo>
                  <a:pt x="0" y="2222182"/>
                </a:lnTo>
                <a:lnTo>
                  <a:pt x="0" y="0"/>
                </a:lnTo>
                <a:close/>
              </a:path>
            </a:pathLst>
          </a:custGeom>
          <a:blipFill rotWithShape="1">
            <a:blip r:embed="rId4">
              <a:alphaModFix/>
            </a:blip>
            <a:stretch>
              <a:fillRect b="0" l="0" r="0" t="0"/>
            </a:stretch>
          </a:blipFill>
          <a:ln>
            <a:noFill/>
          </a:ln>
        </p:spPr>
      </p:sp>
      <p:sp>
        <p:nvSpPr>
          <p:cNvPr id="232" name="Google Shape;232;p7"/>
          <p:cNvSpPr txBox="1"/>
          <p:nvPr/>
        </p:nvSpPr>
        <p:spPr>
          <a:xfrm>
            <a:off x="1073825" y="1700225"/>
            <a:ext cx="5491200" cy="962100"/>
          </a:xfrm>
          <a:prstGeom prst="rect">
            <a:avLst/>
          </a:prstGeom>
          <a:noFill/>
          <a:ln>
            <a:noFill/>
          </a:ln>
        </p:spPr>
        <p:txBody>
          <a:bodyPr anchorCtr="0" anchor="t" bIns="0" lIns="0" spcFirstLastPara="1" rIns="0" wrap="square" tIns="0">
            <a:spAutoFit/>
          </a:bodyPr>
          <a:lstStyle/>
          <a:p>
            <a:pPr indent="0" lvl="0" marL="0" marR="0" rtl="1" algn="ctr">
              <a:lnSpc>
                <a:spcPct val="250060"/>
              </a:lnSpc>
              <a:spcBef>
                <a:spcPts val="0"/>
              </a:spcBef>
              <a:spcAft>
                <a:spcPts val="0"/>
              </a:spcAft>
              <a:buClr>
                <a:srgbClr val="000000"/>
              </a:buClr>
              <a:buSzPts val="2499"/>
              <a:buFont typeface="Arial"/>
              <a:buNone/>
            </a:pPr>
            <a:r>
              <a:rPr b="1" i="0" lang="ar-EG" sz="2499" u="none" cap="none" strike="noStrike">
                <a:solidFill>
                  <a:srgbClr val="000000"/>
                </a:solidFill>
                <a:latin typeface="Arial"/>
                <a:ea typeface="Arial"/>
                <a:cs typeface="Arial"/>
                <a:sym typeface="Arial"/>
              </a:rPr>
              <a:t>أوقات تنفيذ الأنشطة اللاصفية</a:t>
            </a:r>
            <a:endParaRPr b="0" i="0" sz="1400" u="none" cap="none" strike="noStrike">
              <a:solidFill>
                <a:srgbClr val="000000"/>
              </a:solidFill>
              <a:latin typeface="Arial"/>
              <a:ea typeface="Arial"/>
              <a:cs typeface="Arial"/>
              <a:sym typeface="Arial"/>
            </a:endParaRPr>
          </a:p>
        </p:txBody>
      </p:sp>
      <p:sp>
        <p:nvSpPr>
          <p:cNvPr id="233" name="Google Shape;233;p7"/>
          <p:cNvSpPr txBox="1"/>
          <p:nvPr/>
        </p:nvSpPr>
        <p:spPr>
          <a:xfrm>
            <a:off x="756000" y="2696319"/>
            <a:ext cx="6048000" cy="346200"/>
          </a:xfrm>
          <a:prstGeom prst="rect">
            <a:avLst/>
          </a:prstGeom>
          <a:noFill/>
          <a:ln>
            <a:noFill/>
          </a:ln>
        </p:spPr>
        <p:txBody>
          <a:bodyPr anchorCtr="0" anchor="t" bIns="0" lIns="0" spcFirstLastPara="1" rIns="0" wrap="square" tIns="0">
            <a:spAutoFit/>
          </a:bodyPr>
          <a:lstStyle/>
          <a:p>
            <a:pPr indent="0" lvl="0" marL="0" marR="0" rtl="1" algn="ctr">
              <a:lnSpc>
                <a:spcPct val="140025"/>
              </a:lnSpc>
              <a:spcBef>
                <a:spcPts val="0"/>
              </a:spcBef>
              <a:spcAft>
                <a:spcPts val="0"/>
              </a:spcAft>
              <a:buClr>
                <a:srgbClr val="000000"/>
              </a:buClr>
              <a:buSzPts val="1599"/>
              <a:buFont typeface="Arial"/>
              <a:buNone/>
            </a:pPr>
            <a:r>
              <a:rPr b="1" i="0" lang="ar-EG" sz="1599" u="none" cap="none" strike="noStrike">
                <a:solidFill>
                  <a:srgbClr val="000000"/>
                </a:solidFill>
                <a:latin typeface="Arial"/>
                <a:ea typeface="Arial"/>
                <a:cs typeface="Arial"/>
                <a:sym typeface="Arial"/>
              </a:rPr>
              <a:t>ينفذ خلال ساعة واحدة مقسمة على اليوم الدراسي أو على عدة أيام قد تكون:</a:t>
            </a:r>
            <a:endParaRPr b="0" i="0" sz="1400" u="none" cap="none" strike="noStrike">
              <a:solidFill>
                <a:srgbClr val="000000"/>
              </a:solidFill>
              <a:latin typeface="Arial"/>
              <a:ea typeface="Arial"/>
              <a:cs typeface="Arial"/>
              <a:sym typeface="Arial"/>
            </a:endParaRPr>
          </a:p>
        </p:txBody>
      </p:sp>
      <p:grpSp>
        <p:nvGrpSpPr>
          <p:cNvPr id="234" name="Google Shape;234;p7"/>
          <p:cNvGrpSpPr/>
          <p:nvPr/>
        </p:nvGrpSpPr>
        <p:grpSpPr>
          <a:xfrm>
            <a:off x="0" y="0"/>
            <a:ext cx="7560059" cy="1428178"/>
            <a:chOff x="0" y="0"/>
            <a:chExt cx="10080079" cy="1904238"/>
          </a:xfrm>
        </p:grpSpPr>
        <p:sp>
          <p:nvSpPr>
            <p:cNvPr id="235" name="Google Shape;235;p7"/>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5">
                <a:alphaModFix/>
              </a:blip>
              <a:stretch>
                <a:fillRect b="0" l="0" r="0" t="0"/>
              </a:stretch>
            </a:blipFill>
            <a:ln>
              <a:noFill/>
            </a:ln>
          </p:spPr>
        </p:sp>
        <p:sp>
          <p:nvSpPr>
            <p:cNvPr id="236" name="Google Shape;236;p7"/>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6">
                <a:alphaModFix/>
              </a:blip>
              <a:stretch>
                <a:fillRect b="0" l="0" r="0" t="0"/>
              </a:stretch>
            </a:blipFill>
            <a:ln>
              <a:noFill/>
            </a:ln>
          </p:spPr>
        </p:sp>
        <p:sp>
          <p:nvSpPr>
            <p:cNvPr id="237" name="Google Shape;237;p7"/>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238" name="Google Shape;238;p7"/>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239" name="Google Shape;239;p7"/>
          <p:cNvGrpSpPr/>
          <p:nvPr/>
        </p:nvGrpSpPr>
        <p:grpSpPr>
          <a:xfrm>
            <a:off x="1040968" y="9999902"/>
            <a:ext cx="6717547" cy="715519"/>
            <a:chOff x="-1820" y="-141750"/>
            <a:chExt cx="8956729" cy="954025"/>
          </a:xfrm>
        </p:grpSpPr>
        <p:grpSp>
          <p:nvGrpSpPr>
            <p:cNvPr id="240" name="Google Shape;240;p7"/>
            <p:cNvGrpSpPr/>
            <p:nvPr/>
          </p:nvGrpSpPr>
          <p:grpSpPr>
            <a:xfrm>
              <a:off x="0" y="-141750"/>
              <a:ext cx="8954909" cy="922797"/>
              <a:chOff x="0" y="-38100"/>
              <a:chExt cx="2406928" cy="248032"/>
            </a:xfrm>
          </p:grpSpPr>
          <p:sp>
            <p:nvSpPr>
              <p:cNvPr id="241" name="Google Shape;241;p7"/>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7"/>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243" name="Google Shape;243;p7"/>
            <p:cNvGrpSpPr/>
            <p:nvPr/>
          </p:nvGrpSpPr>
          <p:grpSpPr>
            <a:xfrm>
              <a:off x="-1820" y="-4"/>
              <a:ext cx="815912" cy="812279"/>
              <a:chOff x="-33258" y="-75"/>
              <a:chExt cx="14906544" cy="14840178"/>
            </a:xfrm>
          </p:grpSpPr>
          <p:sp>
            <p:nvSpPr>
              <p:cNvPr id="244" name="Google Shape;244;p7"/>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7"/>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7"/>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7">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7" name="Google Shape;247;p7"/>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248" name="Google Shape;248;p7"/>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graphicFrame>
        <p:nvGraphicFramePr>
          <p:cNvPr id="253" name="Google Shape;253;p8"/>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a:t>١٠</a:t>
                      </a:r>
                      <a:r>
                        <a:rPr b="1" lang="ar-EG" sz="1200" u="none" cap="none" strike="noStrike">
                          <a:solidFill>
                            <a:srgbClr val="000000"/>
                          </a:solidFill>
                        </a:rPr>
                        <a:t> - ٣ - ١٤٤٨ هـ     إلى      </a:t>
                      </a:r>
                      <a:r>
                        <a:rPr b="1" lang="ar-EG" sz="1200"/>
                        <a:t>١٤</a:t>
                      </a:r>
                      <a:r>
                        <a:rPr b="1" lang="ar-EG" sz="1200" u="none" cap="none" strike="noStrike">
                          <a:solidFill>
                            <a:srgbClr val="000000"/>
                          </a:solidFill>
                        </a:rPr>
                        <a:t> - ٣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الأول</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254" name="Google Shape;254;p8"/>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255" name="Google Shape;255;p8"/>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256" name="Google Shape;256;p8"/>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257" name="Google Shape;257;p8"/>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258" name="Google Shape;258;p8"/>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259" name="Google Shape;259;p8"/>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260" name="Google Shape;260;p8"/>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261" name="Google Shape;261;p8"/>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262" name="Google Shape;262;p8"/>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263" name="Google Shape;263;p8"/>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264" name="Google Shape;264;p8"/>
          <p:cNvGrpSpPr/>
          <p:nvPr/>
        </p:nvGrpSpPr>
        <p:grpSpPr>
          <a:xfrm>
            <a:off x="0" y="0"/>
            <a:ext cx="7560059" cy="1428178"/>
            <a:chOff x="0" y="0"/>
            <a:chExt cx="10080079" cy="1904238"/>
          </a:xfrm>
        </p:grpSpPr>
        <p:sp>
          <p:nvSpPr>
            <p:cNvPr id="265" name="Google Shape;265;p8"/>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266" name="Google Shape;266;p8"/>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267" name="Google Shape;267;p8"/>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268" name="Google Shape;268;p8"/>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269" name="Google Shape;269;p8"/>
          <p:cNvGrpSpPr/>
          <p:nvPr/>
        </p:nvGrpSpPr>
        <p:grpSpPr>
          <a:xfrm>
            <a:off x="1040968" y="9999902"/>
            <a:ext cx="6717547" cy="715519"/>
            <a:chOff x="-1820" y="-141750"/>
            <a:chExt cx="8956729" cy="954025"/>
          </a:xfrm>
        </p:grpSpPr>
        <p:grpSp>
          <p:nvGrpSpPr>
            <p:cNvPr id="270" name="Google Shape;270;p8"/>
            <p:cNvGrpSpPr/>
            <p:nvPr/>
          </p:nvGrpSpPr>
          <p:grpSpPr>
            <a:xfrm>
              <a:off x="0" y="-141750"/>
              <a:ext cx="8954909" cy="922797"/>
              <a:chOff x="0" y="-38100"/>
              <a:chExt cx="2406928" cy="248032"/>
            </a:xfrm>
          </p:grpSpPr>
          <p:sp>
            <p:nvSpPr>
              <p:cNvPr id="271" name="Google Shape;271;p8"/>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272" name="Google Shape;272;p8"/>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grpSp>
        <p:grpSp>
          <p:nvGrpSpPr>
            <p:cNvPr id="273" name="Google Shape;273;p8"/>
            <p:cNvGrpSpPr/>
            <p:nvPr/>
          </p:nvGrpSpPr>
          <p:grpSpPr>
            <a:xfrm>
              <a:off x="-1820" y="-4"/>
              <a:ext cx="815912" cy="812279"/>
              <a:chOff x="-33258" y="-75"/>
              <a:chExt cx="14906544" cy="14840178"/>
            </a:xfrm>
          </p:grpSpPr>
          <p:sp>
            <p:nvSpPr>
              <p:cNvPr id="274" name="Google Shape;274;p8"/>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275" name="Google Shape;275;p8"/>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276" name="Google Shape;276;p8"/>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grpSp>
        <p:sp>
          <p:nvSpPr>
            <p:cNvPr id="277" name="Google Shape;277;p8"/>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1" i="0" sz="1400" u="none" cap="none" strike="noStrike">
                <a:solidFill>
                  <a:srgbClr val="000000"/>
                </a:solidFill>
                <a:latin typeface="Arial"/>
                <a:ea typeface="Arial"/>
                <a:cs typeface="Arial"/>
                <a:sym typeface="Arial"/>
              </a:endParaRPr>
            </a:p>
          </p:txBody>
        </p:sp>
        <p:sp>
          <p:nvSpPr>
            <p:cNvPr id="278" name="Google Shape;278;p8"/>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1" i="0" sz="1400" u="none" cap="none" strike="noStrik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graphicFrame>
        <p:nvGraphicFramePr>
          <p:cNvPr id="283" name="Google Shape;283;g29970fe34e574143_0"/>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١٧ - ٣ - ١٤٤٨ هـ     إلى      ٢١ - ٣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الثاني</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284" name="Google Shape;284;g29970fe34e574143_0"/>
          <p:cNvSpPr txBox="1"/>
          <p:nvPr/>
        </p:nvSpPr>
        <p:spPr>
          <a:xfrm>
            <a:off x="3596288" y="5527110"/>
            <a:ext cx="14700" cy="134700"/>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285" name="Google Shape;285;g29970fe34e574143_0"/>
          <p:cNvSpPr txBox="1"/>
          <p:nvPr/>
        </p:nvSpPr>
        <p:spPr>
          <a:xfrm>
            <a:off x="5533092" y="5527110"/>
            <a:ext cx="14700" cy="134700"/>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286" name="Google Shape;286;g29970fe34e574143_0"/>
          <p:cNvSpPr txBox="1"/>
          <p:nvPr/>
        </p:nvSpPr>
        <p:spPr>
          <a:xfrm>
            <a:off x="7093553" y="4779855"/>
            <a:ext cx="14700" cy="186300"/>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287" name="Google Shape;287;g29970fe34e574143_0"/>
          <p:cNvSpPr txBox="1"/>
          <p:nvPr/>
        </p:nvSpPr>
        <p:spPr>
          <a:xfrm>
            <a:off x="7093553" y="6241599"/>
            <a:ext cx="14700" cy="186300"/>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288" name="Google Shape;288;g29970fe34e574143_0"/>
          <p:cNvSpPr txBox="1"/>
          <p:nvPr/>
        </p:nvSpPr>
        <p:spPr>
          <a:xfrm>
            <a:off x="874328" y="4077510"/>
            <a:ext cx="24300" cy="372900"/>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289" name="Google Shape;289;g29970fe34e574143_0"/>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290" name="Google Shape;290;g29970fe34e574143_0"/>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291" name="Google Shape;291;g29970fe34e574143_0"/>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292" name="Google Shape;292;g29970fe34e574143_0"/>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293" name="Google Shape;293;g29970fe34e574143_0"/>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294" name="Google Shape;294;g29970fe34e574143_0"/>
          <p:cNvGrpSpPr/>
          <p:nvPr/>
        </p:nvGrpSpPr>
        <p:grpSpPr>
          <a:xfrm>
            <a:off x="0" y="0"/>
            <a:ext cx="7560059" cy="1428179"/>
            <a:chOff x="0" y="0"/>
            <a:chExt cx="10080079" cy="1904238"/>
          </a:xfrm>
        </p:grpSpPr>
        <p:sp>
          <p:nvSpPr>
            <p:cNvPr id="295" name="Google Shape;295;g29970fe34e574143_0"/>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296" name="Google Shape;296;g29970fe34e574143_0"/>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297" name="Google Shape;297;g29970fe34e574143_0"/>
            <p:cNvSpPr txBox="1"/>
            <p:nvPr/>
          </p:nvSpPr>
          <p:spPr>
            <a:xfrm>
              <a:off x="3716554" y="356370"/>
              <a:ext cx="1893600" cy="6228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298" name="Google Shape;298;g29970fe34e574143_0"/>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299" name="Google Shape;299;g29970fe34e574143_0"/>
          <p:cNvGrpSpPr/>
          <p:nvPr/>
        </p:nvGrpSpPr>
        <p:grpSpPr>
          <a:xfrm>
            <a:off x="1040969" y="9999901"/>
            <a:ext cx="6717596" cy="715129"/>
            <a:chOff x="-1819" y="-141751"/>
            <a:chExt cx="8956794" cy="953505"/>
          </a:xfrm>
        </p:grpSpPr>
        <p:grpSp>
          <p:nvGrpSpPr>
            <p:cNvPr id="300" name="Google Shape;300;g29970fe34e574143_0"/>
            <p:cNvGrpSpPr/>
            <p:nvPr/>
          </p:nvGrpSpPr>
          <p:grpSpPr>
            <a:xfrm>
              <a:off x="0" y="-141751"/>
              <a:ext cx="8954976" cy="923056"/>
              <a:chOff x="0" y="-38100"/>
              <a:chExt cx="2406928" cy="248100"/>
            </a:xfrm>
          </p:grpSpPr>
          <p:sp>
            <p:nvSpPr>
              <p:cNvPr id="301" name="Google Shape;301;g29970fe34e574143_0"/>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302" name="Google Shape;302;g29970fe34e574143_0"/>
              <p:cNvSpPr txBox="1"/>
              <p:nvPr/>
            </p:nvSpPr>
            <p:spPr>
              <a:xfrm>
                <a:off x="0" y="-38100"/>
                <a:ext cx="2406900" cy="248100"/>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1" i="0" sz="1800" u="none" cap="none" strike="noStrike">
                  <a:solidFill>
                    <a:schemeClr val="dk1"/>
                  </a:solidFill>
                  <a:latin typeface="Arial"/>
                  <a:ea typeface="Arial"/>
                  <a:cs typeface="Arial"/>
                  <a:sym typeface="Arial"/>
                </a:endParaRPr>
              </a:p>
            </p:txBody>
          </p:sp>
        </p:grpSp>
        <p:grpSp>
          <p:nvGrpSpPr>
            <p:cNvPr id="303" name="Google Shape;303;g29970fe34e574143_0"/>
            <p:cNvGrpSpPr/>
            <p:nvPr/>
          </p:nvGrpSpPr>
          <p:grpSpPr>
            <a:xfrm>
              <a:off x="-1819" y="-4"/>
              <a:ext cx="815388" cy="811758"/>
              <a:chOff x="-33258" y="-75"/>
              <a:chExt cx="14906544" cy="14840178"/>
            </a:xfrm>
          </p:grpSpPr>
          <p:sp>
            <p:nvSpPr>
              <p:cNvPr id="304" name="Google Shape;304;g29970fe34e574143_0"/>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305" name="Google Shape;305;g29970fe34e574143_0"/>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sp>
            <p:nvSpPr>
              <p:cNvPr id="306" name="Google Shape;306;g29970fe34e574143_0"/>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0" r="-29309"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p:txBody>
          </p:sp>
        </p:grpSp>
        <p:sp>
          <p:nvSpPr>
            <p:cNvPr id="307" name="Google Shape;307;g29970fe34e574143_0"/>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1" i="0" sz="1400" u="none" cap="none" strike="noStrike">
                <a:solidFill>
                  <a:srgbClr val="000000"/>
                </a:solidFill>
                <a:latin typeface="Arial"/>
                <a:ea typeface="Arial"/>
                <a:cs typeface="Arial"/>
                <a:sym typeface="Arial"/>
              </a:endParaRPr>
            </a:p>
          </p:txBody>
        </p:sp>
        <p:sp>
          <p:nvSpPr>
            <p:cNvPr id="308" name="Google Shape;308;g29970fe34e574143_0"/>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1" i="0" sz="1400" u="none" cap="none" strike="noStrik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graphicFrame>
        <p:nvGraphicFramePr>
          <p:cNvPr id="313" name="Google Shape;313;p9"/>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٢٤ - ٣ - ١٤٤٨ هـ     إلى      ٢٨ - ٣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الثالث </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314" name="Google Shape;314;p9"/>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315" name="Google Shape;315;p9"/>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316" name="Google Shape;316;p9"/>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317" name="Google Shape;317;p9"/>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318" name="Google Shape;318;p9"/>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319" name="Google Shape;319;p9"/>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320" name="Google Shape;320;p9"/>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321" name="Google Shape;321;p9"/>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322" name="Google Shape;322;p9"/>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323" name="Google Shape;323;p9"/>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324" name="Google Shape;324;p9"/>
          <p:cNvGrpSpPr/>
          <p:nvPr/>
        </p:nvGrpSpPr>
        <p:grpSpPr>
          <a:xfrm>
            <a:off x="0" y="0"/>
            <a:ext cx="7560059" cy="1428178"/>
            <a:chOff x="0" y="0"/>
            <a:chExt cx="10080079" cy="1904238"/>
          </a:xfrm>
        </p:grpSpPr>
        <p:sp>
          <p:nvSpPr>
            <p:cNvPr id="325" name="Google Shape;325;p9"/>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326" name="Google Shape;326;p9"/>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327" name="Google Shape;327;p9"/>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328" name="Google Shape;328;p9"/>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329" name="Google Shape;329;p9"/>
          <p:cNvGrpSpPr/>
          <p:nvPr/>
        </p:nvGrpSpPr>
        <p:grpSpPr>
          <a:xfrm>
            <a:off x="1040968" y="9999902"/>
            <a:ext cx="6717547" cy="715519"/>
            <a:chOff x="-1820" y="-141750"/>
            <a:chExt cx="8956729" cy="954025"/>
          </a:xfrm>
        </p:grpSpPr>
        <p:grpSp>
          <p:nvGrpSpPr>
            <p:cNvPr id="330" name="Google Shape;330;p9"/>
            <p:cNvGrpSpPr/>
            <p:nvPr/>
          </p:nvGrpSpPr>
          <p:grpSpPr>
            <a:xfrm>
              <a:off x="0" y="-141750"/>
              <a:ext cx="8954909" cy="922797"/>
              <a:chOff x="0" y="-38100"/>
              <a:chExt cx="2406928" cy="248032"/>
            </a:xfrm>
          </p:grpSpPr>
          <p:sp>
            <p:nvSpPr>
              <p:cNvPr id="331" name="Google Shape;331;p9"/>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9"/>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333" name="Google Shape;333;p9"/>
            <p:cNvGrpSpPr/>
            <p:nvPr/>
          </p:nvGrpSpPr>
          <p:grpSpPr>
            <a:xfrm>
              <a:off x="-1820" y="-4"/>
              <a:ext cx="815912" cy="812279"/>
              <a:chOff x="-33258" y="-75"/>
              <a:chExt cx="14906544" cy="14840178"/>
            </a:xfrm>
          </p:grpSpPr>
          <p:sp>
            <p:nvSpPr>
              <p:cNvPr id="334" name="Google Shape;334;p9"/>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p9"/>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9"/>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37" name="Google Shape;337;p9"/>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338" name="Google Shape;338;p9"/>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graphicFrame>
        <p:nvGraphicFramePr>
          <p:cNvPr id="343" name="Google Shape;343;p10"/>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٢ - ٤ - ١٤٤٨ هـ      إلى     ٦ - ٤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الرابع </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344" name="Google Shape;344;p10"/>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345" name="Google Shape;345;p10"/>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346" name="Google Shape;346;p10"/>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347" name="Google Shape;347;p10"/>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348" name="Google Shape;348;p10"/>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349" name="Google Shape;349;p10"/>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350" name="Google Shape;350;p10"/>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351" name="Google Shape;351;p10"/>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352" name="Google Shape;352;p10"/>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353" name="Google Shape;353;p10"/>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354" name="Google Shape;354;p10"/>
          <p:cNvGrpSpPr/>
          <p:nvPr/>
        </p:nvGrpSpPr>
        <p:grpSpPr>
          <a:xfrm>
            <a:off x="0" y="0"/>
            <a:ext cx="7560059" cy="1428178"/>
            <a:chOff x="0" y="0"/>
            <a:chExt cx="10080079" cy="1904238"/>
          </a:xfrm>
        </p:grpSpPr>
        <p:sp>
          <p:nvSpPr>
            <p:cNvPr id="355" name="Google Shape;355;p10"/>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356" name="Google Shape;356;p10"/>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357" name="Google Shape;357;p10"/>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358" name="Google Shape;358;p10"/>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359" name="Google Shape;359;p10"/>
          <p:cNvGrpSpPr/>
          <p:nvPr/>
        </p:nvGrpSpPr>
        <p:grpSpPr>
          <a:xfrm>
            <a:off x="1040968" y="9999902"/>
            <a:ext cx="6717547" cy="715519"/>
            <a:chOff x="-1820" y="-141750"/>
            <a:chExt cx="8956729" cy="954025"/>
          </a:xfrm>
        </p:grpSpPr>
        <p:grpSp>
          <p:nvGrpSpPr>
            <p:cNvPr id="360" name="Google Shape;360;p10"/>
            <p:cNvGrpSpPr/>
            <p:nvPr/>
          </p:nvGrpSpPr>
          <p:grpSpPr>
            <a:xfrm>
              <a:off x="0" y="-141750"/>
              <a:ext cx="8954909" cy="922797"/>
              <a:chOff x="0" y="-38100"/>
              <a:chExt cx="2406928" cy="248032"/>
            </a:xfrm>
          </p:grpSpPr>
          <p:sp>
            <p:nvSpPr>
              <p:cNvPr id="361" name="Google Shape;361;p10"/>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2" name="Google Shape;362;p10"/>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363" name="Google Shape;363;p10"/>
            <p:cNvGrpSpPr/>
            <p:nvPr/>
          </p:nvGrpSpPr>
          <p:grpSpPr>
            <a:xfrm>
              <a:off x="-1820" y="-4"/>
              <a:ext cx="815912" cy="812279"/>
              <a:chOff x="-33258" y="-75"/>
              <a:chExt cx="14906544" cy="14840178"/>
            </a:xfrm>
          </p:grpSpPr>
          <p:sp>
            <p:nvSpPr>
              <p:cNvPr id="364" name="Google Shape;364;p10"/>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10"/>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10"/>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67" name="Google Shape;367;p10"/>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368" name="Google Shape;368;p10"/>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graphicFrame>
        <p:nvGraphicFramePr>
          <p:cNvPr id="373" name="Google Shape;373;p11"/>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٩ - ٤ - ١٤٤٨ هـ      إلى     ١٣ - ٤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الخامس</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374" name="Google Shape;374;p11"/>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375" name="Google Shape;375;p11"/>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376" name="Google Shape;376;p11"/>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377" name="Google Shape;377;p11"/>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378" name="Google Shape;378;p11"/>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379" name="Google Shape;379;p11"/>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380" name="Google Shape;380;p11"/>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381" name="Google Shape;381;p11"/>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382" name="Google Shape;382;p11"/>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383" name="Google Shape;383;p11"/>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384" name="Google Shape;384;p11"/>
          <p:cNvGrpSpPr/>
          <p:nvPr/>
        </p:nvGrpSpPr>
        <p:grpSpPr>
          <a:xfrm>
            <a:off x="3074762" y="6848660"/>
            <a:ext cx="1410535" cy="1432015"/>
            <a:chOff x="0" y="0"/>
            <a:chExt cx="1880713" cy="1909353"/>
          </a:xfrm>
        </p:grpSpPr>
        <p:sp>
          <p:nvSpPr>
            <p:cNvPr id="385" name="Google Shape;385;p11"/>
            <p:cNvSpPr/>
            <p:nvPr/>
          </p:nvSpPr>
          <p:spPr>
            <a:xfrm>
              <a:off x="0" y="0"/>
              <a:ext cx="1880713" cy="1909353"/>
            </a:xfrm>
            <a:custGeom>
              <a:rect b="b" l="l" r="r" t="t"/>
              <a:pathLst>
                <a:path extrusionOk="0" h="1909353" w="1880713">
                  <a:moveTo>
                    <a:pt x="0" y="0"/>
                  </a:moveTo>
                  <a:lnTo>
                    <a:pt x="1880713" y="0"/>
                  </a:lnTo>
                  <a:lnTo>
                    <a:pt x="1880713" y="1909353"/>
                  </a:lnTo>
                  <a:lnTo>
                    <a:pt x="0" y="1909353"/>
                  </a:lnTo>
                  <a:lnTo>
                    <a:pt x="0" y="0"/>
                  </a:lnTo>
                  <a:close/>
                </a:path>
              </a:pathLst>
            </a:custGeom>
            <a:blipFill rotWithShape="1">
              <a:blip r:embed="rId3">
                <a:alphaModFix/>
              </a:blip>
              <a:stretch>
                <a:fillRect b="0" l="0" r="0" t="0"/>
              </a:stretch>
            </a:blipFill>
            <a:ln>
              <a:noFill/>
            </a:ln>
          </p:spPr>
        </p:sp>
        <p:sp>
          <p:nvSpPr>
            <p:cNvPr id="386" name="Google Shape;386;p11"/>
            <p:cNvSpPr txBox="1"/>
            <p:nvPr/>
          </p:nvSpPr>
          <p:spPr>
            <a:xfrm>
              <a:off x="145398" y="538404"/>
              <a:ext cx="1590000" cy="666900"/>
            </a:xfrm>
            <a:prstGeom prst="rect">
              <a:avLst/>
            </a:prstGeom>
            <a:noFill/>
            <a:ln>
              <a:noFill/>
            </a:ln>
          </p:spPr>
          <p:txBody>
            <a:bodyPr anchorCtr="0" anchor="t" bIns="0" lIns="0" spcFirstLastPara="1" rIns="0" wrap="square" tIns="0">
              <a:spAutoFit/>
            </a:bodyPr>
            <a:lstStyle/>
            <a:p>
              <a:pPr indent="0" lvl="0" marL="0" marR="0" rtl="1" algn="ctr">
                <a:lnSpc>
                  <a:spcPct val="140102"/>
                </a:lnSpc>
                <a:spcBef>
                  <a:spcPts val="0"/>
                </a:spcBef>
                <a:spcAft>
                  <a:spcPts val="0"/>
                </a:spcAft>
                <a:buClr>
                  <a:srgbClr val="000000"/>
                </a:buClr>
                <a:buSzPts val="1172"/>
                <a:buFont typeface="Arial"/>
                <a:buNone/>
              </a:pPr>
              <a:r>
                <a:rPr b="1" i="0" lang="ar-EG" sz="1172" u="none" cap="none" strike="noStrike">
                  <a:solidFill>
                    <a:srgbClr val="FFFFFF"/>
                  </a:solidFill>
                  <a:latin typeface="Arial"/>
                  <a:ea typeface="Arial"/>
                  <a:cs typeface="Arial"/>
                  <a:sym typeface="Arial"/>
                </a:rPr>
                <a:t>يوم الأربعاء</a:t>
              </a:r>
              <a:endParaRPr b="0" i="0" sz="1400" u="none" cap="none" strike="noStrike">
                <a:solidFill>
                  <a:srgbClr val="000000"/>
                </a:solidFill>
                <a:latin typeface="Arial"/>
                <a:ea typeface="Arial"/>
                <a:cs typeface="Arial"/>
                <a:sym typeface="Arial"/>
              </a:endParaRPr>
            </a:p>
            <a:p>
              <a:pPr indent="0" lvl="0" marL="0" marR="0" rtl="1" algn="ctr">
                <a:lnSpc>
                  <a:spcPct val="140102"/>
                </a:lnSpc>
                <a:spcBef>
                  <a:spcPts val="0"/>
                </a:spcBef>
                <a:spcAft>
                  <a:spcPts val="0"/>
                </a:spcAft>
                <a:buClr>
                  <a:srgbClr val="000000"/>
                </a:buClr>
                <a:buSzPts val="1172"/>
                <a:buFont typeface="Arial"/>
                <a:buNone/>
              </a:pPr>
              <a:r>
                <a:rPr b="1" i="0" lang="ar-EG" sz="1172" u="none" cap="none" strike="noStrike">
                  <a:solidFill>
                    <a:srgbClr val="FFFFFF"/>
                  </a:solidFill>
                  <a:latin typeface="Arial"/>
                  <a:ea typeface="Arial"/>
                  <a:cs typeface="Arial"/>
                  <a:sym typeface="Arial"/>
                </a:rPr>
                <a:t>إجازة اليوم الوطني</a:t>
              </a:r>
              <a:endParaRPr b="0" i="0" sz="1400" u="none" cap="none" strike="noStrike">
                <a:solidFill>
                  <a:srgbClr val="000000"/>
                </a:solidFill>
                <a:latin typeface="Arial"/>
                <a:ea typeface="Arial"/>
                <a:cs typeface="Arial"/>
                <a:sym typeface="Arial"/>
              </a:endParaRPr>
            </a:p>
          </p:txBody>
        </p:sp>
      </p:grpSp>
      <p:grpSp>
        <p:nvGrpSpPr>
          <p:cNvPr id="387" name="Google Shape;387;p11"/>
          <p:cNvGrpSpPr/>
          <p:nvPr/>
        </p:nvGrpSpPr>
        <p:grpSpPr>
          <a:xfrm>
            <a:off x="3074762" y="8503985"/>
            <a:ext cx="1410535" cy="1432015"/>
            <a:chOff x="0" y="0"/>
            <a:chExt cx="1880713" cy="1909353"/>
          </a:xfrm>
        </p:grpSpPr>
        <p:sp>
          <p:nvSpPr>
            <p:cNvPr id="388" name="Google Shape;388;p11"/>
            <p:cNvSpPr/>
            <p:nvPr/>
          </p:nvSpPr>
          <p:spPr>
            <a:xfrm>
              <a:off x="0" y="0"/>
              <a:ext cx="1880713" cy="1909353"/>
            </a:xfrm>
            <a:custGeom>
              <a:rect b="b" l="l" r="r" t="t"/>
              <a:pathLst>
                <a:path extrusionOk="0" h="1909353" w="1880713">
                  <a:moveTo>
                    <a:pt x="0" y="0"/>
                  </a:moveTo>
                  <a:lnTo>
                    <a:pt x="1880713" y="0"/>
                  </a:lnTo>
                  <a:lnTo>
                    <a:pt x="1880713" y="1909353"/>
                  </a:lnTo>
                  <a:lnTo>
                    <a:pt x="0" y="1909353"/>
                  </a:lnTo>
                  <a:lnTo>
                    <a:pt x="0" y="0"/>
                  </a:lnTo>
                  <a:close/>
                </a:path>
              </a:pathLst>
            </a:custGeom>
            <a:blipFill rotWithShape="1">
              <a:blip r:embed="rId3">
                <a:alphaModFix/>
              </a:blip>
              <a:stretch>
                <a:fillRect b="0" l="0" r="0" t="0"/>
              </a:stretch>
            </a:blipFill>
            <a:ln>
              <a:noFill/>
            </a:ln>
          </p:spPr>
        </p:sp>
        <p:sp>
          <p:nvSpPr>
            <p:cNvPr id="389" name="Google Shape;389;p11"/>
            <p:cNvSpPr txBox="1"/>
            <p:nvPr/>
          </p:nvSpPr>
          <p:spPr>
            <a:xfrm>
              <a:off x="145398" y="538404"/>
              <a:ext cx="1590000" cy="666900"/>
            </a:xfrm>
            <a:prstGeom prst="rect">
              <a:avLst/>
            </a:prstGeom>
            <a:noFill/>
            <a:ln>
              <a:noFill/>
            </a:ln>
          </p:spPr>
          <p:txBody>
            <a:bodyPr anchorCtr="0" anchor="t" bIns="0" lIns="0" spcFirstLastPara="1" rIns="0" wrap="square" tIns="0">
              <a:spAutoFit/>
            </a:bodyPr>
            <a:lstStyle/>
            <a:p>
              <a:pPr indent="0" lvl="0" marL="0" marR="0" rtl="1" algn="ctr">
                <a:lnSpc>
                  <a:spcPct val="140102"/>
                </a:lnSpc>
                <a:spcBef>
                  <a:spcPts val="0"/>
                </a:spcBef>
                <a:spcAft>
                  <a:spcPts val="0"/>
                </a:spcAft>
                <a:buClr>
                  <a:srgbClr val="000000"/>
                </a:buClr>
                <a:buSzPts val="1172"/>
                <a:buFont typeface="Arial"/>
                <a:buNone/>
              </a:pPr>
              <a:r>
                <a:rPr b="1" i="0" lang="ar-EG" sz="1172" u="none" cap="none" strike="noStrike">
                  <a:solidFill>
                    <a:srgbClr val="FFFFFF"/>
                  </a:solidFill>
                  <a:latin typeface="Arial"/>
                  <a:ea typeface="Arial"/>
                  <a:cs typeface="Arial"/>
                  <a:sym typeface="Arial"/>
                </a:rPr>
                <a:t>يوم الخميس</a:t>
              </a:r>
              <a:endParaRPr b="0" i="0" sz="1400" u="none" cap="none" strike="noStrike">
                <a:solidFill>
                  <a:srgbClr val="000000"/>
                </a:solidFill>
                <a:latin typeface="Arial"/>
                <a:ea typeface="Arial"/>
                <a:cs typeface="Arial"/>
                <a:sym typeface="Arial"/>
              </a:endParaRPr>
            </a:p>
            <a:p>
              <a:pPr indent="0" lvl="0" marL="0" marR="0" rtl="1" algn="ctr">
                <a:lnSpc>
                  <a:spcPct val="140102"/>
                </a:lnSpc>
                <a:spcBef>
                  <a:spcPts val="0"/>
                </a:spcBef>
                <a:spcAft>
                  <a:spcPts val="0"/>
                </a:spcAft>
                <a:buClr>
                  <a:srgbClr val="000000"/>
                </a:buClr>
                <a:buSzPts val="1172"/>
                <a:buFont typeface="Arial"/>
                <a:buNone/>
              </a:pPr>
              <a:r>
                <a:rPr b="1" i="0" lang="ar-EG" sz="1172" u="none" cap="none" strike="noStrike">
                  <a:solidFill>
                    <a:srgbClr val="FFFFFF"/>
                  </a:solidFill>
                  <a:latin typeface="Arial"/>
                  <a:ea typeface="Arial"/>
                  <a:cs typeface="Arial"/>
                  <a:sym typeface="Arial"/>
                </a:rPr>
                <a:t>إجازة اليوم الوطني</a:t>
              </a:r>
              <a:endParaRPr b="0" i="0" sz="1400" u="none" cap="none" strike="noStrike">
                <a:solidFill>
                  <a:srgbClr val="000000"/>
                </a:solidFill>
                <a:latin typeface="Arial"/>
                <a:ea typeface="Arial"/>
                <a:cs typeface="Arial"/>
                <a:sym typeface="Arial"/>
              </a:endParaRPr>
            </a:p>
          </p:txBody>
        </p:sp>
      </p:grpSp>
      <p:grpSp>
        <p:nvGrpSpPr>
          <p:cNvPr id="390" name="Google Shape;390;p11"/>
          <p:cNvGrpSpPr/>
          <p:nvPr/>
        </p:nvGrpSpPr>
        <p:grpSpPr>
          <a:xfrm>
            <a:off x="0" y="0"/>
            <a:ext cx="7560059" cy="1428178"/>
            <a:chOff x="0" y="0"/>
            <a:chExt cx="10080079" cy="1904238"/>
          </a:xfrm>
        </p:grpSpPr>
        <p:sp>
          <p:nvSpPr>
            <p:cNvPr id="391" name="Google Shape;391;p11"/>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4">
                <a:alphaModFix/>
              </a:blip>
              <a:stretch>
                <a:fillRect b="0" l="0" r="0" t="0"/>
              </a:stretch>
            </a:blipFill>
            <a:ln>
              <a:noFill/>
            </a:ln>
          </p:spPr>
        </p:sp>
        <p:sp>
          <p:nvSpPr>
            <p:cNvPr id="392" name="Google Shape;392;p11"/>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5">
                <a:alphaModFix/>
              </a:blip>
              <a:stretch>
                <a:fillRect b="0" l="0" r="0" t="0"/>
              </a:stretch>
            </a:blipFill>
            <a:ln>
              <a:noFill/>
            </a:ln>
          </p:spPr>
        </p:sp>
        <p:sp>
          <p:nvSpPr>
            <p:cNvPr id="393" name="Google Shape;393;p11"/>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14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394" name="Google Shape;394;p11"/>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395" name="Google Shape;395;p11"/>
          <p:cNvGrpSpPr/>
          <p:nvPr/>
        </p:nvGrpSpPr>
        <p:grpSpPr>
          <a:xfrm>
            <a:off x="1040968" y="9999902"/>
            <a:ext cx="6717547" cy="715519"/>
            <a:chOff x="-1820" y="-141750"/>
            <a:chExt cx="8956729" cy="954025"/>
          </a:xfrm>
        </p:grpSpPr>
        <p:grpSp>
          <p:nvGrpSpPr>
            <p:cNvPr id="396" name="Google Shape;396;p11"/>
            <p:cNvGrpSpPr/>
            <p:nvPr/>
          </p:nvGrpSpPr>
          <p:grpSpPr>
            <a:xfrm>
              <a:off x="0" y="-141750"/>
              <a:ext cx="8954909" cy="922797"/>
              <a:chOff x="0" y="-38100"/>
              <a:chExt cx="2406928" cy="248032"/>
            </a:xfrm>
          </p:grpSpPr>
          <p:sp>
            <p:nvSpPr>
              <p:cNvPr id="397" name="Google Shape;397;p11"/>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8" name="Google Shape;398;p11"/>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399" name="Google Shape;399;p11"/>
            <p:cNvGrpSpPr/>
            <p:nvPr/>
          </p:nvGrpSpPr>
          <p:grpSpPr>
            <a:xfrm>
              <a:off x="-1820" y="-4"/>
              <a:ext cx="815912" cy="812279"/>
              <a:chOff x="-33258" y="-75"/>
              <a:chExt cx="14906544" cy="14840178"/>
            </a:xfrm>
          </p:grpSpPr>
          <p:sp>
            <p:nvSpPr>
              <p:cNvPr id="400" name="Google Shape;400;p11"/>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1" name="Google Shape;401;p11"/>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2" name="Google Shape;402;p11"/>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6">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03" name="Google Shape;403;p11"/>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404" name="Google Shape;404;p11"/>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graphicFrame>
        <p:nvGraphicFramePr>
          <p:cNvPr id="409" name="Google Shape;409;p12"/>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١٦ - ٤ - ١٤٤٨ هـ      إلى     ٢٠ - ٤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السادس</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410" name="Google Shape;410;p12"/>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411" name="Google Shape;411;p12"/>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412" name="Google Shape;412;p12"/>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413" name="Google Shape;413;p12"/>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414" name="Google Shape;414;p12"/>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415" name="Google Shape;415;p12"/>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416" name="Google Shape;416;p12"/>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417" name="Google Shape;417;p12"/>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418" name="Google Shape;418;p12"/>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419" name="Google Shape;419;p12"/>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420" name="Google Shape;420;p12"/>
          <p:cNvGrpSpPr/>
          <p:nvPr/>
        </p:nvGrpSpPr>
        <p:grpSpPr>
          <a:xfrm>
            <a:off x="0" y="0"/>
            <a:ext cx="7560059" cy="1428178"/>
            <a:chOff x="0" y="0"/>
            <a:chExt cx="10080079" cy="1904238"/>
          </a:xfrm>
        </p:grpSpPr>
        <p:sp>
          <p:nvSpPr>
            <p:cNvPr id="421" name="Google Shape;421;p12"/>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422" name="Google Shape;422;p12"/>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423" name="Google Shape;423;p12"/>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424" name="Google Shape;424;p12"/>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425" name="Google Shape;425;p12"/>
          <p:cNvGrpSpPr/>
          <p:nvPr/>
        </p:nvGrpSpPr>
        <p:grpSpPr>
          <a:xfrm>
            <a:off x="1040968" y="9999902"/>
            <a:ext cx="6717547" cy="715519"/>
            <a:chOff x="-1820" y="-141750"/>
            <a:chExt cx="8956729" cy="954025"/>
          </a:xfrm>
        </p:grpSpPr>
        <p:grpSp>
          <p:nvGrpSpPr>
            <p:cNvPr id="426" name="Google Shape;426;p12"/>
            <p:cNvGrpSpPr/>
            <p:nvPr/>
          </p:nvGrpSpPr>
          <p:grpSpPr>
            <a:xfrm>
              <a:off x="0" y="-141750"/>
              <a:ext cx="8954909" cy="922797"/>
              <a:chOff x="0" y="-38100"/>
              <a:chExt cx="2406928" cy="248032"/>
            </a:xfrm>
          </p:grpSpPr>
          <p:sp>
            <p:nvSpPr>
              <p:cNvPr id="427" name="Google Shape;427;p12"/>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8" name="Google Shape;428;p12"/>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429" name="Google Shape;429;p12"/>
            <p:cNvGrpSpPr/>
            <p:nvPr/>
          </p:nvGrpSpPr>
          <p:grpSpPr>
            <a:xfrm>
              <a:off x="-1820" y="-4"/>
              <a:ext cx="815912" cy="812279"/>
              <a:chOff x="-33258" y="-75"/>
              <a:chExt cx="14906544" cy="14840178"/>
            </a:xfrm>
          </p:grpSpPr>
          <p:sp>
            <p:nvSpPr>
              <p:cNvPr id="430" name="Google Shape;430;p12"/>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p12"/>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2" name="Google Shape;432;p12"/>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33" name="Google Shape;433;p12"/>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434" name="Google Shape;434;p12"/>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graphicFrame>
        <p:nvGraphicFramePr>
          <p:cNvPr id="439" name="Google Shape;439;p13"/>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٢٣ - ٤ - ١٤٤٨ هـ      إلى     ٢٧ - ٤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السابع</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440" name="Google Shape;440;p13"/>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441" name="Google Shape;441;p13"/>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442" name="Google Shape;442;p13"/>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443" name="Google Shape;443;p13"/>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444" name="Google Shape;444;p13"/>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445" name="Google Shape;445;p13"/>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446" name="Google Shape;446;p13"/>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447" name="Google Shape;447;p13"/>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448" name="Google Shape;448;p13"/>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449" name="Google Shape;449;p13"/>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450" name="Google Shape;450;p13"/>
          <p:cNvGrpSpPr/>
          <p:nvPr/>
        </p:nvGrpSpPr>
        <p:grpSpPr>
          <a:xfrm>
            <a:off x="0" y="0"/>
            <a:ext cx="7560059" cy="1428178"/>
            <a:chOff x="0" y="0"/>
            <a:chExt cx="10080079" cy="1904238"/>
          </a:xfrm>
        </p:grpSpPr>
        <p:sp>
          <p:nvSpPr>
            <p:cNvPr id="451" name="Google Shape;451;p13"/>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452" name="Google Shape;452;p13"/>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453" name="Google Shape;453;p13"/>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454" name="Google Shape;454;p13"/>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455" name="Google Shape;455;p13"/>
          <p:cNvGrpSpPr/>
          <p:nvPr/>
        </p:nvGrpSpPr>
        <p:grpSpPr>
          <a:xfrm>
            <a:off x="1040968" y="9999902"/>
            <a:ext cx="6717547" cy="715519"/>
            <a:chOff x="-1820" y="-141750"/>
            <a:chExt cx="8956729" cy="954025"/>
          </a:xfrm>
        </p:grpSpPr>
        <p:grpSp>
          <p:nvGrpSpPr>
            <p:cNvPr id="456" name="Google Shape;456;p13"/>
            <p:cNvGrpSpPr/>
            <p:nvPr/>
          </p:nvGrpSpPr>
          <p:grpSpPr>
            <a:xfrm>
              <a:off x="0" y="-141750"/>
              <a:ext cx="8954909" cy="922797"/>
              <a:chOff x="0" y="-38100"/>
              <a:chExt cx="2406928" cy="248032"/>
            </a:xfrm>
          </p:grpSpPr>
          <p:sp>
            <p:nvSpPr>
              <p:cNvPr id="457" name="Google Shape;457;p13"/>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8" name="Google Shape;458;p13"/>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459" name="Google Shape;459;p13"/>
            <p:cNvGrpSpPr/>
            <p:nvPr/>
          </p:nvGrpSpPr>
          <p:grpSpPr>
            <a:xfrm>
              <a:off x="-1820" y="-4"/>
              <a:ext cx="815912" cy="812279"/>
              <a:chOff x="-33258" y="-75"/>
              <a:chExt cx="14906544" cy="14840178"/>
            </a:xfrm>
          </p:grpSpPr>
          <p:sp>
            <p:nvSpPr>
              <p:cNvPr id="460" name="Google Shape;460;p13"/>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1" name="Google Shape;461;p13"/>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2" name="Google Shape;462;p13"/>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63" name="Google Shape;463;p13"/>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464" name="Google Shape;464;p13"/>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graphicFrame>
        <p:nvGraphicFramePr>
          <p:cNvPr id="469" name="Google Shape;469;p14"/>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٣٠ - ٤ - ١٤٤٨ هـ      إلى     ٤ - ٥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الثامن</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470" name="Google Shape;470;p14"/>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471" name="Google Shape;471;p14"/>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472" name="Google Shape;472;p14"/>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473" name="Google Shape;473;p14"/>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474" name="Google Shape;474;p14"/>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475" name="Google Shape;475;p14"/>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476" name="Google Shape;476;p14"/>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477" name="Google Shape;477;p14"/>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478" name="Google Shape;478;p14"/>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479" name="Google Shape;479;p14"/>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480" name="Google Shape;480;p14"/>
          <p:cNvGrpSpPr/>
          <p:nvPr/>
        </p:nvGrpSpPr>
        <p:grpSpPr>
          <a:xfrm>
            <a:off x="0" y="0"/>
            <a:ext cx="7560059" cy="1428178"/>
            <a:chOff x="0" y="0"/>
            <a:chExt cx="10080079" cy="1904238"/>
          </a:xfrm>
        </p:grpSpPr>
        <p:sp>
          <p:nvSpPr>
            <p:cNvPr id="481" name="Google Shape;481;p14"/>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482" name="Google Shape;482;p14"/>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483" name="Google Shape;483;p14"/>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484" name="Google Shape;484;p14"/>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485" name="Google Shape;485;p14"/>
          <p:cNvGrpSpPr/>
          <p:nvPr/>
        </p:nvGrpSpPr>
        <p:grpSpPr>
          <a:xfrm>
            <a:off x="1040968" y="9999902"/>
            <a:ext cx="6717547" cy="715519"/>
            <a:chOff x="-1820" y="-141750"/>
            <a:chExt cx="8956729" cy="954025"/>
          </a:xfrm>
        </p:grpSpPr>
        <p:grpSp>
          <p:nvGrpSpPr>
            <p:cNvPr id="486" name="Google Shape;486;p14"/>
            <p:cNvGrpSpPr/>
            <p:nvPr/>
          </p:nvGrpSpPr>
          <p:grpSpPr>
            <a:xfrm>
              <a:off x="0" y="-141750"/>
              <a:ext cx="8954909" cy="922797"/>
              <a:chOff x="0" y="-38100"/>
              <a:chExt cx="2406928" cy="248032"/>
            </a:xfrm>
          </p:grpSpPr>
          <p:sp>
            <p:nvSpPr>
              <p:cNvPr id="487" name="Google Shape;487;p14"/>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8" name="Google Shape;488;p14"/>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489" name="Google Shape;489;p14"/>
            <p:cNvGrpSpPr/>
            <p:nvPr/>
          </p:nvGrpSpPr>
          <p:grpSpPr>
            <a:xfrm>
              <a:off x="-1820" y="-4"/>
              <a:ext cx="815912" cy="812279"/>
              <a:chOff x="-33258" y="-75"/>
              <a:chExt cx="14906544" cy="14840178"/>
            </a:xfrm>
          </p:grpSpPr>
          <p:sp>
            <p:nvSpPr>
              <p:cNvPr id="490" name="Google Shape;490;p14"/>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14"/>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14"/>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93" name="Google Shape;493;p14"/>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494" name="Google Shape;494;p14"/>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graphicFrame>
        <p:nvGraphicFramePr>
          <p:cNvPr id="499" name="Google Shape;499;p15"/>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٧ - ٥ - ١٤٤٨ هـ      إلى     ١١ - ٥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التاسع </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500" name="Google Shape;500;p15"/>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01" name="Google Shape;501;p15"/>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02" name="Google Shape;502;p15"/>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03" name="Google Shape;503;p15"/>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04" name="Google Shape;504;p15"/>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505" name="Google Shape;505;p15"/>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06" name="Google Shape;506;p15"/>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07" name="Google Shape;507;p15"/>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08" name="Google Shape;508;p15"/>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09" name="Google Shape;509;p15"/>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510" name="Google Shape;510;p15"/>
          <p:cNvGrpSpPr/>
          <p:nvPr/>
        </p:nvGrpSpPr>
        <p:grpSpPr>
          <a:xfrm>
            <a:off x="0" y="0"/>
            <a:ext cx="7560059" cy="1428178"/>
            <a:chOff x="0" y="0"/>
            <a:chExt cx="10080079" cy="1904238"/>
          </a:xfrm>
        </p:grpSpPr>
        <p:sp>
          <p:nvSpPr>
            <p:cNvPr id="511" name="Google Shape;511;p15"/>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512" name="Google Shape;512;p15"/>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513" name="Google Shape;513;p15"/>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514" name="Google Shape;514;p15"/>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515" name="Google Shape;515;p15"/>
          <p:cNvGrpSpPr/>
          <p:nvPr/>
        </p:nvGrpSpPr>
        <p:grpSpPr>
          <a:xfrm>
            <a:off x="1040968" y="9999902"/>
            <a:ext cx="6717547" cy="715519"/>
            <a:chOff x="-1820" y="-141750"/>
            <a:chExt cx="8956729" cy="954025"/>
          </a:xfrm>
        </p:grpSpPr>
        <p:grpSp>
          <p:nvGrpSpPr>
            <p:cNvPr id="516" name="Google Shape;516;p15"/>
            <p:cNvGrpSpPr/>
            <p:nvPr/>
          </p:nvGrpSpPr>
          <p:grpSpPr>
            <a:xfrm>
              <a:off x="0" y="-141750"/>
              <a:ext cx="8954909" cy="922797"/>
              <a:chOff x="0" y="-38100"/>
              <a:chExt cx="2406928" cy="248032"/>
            </a:xfrm>
          </p:grpSpPr>
          <p:sp>
            <p:nvSpPr>
              <p:cNvPr id="517" name="Google Shape;517;p15"/>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15"/>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519" name="Google Shape;519;p15"/>
            <p:cNvGrpSpPr/>
            <p:nvPr/>
          </p:nvGrpSpPr>
          <p:grpSpPr>
            <a:xfrm>
              <a:off x="-1820" y="-4"/>
              <a:ext cx="815912" cy="812279"/>
              <a:chOff x="-33258" y="-75"/>
              <a:chExt cx="14906544" cy="14840178"/>
            </a:xfrm>
          </p:grpSpPr>
          <p:sp>
            <p:nvSpPr>
              <p:cNvPr id="520" name="Google Shape;520;p15"/>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1" name="Google Shape;521;p15"/>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2" name="Google Shape;522;p15"/>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23" name="Google Shape;523;p15"/>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524" name="Google Shape;524;p15"/>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graphicFrame>
        <p:nvGraphicFramePr>
          <p:cNvPr id="529" name="Google Shape;529;p16"/>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١٤ - ٥ - ١٤٤٨ هـ      إلى     ١٨ - ٥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العاشر </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530" name="Google Shape;530;p16"/>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31" name="Google Shape;531;p16"/>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32" name="Google Shape;532;p16"/>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33" name="Google Shape;533;p16"/>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34" name="Google Shape;534;p16"/>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535" name="Google Shape;535;p16"/>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36" name="Google Shape;536;p16"/>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37" name="Google Shape;537;p16"/>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38" name="Google Shape;538;p16"/>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39" name="Google Shape;539;p16"/>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540" name="Google Shape;540;p16"/>
          <p:cNvGrpSpPr/>
          <p:nvPr/>
        </p:nvGrpSpPr>
        <p:grpSpPr>
          <a:xfrm>
            <a:off x="0" y="0"/>
            <a:ext cx="7560059" cy="1428178"/>
            <a:chOff x="0" y="0"/>
            <a:chExt cx="10080079" cy="1904238"/>
          </a:xfrm>
        </p:grpSpPr>
        <p:sp>
          <p:nvSpPr>
            <p:cNvPr id="541" name="Google Shape;541;p16"/>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542" name="Google Shape;542;p16"/>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543" name="Google Shape;543;p16"/>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544" name="Google Shape;544;p16"/>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545" name="Google Shape;545;p16"/>
          <p:cNvGrpSpPr/>
          <p:nvPr/>
        </p:nvGrpSpPr>
        <p:grpSpPr>
          <a:xfrm>
            <a:off x="1040968" y="9999902"/>
            <a:ext cx="6717547" cy="715519"/>
            <a:chOff x="-1820" y="-141750"/>
            <a:chExt cx="8956729" cy="954025"/>
          </a:xfrm>
        </p:grpSpPr>
        <p:grpSp>
          <p:nvGrpSpPr>
            <p:cNvPr id="546" name="Google Shape;546;p16"/>
            <p:cNvGrpSpPr/>
            <p:nvPr/>
          </p:nvGrpSpPr>
          <p:grpSpPr>
            <a:xfrm>
              <a:off x="0" y="-141750"/>
              <a:ext cx="8954909" cy="922797"/>
              <a:chOff x="0" y="-38100"/>
              <a:chExt cx="2406928" cy="248032"/>
            </a:xfrm>
          </p:grpSpPr>
          <p:sp>
            <p:nvSpPr>
              <p:cNvPr id="547" name="Google Shape;547;p16"/>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16"/>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549" name="Google Shape;549;p16"/>
            <p:cNvGrpSpPr/>
            <p:nvPr/>
          </p:nvGrpSpPr>
          <p:grpSpPr>
            <a:xfrm>
              <a:off x="-1820" y="-4"/>
              <a:ext cx="815912" cy="812279"/>
              <a:chOff x="-33258" y="-75"/>
              <a:chExt cx="14906544" cy="14840178"/>
            </a:xfrm>
          </p:grpSpPr>
          <p:sp>
            <p:nvSpPr>
              <p:cNvPr id="550" name="Google Shape;550;p16"/>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16"/>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16"/>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53" name="Google Shape;553;p16"/>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554" name="Google Shape;554;p16"/>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graphicFrame>
        <p:nvGraphicFramePr>
          <p:cNvPr id="559" name="Google Shape;559;p17"/>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٢١ - ٥ - ١٤٤٨ هـ      إلى     ٢٥ - ٥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الحادي عشر</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560" name="Google Shape;560;p17"/>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61" name="Google Shape;561;p17"/>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62" name="Google Shape;562;p17"/>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63" name="Google Shape;563;p17"/>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64" name="Google Shape;564;p17"/>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565" name="Google Shape;565;p17"/>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66" name="Google Shape;566;p17"/>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67" name="Google Shape;567;p17"/>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68" name="Google Shape;568;p17"/>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69" name="Google Shape;569;p17"/>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570" name="Google Shape;570;p17"/>
          <p:cNvGrpSpPr/>
          <p:nvPr/>
        </p:nvGrpSpPr>
        <p:grpSpPr>
          <a:xfrm>
            <a:off x="0" y="0"/>
            <a:ext cx="7560059" cy="1428178"/>
            <a:chOff x="0" y="0"/>
            <a:chExt cx="10080079" cy="1904238"/>
          </a:xfrm>
        </p:grpSpPr>
        <p:sp>
          <p:nvSpPr>
            <p:cNvPr id="571" name="Google Shape;571;p17"/>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572" name="Google Shape;572;p17"/>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573" name="Google Shape;573;p17"/>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574" name="Google Shape;574;p17"/>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575" name="Google Shape;575;p17"/>
          <p:cNvGrpSpPr/>
          <p:nvPr/>
        </p:nvGrpSpPr>
        <p:grpSpPr>
          <a:xfrm>
            <a:off x="1040968" y="9999902"/>
            <a:ext cx="6717547" cy="715519"/>
            <a:chOff x="-1820" y="-141750"/>
            <a:chExt cx="8956729" cy="954025"/>
          </a:xfrm>
        </p:grpSpPr>
        <p:grpSp>
          <p:nvGrpSpPr>
            <p:cNvPr id="576" name="Google Shape;576;p17"/>
            <p:cNvGrpSpPr/>
            <p:nvPr/>
          </p:nvGrpSpPr>
          <p:grpSpPr>
            <a:xfrm>
              <a:off x="0" y="-141750"/>
              <a:ext cx="8954909" cy="922797"/>
              <a:chOff x="0" y="-38100"/>
              <a:chExt cx="2406928" cy="248032"/>
            </a:xfrm>
          </p:grpSpPr>
          <p:sp>
            <p:nvSpPr>
              <p:cNvPr id="577" name="Google Shape;577;p17"/>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8" name="Google Shape;578;p17"/>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579" name="Google Shape;579;p17"/>
            <p:cNvGrpSpPr/>
            <p:nvPr/>
          </p:nvGrpSpPr>
          <p:grpSpPr>
            <a:xfrm>
              <a:off x="-1820" y="-4"/>
              <a:ext cx="815912" cy="812279"/>
              <a:chOff x="-33258" y="-75"/>
              <a:chExt cx="14906544" cy="14840178"/>
            </a:xfrm>
          </p:grpSpPr>
          <p:sp>
            <p:nvSpPr>
              <p:cNvPr id="580" name="Google Shape;580;p17"/>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1" name="Google Shape;581;p17"/>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2" name="Google Shape;582;p17"/>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83" name="Google Shape;583;p17"/>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584" name="Google Shape;584;p17"/>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graphicFrame>
        <p:nvGraphicFramePr>
          <p:cNvPr id="589" name="Google Shape;589;p18"/>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٢٨ - ٥ - ١٤٤٨ هـ      إلى     ٢ - ٦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الثاني </a:t>
                      </a:r>
                      <a:r>
                        <a:rPr b="1" lang="ar-EG" sz="1200" u="none" cap="none" strike="noStrike">
                          <a:solidFill>
                            <a:srgbClr val="000000"/>
                          </a:solidFill>
                        </a:rPr>
                        <a:t>عشر</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590" name="Google Shape;590;p18"/>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91" name="Google Shape;591;p18"/>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92" name="Google Shape;592;p18"/>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93" name="Google Shape;593;p18"/>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594" name="Google Shape;594;p18"/>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595" name="Google Shape;595;p18"/>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96" name="Google Shape;596;p18"/>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97" name="Google Shape;597;p18"/>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98" name="Google Shape;598;p18"/>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599" name="Google Shape;599;p18"/>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600" name="Google Shape;600;p18"/>
          <p:cNvGrpSpPr/>
          <p:nvPr/>
        </p:nvGrpSpPr>
        <p:grpSpPr>
          <a:xfrm>
            <a:off x="0" y="0"/>
            <a:ext cx="7560059" cy="1428178"/>
            <a:chOff x="0" y="0"/>
            <a:chExt cx="10080079" cy="1904238"/>
          </a:xfrm>
        </p:grpSpPr>
        <p:sp>
          <p:nvSpPr>
            <p:cNvPr id="601" name="Google Shape;601;p18"/>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602" name="Google Shape;602;p18"/>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603" name="Google Shape;603;p18"/>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604" name="Google Shape;604;p18"/>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605" name="Google Shape;605;p18"/>
          <p:cNvGrpSpPr/>
          <p:nvPr/>
        </p:nvGrpSpPr>
        <p:grpSpPr>
          <a:xfrm>
            <a:off x="1040968" y="9999902"/>
            <a:ext cx="6717547" cy="715519"/>
            <a:chOff x="-1820" y="-141750"/>
            <a:chExt cx="8956729" cy="954025"/>
          </a:xfrm>
        </p:grpSpPr>
        <p:grpSp>
          <p:nvGrpSpPr>
            <p:cNvPr id="606" name="Google Shape;606;p18"/>
            <p:cNvGrpSpPr/>
            <p:nvPr/>
          </p:nvGrpSpPr>
          <p:grpSpPr>
            <a:xfrm>
              <a:off x="0" y="-141750"/>
              <a:ext cx="8954909" cy="922797"/>
              <a:chOff x="0" y="-38100"/>
              <a:chExt cx="2406928" cy="248032"/>
            </a:xfrm>
          </p:grpSpPr>
          <p:sp>
            <p:nvSpPr>
              <p:cNvPr id="607" name="Google Shape;607;p18"/>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8" name="Google Shape;608;p18"/>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609" name="Google Shape;609;p18"/>
            <p:cNvGrpSpPr/>
            <p:nvPr/>
          </p:nvGrpSpPr>
          <p:grpSpPr>
            <a:xfrm>
              <a:off x="-1820" y="-4"/>
              <a:ext cx="815912" cy="812279"/>
              <a:chOff x="-33258" y="-75"/>
              <a:chExt cx="14906544" cy="14840178"/>
            </a:xfrm>
          </p:grpSpPr>
          <p:sp>
            <p:nvSpPr>
              <p:cNvPr id="610" name="Google Shape;610;p18"/>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1" name="Google Shape;611;p18"/>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2" name="Google Shape;612;p18"/>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13" name="Google Shape;613;p18"/>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614" name="Google Shape;614;p18"/>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graphicFrame>
        <p:nvGraphicFramePr>
          <p:cNvPr id="619" name="Google Shape;619;p19"/>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٥ - ٦ - ١٤٤٨ هـ      إلى     ٩ - ٦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الثالث </a:t>
                      </a:r>
                      <a:r>
                        <a:rPr b="1" lang="ar-EG" sz="1200" u="none" cap="none" strike="noStrike">
                          <a:solidFill>
                            <a:srgbClr val="000000"/>
                          </a:solidFill>
                        </a:rPr>
                        <a:t>عشر</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620" name="Google Shape;620;p19"/>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621" name="Google Shape;621;p19"/>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622" name="Google Shape;622;p19"/>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623" name="Google Shape;623;p19"/>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624" name="Google Shape;624;p19"/>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625" name="Google Shape;625;p19"/>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626" name="Google Shape;626;p19"/>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627" name="Google Shape;627;p19"/>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628" name="Google Shape;628;p19"/>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629" name="Google Shape;629;p19"/>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630" name="Google Shape;630;p19"/>
          <p:cNvGrpSpPr/>
          <p:nvPr/>
        </p:nvGrpSpPr>
        <p:grpSpPr>
          <a:xfrm>
            <a:off x="0" y="0"/>
            <a:ext cx="7560059" cy="1428178"/>
            <a:chOff x="0" y="0"/>
            <a:chExt cx="10080079" cy="1904238"/>
          </a:xfrm>
        </p:grpSpPr>
        <p:sp>
          <p:nvSpPr>
            <p:cNvPr id="631" name="Google Shape;631;p19"/>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632" name="Google Shape;632;p19"/>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633" name="Google Shape;633;p19"/>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634" name="Google Shape;634;p19"/>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635" name="Google Shape;635;p19"/>
          <p:cNvGrpSpPr/>
          <p:nvPr/>
        </p:nvGrpSpPr>
        <p:grpSpPr>
          <a:xfrm>
            <a:off x="1040968" y="9999902"/>
            <a:ext cx="6717547" cy="715519"/>
            <a:chOff x="-1820" y="-141750"/>
            <a:chExt cx="8956729" cy="954025"/>
          </a:xfrm>
        </p:grpSpPr>
        <p:grpSp>
          <p:nvGrpSpPr>
            <p:cNvPr id="636" name="Google Shape;636;p19"/>
            <p:cNvGrpSpPr/>
            <p:nvPr/>
          </p:nvGrpSpPr>
          <p:grpSpPr>
            <a:xfrm>
              <a:off x="0" y="-141750"/>
              <a:ext cx="8954909" cy="922797"/>
              <a:chOff x="0" y="-38100"/>
              <a:chExt cx="2406928" cy="248032"/>
            </a:xfrm>
          </p:grpSpPr>
          <p:sp>
            <p:nvSpPr>
              <p:cNvPr id="637" name="Google Shape;637;p19"/>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8" name="Google Shape;638;p19"/>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639" name="Google Shape;639;p19"/>
            <p:cNvGrpSpPr/>
            <p:nvPr/>
          </p:nvGrpSpPr>
          <p:grpSpPr>
            <a:xfrm>
              <a:off x="-1820" y="-4"/>
              <a:ext cx="815912" cy="812279"/>
              <a:chOff x="-33258" y="-75"/>
              <a:chExt cx="14906544" cy="14840178"/>
            </a:xfrm>
          </p:grpSpPr>
          <p:sp>
            <p:nvSpPr>
              <p:cNvPr id="640" name="Google Shape;640;p19"/>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1" name="Google Shape;641;p19"/>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2" name="Google Shape;642;p19"/>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43" name="Google Shape;643;p19"/>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644" name="Google Shape;644;p19"/>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8" name="Shape 648"/>
        <p:cNvGrpSpPr/>
        <p:nvPr/>
      </p:nvGrpSpPr>
      <p:grpSpPr>
        <a:xfrm>
          <a:off x="0" y="0"/>
          <a:ext cx="0" cy="0"/>
          <a:chOff x="0" y="0"/>
          <a:chExt cx="0" cy="0"/>
        </a:xfrm>
      </p:grpSpPr>
      <p:grpSp>
        <p:nvGrpSpPr>
          <p:cNvPr id="649" name="Google Shape;649;p20"/>
          <p:cNvGrpSpPr/>
          <p:nvPr/>
        </p:nvGrpSpPr>
        <p:grpSpPr>
          <a:xfrm>
            <a:off x="982721" y="2297563"/>
            <a:ext cx="5878872" cy="6828179"/>
            <a:chOff x="0" y="0"/>
            <a:chExt cx="5466080" cy="6348730"/>
          </a:xfrm>
        </p:grpSpPr>
        <p:sp>
          <p:nvSpPr>
            <p:cNvPr id="650" name="Google Shape;650;p20"/>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1" name="Google Shape;651;p20"/>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3">
                <a:alphaModFix/>
              </a:blip>
              <a:stretch>
                <a:fillRect b="0" l="-21508" r="-21508"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2" name="Google Shape;652;p20"/>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3" name="Google Shape;653;p20"/>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54" name="Google Shape;654;p20"/>
          <p:cNvSpPr txBox="1"/>
          <p:nvPr/>
        </p:nvSpPr>
        <p:spPr>
          <a:xfrm>
            <a:off x="1042333" y="8195345"/>
            <a:ext cx="5771400" cy="471300"/>
          </a:xfrm>
          <a:prstGeom prst="rect">
            <a:avLst/>
          </a:prstGeom>
          <a:noFill/>
          <a:ln>
            <a:noFill/>
          </a:ln>
        </p:spPr>
        <p:txBody>
          <a:bodyPr anchorCtr="0" anchor="t" bIns="0" lIns="0" spcFirstLastPara="1" rIns="0" wrap="square" tIns="0">
            <a:spAutoFit/>
          </a:bodyPr>
          <a:lstStyle/>
          <a:p>
            <a:pPr indent="0" lvl="0" marL="0" marR="0" rtl="1" algn="ctr">
              <a:lnSpc>
                <a:spcPct val="139954"/>
              </a:lnSpc>
              <a:spcBef>
                <a:spcPts val="0"/>
              </a:spcBef>
              <a:spcAft>
                <a:spcPts val="0"/>
              </a:spcAft>
              <a:buClr>
                <a:srgbClr val="000000"/>
              </a:buClr>
              <a:buSzPts val="2200"/>
              <a:buFont typeface="Arial"/>
              <a:buNone/>
            </a:pPr>
            <a:r>
              <a:rPr b="1" i="0" lang="ar-EG" sz="2200" u="none" cap="none" strike="noStrike">
                <a:solidFill>
                  <a:srgbClr val="000000"/>
                </a:solidFill>
                <a:latin typeface="Arial"/>
                <a:ea typeface="Arial"/>
                <a:cs typeface="Arial"/>
                <a:sym typeface="Arial"/>
              </a:rPr>
              <a:t>من ١٠ / ٦ / ١٤٤٨ هـ  إلى  ١٨ / ٦ / ١٤٤٨ هـ</a:t>
            </a:r>
            <a:endParaRPr b="0" i="0" sz="1400" u="none" cap="none" strike="noStrike">
              <a:solidFill>
                <a:srgbClr val="000000"/>
              </a:solidFill>
              <a:latin typeface="Arial"/>
              <a:ea typeface="Arial"/>
              <a:cs typeface="Arial"/>
              <a:sym typeface="Arial"/>
            </a:endParaRPr>
          </a:p>
        </p:txBody>
      </p:sp>
      <p:sp>
        <p:nvSpPr>
          <p:cNvPr id="655" name="Google Shape;655;p20"/>
          <p:cNvSpPr txBox="1"/>
          <p:nvPr/>
        </p:nvSpPr>
        <p:spPr>
          <a:xfrm>
            <a:off x="1548918" y="4791010"/>
            <a:ext cx="4462200" cy="1250700"/>
          </a:xfrm>
          <a:prstGeom prst="rect">
            <a:avLst/>
          </a:prstGeom>
          <a:noFill/>
          <a:ln>
            <a:noFill/>
          </a:ln>
        </p:spPr>
        <p:txBody>
          <a:bodyPr anchorCtr="0" anchor="t" bIns="0" lIns="0" spcFirstLastPara="1" rIns="0" wrap="square" tIns="0">
            <a:spAutoFit/>
          </a:bodyPr>
          <a:lstStyle/>
          <a:p>
            <a:pPr indent="0" lvl="0" marL="0" marR="0" rtl="1" algn="ctr">
              <a:lnSpc>
                <a:spcPct val="140006"/>
              </a:lnSpc>
              <a:spcBef>
                <a:spcPts val="0"/>
              </a:spcBef>
              <a:spcAft>
                <a:spcPts val="0"/>
              </a:spcAft>
              <a:buClr>
                <a:srgbClr val="000000"/>
              </a:buClr>
              <a:buSzPts val="5799"/>
              <a:buFont typeface="Arial"/>
              <a:buNone/>
            </a:pPr>
            <a:r>
              <a:rPr b="1" i="0" lang="ar-EG" sz="5799" u="none" cap="none" strike="noStrike">
                <a:solidFill>
                  <a:srgbClr val="000000"/>
                </a:solidFill>
                <a:latin typeface="Arial"/>
                <a:ea typeface="Arial"/>
                <a:cs typeface="Arial"/>
                <a:sym typeface="Arial"/>
              </a:rPr>
              <a:t>إجازة الخريف</a:t>
            </a:r>
            <a:endParaRPr b="0" i="0" sz="1400" u="none" cap="none" strike="noStrike">
              <a:solidFill>
                <a:srgbClr val="000000"/>
              </a:solidFill>
              <a:latin typeface="Arial"/>
              <a:ea typeface="Arial"/>
              <a:cs typeface="Arial"/>
              <a:sym typeface="Arial"/>
            </a:endParaRPr>
          </a:p>
        </p:txBody>
      </p:sp>
      <p:grpSp>
        <p:nvGrpSpPr>
          <p:cNvPr id="656" name="Google Shape;656;p20"/>
          <p:cNvGrpSpPr/>
          <p:nvPr/>
        </p:nvGrpSpPr>
        <p:grpSpPr>
          <a:xfrm>
            <a:off x="0" y="0"/>
            <a:ext cx="7560059" cy="1428178"/>
            <a:chOff x="0" y="0"/>
            <a:chExt cx="10080079" cy="1904238"/>
          </a:xfrm>
        </p:grpSpPr>
        <p:sp>
          <p:nvSpPr>
            <p:cNvPr id="657" name="Google Shape;657;p20"/>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4">
                <a:alphaModFix/>
              </a:blip>
              <a:stretch>
                <a:fillRect b="0" l="0" r="0" t="0"/>
              </a:stretch>
            </a:blipFill>
            <a:ln>
              <a:noFill/>
            </a:ln>
          </p:spPr>
        </p:sp>
        <p:sp>
          <p:nvSpPr>
            <p:cNvPr id="658" name="Google Shape;658;p20"/>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5">
                <a:alphaModFix/>
              </a:blip>
              <a:stretch>
                <a:fillRect b="0" l="0" r="0" t="0"/>
              </a:stretch>
            </a:blipFill>
            <a:ln>
              <a:noFill/>
            </a:ln>
          </p:spPr>
        </p:sp>
        <p:sp>
          <p:nvSpPr>
            <p:cNvPr id="659" name="Google Shape;659;p20"/>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660" name="Google Shape;660;p20"/>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661" name="Google Shape;661;p20"/>
          <p:cNvGrpSpPr/>
          <p:nvPr/>
        </p:nvGrpSpPr>
        <p:grpSpPr>
          <a:xfrm>
            <a:off x="1040968" y="9999902"/>
            <a:ext cx="6717547" cy="715519"/>
            <a:chOff x="-1820" y="-141750"/>
            <a:chExt cx="8956729" cy="954025"/>
          </a:xfrm>
        </p:grpSpPr>
        <p:grpSp>
          <p:nvGrpSpPr>
            <p:cNvPr id="662" name="Google Shape;662;p20"/>
            <p:cNvGrpSpPr/>
            <p:nvPr/>
          </p:nvGrpSpPr>
          <p:grpSpPr>
            <a:xfrm>
              <a:off x="0" y="-141750"/>
              <a:ext cx="8954909" cy="922797"/>
              <a:chOff x="0" y="-38100"/>
              <a:chExt cx="2406928" cy="248032"/>
            </a:xfrm>
          </p:grpSpPr>
          <p:sp>
            <p:nvSpPr>
              <p:cNvPr id="663" name="Google Shape;663;p20"/>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4" name="Google Shape;664;p20"/>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665" name="Google Shape;665;p20"/>
            <p:cNvGrpSpPr/>
            <p:nvPr/>
          </p:nvGrpSpPr>
          <p:grpSpPr>
            <a:xfrm>
              <a:off x="-1820" y="-4"/>
              <a:ext cx="815912" cy="812279"/>
              <a:chOff x="-33258" y="-75"/>
              <a:chExt cx="14906544" cy="14840178"/>
            </a:xfrm>
          </p:grpSpPr>
          <p:sp>
            <p:nvSpPr>
              <p:cNvPr id="666" name="Google Shape;666;p20"/>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7" name="Google Shape;667;p20"/>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8" name="Google Shape;668;p20"/>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6">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69" name="Google Shape;669;p20"/>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670" name="Google Shape;670;p20"/>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graphicFrame>
        <p:nvGraphicFramePr>
          <p:cNvPr id="675" name="Google Shape;675;p21"/>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١٩ - ٦ - ١٤٤٨ هـ      إلى     ٢٣ - ٦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الرابع </a:t>
                      </a:r>
                      <a:r>
                        <a:rPr b="1" lang="ar-EG" sz="1200" u="none" cap="none" strike="noStrike">
                          <a:solidFill>
                            <a:srgbClr val="000000"/>
                          </a:solidFill>
                        </a:rPr>
                        <a:t>عشر</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676" name="Google Shape;676;p21"/>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677" name="Google Shape;677;p21"/>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678" name="Google Shape;678;p21"/>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679" name="Google Shape;679;p21"/>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680" name="Google Shape;680;p21"/>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681" name="Google Shape;681;p21"/>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682" name="Google Shape;682;p21"/>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683" name="Google Shape;683;p21"/>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684" name="Google Shape;684;p21"/>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685" name="Google Shape;685;p21"/>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686" name="Google Shape;686;p21"/>
          <p:cNvGrpSpPr/>
          <p:nvPr/>
        </p:nvGrpSpPr>
        <p:grpSpPr>
          <a:xfrm>
            <a:off x="0" y="0"/>
            <a:ext cx="7560059" cy="1428178"/>
            <a:chOff x="0" y="0"/>
            <a:chExt cx="10080079" cy="1904238"/>
          </a:xfrm>
        </p:grpSpPr>
        <p:sp>
          <p:nvSpPr>
            <p:cNvPr id="687" name="Google Shape;687;p21"/>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688" name="Google Shape;688;p21"/>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689" name="Google Shape;689;p21"/>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690" name="Google Shape;690;p21"/>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691" name="Google Shape;691;p21"/>
          <p:cNvGrpSpPr/>
          <p:nvPr/>
        </p:nvGrpSpPr>
        <p:grpSpPr>
          <a:xfrm>
            <a:off x="1040968" y="9999902"/>
            <a:ext cx="6717547" cy="715519"/>
            <a:chOff x="-1820" y="-141750"/>
            <a:chExt cx="8956729" cy="954025"/>
          </a:xfrm>
        </p:grpSpPr>
        <p:grpSp>
          <p:nvGrpSpPr>
            <p:cNvPr id="692" name="Google Shape;692;p21"/>
            <p:cNvGrpSpPr/>
            <p:nvPr/>
          </p:nvGrpSpPr>
          <p:grpSpPr>
            <a:xfrm>
              <a:off x="0" y="-141750"/>
              <a:ext cx="8954909" cy="922797"/>
              <a:chOff x="0" y="-38100"/>
              <a:chExt cx="2406928" cy="248032"/>
            </a:xfrm>
          </p:grpSpPr>
          <p:sp>
            <p:nvSpPr>
              <p:cNvPr id="693" name="Google Shape;693;p21"/>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4" name="Google Shape;694;p21"/>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695" name="Google Shape;695;p21"/>
            <p:cNvGrpSpPr/>
            <p:nvPr/>
          </p:nvGrpSpPr>
          <p:grpSpPr>
            <a:xfrm>
              <a:off x="-1820" y="-4"/>
              <a:ext cx="815912" cy="812279"/>
              <a:chOff x="-33258" y="-75"/>
              <a:chExt cx="14906544" cy="14840178"/>
            </a:xfrm>
          </p:grpSpPr>
          <p:sp>
            <p:nvSpPr>
              <p:cNvPr id="696" name="Google Shape;696;p21"/>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7" name="Google Shape;697;p21"/>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8" name="Google Shape;698;p21"/>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99" name="Google Shape;699;p21"/>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700" name="Google Shape;700;p21"/>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graphicFrame>
        <p:nvGraphicFramePr>
          <p:cNvPr id="705" name="Google Shape;705;p22"/>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٢٦ - ٦ - ١٤٤٨ هـ      إلى     ١ - ٧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الخامس </a:t>
                      </a:r>
                      <a:r>
                        <a:rPr b="1" lang="ar-EG" sz="1200" u="none" cap="none" strike="noStrike">
                          <a:solidFill>
                            <a:srgbClr val="000000"/>
                          </a:solidFill>
                        </a:rPr>
                        <a:t>عشر</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706" name="Google Shape;706;p22"/>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707" name="Google Shape;707;p22"/>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708" name="Google Shape;708;p22"/>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709" name="Google Shape;709;p22"/>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710" name="Google Shape;710;p22"/>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711" name="Google Shape;711;p22"/>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712" name="Google Shape;712;p22"/>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713" name="Google Shape;713;p22"/>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714" name="Google Shape;714;p22"/>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715" name="Google Shape;715;p22"/>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716" name="Google Shape;716;p22"/>
          <p:cNvGrpSpPr/>
          <p:nvPr/>
        </p:nvGrpSpPr>
        <p:grpSpPr>
          <a:xfrm>
            <a:off x="0" y="0"/>
            <a:ext cx="7560059" cy="1428178"/>
            <a:chOff x="0" y="0"/>
            <a:chExt cx="10080079" cy="1904238"/>
          </a:xfrm>
        </p:grpSpPr>
        <p:sp>
          <p:nvSpPr>
            <p:cNvPr id="717" name="Google Shape;717;p22"/>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718" name="Google Shape;718;p22"/>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719" name="Google Shape;719;p22"/>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720" name="Google Shape;720;p22"/>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721" name="Google Shape;721;p22"/>
          <p:cNvGrpSpPr/>
          <p:nvPr/>
        </p:nvGrpSpPr>
        <p:grpSpPr>
          <a:xfrm>
            <a:off x="1040968" y="9999902"/>
            <a:ext cx="6717547" cy="715519"/>
            <a:chOff x="-1820" y="-141750"/>
            <a:chExt cx="8956729" cy="954025"/>
          </a:xfrm>
        </p:grpSpPr>
        <p:grpSp>
          <p:nvGrpSpPr>
            <p:cNvPr id="722" name="Google Shape;722;p22"/>
            <p:cNvGrpSpPr/>
            <p:nvPr/>
          </p:nvGrpSpPr>
          <p:grpSpPr>
            <a:xfrm>
              <a:off x="0" y="-141750"/>
              <a:ext cx="8954909" cy="922797"/>
              <a:chOff x="0" y="-38100"/>
              <a:chExt cx="2406928" cy="248032"/>
            </a:xfrm>
          </p:grpSpPr>
          <p:sp>
            <p:nvSpPr>
              <p:cNvPr id="723" name="Google Shape;723;p22"/>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4" name="Google Shape;724;p22"/>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725" name="Google Shape;725;p22"/>
            <p:cNvGrpSpPr/>
            <p:nvPr/>
          </p:nvGrpSpPr>
          <p:grpSpPr>
            <a:xfrm>
              <a:off x="-1820" y="-4"/>
              <a:ext cx="815912" cy="812279"/>
              <a:chOff x="-33258" y="-75"/>
              <a:chExt cx="14906544" cy="14840178"/>
            </a:xfrm>
          </p:grpSpPr>
          <p:sp>
            <p:nvSpPr>
              <p:cNvPr id="726" name="Google Shape;726;p22"/>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7" name="Google Shape;727;p22"/>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8" name="Google Shape;728;p22"/>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29" name="Google Shape;729;p22"/>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730" name="Google Shape;730;p22"/>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4" name="Shape 734"/>
        <p:cNvGrpSpPr/>
        <p:nvPr/>
      </p:nvGrpSpPr>
      <p:grpSpPr>
        <a:xfrm>
          <a:off x="0" y="0"/>
          <a:ext cx="0" cy="0"/>
          <a:chOff x="0" y="0"/>
          <a:chExt cx="0" cy="0"/>
        </a:xfrm>
      </p:grpSpPr>
      <p:graphicFrame>
        <p:nvGraphicFramePr>
          <p:cNvPr id="735" name="Google Shape;735;p23"/>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٤ - ٧ - ١٤٤٨ هـ      إلى     ٨ - ٧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السادس </a:t>
                      </a:r>
                      <a:r>
                        <a:rPr b="1" lang="ar-EG" sz="1200" u="none" cap="none" strike="noStrike">
                          <a:solidFill>
                            <a:srgbClr val="000000"/>
                          </a:solidFill>
                        </a:rPr>
                        <a:t>عشر</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736" name="Google Shape;736;p23"/>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737" name="Google Shape;737;p23"/>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738" name="Google Shape;738;p23"/>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739" name="Google Shape;739;p23"/>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740" name="Google Shape;740;p23"/>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741" name="Google Shape;741;p23"/>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742" name="Google Shape;742;p23"/>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743" name="Google Shape;743;p23"/>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744" name="Google Shape;744;p23"/>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745" name="Google Shape;745;p23"/>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746" name="Google Shape;746;p23"/>
          <p:cNvGrpSpPr/>
          <p:nvPr/>
        </p:nvGrpSpPr>
        <p:grpSpPr>
          <a:xfrm>
            <a:off x="0" y="0"/>
            <a:ext cx="7560059" cy="1428178"/>
            <a:chOff x="0" y="0"/>
            <a:chExt cx="10080079" cy="1904238"/>
          </a:xfrm>
        </p:grpSpPr>
        <p:sp>
          <p:nvSpPr>
            <p:cNvPr id="747" name="Google Shape;747;p23"/>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748" name="Google Shape;748;p23"/>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749" name="Google Shape;749;p23"/>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750" name="Google Shape;750;p23"/>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751" name="Google Shape;751;p23"/>
          <p:cNvGrpSpPr/>
          <p:nvPr/>
        </p:nvGrpSpPr>
        <p:grpSpPr>
          <a:xfrm>
            <a:off x="1040968" y="9999902"/>
            <a:ext cx="6717547" cy="715519"/>
            <a:chOff x="-1820" y="-141750"/>
            <a:chExt cx="8956729" cy="954025"/>
          </a:xfrm>
        </p:grpSpPr>
        <p:grpSp>
          <p:nvGrpSpPr>
            <p:cNvPr id="752" name="Google Shape;752;p23"/>
            <p:cNvGrpSpPr/>
            <p:nvPr/>
          </p:nvGrpSpPr>
          <p:grpSpPr>
            <a:xfrm>
              <a:off x="0" y="-141750"/>
              <a:ext cx="8954909" cy="922797"/>
              <a:chOff x="0" y="-38100"/>
              <a:chExt cx="2406928" cy="248032"/>
            </a:xfrm>
          </p:grpSpPr>
          <p:sp>
            <p:nvSpPr>
              <p:cNvPr id="753" name="Google Shape;753;p23"/>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4" name="Google Shape;754;p23"/>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755" name="Google Shape;755;p23"/>
            <p:cNvGrpSpPr/>
            <p:nvPr/>
          </p:nvGrpSpPr>
          <p:grpSpPr>
            <a:xfrm>
              <a:off x="-1820" y="-4"/>
              <a:ext cx="815912" cy="812279"/>
              <a:chOff x="-33258" y="-75"/>
              <a:chExt cx="14906544" cy="14840178"/>
            </a:xfrm>
          </p:grpSpPr>
          <p:sp>
            <p:nvSpPr>
              <p:cNvPr id="756" name="Google Shape;756;p23"/>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7" name="Google Shape;757;p23"/>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8" name="Google Shape;758;p23"/>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59" name="Google Shape;759;p23"/>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760" name="Google Shape;760;p23"/>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4" name="Shape 764"/>
        <p:cNvGrpSpPr/>
        <p:nvPr/>
      </p:nvGrpSpPr>
      <p:grpSpPr>
        <a:xfrm>
          <a:off x="0" y="0"/>
          <a:ext cx="0" cy="0"/>
          <a:chOff x="0" y="0"/>
          <a:chExt cx="0" cy="0"/>
        </a:xfrm>
      </p:grpSpPr>
      <p:graphicFrame>
        <p:nvGraphicFramePr>
          <p:cNvPr id="765" name="Google Shape;765;p24"/>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١١ - ٧ - ١٤٤٨ هـ      إلى     ١٥ - ٧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السابع </a:t>
                      </a:r>
                      <a:r>
                        <a:rPr b="1" lang="ar-EG" sz="1200" u="none" cap="none" strike="noStrike">
                          <a:solidFill>
                            <a:srgbClr val="000000"/>
                          </a:solidFill>
                        </a:rPr>
                        <a:t>عشر</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766" name="Google Shape;766;p24"/>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767" name="Google Shape;767;p24"/>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768" name="Google Shape;768;p24"/>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769" name="Google Shape;769;p24"/>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770" name="Google Shape;770;p24"/>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771" name="Google Shape;771;p24"/>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772" name="Google Shape;772;p24"/>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773" name="Google Shape;773;p24"/>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774" name="Google Shape;774;p24"/>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775" name="Google Shape;775;p24"/>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776" name="Google Shape;776;p24"/>
          <p:cNvGrpSpPr/>
          <p:nvPr/>
        </p:nvGrpSpPr>
        <p:grpSpPr>
          <a:xfrm>
            <a:off x="0" y="0"/>
            <a:ext cx="7560059" cy="1428178"/>
            <a:chOff x="0" y="0"/>
            <a:chExt cx="10080079" cy="1904238"/>
          </a:xfrm>
        </p:grpSpPr>
        <p:sp>
          <p:nvSpPr>
            <p:cNvPr id="777" name="Google Shape;777;p24"/>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778" name="Google Shape;778;p24"/>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779" name="Google Shape;779;p24"/>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780" name="Google Shape;780;p24"/>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781" name="Google Shape;781;p24"/>
          <p:cNvGrpSpPr/>
          <p:nvPr/>
        </p:nvGrpSpPr>
        <p:grpSpPr>
          <a:xfrm>
            <a:off x="1040968" y="9999902"/>
            <a:ext cx="6717547" cy="715519"/>
            <a:chOff x="-1820" y="-141750"/>
            <a:chExt cx="8956729" cy="954025"/>
          </a:xfrm>
        </p:grpSpPr>
        <p:grpSp>
          <p:nvGrpSpPr>
            <p:cNvPr id="782" name="Google Shape;782;p24"/>
            <p:cNvGrpSpPr/>
            <p:nvPr/>
          </p:nvGrpSpPr>
          <p:grpSpPr>
            <a:xfrm>
              <a:off x="0" y="-141750"/>
              <a:ext cx="8954909" cy="922797"/>
              <a:chOff x="0" y="-38100"/>
              <a:chExt cx="2406928" cy="248032"/>
            </a:xfrm>
          </p:grpSpPr>
          <p:sp>
            <p:nvSpPr>
              <p:cNvPr id="783" name="Google Shape;783;p24"/>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4" name="Google Shape;784;p24"/>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785" name="Google Shape;785;p24"/>
            <p:cNvGrpSpPr/>
            <p:nvPr/>
          </p:nvGrpSpPr>
          <p:grpSpPr>
            <a:xfrm>
              <a:off x="-1820" y="-4"/>
              <a:ext cx="815912" cy="812279"/>
              <a:chOff x="-33258" y="-75"/>
              <a:chExt cx="14906544" cy="14840178"/>
            </a:xfrm>
          </p:grpSpPr>
          <p:sp>
            <p:nvSpPr>
              <p:cNvPr id="786" name="Google Shape;786;p24"/>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7" name="Google Shape;787;p24"/>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88" name="Google Shape;788;p24"/>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89" name="Google Shape;789;p24"/>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790" name="Google Shape;790;p24"/>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graphicFrame>
        <p:nvGraphicFramePr>
          <p:cNvPr id="795" name="Google Shape;795;p25"/>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١٨ - ٧ - ١٤٤٨ هـ      إلى     ٢٢ - ٧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الثامن </a:t>
                      </a:r>
                      <a:r>
                        <a:rPr b="1" lang="ar-EG" sz="1200" u="none" cap="none" strike="noStrike">
                          <a:solidFill>
                            <a:srgbClr val="000000"/>
                          </a:solidFill>
                        </a:rPr>
                        <a:t>عشر</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796" name="Google Shape;796;p25"/>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797" name="Google Shape;797;p25"/>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798" name="Google Shape;798;p25"/>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799" name="Google Shape;799;p25"/>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800" name="Google Shape;800;p25"/>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801" name="Google Shape;801;p25"/>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802" name="Google Shape;802;p25"/>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803" name="Google Shape;803;p25"/>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804" name="Google Shape;804;p25"/>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805" name="Google Shape;805;p25"/>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806" name="Google Shape;806;p25"/>
          <p:cNvGrpSpPr/>
          <p:nvPr/>
        </p:nvGrpSpPr>
        <p:grpSpPr>
          <a:xfrm>
            <a:off x="0" y="0"/>
            <a:ext cx="7560059" cy="1428178"/>
            <a:chOff x="0" y="0"/>
            <a:chExt cx="10080079" cy="1904238"/>
          </a:xfrm>
        </p:grpSpPr>
        <p:sp>
          <p:nvSpPr>
            <p:cNvPr id="807" name="Google Shape;807;p25"/>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808" name="Google Shape;808;p25"/>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809" name="Google Shape;809;p25"/>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810" name="Google Shape;810;p25"/>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811" name="Google Shape;811;p25"/>
          <p:cNvGrpSpPr/>
          <p:nvPr/>
        </p:nvGrpSpPr>
        <p:grpSpPr>
          <a:xfrm>
            <a:off x="1040968" y="9999902"/>
            <a:ext cx="6717547" cy="715519"/>
            <a:chOff x="-1820" y="-141750"/>
            <a:chExt cx="8956729" cy="954025"/>
          </a:xfrm>
        </p:grpSpPr>
        <p:grpSp>
          <p:nvGrpSpPr>
            <p:cNvPr id="812" name="Google Shape;812;p25"/>
            <p:cNvGrpSpPr/>
            <p:nvPr/>
          </p:nvGrpSpPr>
          <p:grpSpPr>
            <a:xfrm>
              <a:off x="0" y="-141750"/>
              <a:ext cx="8954909" cy="922797"/>
              <a:chOff x="0" y="-38100"/>
              <a:chExt cx="2406928" cy="248032"/>
            </a:xfrm>
          </p:grpSpPr>
          <p:sp>
            <p:nvSpPr>
              <p:cNvPr id="813" name="Google Shape;813;p25"/>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4" name="Google Shape;814;p25"/>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815" name="Google Shape;815;p25"/>
            <p:cNvGrpSpPr/>
            <p:nvPr/>
          </p:nvGrpSpPr>
          <p:grpSpPr>
            <a:xfrm>
              <a:off x="-1820" y="-4"/>
              <a:ext cx="815912" cy="812279"/>
              <a:chOff x="-33258" y="-75"/>
              <a:chExt cx="14906544" cy="14840178"/>
            </a:xfrm>
          </p:grpSpPr>
          <p:sp>
            <p:nvSpPr>
              <p:cNvPr id="816" name="Google Shape;816;p25"/>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7" name="Google Shape;817;p25"/>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8" name="Google Shape;818;p25"/>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5">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19" name="Google Shape;819;p25"/>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820" name="Google Shape;820;p25"/>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graphicFrame>
        <p:nvGraphicFramePr>
          <p:cNvPr id="825" name="Google Shape;825;p26"/>
          <p:cNvGraphicFramePr/>
          <p:nvPr/>
        </p:nvGraphicFramePr>
        <p:xfrm>
          <a:off x="656675" y="1469425"/>
          <a:ext cx="3000000" cy="3000000"/>
        </p:xfrm>
        <a:graphic>
          <a:graphicData uri="http://schemas.openxmlformats.org/drawingml/2006/table">
            <a:tbl>
              <a:tblPr>
                <a:noFill/>
                <a:tableStyleId>{CEE11E04-F3EF-4AB8-8B89-2E38691E5E63}</a:tableStyleId>
              </a:tblPr>
              <a:tblGrid>
                <a:gridCol w="2082225"/>
                <a:gridCol w="2044650"/>
                <a:gridCol w="2119825"/>
              </a:tblGrid>
              <a:tr h="189225">
                <a:tc gridSpan="2">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٢٥ - ٧ - ١٤٤٨ هـ     إلى     ٢٩ - ٧ - ١٤٤٨ هـ</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tcPr>
                </a:tc>
                <a:tc hMerge="1"/>
                <a:tc>
                  <a:txBody>
                    <a:bodyPr/>
                    <a:lstStyle/>
                    <a:p>
                      <a:pPr indent="0" lvl="0" marL="0" marR="0" rtl="1" algn="ctr">
                        <a:lnSpc>
                          <a:spcPct val="139916"/>
                        </a:lnSpc>
                        <a:spcBef>
                          <a:spcPts val="0"/>
                        </a:spcBef>
                        <a:spcAft>
                          <a:spcPts val="0"/>
                        </a:spcAft>
                        <a:buClr>
                          <a:srgbClr val="000000"/>
                        </a:buClr>
                        <a:buSzPts val="1200"/>
                        <a:buFont typeface="Arial"/>
                        <a:buNone/>
                      </a:pPr>
                      <a:r>
                        <a:rPr b="1" lang="ar-EG" sz="1200" u="none" cap="none" strike="noStrike">
                          <a:solidFill>
                            <a:srgbClr val="000000"/>
                          </a:solidFill>
                        </a:rPr>
                        <a:t>الأسبوع </a:t>
                      </a:r>
                      <a:r>
                        <a:rPr b="1" lang="ar-EG" sz="1200"/>
                        <a:t>التاسع </a:t>
                      </a:r>
                      <a:r>
                        <a:rPr b="1" lang="ar-EG" sz="1200" u="none" cap="none" strike="noStrike">
                          <a:solidFill>
                            <a:srgbClr val="000000"/>
                          </a:solidFill>
                        </a:rPr>
                        <a:t>عشر</a:t>
                      </a:r>
                      <a:endParaRPr sz="1100" u="none" cap="none" strike="noStrike"/>
                    </a:p>
                  </a:txBody>
                  <a:tcPr marT="0" marB="0" marR="0" marL="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826" name="Google Shape;826;p26"/>
          <p:cNvSpPr txBox="1"/>
          <p:nvPr/>
        </p:nvSpPr>
        <p:spPr>
          <a:xfrm>
            <a:off x="3596288"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827" name="Google Shape;827;p26"/>
          <p:cNvSpPr txBox="1"/>
          <p:nvPr/>
        </p:nvSpPr>
        <p:spPr>
          <a:xfrm>
            <a:off x="5533092" y="5527110"/>
            <a:ext cx="14764" cy="106289"/>
          </a:xfrm>
          <a:prstGeom prst="rect">
            <a:avLst/>
          </a:prstGeom>
          <a:noFill/>
          <a:ln>
            <a:noFill/>
          </a:ln>
        </p:spPr>
        <p:txBody>
          <a:bodyPr anchorCtr="0" anchor="t" bIns="0" lIns="0" spcFirstLastPara="1" rIns="0" wrap="square" tIns="0">
            <a:spAutoFit/>
          </a:bodyPr>
          <a:lstStyle/>
          <a:p>
            <a:pPr indent="0" lvl="0" marL="0" marR="0" rtl="0" algn="l">
              <a:lnSpc>
                <a:spcPct val="175103"/>
              </a:lnSpc>
              <a:spcBef>
                <a:spcPts val="0"/>
              </a:spcBef>
              <a:spcAft>
                <a:spcPts val="0"/>
              </a:spcAft>
              <a:buClr>
                <a:srgbClr val="000000"/>
              </a:buClr>
              <a:buSzPts val="482"/>
              <a:buFont typeface="Arial"/>
              <a:buNone/>
            </a:pPr>
            <a:r>
              <a:rPr b="0" i="0" lang="ar-EG" sz="482" u="none" cap="none" strike="noStrike">
                <a:solidFill>
                  <a:srgbClr val="6D6D71"/>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828" name="Google Shape;828;p26"/>
          <p:cNvSpPr txBox="1"/>
          <p:nvPr/>
        </p:nvSpPr>
        <p:spPr>
          <a:xfrm>
            <a:off x="7093553" y="4779855"/>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829" name="Google Shape;829;p26"/>
          <p:cNvSpPr txBox="1"/>
          <p:nvPr/>
        </p:nvSpPr>
        <p:spPr>
          <a:xfrm>
            <a:off x="7093553" y="6241599"/>
            <a:ext cx="14764" cy="144389"/>
          </a:xfrm>
          <a:prstGeom prst="rect">
            <a:avLst/>
          </a:prstGeom>
          <a:noFill/>
          <a:ln>
            <a:noFill/>
          </a:ln>
        </p:spPr>
        <p:txBody>
          <a:bodyPr anchorCtr="0" anchor="t" bIns="0" lIns="0" spcFirstLastPara="1" rIns="0" wrap="square" tIns="0">
            <a:spAutoFit/>
          </a:bodyPr>
          <a:lstStyle/>
          <a:p>
            <a:pPr indent="0" lvl="0" marL="0" marR="0" rtl="0" algn="l">
              <a:lnSpc>
                <a:spcPct val="250207"/>
              </a:lnSpc>
              <a:spcBef>
                <a:spcPts val="0"/>
              </a:spcBef>
              <a:spcAft>
                <a:spcPts val="0"/>
              </a:spcAft>
              <a:buClr>
                <a:srgbClr val="000000"/>
              </a:buClr>
              <a:buSzPts val="482"/>
              <a:buFont typeface="Arial"/>
              <a:buNone/>
            </a:pPr>
            <a:r>
              <a:rPr b="0" i="0" lang="ar-EG" sz="482" u="none" cap="none" strike="noStrike">
                <a:solidFill>
                  <a:srgbClr val="FFFFFF"/>
                </a:solidFill>
                <a:latin typeface="Arimo"/>
                <a:ea typeface="Arimo"/>
                <a:cs typeface="Arimo"/>
                <a:sym typeface="Arimo"/>
              </a:rPr>
              <a:t> </a:t>
            </a:r>
            <a:endParaRPr b="0" i="0" sz="1400" u="none" cap="none" strike="noStrike">
              <a:solidFill>
                <a:srgbClr val="000000"/>
              </a:solidFill>
              <a:latin typeface="Arial"/>
              <a:ea typeface="Arial"/>
              <a:cs typeface="Arial"/>
              <a:sym typeface="Arial"/>
            </a:endParaRPr>
          </a:p>
        </p:txBody>
      </p:sp>
      <p:sp>
        <p:nvSpPr>
          <p:cNvPr id="830" name="Google Shape;830;p26"/>
          <p:cNvSpPr txBox="1"/>
          <p:nvPr/>
        </p:nvSpPr>
        <p:spPr>
          <a:xfrm>
            <a:off x="874328" y="4077510"/>
            <a:ext cx="24394" cy="296761"/>
          </a:xfrm>
          <a:prstGeom prst="rect">
            <a:avLst/>
          </a:prstGeom>
          <a:noFill/>
          <a:ln>
            <a:noFill/>
          </a:ln>
        </p:spPr>
        <p:txBody>
          <a:bodyPr anchorCtr="0" anchor="t" bIns="0" lIns="0" spcFirstLastPara="1" rIns="0" wrap="square" tIns="0">
            <a:spAutoFit/>
          </a:bodyPr>
          <a:lstStyle/>
          <a:p>
            <a:pPr indent="0" lvl="0" marL="0" marR="0" rtl="0" algn="just">
              <a:lnSpc>
                <a:spcPct val="250207"/>
              </a:lnSpc>
              <a:spcBef>
                <a:spcPts val="0"/>
              </a:spcBef>
              <a:spcAft>
                <a:spcPts val="0"/>
              </a:spcAft>
              <a:buClr>
                <a:srgbClr val="000000"/>
              </a:buClr>
              <a:buSzPts val="482"/>
              <a:buFont typeface="Arial"/>
              <a:buNone/>
            </a:pPr>
            <a:r>
              <a:rPr b="0" i="0" lang="ar-EG" sz="482" u="none" cap="none" strike="noStrike">
                <a:solidFill>
                  <a:srgbClr val="6D6D71"/>
                </a:solidFill>
                <a:latin typeface="IBM Plex Sans"/>
                <a:ea typeface="IBM Plex Sans"/>
                <a:cs typeface="IBM Plex Sans"/>
                <a:sym typeface="IBM Plex Sans"/>
              </a:rPr>
              <a:t>• •</a:t>
            </a:r>
            <a:endParaRPr b="0" i="0" sz="1400" u="none" cap="none" strike="noStrike">
              <a:solidFill>
                <a:srgbClr val="000000"/>
              </a:solidFill>
              <a:latin typeface="Arial"/>
              <a:ea typeface="Arial"/>
              <a:cs typeface="Arial"/>
              <a:sym typeface="Arial"/>
            </a:endParaRPr>
          </a:p>
        </p:txBody>
      </p:sp>
      <p:graphicFrame>
        <p:nvGraphicFramePr>
          <p:cNvPr id="831" name="Google Shape;831;p26"/>
          <p:cNvGraphicFramePr/>
          <p:nvPr/>
        </p:nvGraphicFramePr>
        <p:xfrm>
          <a:off x="656675" y="1869475"/>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الأحد</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832" name="Google Shape;832;p26"/>
          <p:cNvGraphicFramePr/>
          <p:nvPr/>
        </p:nvGraphicFramePr>
        <p:xfrm>
          <a:off x="656646" y="350116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الإثنين</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833" name="Google Shape;833;p26"/>
          <p:cNvGraphicFramePr/>
          <p:nvPr/>
        </p:nvGraphicFramePr>
        <p:xfrm>
          <a:off x="656616" y="513286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الثلاثاء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834" name="Google Shape;834;p26"/>
          <p:cNvGraphicFramePr/>
          <p:nvPr/>
        </p:nvGraphicFramePr>
        <p:xfrm>
          <a:off x="656587" y="6764559"/>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الأربعاء</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aphicFrame>
        <p:nvGraphicFramePr>
          <p:cNvPr id="835" name="Google Shape;835;p26"/>
          <p:cNvGraphicFramePr/>
          <p:nvPr/>
        </p:nvGraphicFramePr>
        <p:xfrm>
          <a:off x="656557" y="8396254"/>
          <a:ext cx="3000000" cy="3000000"/>
        </p:xfrm>
        <a:graphic>
          <a:graphicData uri="http://schemas.openxmlformats.org/drawingml/2006/table">
            <a:tbl>
              <a:tblPr>
                <a:noFill/>
                <a:tableStyleId>{CEE11E04-F3EF-4AB8-8B89-2E38691E5E63}</a:tableStyleId>
              </a:tblPr>
              <a:tblGrid>
                <a:gridCol w="1779225"/>
                <a:gridCol w="826275"/>
                <a:gridCol w="2442250"/>
                <a:gridCol w="618150"/>
                <a:gridCol w="580800"/>
              </a:tblGrid>
              <a:tr h="511250">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المعلم المنفذ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مده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اسم البرنامج</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وقت التنفيذ</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c>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FFFFFF"/>
                          </a:solidFill>
                        </a:rPr>
                        <a:t>اليوم</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34998D"/>
                    </a:solidFill>
                  </a:tcPr>
                </a:tc>
              </a:tr>
              <a:tr h="32155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الاصطفاف</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CCE1E3"/>
                    </a:solidFill>
                  </a:tcPr>
                </a:tc>
                <a:tc rowSpan="3">
                  <a:txBody>
                    <a:bodyPr/>
                    <a:lstStyle/>
                    <a:p>
                      <a:pPr indent="0" lvl="0" marL="0" marR="0" rtl="1" algn="ctr">
                        <a:lnSpc>
                          <a:spcPct val="140036"/>
                        </a:lnSpc>
                        <a:spcBef>
                          <a:spcPts val="0"/>
                        </a:spcBef>
                        <a:spcAft>
                          <a:spcPts val="0"/>
                        </a:spcAft>
                        <a:buClr>
                          <a:srgbClr val="000000"/>
                        </a:buClr>
                        <a:buSzPts val="1099"/>
                        <a:buFont typeface="Arial"/>
                        <a:buNone/>
                      </a:pPr>
                      <a:r>
                        <a:rPr b="1" lang="ar-EG" sz="1099" u="none" cap="none" strike="noStrike">
                          <a:solidFill>
                            <a:srgbClr val="000000"/>
                          </a:solidFill>
                        </a:rPr>
                        <a:t>الخميس</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r>
              <a:tr h="318325">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t>الروتين اليومي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D9D5C9"/>
                    </a:solidFill>
                  </a:tcPr>
                </a:tc>
                <a:tc vMerge="1"/>
              </a:tr>
              <a:tr h="365000">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39909"/>
                        </a:lnSpc>
                        <a:spcBef>
                          <a:spcPts val="0"/>
                        </a:spcBef>
                        <a:spcAft>
                          <a:spcPts val="0"/>
                        </a:spcAft>
                        <a:buClr>
                          <a:srgbClr val="000000"/>
                        </a:buClr>
                        <a:buSzPts val="1100"/>
                        <a:buFont typeface="Arial"/>
                        <a:buNone/>
                      </a:pPr>
                      <a:r>
                        <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tcPr>
                </a:tc>
                <a:tc>
                  <a:txBody>
                    <a:bodyPr/>
                    <a:lstStyle/>
                    <a:p>
                      <a:pPr indent="0" lvl="0" marL="0" marR="0" rtl="1" algn="ctr">
                        <a:lnSpc>
                          <a:spcPct val="140000"/>
                        </a:lnSpc>
                        <a:spcBef>
                          <a:spcPts val="0"/>
                        </a:spcBef>
                        <a:spcAft>
                          <a:spcPts val="0"/>
                        </a:spcAft>
                        <a:buClr>
                          <a:srgbClr val="000000"/>
                        </a:buClr>
                        <a:buSzPts val="700"/>
                        <a:buFont typeface="Arial"/>
                        <a:buNone/>
                      </a:pPr>
                      <a:r>
                        <a:rPr b="1" lang="ar-EG" sz="700" u="none" cap="none" strike="noStrike">
                          <a:solidFill>
                            <a:srgbClr val="000000"/>
                          </a:solidFill>
                        </a:rPr>
                        <a:t>الصلاة</a:t>
                      </a:r>
                      <a:endParaRPr sz="1100" u="none" cap="none" strike="noStrike"/>
                    </a:p>
                  </a:txBody>
                  <a:tcPr marT="0" marB="0" marR="0" marL="0" anchor="ctr">
                    <a:lnL cap="flat" cmpd="sng" w="19050">
                      <a:solidFill>
                        <a:srgbClr val="003945"/>
                      </a:solidFill>
                      <a:prstDash val="solid"/>
                      <a:round/>
                      <a:headEnd len="sm" w="sm" type="none"/>
                      <a:tailEnd len="sm" w="sm" type="none"/>
                    </a:lnL>
                    <a:lnR cap="flat" cmpd="sng" w="19050">
                      <a:solidFill>
                        <a:srgbClr val="003945"/>
                      </a:solidFill>
                      <a:prstDash val="solid"/>
                      <a:round/>
                      <a:headEnd len="sm" w="sm" type="none"/>
                      <a:tailEnd len="sm" w="sm" type="none"/>
                    </a:lnR>
                    <a:lnT cap="flat" cmpd="sng" w="19050">
                      <a:solidFill>
                        <a:srgbClr val="003945"/>
                      </a:solidFill>
                      <a:prstDash val="solid"/>
                      <a:round/>
                      <a:headEnd len="sm" w="sm" type="none"/>
                      <a:tailEnd len="sm" w="sm" type="none"/>
                    </a:lnT>
                    <a:lnB cap="flat" cmpd="sng" w="19050">
                      <a:solidFill>
                        <a:srgbClr val="003945"/>
                      </a:solidFill>
                      <a:prstDash val="solid"/>
                      <a:round/>
                      <a:headEnd len="sm" w="sm" type="none"/>
                      <a:tailEnd len="sm" w="sm" type="none"/>
                    </a:lnB>
                    <a:solidFill>
                      <a:srgbClr val="A6A6A6"/>
                    </a:solidFill>
                  </a:tcPr>
                </a:tc>
                <a:tc vMerge="1"/>
              </a:tr>
            </a:tbl>
          </a:graphicData>
        </a:graphic>
      </p:graphicFrame>
      <p:grpSp>
        <p:nvGrpSpPr>
          <p:cNvPr id="836" name="Google Shape;836;p26"/>
          <p:cNvGrpSpPr/>
          <p:nvPr/>
        </p:nvGrpSpPr>
        <p:grpSpPr>
          <a:xfrm>
            <a:off x="0" y="0"/>
            <a:ext cx="7560059" cy="1428178"/>
            <a:chOff x="0" y="0"/>
            <a:chExt cx="10080079" cy="1904238"/>
          </a:xfrm>
        </p:grpSpPr>
        <p:sp>
          <p:nvSpPr>
            <p:cNvPr id="837" name="Google Shape;837;p26"/>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3">
                <a:alphaModFix/>
              </a:blip>
              <a:stretch>
                <a:fillRect b="0" l="0" r="0" t="0"/>
              </a:stretch>
            </a:blipFill>
            <a:ln>
              <a:noFill/>
            </a:ln>
          </p:spPr>
        </p:sp>
        <p:sp>
          <p:nvSpPr>
            <p:cNvPr id="838" name="Google Shape;838;p26"/>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4">
                <a:alphaModFix/>
              </a:blip>
              <a:stretch>
                <a:fillRect b="0" l="0" r="0" t="0"/>
              </a:stretch>
            </a:blipFill>
            <a:ln>
              <a:noFill/>
            </a:ln>
          </p:spPr>
        </p:sp>
        <p:sp>
          <p:nvSpPr>
            <p:cNvPr id="839" name="Google Shape;839;p26"/>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840" name="Google Shape;840;p26"/>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841" name="Google Shape;841;p26"/>
          <p:cNvGrpSpPr/>
          <p:nvPr/>
        </p:nvGrpSpPr>
        <p:grpSpPr>
          <a:xfrm>
            <a:off x="0" y="0"/>
            <a:ext cx="1803904" cy="1831375"/>
            <a:chOff x="0" y="0"/>
            <a:chExt cx="2405205" cy="2441833"/>
          </a:xfrm>
        </p:grpSpPr>
        <p:sp>
          <p:nvSpPr>
            <p:cNvPr id="842" name="Google Shape;842;p26"/>
            <p:cNvSpPr/>
            <p:nvPr/>
          </p:nvSpPr>
          <p:spPr>
            <a:xfrm>
              <a:off x="0" y="0"/>
              <a:ext cx="2405205" cy="2441833"/>
            </a:xfrm>
            <a:custGeom>
              <a:rect b="b" l="l" r="r" t="t"/>
              <a:pathLst>
                <a:path extrusionOk="0" h="2441833" w="2405205">
                  <a:moveTo>
                    <a:pt x="0" y="0"/>
                  </a:moveTo>
                  <a:lnTo>
                    <a:pt x="2405205" y="0"/>
                  </a:lnTo>
                  <a:lnTo>
                    <a:pt x="2405205" y="2441833"/>
                  </a:lnTo>
                  <a:lnTo>
                    <a:pt x="0" y="2441833"/>
                  </a:lnTo>
                  <a:lnTo>
                    <a:pt x="0" y="0"/>
                  </a:lnTo>
                  <a:close/>
                </a:path>
              </a:pathLst>
            </a:custGeom>
            <a:blipFill rotWithShape="1">
              <a:blip r:embed="rId5">
                <a:alphaModFix/>
              </a:blip>
              <a:stretch>
                <a:fillRect b="0" l="0" r="0" t="0"/>
              </a:stretch>
            </a:blipFill>
            <a:ln>
              <a:noFill/>
            </a:ln>
          </p:spPr>
        </p:sp>
        <p:sp>
          <p:nvSpPr>
            <p:cNvPr id="843" name="Google Shape;843;p26"/>
            <p:cNvSpPr txBox="1"/>
            <p:nvPr/>
          </p:nvSpPr>
          <p:spPr>
            <a:xfrm>
              <a:off x="185947" y="684341"/>
              <a:ext cx="2033400" cy="872100"/>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اختبارات نهاية الفصل الدراسي الاول</a:t>
              </a:r>
              <a:endParaRPr b="0" i="0" sz="1400" u="none" cap="none" strike="noStrike">
                <a:solidFill>
                  <a:srgbClr val="000000"/>
                </a:solidFill>
                <a:latin typeface="Arial"/>
                <a:ea typeface="Arial"/>
                <a:cs typeface="Arial"/>
                <a:sym typeface="Arial"/>
              </a:endParaRPr>
            </a:p>
          </p:txBody>
        </p:sp>
      </p:grpSp>
      <p:grpSp>
        <p:nvGrpSpPr>
          <p:cNvPr id="844" name="Google Shape;844;p26"/>
          <p:cNvGrpSpPr/>
          <p:nvPr/>
        </p:nvGrpSpPr>
        <p:grpSpPr>
          <a:xfrm>
            <a:off x="1040968" y="9999902"/>
            <a:ext cx="6717547" cy="715519"/>
            <a:chOff x="-1820" y="-141750"/>
            <a:chExt cx="8956729" cy="954025"/>
          </a:xfrm>
        </p:grpSpPr>
        <p:grpSp>
          <p:nvGrpSpPr>
            <p:cNvPr id="845" name="Google Shape;845;p26"/>
            <p:cNvGrpSpPr/>
            <p:nvPr/>
          </p:nvGrpSpPr>
          <p:grpSpPr>
            <a:xfrm>
              <a:off x="0" y="-141750"/>
              <a:ext cx="8954909" cy="922797"/>
              <a:chOff x="0" y="-38100"/>
              <a:chExt cx="2406928" cy="248032"/>
            </a:xfrm>
          </p:grpSpPr>
          <p:sp>
            <p:nvSpPr>
              <p:cNvPr id="846" name="Google Shape;846;p26"/>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7" name="Google Shape;847;p26"/>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848" name="Google Shape;848;p26"/>
            <p:cNvGrpSpPr/>
            <p:nvPr/>
          </p:nvGrpSpPr>
          <p:grpSpPr>
            <a:xfrm>
              <a:off x="-1820" y="-4"/>
              <a:ext cx="815912" cy="812279"/>
              <a:chOff x="-33258" y="-75"/>
              <a:chExt cx="14906544" cy="14840178"/>
            </a:xfrm>
          </p:grpSpPr>
          <p:sp>
            <p:nvSpPr>
              <p:cNvPr id="849" name="Google Shape;849;p26"/>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0" name="Google Shape;850;p26"/>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1" name="Google Shape;851;p26"/>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6">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52" name="Google Shape;852;p26"/>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853" name="Google Shape;853;p26"/>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graphicFrame>
        <p:nvGraphicFramePr>
          <p:cNvPr id="858" name="Google Shape;858;p27"/>
          <p:cNvGraphicFramePr/>
          <p:nvPr/>
        </p:nvGraphicFramePr>
        <p:xfrm>
          <a:off x="714829" y="2288038"/>
          <a:ext cx="3000000" cy="3000000"/>
        </p:xfrm>
        <a:graphic>
          <a:graphicData uri="http://schemas.openxmlformats.org/drawingml/2006/table">
            <a:tbl>
              <a:tblPr>
                <a:noFill/>
                <a:tableStyleId>{CEE11E04-F3EF-4AB8-8B89-2E38691E5E63}</a:tableStyleId>
              </a:tblPr>
              <a:tblGrid>
                <a:gridCol w="6048000"/>
              </a:tblGrid>
              <a:tr h="714375">
                <a:tc>
                  <a:txBody>
                    <a:bodyPr/>
                    <a:lstStyle/>
                    <a:p>
                      <a:pPr indent="0" lvl="0" marL="0" marR="0" rtl="0" algn="ctr">
                        <a:lnSpc>
                          <a:spcPct val="114545"/>
                        </a:lnSpc>
                        <a:spcBef>
                          <a:spcPts val="0"/>
                        </a:spcBef>
                        <a:spcAft>
                          <a:spcPts val="0"/>
                        </a:spcAft>
                        <a:buClr>
                          <a:srgbClr val="000000"/>
                        </a:buClr>
                        <a:buSzPts val="1100"/>
                        <a:buFont typeface="Arial"/>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r h="4399775">
                <a:tc>
                  <a:txBody>
                    <a:bodyPr/>
                    <a:lstStyle/>
                    <a:p>
                      <a:pPr indent="0" lvl="0" marL="0" marR="0" rtl="0" algn="ctr">
                        <a:lnSpc>
                          <a:spcPct val="114545"/>
                        </a:lnSpc>
                        <a:spcBef>
                          <a:spcPts val="0"/>
                        </a:spcBef>
                        <a:spcAft>
                          <a:spcPts val="0"/>
                        </a:spcAft>
                        <a:buClr>
                          <a:srgbClr val="000000"/>
                        </a:buClr>
                        <a:buSzPts val="1100"/>
                        <a:buFont typeface="Arial"/>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r h="1470400">
                <a:tc>
                  <a:txBody>
                    <a:bodyPr/>
                    <a:lstStyle/>
                    <a:p>
                      <a:pPr indent="0" lvl="0" marL="0" marR="0" rtl="0" algn="ctr">
                        <a:lnSpc>
                          <a:spcPct val="114545"/>
                        </a:lnSpc>
                        <a:spcBef>
                          <a:spcPts val="0"/>
                        </a:spcBef>
                        <a:spcAft>
                          <a:spcPts val="0"/>
                        </a:spcAft>
                        <a:buClr>
                          <a:srgbClr val="000000"/>
                        </a:buClr>
                        <a:buSzPts val="1100"/>
                        <a:buFont typeface="Arial"/>
                        <a:buNone/>
                      </a:pPr>
                      <a:r>
                        <a:t/>
                      </a:r>
                      <a:endParaRPr sz="1100" u="none" cap="none" strike="noStrike"/>
                    </a:p>
                  </a:txBody>
                  <a:tcPr marT="114300" marB="114300" marR="114300" marL="114300" anchor="ctr">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CCE2E3"/>
                    </a:solidFill>
                  </a:tcPr>
                </a:tc>
              </a:tr>
            </a:tbl>
          </a:graphicData>
        </a:graphic>
      </p:graphicFrame>
      <p:sp>
        <p:nvSpPr>
          <p:cNvPr id="859" name="Google Shape;859;p27"/>
          <p:cNvSpPr/>
          <p:nvPr/>
        </p:nvSpPr>
        <p:spPr>
          <a:xfrm>
            <a:off x="1137199" y="3178304"/>
            <a:ext cx="5286258" cy="3950420"/>
          </a:xfrm>
          <a:custGeom>
            <a:rect b="b" l="l" r="r" t="t"/>
            <a:pathLst>
              <a:path extrusionOk="0" h="3950420" w="5286258">
                <a:moveTo>
                  <a:pt x="0" y="0"/>
                </a:moveTo>
                <a:lnTo>
                  <a:pt x="5286258" y="0"/>
                </a:lnTo>
                <a:lnTo>
                  <a:pt x="5286258" y="3950420"/>
                </a:lnTo>
                <a:lnTo>
                  <a:pt x="0" y="3950420"/>
                </a:lnTo>
                <a:lnTo>
                  <a:pt x="0" y="0"/>
                </a:lnTo>
                <a:close/>
              </a:path>
            </a:pathLst>
          </a:custGeom>
          <a:blipFill rotWithShape="1">
            <a:blip r:embed="rId3">
              <a:alphaModFix/>
            </a:blip>
            <a:stretch>
              <a:fillRect b="-24446" l="0" r="0" t="-6646"/>
            </a:stretch>
          </a:blipFill>
          <a:ln>
            <a:noFill/>
          </a:ln>
        </p:spPr>
      </p:sp>
      <p:sp>
        <p:nvSpPr>
          <p:cNvPr id="860" name="Google Shape;860;p27"/>
          <p:cNvSpPr txBox="1"/>
          <p:nvPr/>
        </p:nvSpPr>
        <p:spPr>
          <a:xfrm>
            <a:off x="894313" y="2390022"/>
            <a:ext cx="5771400" cy="471300"/>
          </a:xfrm>
          <a:prstGeom prst="rect">
            <a:avLst/>
          </a:prstGeom>
          <a:noFill/>
          <a:ln>
            <a:noFill/>
          </a:ln>
        </p:spPr>
        <p:txBody>
          <a:bodyPr anchorCtr="0" anchor="t" bIns="0" lIns="0" spcFirstLastPara="1" rIns="0" wrap="square" tIns="0">
            <a:spAutoFit/>
          </a:bodyPr>
          <a:lstStyle/>
          <a:p>
            <a:pPr indent="0" lvl="0" marL="0" marR="0" rtl="1" algn="ctr">
              <a:lnSpc>
                <a:spcPct val="139954"/>
              </a:lnSpc>
              <a:spcBef>
                <a:spcPts val="0"/>
              </a:spcBef>
              <a:spcAft>
                <a:spcPts val="0"/>
              </a:spcAft>
              <a:buClr>
                <a:srgbClr val="000000"/>
              </a:buClr>
              <a:buSzPts val="2200"/>
              <a:buFont typeface="Arial"/>
              <a:buNone/>
            </a:pPr>
            <a:r>
              <a:rPr b="1" i="0" lang="ar-EG" sz="2200" u="none" cap="none" strike="noStrike">
                <a:solidFill>
                  <a:srgbClr val="000000"/>
                </a:solidFill>
                <a:latin typeface="Arial"/>
                <a:ea typeface="Arial"/>
                <a:cs typeface="Arial"/>
                <a:sym typeface="Arial"/>
              </a:rPr>
              <a:t>من ٣٠ / ٧ / ١٤٤٨ هـ  إلى  ٨ / ٨ / ١٤٤٨ هـ</a:t>
            </a:r>
            <a:endParaRPr b="0" i="0" sz="1400" u="none" cap="none" strike="noStrike">
              <a:solidFill>
                <a:srgbClr val="000000"/>
              </a:solidFill>
              <a:latin typeface="Arial"/>
              <a:ea typeface="Arial"/>
              <a:cs typeface="Arial"/>
              <a:sym typeface="Arial"/>
            </a:endParaRPr>
          </a:p>
        </p:txBody>
      </p:sp>
      <p:sp>
        <p:nvSpPr>
          <p:cNvPr id="861" name="Google Shape;861;p27"/>
          <p:cNvSpPr txBox="1"/>
          <p:nvPr/>
        </p:nvSpPr>
        <p:spPr>
          <a:xfrm>
            <a:off x="714829" y="3853750"/>
            <a:ext cx="6048000" cy="2366700"/>
          </a:xfrm>
          <a:prstGeom prst="rect">
            <a:avLst/>
          </a:prstGeom>
          <a:noFill/>
          <a:ln>
            <a:noFill/>
          </a:ln>
        </p:spPr>
        <p:txBody>
          <a:bodyPr anchorCtr="0" anchor="t" bIns="0" lIns="0" spcFirstLastPara="1" rIns="0" wrap="square" tIns="0">
            <a:spAutoFit/>
          </a:bodyPr>
          <a:lstStyle/>
          <a:p>
            <a:pPr indent="0" lvl="0" marL="0" marR="0" rtl="1" algn="ctr">
              <a:lnSpc>
                <a:spcPct val="140007"/>
              </a:lnSpc>
              <a:spcBef>
                <a:spcPts val="0"/>
              </a:spcBef>
              <a:spcAft>
                <a:spcPts val="0"/>
              </a:spcAft>
              <a:buClr>
                <a:srgbClr val="000000"/>
              </a:buClr>
              <a:buSzPts val="5499"/>
              <a:buFont typeface="Arial"/>
              <a:buNone/>
            </a:pPr>
            <a:r>
              <a:rPr b="1" i="0" lang="ar-EG" sz="5499" u="none" cap="none" strike="noStrike">
                <a:solidFill>
                  <a:srgbClr val="000000"/>
                </a:solidFill>
                <a:latin typeface="Arial"/>
                <a:ea typeface="Arial"/>
                <a:cs typeface="Arial"/>
                <a:sym typeface="Arial"/>
              </a:rPr>
              <a:t>إجازة منتصف العام الدراسي ١٤٤٨ هـ</a:t>
            </a:r>
            <a:endParaRPr b="0" i="0" sz="1400" u="none" cap="none" strike="noStrike">
              <a:solidFill>
                <a:srgbClr val="000000"/>
              </a:solidFill>
              <a:latin typeface="Arial"/>
              <a:ea typeface="Arial"/>
              <a:cs typeface="Arial"/>
              <a:sym typeface="Arial"/>
            </a:endParaRPr>
          </a:p>
        </p:txBody>
      </p:sp>
      <p:sp>
        <p:nvSpPr>
          <p:cNvPr id="862" name="Google Shape;862;p27"/>
          <p:cNvSpPr txBox="1"/>
          <p:nvPr/>
        </p:nvSpPr>
        <p:spPr>
          <a:xfrm>
            <a:off x="852886" y="7586769"/>
            <a:ext cx="5854200" cy="1385400"/>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Clr>
                <a:srgbClr val="000000"/>
              </a:buClr>
              <a:buSzPts val="3200"/>
              <a:buFont typeface="Arial"/>
              <a:buNone/>
            </a:pPr>
            <a:r>
              <a:rPr b="1" i="0" lang="ar-EG" sz="3200" u="none" cap="none" strike="noStrike">
                <a:solidFill>
                  <a:srgbClr val="000000"/>
                </a:solidFill>
                <a:latin typeface="Arial"/>
                <a:ea typeface="Arial"/>
                <a:cs typeface="Arial"/>
                <a:sym typeface="Arial"/>
              </a:rPr>
              <a:t>يبدأ الفصل الدراسي الثاني</a:t>
            </a:r>
            <a:endParaRPr b="0" i="0" sz="1400" u="none" cap="none" strike="noStrike">
              <a:solidFill>
                <a:srgbClr val="000000"/>
              </a:solidFill>
              <a:latin typeface="Arial"/>
              <a:ea typeface="Arial"/>
              <a:cs typeface="Arial"/>
              <a:sym typeface="Arial"/>
            </a:endParaRPr>
          </a:p>
          <a:p>
            <a:pPr indent="0" lvl="0" marL="0" marR="0" rtl="1" algn="ctr">
              <a:lnSpc>
                <a:spcPct val="140000"/>
              </a:lnSpc>
              <a:spcBef>
                <a:spcPts val="0"/>
              </a:spcBef>
              <a:spcAft>
                <a:spcPts val="0"/>
              </a:spcAft>
              <a:buClr>
                <a:srgbClr val="000000"/>
              </a:buClr>
              <a:buSzPts val="3200"/>
              <a:buFont typeface="Arial"/>
              <a:buNone/>
            </a:pPr>
            <a:r>
              <a:rPr b="1" i="0" lang="ar-EG" sz="3200" u="none" cap="none" strike="noStrike">
                <a:solidFill>
                  <a:srgbClr val="000000"/>
                </a:solidFill>
                <a:latin typeface="Arial"/>
                <a:ea typeface="Arial"/>
                <a:cs typeface="Arial"/>
                <a:sym typeface="Arial"/>
              </a:rPr>
              <a:t>٩ / ٨ / ١٤٤٨ هـ</a:t>
            </a:r>
            <a:endParaRPr b="0" i="0" sz="1400" u="none" cap="none" strike="noStrike">
              <a:solidFill>
                <a:srgbClr val="000000"/>
              </a:solidFill>
              <a:latin typeface="Arial"/>
              <a:ea typeface="Arial"/>
              <a:cs typeface="Arial"/>
              <a:sym typeface="Arial"/>
            </a:endParaRPr>
          </a:p>
        </p:txBody>
      </p:sp>
      <p:grpSp>
        <p:nvGrpSpPr>
          <p:cNvPr id="863" name="Google Shape;863;p27"/>
          <p:cNvGrpSpPr/>
          <p:nvPr/>
        </p:nvGrpSpPr>
        <p:grpSpPr>
          <a:xfrm>
            <a:off x="0" y="0"/>
            <a:ext cx="7560059" cy="1428178"/>
            <a:chOff x="0" y="0"/>
            <a:chExt cx="10080079" cy="1904238"/>
          </a:xfrm>
        </p:grpSpPr>
        <p:sp>
          <p:nvSpPr>
            <p:cNvPr id="864" name="Google Shape;864;p27"/>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4">
                <a:alphaModFix/>
              </a:blip>
              <a:stretch>
                <a:fillRect b="0" l="0" r="0" t="0"/>
              </a:stretch>
            </a:blipFill>
            <a:ln>
              <a:noFill/>
            </a:ln>
          </p:spPr>
        </p:sp>
        <p:sp>
          <p:nvSpPr>
            <p:cNvPr id="865" name="Google Shape;865;p27"/>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5">
                <a:alphaModFix/>
              </a:blip>
              <a:stretch>
                <a:fillRect b="0" l="0" r="0" t="0"/>
              </a:stretch>
            </a:blipFill>
            <a:ln>
              <a:noFill/>
            </a:ln>
          </p:spPr>
        </p:sp>
        <p:sp>
          <p:nvSpPr>
            <p:cNvPr id="866" name="Google Shape;866;p27"/>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9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867" name="Google Shape;867;p27"/>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grpSp>
        <p:nvGrpSpPr>
          <p:cNvPr id="868" name="Google Shape;868;p27"/>
          <p:cNvGrpSpPr/>
          <p:nvPr/>
        </p:nvGrpSpPr>
        <p:grpSpPr>
          <a:xfrm>
            <a:off x="1040968" y="9999902"/>
            <a:ext cx="6717547" cy="715519"/>
            <a:chOff x="-1820" y="-141750"/>
            <a:chExt cx="8956729" cy="954025"/>
          </a:xfrm>
        </p:grpSpPr>
        <p:grpSp>
          <p:nvGrpSpPr>
            <p:cNvPr id="869" name="Google Shape;869;p27"/>
            <p:cNvGrpSpPr/>
            <p:nvPr/>
          </p:nvGrpSpPr>
          <p:grpSpPr>
            <a:xfrm>
              <a:off x="0" y="-141750"/>
              <a:ext cx="8954909" cy="922797"/>
              <a:chOff x="0" y="-38100"/>
              <a:chExt cx="2406928" cy="248032"/>
            </a:xfrm>
          </p:grpSpPr>
          <p:sp>
            <p:nvSpPr>
              <p:cNvPr id="870" name="Google Shape;870;p27"/>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1" name="Google Shape;871;p27"/>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872" name="Google Shape;872;p27"/>
            <p:cNvGrpSpPr/>
            <p:nvPr/>
          </p:nvGrpSpPr>
          <p:grpSpPr>
            <a:xfrm>
              <a:off x="-1820" y="-4"/>
              <a:ext cx="815912" cy="812279"/>
              <a:chOff x="-33258" y="-75"/>
              <a:chExt cx="14906544" cy="14840178"/>
            </a:xfrm>
          </p:grpSpPr>
          <p:sp>
            <p:nvSpPr>
              <p:cNvPr id="873" name="Google Shape;873;p27"/>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4" name="Google Shape;874;p27"/>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5" name="Google Shape;875;p27"/>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6">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76" name="Google Shape;876;p27"/>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877" name="Google Shape;877;p27"/>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1" name="Shape 881"/>
        <p:cNvGrpSpPr/>
        <p:nvPr/>
      </p:nvGrpSpPr>
      <p:grpSpPr>
        <a:xfrm>
          <a:off x="0" y="0"/>
          <a:ext cx="0" cy="0"/>
          <a:chOff x="0" y="0"/>
          <a:chExt cx="0" cy="0"/>
        </a:xfrm>
      </p:grpSpPr>
      <p:sp>
        <p:nvSpPr>
          <p:cNvPr id="882" name="Google Shape;882;p28"/>
          <p:cNvSpPr txBox="1"/>
          <p:nvPr/>
        </p:nvSpPr>
        <p:spPr>
          <a:xfrm>
            <a:off x="420146" y="2713320"/>
            <a:ext cx="6698400" cy="5387400"/>
          </a:xfrm>
          <a:prstGeom prst="rect">
            <a:avLst/>
          </a:prstGeom>
          <a:noFill/>
          <a:ln>
            <a:noFill/>
          </a:ln>
        </p:spPr>
        <p:txBody>
          <a:bodyPr anchorCtr="0" anchor="t" bIns="0" lIns="0" spcFirstLastPara="1" rIns="0" wrap="square" tIns="0">
            <a:spAutoFit/>
          </a:bodyPr>
          <a:lstStyle/>
          <a:p>
            <a:pPr indent="0" lvl="0" marL="0" marR="0" rtl="1" algn="ctr">
              <a:lnSpc>
                <a:spcPct val="171454"/>
              </a:lnSpc>
              <a:spcBef>
                <a:spcPts val="0"/>
              </a:spcBef>
              <a:spcAft>
                <a:spcPts val="0"/>
              </a:spcAft>
              <a:buClr>
                <a:srgbClr val="000000"/>
              </a:buClr>
              <a:buSzPts val="2900"/>
              <a:buFont typeface="Arial"/>
              <a:buNone/>
            </a:pPr>
            <a:r>
              <a:rPr b="1" i="0" lang="ar-EG" sz="2900" u="none" cap="none" strike="noStrike">
                <a:solidFill>
                  <a:srgbClr val="000000"/>
                </a:solidFill>
                <a:latin typeface="Arial"/>
                <a:ea typeface="Arial"/>
                <a:cs typeface="Arial"/>
                <a:sym typeface="Arial"/>
              </a:rPr>
              <a:t>تم بحمد الله تحقيق أهدافنا وسوف تتواصل جهود الأنشطة الطلابية</a:t>
            </a:r>
            <a:endParaRPr b="0" i="0" sz="2900" u="none" cap="none" strike="noStrike">
              <a:solidFill>
                <a:srgbClr val="000000"/>
              </a:solidFill>
              <a:latin typeface="Arial"/>
              <a:ea typeface="Arial"/>
              <a:cs typeface="Arial"/>
              <a:sym typeface="Arial"/>
            </a:endParaRPr>
          </a:p>
          <a:p>
            <a:pPr indent="0" lvl="0" marL="0" marR="0" rtl="1" algn="ctr">
              <a:lnSpc>
                <a:spcPct val="171454"/>
              </a:lnSpc>
              <a:spcBef>
                <a:spcPts val="0"/>
              </a:spcBef>
              <a:spcAft>
                <a:spcPts val="0"/>
              </a:spcAft>
              <a:buClr>
                <a:srgbClr val="000000"/>
              </a:buClr>
              <a:buSzPts val="2900"/>
              <a:buFont typeface="Arial"/>
              <a:buNone/>
            </a:pPr>
            <a:r>
              <a:rPr b="1" i="0" lang="ar-EG" sz="2900" u="none" cap="none" strike="noStrike">
                <a:solidFill>
                  <a:srgbClr val="000000"/>
                </a:solidFill>
                <a:latin typeface="Arial"/>
                <a:ea typeface="Arial"/>
                <a:cs typeface="Arial"/>
                <a:sym typeface="Arial"/>
              </a:rPr>
              <a:t>خلال الفصل الدراسي الثاني بإذن الله لنواصل النجاح ونحقق بيئة دراسية مناسبة للطلاب من خلال الأنشطة الطلابية ونصعد الى المستوى التحصيلي المتميز ونحقق ما يصبون إليه الطلاب من نجاح وتميز وإبداع في جميع المجالات التعليمية.</a:t>
            </a:r>
            <a:endParaRPr b="0" i="0" sz="2900" u="none" cap="none" strike="noStrike">
              <a:solidFill>
                <a:srgbClr val="000000"/>
              </a:solidFill>
              <a:latin typeface="Arial"/>
              <a:ea typeface="Arial"/>
              <a:cs typeface="Arial"/>
              <a:sym typeface="Arial"/>
            </a:endParaRPr>
          </a:p>
        </p:txBody>
      </p:sp>
      <p:grpSp>
        <p:nvGrpSpPr>
          <p:cNvPr id="883" name="Google Shape;883;p28"/>
          <p:cNvGrpSpPr/>
          <p:nvPr/>
        </p:nvGrpSpPr>
        <p:grpSpPr>
          <a:xfrm>
            <a:off x="1040968" y="9999902"/>
            <a:ext cx="6717547" cy="715519"/>
            <a:chOff x="-1820" y="-141750"/>
            <a:chExt cx="8956729" cy="954025"/>
          </a:xfrm>
        </p:grpSpPr>
        <p:grpSp>
          <p:nvGrpSpPr>
            <p:cNvPr id="884" name="Google Shape;884;p28"/>
            <p:cNvGrpSpPr/>
            <p:nvPr/>
          </p:nvGrpSpPr>
          <p:grpSpPr>
            <a:xfrm>
              <a:off x="0" y="-141750"/>
              <a:ext cx="8954909" cy="922797"/>
              <a:chOff x="0" y="-38100"/>
              <a:chExt cx="2406928" cy="248032"/>
            </a:xfrm>
          </p:grpSpPr>
          <p:sp>
            <p:nvSpPr>
              <p:cNvPr id="885" name="Google Shape;885;p28"/>
              <p:cNvSpPr/>
              <p:nvPr/>
            </p:nvSpPr>
            <p:spPr>
              <a:xfrm>
                <a:off x="0" y="0"/>
                <a:ext cx="2406928" cy="209932"/>
              </a:xfrm>
              <a:custGeom>
                <a:rect b="b" l="l" r="r" t="t"/>
                <a:pathLst>
                  <a:path extrusionOk="0" h="209932" w="2406928">
                    <a:moveTo>
                      <a:pt x="42651" y="0"/>
                    </a:moveTo>
                    <a:lnTo>
                      <a:pt x="2364277" y="0"/>
                    </a:lnTo>
                    <a:cubicBezTo>
                      <a:pt x="2387833" y="0"/>
                      <a:pt x="2406928" y="19095"/>
                      <a:pt x="2406928" y="42651"/>
                    </a:cubicBezTo>
                    <a:lnTo>
                      <a:pt x="2406928" y="167281"/>
                    </a:lnTo>
                    <a:cubicBezTo>
                      <a:pt x="2406928" y="190837"/>
                      <a:pt x="2387833" y="209932"/>
                      <a:pt x="2364277" y="209932"/>
                    </a:cubicBezTo>
                    <a:lnTo>
                      <a:pt x="42651" y="209932"/>
                    </a:lnTo>
                    <a:cubicBezTo>
                      <a:pt x="19095" y="209932"/>
                      <a:pt x="0" y="190837"/>
                      <a:pt x="0" y="167281"/>
                    </a:cubicBezTo>
                    <a:lnTo>
                      <a:pt x="0" y="42651"/>
                    </a:lnTo>
                    <a:cubicBezTo>
                      <a:pt x="0" y="19095"/>
                      <a:pt x="19095" y="0"/>
                      <a:pt x="42651" y="0"/>
                    </a:cubicBezTo>
                    <a:close/>
                  </a:path>
                </a:pathLst>
              </a:custGeom>
              <a:solidFill>
                <a:srgbClr val="00394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6" name="Google Shape;886;p28"/>
              <p:cNvSpPr txBox="1"/>
              <p:nvPr/>
            </p:nvSpPr>
            <p:spPr>
              <a:xfrm>
                <a:off x="0" y="-38100"/>
                <a:ext cx="2406928" cy="248032"/>
              </a:xfrm>
              <a:prstGeom prst="rect">
                <a:avLst/>
              </a:prstGeom>
              <a:noFill/>
              <a:ln>
                <a:noFill/>
              </a:ln>
            </p:spPr>
            <p:txBody>
              <a:bodyPr anchorCtr="0" anchor="ctr" bIns="50800" lIns="50800" spcFirstLastPara="1" rIns="50800" wrap="square" tIns="50800">
                <a:noAutofit/>
              </a:bodyPr>
              <a:lstStyle/>
              <a:p>
                <a:pPr indent="0" lvl="0" marL="0" marR="0" rtl="0" algn="ctr">
                  <a:lnSpc>
                    <a:spcPct val="93277"/>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grpSp>
        <p:grpSp>
          <p:nvGrpSpPr>
            <p:cNvPr id="887" name="Google Shape;887;p28"/>
            <p:cNvGrpSpPr/>
            <p:nvPr/>
          </p:nvGrpSpPr>
          <p:grpSpPr>
            <a:xfrm>
              <a:off x="-1820" y="-4"/>
              <a:ext cx="815912" cy="812279"/>
              <a:chOff x="-33258" y="-75"/>
              <a:chExt cx="14906544" cy="14840178"/>
            </a:xfrm>
          </p:grpSpPr>
          <p:sp>
            <p:nvSpPr>
              <p:cNvPr id="888" name="Google Shape;888;p28"/>
              <p:cNvSpPr/>
              <p:nvPr/>
            </p:nvSpPr>
            <p:spPr>
              <a:xfrm>
                <a:off x="-33258" y="-75"/>
                <a:ext cx="14906544" cy="14840178"/>
              </a:xfrm>
              <a:custGeom>
                <a:rect b="b" l="l" r="r" t="t"/>
                <a:pathLst>
                  <a:path extrusionOk="0" h="14840178" w="14906544">
                    <a:moveTo>
                      <a:pt x="7453273" y="75"/>
                    </a:moveTo>
                    <a:cubicBezTo>
                      <a:pt x="4794451" y="-11816"/>
                      <a:pt x="2332496" y="1399825"/>
                      <a:pt x="999642" y="3700470"/>
                    </a:cubicBezTo>
                    <a:cubicBezTo>
                      <a:pt x="-333213" y="6001115"/>
                      <a:pt x="-333213" y="8839064"/>
                      <a:pt x="999642" y="11139709"/>
                    </a:cubicBezTo>
                    <a:cubicBezTo>
                      <a:pt x="2332496" y="13440354"/>
                      <a:pt x="4794451" y="14851995"/>
                      <a:pt x="7453273" y="14840104"/>
                    </a:cubicBezTo>
                    <a:cubicBezTo>
                      <a:pt x="10112093" y="14851995"/>
                      <a:pt x="12574049" y="13440354"/>
                      <a:pt x="13906904" y="11139709"/>
                    </a:cubicBezTo>
                    <a:cubicBezTo>
                      <a:pt x="15239758" y="8839064"/>
                      <a:pt x="15239758" y="6001115"/>
                      <a:pt x="13906904" y="3700470"/>
                    </a:cubicBezTo>
                    <a:cubicBezTo>
                      <a:pt x="12574049" y="1399825"/>
                      <a:pt x="10112093" y="-11816"/>
                      <a:pt x="7453273" y="75"/>
                    </a:cubicBezTo>
                    <a:close/>
                  </a:path>
                </a:pathLst>
              </a:custGeom>
              <a:solidFill>
                <a:srgbClr val="94B14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9" name="Google Shape;889;p28"/>
              <p:cNvSpPr/>
              <p:nvPr/>
            </p:nvSpPr>
            <p:spPr>
              <a:xfrm>
                <a:off x="168022" y="200309"/>
                <a:ext cx="14503985" cy="14439411"/>
              </a:xfrm>
              <a:custGeom>
                <a:rect b="b" l="l" r="r" t="t"/>
                <a:pathLst>
                  <a:path extrusionOk="0" h="14439411" w="14503985">
                    <a:moveTo>
                      <a:pt x="7251993" y="73"/>
                    </a:moveTo>
                    <a:cubicBezTo>
                      <a:pt x="4664974" y="-11497"/>
                      <a:pt x="2269506" y="1362022"/>
                      <a:pt x="972645" y="3600537"/>
                    </a:cubicBezTo>
                    <a:cubicBezTo>
                      <a:pt x="-324215" y="5839051"/>
                      <a:pt x="-324215" y="8600360"/>
                      <a:pt x="972645" y="10838875"/>
                    </a:cubicBezTo>
                    <a:cubicBezTo>
                      <a:pt x="2269506" y="13077389"/>
                      <a:pt x="4664974" y="14450908"/>
                      <a:pt x="7251993" y="14439338"/>
                    </a:cubicBezTo>
                    <a:cubicBezTo>
                      <a:pt x="9839011" y="14450908"/>
                      <a:pt x="12234479" y="13077389"/>
                      <a:pt x="13531340" y="10838875"/>
                    </a:cubicBezTo>
                    <a:cubicBezTo>
                      <a:pt x="14828201" y="8600360"/>
                      <a:pt x="14828201" y="5839051"/>
                      <a:pt x="13531340" y="3600537"/>
                    </a:cubicBezTo>
                    <a:cubicBezTo>
                      <a:pt x="12234479" y="1362022"/>
                      <a:pt x="9839011" y="-11497"/>
                      <a:pt x="7251993" y="73"/>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0" name="Google Shape;890;p28"/>
              <p:cNvSpPr/>
              <p:nvPr/>
            </p:nvSpPr>
            <p:spPr>
              <a:xfrm>
                <a:off x="531276" y="561946"/>
                <a:ext cx="13777477" cy="13716137"/>
              </a:xfrm>
              <a:custGeom>
                <a:rect b="b" l="l" r="r" t="t"/>
                <a:pathLst>
                  <a:path extrusionOk="0" h="13716137" w="13777477">
                    <a:moveTo>
                      <a:pt x="6888739" y="68"/>
                    </a:moveTo>
                    <a:cubicBezTo>
                      <a:pt x="4431305" y="-10922"/>
                      <a:pt x="2155826" y="1293797"/>
                      <a:pt x="923925" y="3420184"/>
                    </a:cubicBezTo>
                    <a:cubicBezTo>
                      <a:pt x="-307975" y="5546571"/>
                      <a:pt x="-307975" y="8169565"/>
                      <a:pt x="923925" y="10295952"/>
                    </a:cubicBezTo>
                    <a:cubicBezTo>
                      <a:pt x="2155826" y="12422339"/>
                      <a:pt x="4431305" y="13727058"/>
                      <a:pt x="6888739" y="13716068"/>
                    </a:cubicBezTo>
                    <a:cubicBezTo>
                      <a:pt x="9346172" y="13727058"/>
                      <a:pt x="11621651" y="12422339"/>
                      <a:pt x="12853552" y="10295952"/>
                    </a:cubicBezTo>
                    <a:cubicBezTo>
                      <a:pt x="14085452" y="8169565"/>
                      <a:pt x="14085452" y="5546571"/>
                      <a:pt x="12853552" y="3420184"/>
                    </a:cubicBezTo>
                    <a:cubicBezTo>
                      <a:pt x="11621651" y="1293797"/>
                      <a:pt x="9346172" y="-10922"/>
                      <a:pt x="6888739" y="68"/>
                    </a:cubicBezTo>
                    <a:close/>
                  </a:path>
                </a:pathLst>
              </a:custGeom>
              <a:blipFill rotWithShape="1">
                <a:blip r:embed="rId3">
                  <a:alphaModFix/>
                </a:blip>
                <a:stretch>
                  <a:fillRect b="0" l="-29305" r="-29305"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91" name="Google Shape;891;p28"/>
            <p:cNvSpPr txBox="1"/>
            <p:nvPr/>
          </p:nvSpPr>
          <p:spPr>
            <a:xfrm>
              <a:off x="5159302"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راﺋﺪ/ة اﻟﻨﺸﺎط : </a:t>
              </a:r>
              <a:endParaRPr b="0" i="0" sz="1400" u="none" cap="none" strike="noStrike">
                <a:solidFill>
                  <a:srgbClr val="000000"/>
                </a:solidFill>
                <a:latin typeface="Arial"/>
                <a:ea typeface="Arial"/>
                <a:cs typeface="Arial"/>
                <a:sym typeface="Arial"/>
              </a:endParaRPr>
            </a:p>
          </p:txBody>
        </p:sp>
        <p:sp>
          <p:nvSpPr>
            <p:cNvPr id="892" name="Google Shape;892;p28"/>
            <p:cNvSpPr txBox="1"/>
            <p:nvPr/>
          </p:nvSpPr>
          <p:spPr>
            <a:xfrm>
              <a:off x="1342340" y="252093"/>
              <a:ext cx="3283500" cy="346200"/>
            </a:xfrm>
            <a:prstGeom prst="rect">
              <a:avLst/>
            </a:prstGeom>
            <a:noFill/>
            <a:ln>
              <a:noFill/>
            </a:ln>
          </p:spPr>
          <p:txBody>
            <a:bodyPr anchorCtr="0" anchor="t" bIns="0" lIns="0" spcFirstLastPara="1" rIns="0" wrap="square" tIns="0">
              <a:spAutoFit/>
            </a:bodyPr>
            <a:lstStyle/>
            <a:p>
              <a:pPr indent="0" lvl="0" marL="0" marR="0" rtl="1" algn="r">
                <a:lnSpc>
                  <a:spcPct val="139916"/>
                </a:lnSpc>
                <a:spcBef>
                  <a:spcPts val="0"/>
                </a:spcBef>
                <a:spcAft>
                  <a:spcPts val="0"/>
                </a:spcAft>
                <a:buClr>
                  <a:srgbClr val="000000"/>
                </a:buClr>
                <a:buSzPts val="1200"/>
                <a:buFont typeface="Arial"/>
                <a:buNone/>
              </a:pPr>
              <a:r>
                <a:rPr b="1" i="0" lang="ar-EG" sz="1200" u="none" cap="none" strike="noStrike">
                  <a:solidFill>
                    <a:srgbClr val="CCE2E3"/>
                  </a:solidFill>
                  <a:latin typeface="Arial"/>
                  <a:ea typeface="Arial"/>
                  <a:cs typeface="Arial"/>
                  <a:sym typeface="Arial"/>
                </a:rPr>
                <a:t>مدير/ة المدرسة:</a:t>
              </a:r>
              <a:endParaRPr b="0" i="0" sz="1400" u="none" cap="none" strike="noStrike">
                <a:solidFill>
                  <a:srgbClr val="000000"/>
                </a:solidFill>
                <a:latin typeface="Arial"/>
                <a:ea typeface="Arial"/>
                <a:cs typeface="Arial"/>
                <a:sym typeface="Arial"/>
              </a:endParaRPr>
            </a:p>
          </p:txBody>
        </p:sp>
      </p:grpSp>
      <p:sp>
        <p:nvSpPr>
          <p:cNvPr id="893" name="Google Shape;893;p28"/>
          <p:cNvSpPr/>
          <p:nvPr/>
        </p:nvSpPr>
        <p:spPr>
          <a:xfrm>
            <a:off x="984588" y="1656124"/>
            <a:ext cx="5569586" cy="660146"/>
          </a:xfrm>
          <a:custGeom>
            <a:rect b="b" l="l" r="r" t="t"/>
            <a:pathLst>
              <a:path extrusionOk="0" h="660146" w="5569586">
                <a:moveTo>
                  <a:pt x="292481" y="0"/>
                </a:moveTo>
                <a:lnTo>
                  <a:pt x="5277231" y="0"/>
                </a:lnTo>
                <a:cubicBezTo>
                  <a:pt x="5360289" y="0"/>
                  <a:pt x="5412359" y="-127"/>
                  <a:pt x="5447411" y="14478"/>
                </a:cubicBezTo>
                <a:lnTo>
                  <a:pt x="5444744" y="20955"/>
                </a:lnTo>
                <a:lnTo>
                  <a:pt x="5447157" y="14351"/>
                </a:lnTo>
                <a:cubicBezTo>
                  <a:pt x="5497449" y="32639"/>
                  <a:pt x="5536946" y="72263"/>
                  <a:pt x="5555234" y="122428"/>
                </a:cubicBezTo>
                <a:lnTo>
                  <a:pt x="5548630" y="124841"/>
                </a:lnTo>
                <a:lnTo>
                  <a:pt x="5555108" y="122174"/>
                </a:lnTo>
                <a:cubicBezTo>
                  <a:pt x="5569840" y="157353"/>
                  <a:pt x="5569586" y="209423"/>
                  <a:pt x="5569586" y="292354"/>
                </a:cubicBezTo>
                <a:lnTo>
                  <a:pt x="5562601" y="292354"/>
                </a:lnTo>
                <a:lnTo>
                  <a:pt x="5569586" y="292354"/>
                </a:lnTo>
                <a:lnTo>
                  <a:pt x="5569586" y="367792"/>
                </a:lnTo>
                <a:lnTo>
                  <a:pt x="5562601" y="367792"/>
                </a:lnTo>
                <a:lnTo>
                  <a:pt x="5569586" y="367792"/>
                </a:lnTo>
                <a:cubicBezTo>
                  <a:pt x="5569586" y="450850"/>
                  <a:pt x="5569713" y="502920"/>
                  <a:pt x="5555108" y="537972"/>
                </a:cubicBezTo>
                <a:lnTo>
                  <a:pt x="5548630" y="535305"/>
                </a:lnTo>
                <a:lnTo>
                  <a:pt x="5555234" y="537718"/>
                </a:lnTo>
                <a:cubicBezTo>
                  <a:pt x="5536946" y="588010"/>
                  <a:pt x="5497322" y="627507"/>
                  <a:pt x="5447157" y="645795"/>
                </a:cubicBezTo>
                <a:lnTo>
                  <a:pt x="5444744" y="639191"/>
                </a:lnTo>
                <a:lnTo>
                  <a:pt x="5447411" y="645668"/>
                </a:lnTo>
                <a:cubicBezTo>
                  <a:pt x="5412232" y="660400"/>
                  <a:pt x="5360162" y="660146"/>
                  <a:pt x="5277231" y="660146"/>
                </a:cubicBezTo>
                <a:lnTo>
                  <a:pt x="292481" y="660146"/>
                </a:lnTo>
                <a:cubicBezTo>
                  <a:pt x="209423" y="660146"/>
                  <a:pt x="157353" y="660273"/>
                  <a:pt x="122301" y="645668"/>
                </a:cubicBezTo>
                <a:lnTo>
                  <a:pt x="124968" y="639191"/>
                </a:lnTo>
                <a:lnTo>
                  <a:pt x="122555" y="645795"/>
                </a:lnTo>
                <a:cubicBezTo>
                  <a:pt x="72263" y="627507"/>
                  <a:pt x="32766" y="587883"/>
                  <a:pt x="14478" y="537718"/>
                </a:cubicBezTo>
                <a:lnTo>
                  <a:pt x="21082" y="535305"/>
                </a:lnTo>
                <a:lnTo>
                  <a:pt x="14605" y="537972"/>
                </a:lnTo>
                <a:cubicBezTo>
                  <a:pt x="-127" y="503047"/>
                  <a:pt x="0" y="450850"/>
                  <a:pt x="0" y="367919"/>
                </a:cubicBezTo>
                <a:lnTo>
                  <a:pt x="6985" y="367919"/>
                </a:lnTo>
                <a:lnTo>
                  <a:pt x="0" y="367919"/>
                </a:lnTo>
                <a:lnTo>
                  <a:pt x="0" y="292481"/>
                </a:lnTo>
                <a:lnTo>
                  <a:pt x="6985" y="292481"/>
                </a:lnTo>
                <a:lnTo>
                  <a:pt x="0" y="292481"/>
                </a:lnTo>
                <a:cubicBezTo>
                  <a:pt x="0" y="209423"/>
                  <a:pt x="-127" y="157353"/>
                  <a:pt x="14605" y="122174"/>
                </a:cubicBezTo>
                <a:lnTo>
                  <a:pt x="21082" y="124841"/>
                </a:lnTo>
                <a:lnTo>
                  <a:pt x="14478" y="122428"/>
                </a:lnTo>
                <a:cubicBezTo>
                  <a:pt x="32766" y="72263"/>
                  <a:pt x="72263" y="32766"/>
                  <a:pt x="122555" y="14478"/>
                </a:cubicBezTo>
                <a:lnTo>
                  <a:pt x="124968" y="21082"/>
                </a:lnTo>
                <a:lnTo>
                  <a:pt x="122301" y="14605"/>
                </a:lnTo>
                <a:cubicBezTo>
                  <a:pt x="157353" y="-127"/>
                  <a:pt x="209423" y="0"/>
                  <a:pt x="292481" y="0"/>
                </a:cubicBezTo>
                <a:lnTo>
                  <a:pt x="292481" y="6985"/>
                </a:lnTo>
                <a:lnTo>
                  <a:pt x="292481" y="0"/>
                </a:lnTo>
                <a:moveTo>
                  <a:pt x="292481" y="13970"/>
                </a:moveTo>
                <a:cubicBezTo>
                  <a:pt x="207899" y="13970"/>
                  <a:pt x="159512" y="14097"/>
                  <a:pt x="127635" y="27432"/>
                </a:cubicBezTo>
                <a:lnTo>
                  <a:pt x="127508" y="27432"/>
                </a:lnTo>
                <a:lnTo>
                  <a:pt x="127381" y="27432"/>
                </a:lnTo>
                <a:cubicBezTo>
                  <a:pt x="81026" y="44323"/>
                  <a:pt x="44450" y="80772"/>
                  <a:pt x="27559" y="127254"/>
                </a:cubicBezTo>
                <a:lnTo>
                  <a:pt x="27559" y="127381"/>
                </a:lnTo>
                <a:lnTo>
                  <a:pt x="27559" y="127508"/>
                </a:lnTo>
                <a:cubicBezTo>
                  <a:pt x="14224" y="159385"/>
                  <a:pt x="14097" y="207772"/>
                  <a:pt x="14097" y="292354"/>
                </a:cubicBezTo>
                <a:lnTo>
                  <a:pt x="14097" y="367792"/>
                </a:lnTo>
                <a:cubicBezTo>
                  <a:pt x="14097" y="452374"/>
                  <a:pt x="14224" y="500761"/>
                  <a:pt x="27559" y="532638"/>
                </a:cubicBezTo>
                <a:lnTo>
                  <a:pt x="27559" y="532765"/>
                </a:lnTo>
                <a:lnTo>
                  <a:pt x="27559" y="532892"/>
                </a:lnTo>
                <a:cubicBezTo>
                  <a:pt x="44450" y="579247"/>
                  <a:pt x="80899" y="615823"/>
                  <a:pt x="127381" y="632714"/>
                </a:cubicBezTo>
                <a:lnTo>
                  <a:pt x="127508" y="632714"/>
                </a:lnTo>
                <a:lnTo>
                  <a:pt x="127635" y="632714"/>
                </a:lnTo>
                <a:cubicBezTo>
                  <a:pt x="159512" y="646049"/>
                  <a:pt x="207899" y="646176"/>
                  <a:pt x="292481" y="646176"/>
                </a:cubicBezTo>
                <a:lnTo>
                  <a:pt x="5277231" y="646176"/>
                </a:lnTo>
                <a:cubicBezTo>
                  <a:pt x="5361813" y="646176"/>
                  <a:pt x="5410200" y="646049"/>
                  <a:pt x="5442077" y="632714"/>
                </a:cubicBezTo>
                <a:lnTo>
                  <a:pt x="5442204" y="632714"/>
                </a:lnTo>
                <a:lnTo>
                  <a:pt x="5442331" y="632714"/>
                </a:lnTo>
                <a:cubicBezTo>
                  <a:pt x="5488686" y="615823"/>
                  <a:pt x="5525262" y="579374"/>
                  <a:pt x="5542027" y="532892"/>
                </a:cubicBezTo>
                <a:lnTo>
                  <a:pt x="5542027" y="532765"/>
                </a:lnTo>
                <a:lnTo>
                  <a:pt x="5542027" y="532638"/>
                </a:lnTo>
                <a:cubicBezTo>
                  <a:pt x="5555361" y="500761"/>
                  <a:pt x="5555489" y="452374"/>
                  <a:pt x="5555489" y="367792"/>
                </a:cubicBezTo>
                <a:lnTo>
                  <a:pt x="5555489" y="292481"/>
                </a:lnTo>
                <a:cubicBezTo>
                  <a:pt x="5555489" y="207899"/>
                  <a:pt x="5555361" y="159512"/>
                  <a:pt x="5542027" y="127635"/>
                </a:cubicBezTo>
                <a:lnTo>
                  <a:pt x="5542027" y="127508"/>
                </a:lnTo>
                <a:lnTo>
                  <a:pt x="5542027" y="127381"/>
                </a:lnTo>
                <a:cubicBezTo>
                  <a:pt x="5525136" y="81026"/>
                  <a:pt x="5488686" y="44450"/>
                  <a:pt x="5442331" y="27559"/>
                </a:cubicBezTo>
                <a:lnTo>
                  <a:pt x="5442204" y="27559"/>
                </a:lnTo>
                <a:lnTo>
                  <a:pt x="5442077" y="27559"/>
                </a:lnTo>
                <a:cubicBezTo>
                  <a:pt x="5410200" y="14224"/>
                  <a:pt x="5361813" y="14097"/>
                  <a:pt x="5277231" y="14097"/>
                </a:cubicBezTo>
                <a:lnTo>
                  <a:pt x="292481" y="14097"/>
                </a:lnTo>
                <a:close/>
              </a:path>
            </a:pathLst>
          </a:custGeom>
          <a:solidFill>
            <a:srgbClr val="00857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4" name="Google Shape;894;p28"/>
          <p:cNvSpPr txBox="1"/>
          <p:nvPr/>
        </p:nvSpPr>
        <p:spPr>
          <a:xfrm>
            <a:off x="899525" y="1738501"/>
            <a:ext cx="5739900" cy="644700"/>
          </a:xfrm>
          <a:prstGeom prst="rect">
            <a:avLst/>
          </a:prstGeom>
          <a:noFill/>
          <a:ln>
            <a:noFill/>
          </a:ln>
        </p:spPr>
        <p:txBody>
          <a:bodyPr anchorCtr="0" anchor="t" bIns="0" lIns="0" spcFirstLastPara="1" rIns="0" wrap="square" tIns="0">
            <a:spAutoFit/>
          </a:bodyPr>
          <a:lstStyle/>
          <a:p>
            <a:pPr indent="0" lvl="0" marL="0" marR="0" rtl="1" algn="ctr">
              <a:lnSpc>
                <a:spcPct val="140000"/>
              </a:lnSpc>
              <a:spcBef>
                <a:spcPts val="0"/>
              </a:spcBef>
              <a:spcAft>
                <a:spcPts val="0"/>
              </a:spcAft>
              <a:buClr>
                <a:srgbClr val="000000"/>
              </a:buClr>
              <a:buSzPts val="3000"/>
              <a:buFont typeface="Arial"/>
              <a:buNone/>
            </a:pPr>
            <a:r>
              <a:rPr b="1" i="0" lang="ar-EG" sz="3000" u="none" cap="none" strike="noStrike">
                <a:solidFill>
                  <a:srgbClr val="000000"/>
                </a:solidFill>
                <a:latin typeface="Arial"/>
                <a:ea typeface="Arial"/>
                <a:cs typeface="Arial"/>
                <a:sym typeface="Arial"/>
              </a:rPr>
              <a:t>الخاتمة</a:t>
            </a:r>
            <a:endParaRPr b="1" i="0" sz="3000" u="none" cap="none" strike="noStrike">
              <a:solidFill>
                <a:srgbClr val="000000"/>
              </a:solidFill>
              <a:latin typeface="Arial"/>
              <a:ea typeface="Arial"/>
              <a:cs typeface="Arial"/>
              <a:sym typeface="Arial"/>
            </a:endParaRPr>
          </a:p>
        </p:txBody>
      </p:sp>
      <p:grpSp>
        <p:nvGrpSpPr>
          <p:cNvPr id="895" name="Google Shape;895;p28"/>
          <p:cNvGrpSpPr/>
          <p:nvPr/>
        </p:nvGrpSpPr>
        <p:grpSpPr>
          <a:xfrm>
            <a:off x="0" y="0"/>
            <a:ext cx="7560059" cy="1428178"/>
            <a:chOff x="0" y="0"/>
            <a:chExt cx="10080079" cy="1904238"/>
          </a:xfrm>
        </p:grpSpPr>
        <p:sp>
          <p:nvSpPr>
            <p:cNvPr id="896" name="Google Shape;896;p28"/>
            <p:cNvSpPr/>
            <p:nvPr/>
          </p:nvSpPr>
          <p:spPr>
            <a:xfrm>
              <a:off x="0" y="0"/>
              <a:ext cx="10080079" cy="1904238"/>
            </a:xfrm>
            <a:custGeom>
              <a:rect b="b" l="l" r="r" t="t"/>
              <a:pathLst>
                <a:path extrusionOk="0" h="1904238" w="10080079">
                  <a:moveTo>
                    <a:pt x="0" y="0"/>
                  </a:moveTo>
                  <a:lnTo>
                    <a:pt x="10080079" y="0"/>
                  </a:lnTo>
                  <a:lnTo>
                    <a:pt x="10080079" y="1904238"/>
                  </a:lnTo>
                  <a:lnTo>
                    <a:pt x="0" y="1904238"/>
                  </a:lnTo>
                  <a:lnTo>
                    <a:pt x="0" y="0"/>
                  </a:lnTo>
                  <a:close/>
                </a:path>
              </a:pathLst>
            </a:custGeom>
            <a:blipFill rotWithShape="1">
              <a:blip r:embed="rId4">
                <a:alphaModFix/>
              </a:blip>
              <a:stretch>
                <a:fillRect b="0" l="0" r="0" t="0"/>
              </a:stretch>
            </a:blipFill>
            <a:ln>
              <a:noFill/>
            </a:ln>
          </p:spPr>
        </p:sp>
        <p:sp>
          <p:nvSpPr>
            <p:cNvPr id="897" name="Google Shape;897;p28"/>
            <p:cNvSpPr/>
            <p:nvPr/>
          </p:nvSpPr>
          <p:spPr>
            <a:xfrm>
              <a:off x="5867231" y="341676"/>
              <a:ext cx="755009" cy="573961"/>
            </a:xfrm>
            <a:custGeom>
              <a:rect b="b" l="l" r="r" t="t"/>
              <a:pathLst>
                <a:path extrusionOk="0" h="573961" w="755009">
                  <a:moveTo>
                    <a:pt x="0" y="0"/>
                  </a:moveTo>
                  <a:lnTo>
                    <a:pt x="755010" y="0"/>
                  </a:lnTo>
                  <a:lnTo>
                    <a:pt x="755010" y="573961"/>
                  </a:lnTo>
                  <a:lnTo>
                    <a:pt x="0" y="573961"/>
                  </a:lnTo>
                  <a:lnTo>
                    <a:pt x="0" y="0"/>
                  </a:lnTo>
                  <a:close/>
                </a:path>
              </a:pathLst>
            </a:custGeom>
            <a:blipFill rotWithShape="1">
              <a:blip r:embed="rId5">
                <a:alphaModFix/>
              </a:blip>
              <a:stretch>
                <a:fillRect b="0" l="0" r="0" t="0"/>
              </a:stretch>
            </a:blipFill>
            <a:ln>
              <a:noFill/>
            </a:ln>
          </p:spPr>
        </p:sp>
        <p:sp>
          <p:nvSpPr>
            <p:cNvPr id="898" name="Google Shape;898;p28"/>
            <p:cNvSpPr txBox="1"/>
            <p:nvPr/>
          </p:nvSpPr>
          <p:spPr>
            <a:xfrm>
              <a:off x="3716554" y="356370"/>
              <a:ext cx="1893600" cy="615600"/>
            </a:xfrm>
            <a:prstGeom prst="rect">
              <a:avLst/>
            </a:prstGeom>
            <a:noFill/>
            <a:ln>
              <a:noFill/>
            </a:ln>
          </p:spPr>
          <p:txBody>
            <a:bodyPr anchorCtr="0" anchor="t" bIns="0" lIns="0" spcFirstLastPara="1" rIns="0" wrap="square" tIns="0">
              <a:spAutoFit/>
            </a:bodyPr>
            <a:lstStyle/>
            <a:p>
              <a:pPr indent="0" lvl="0" marL="0" marR="0" rtl="1" algn="r">
                <a:lnSpc>
                  <a:spcPct val="166666"/>
                </a:lnSpc>
                <a:spcBef>
                  <a:spcPts val="0"/>
                </a:spcBef>
                <a:spcAft>
                  <a:spcPts val="0"/>
                </a:spcAft>
                <a:buClr>
                  <a:srgbClr val="000000"/>
                </a:buClr>
                <a:buSzPts val="900"/>
                <a:buFont typeface="Arial"/>
                <a:buNone/>
              </a:pPr>
              <a:r>
                <a:rPr b="1" i="0" lang="ar-EG" sz="900" u="none" cap="none" strike="noStrike">
                  <a:solidFill>
                    <a:srgbClr val="FFFFFF"/>
                  </a:solidFill>
                  <a:latin typeface="Arial"/>
                  <a:ea typeface="Arial"/>
                  <a:cs typeface="Arial"/>
                  <a:sym typeface="Arial"/>
                </a:rPr>
                <a:t>اﻹدارة اﻟﻌﺎﻣـــﺔ ﻟﻠﺘﻌﻠﻴـﻢ ﺑﻤﻨﻄﻘﺔ </a:t>
              </a:r>
              <a:endParaRPr b="0" i="0" sz="1400" u="none" cap="none" strike="noStrike">
                <a:solidFill>
                  <a:srgbClr val="000000"/>
                </a:solidFill>
                <a:latin typeface="Arial"/>
                <a:ea typeface="Arial"/>
                <a:cs typeface="Arial"/>
                <a:sym typeface="Arial"/>
              </a:endParaRPr>
            </a:p>
            <a:p>
              <a:pPr indent="0" lvl="0" marL="0" marR="0" rtl="1" algn="r">
                <a:lnSpc>
                  <a:spcPct val="166666"/>
                </a:lnSpc>
                <a:spcBef>
                  <a:spcPts val="0"/>
                </a:spcBef>
                <a:spcAft>
                  <a:spcPts val="0"/>
                </a:spcAft>
                <a:buClr>
                  <a:srgbClr val="000000"/>
                </a:buClr>
                <a:buSzPts val="900"/>
                <a:buFont typeface="Arial"/>
                <a:buNone/>
              </a:pPr>
              <a:r>
                <a:t/>
              </a:r>
              <a:endParaRPr b="1" i="0" sz="900" u="none" cap="none" strike="noStrike">
                <a:solidFill>
                  <a:srgbClr val="FFFFFF"/>
                </a:solidFill>
                <a:latin typeface="Arial"/>
                <a:ea typeface="Arial"/>
                <a:cs typeface="Arial"/>
                <a:sym typeface="Arial"/>
              </a:endParaRPr>
            </a:p>
          </p:txBody>
        </p:sp>
        <p:sp>
          <p:nvSpPr>
            <p:cNvPr id="899" name="Google Shape;899;p28"/>
            <p:cNvSpPr txBox="1"/>
            <p:nvPr/>
          </p:nvSpPr>
          <p:spPr>
            <a:xfrm>
              <a:off x="2443553" y="1269341"/>
              <a:ext cx="4836600" cy="436200"/>
            </a:xfrm>
            <a:prstGeom prst="rect">
              <a:avLst/>
            </a:prstGeom>
            <a:noFill/>
            <a:ln>
              <a:noFill/>
            </a:ln>
          </p:spPr>
          <p:txBody>
            <a:bodyPr anchorCtr="0" anchor="t" bIns="0" lIns="0" spcFirstLastPara="1" rIns="0" wrap="square" tIns="0">
              <a:spAutoFit/>
            </a:bodyPr>
            <a:lstStyle/>
            <a:p>
              <a:pPr indent="0" lvl="0" marL="0" marR="0" rtl="1" algn="r">
                <a:lnSpc>
                  <a:spcPct val="140000"/>
                </a:lnSpc>
                <a:spcBef>
                  <a:spcPts val="0"/>
                </a:spcBef>
                <a:spcAft>
                  <a:spcPts val="0"/>
                </a:spcAft>
                <a:buClr>
                  <a:srgbClr val="000000"/>
                </a:buClr>
                <a:buSzPts val="1500"/>
                <a:buFont typeface="Arial"/>
                <a:buNone/>
              </a:pPr>
              <a:r>
                <a:rPr b="1" i="0" lang="ar-EG" sz="1500" u="none" cap="none" strike="noStrike">
                  <a:solidFill>
                    <a:srgbClr val="FFFFFF"/>
                  </a:solidFill>
                  <a:latin typeface="Arial"/>
                  <a:ea typeface="Arial"/>
                  <a:cs typeface="Arial"/>
                  <a:sym typeface="Arial"/>
                </a:rPr>
                <a:t>مدرسة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