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3" r:id="rId4"/>
    <p:sldId id="264" r:id="rId5"/>
    <p:sldId id="265" r:id="rId6"/>
    <p:sldId id="286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8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3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5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2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1851-12DF-4BCE-BD9E-C704401E7E98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16C9-87F0-4F4F-A181-D5B3DF62B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9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AE16975-8969-48D5-861A-05FD2F339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072"/>
            <a:ext cx="9906000" cy="610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3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CAC91D7-8EE0-4D0A-B7F1-18560A615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7"/>
            <a:ext cx="99060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89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AA02135A-2E0E-4E8B-92DF-897F424FA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99060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53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86C64225-5532-48BE-AA82-80FF87F6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99060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34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C7F7501D-72EF-4F4B-880F-202C5B326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763"/>
            <a:ext cx="9906000" cy="557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36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00F44ACD-AA87-4984-AF22-A3E2B197A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938"/>
            <a:ext cx="99060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0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Suhail Khaled Ahmed Abdulla Alblooshi</dc:creator>
  <cp:lastModifiedBy>Suhail Khaled Ahmed Abdulla Alblooshi</cp:lastModifiedBy>
  <cp:revision>4</cp:revision>
  <dcterms:created xsi:type="dcterms:W3CDTF">2020-09-09T17:46:55Z</dcterms:created>
  <dcterms:modified xsi:type="dcterms:W3CDTF">2020-09-13T10:43:05Z</dcterms:modified>
</cp:coreProperties>
</file>