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3" r:id="rId4"/>
    <p:sldId id="264" r:id="rId5"/>
    <p:sldId id="265" r:id="rId6"/>
    <p:sldId id="286" r:id="rId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1851-12DF-4BCE-BD9E-C704401E7E98}" type="datetimeFigureOut">
              <a:rPr lang="en-US" smtClean="0"/>
              <a:t>9/13/2020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16C9-87F0-4F4F-A181-D5B3DF62B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484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1851-12DF-4BCE-BD9E-C704401E7E98}" type="datetimeFigureOut">
              <a:rPr lang="en-US" smtClean="0"/>
              <a:t>9/13/2020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16C9-87F0-4F4F-A181-D5B3DF62B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17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1851-12DF-4BCE-BD9E-C704401E7E98}" type="datetimeFigureOut">
              <a:rPr lang="en-US" smtClean="0"/>
              <a:t>9/13/2020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16C9-87F0-4F4F-A181-D5B3DF62B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31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1851-12DF-4BCE-BD9E-C704401E7E98}" type="datetimeFigureOut">
              <a:rPr lang="en-US" smtClean="0"/>
              <a:t>9/13/2020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16C9-87F0-4F4F-A181-D5B3DF62B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70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1851-12DF-4BCE-BD9E-C704401E7E98}" type="datetimeFigureOut">
              <a:rPr lang="en-US" smtClean="0"/>
              <a:t>9/13/2020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16C9-87F0-4F4F-A181-D5B3DF62B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642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1851-12DF-4BCE-BD9E-C704401E7E98}" type="datetimeFigureOut">
              <a:rPr lang="en-US" smtClean="0"/>
              <a:t>9/13/2020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16C9-87F0-4F4F-A181-D5B3DF62B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458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1851-12DF-4BCE-BD9E-C704401E7E98}" type="datetimeFigureOut">
              <a:rPr lang="en-US" smtClean="0"/>
              <a:t>9/13/2020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16C9-87F0-4F4F-A181-D5B3DF62B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33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1851-12DF-4BCE-BD9E-C704401E7E98}" type="datetimeFigureOut">
              <a:rPr lang="en-US" smtClean="0"/>
              <a:t>9/13/2020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16C9-87F0-4F4F-A181-D5B3DF62B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957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1851-12DF-4BCE-BD9E-C704401E7E98}" type="datetimeFigureOut">
              <a:rPr lang="en-US" smtClean="0"/>
              <a:t>9/13/2020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16C9-87F0-4F4F-A181-D5B3DF62B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270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1851-12DF-4BCE-BD9E-C704401E7E98}" type="datetimeFigureOut">
              <a:rPr lang="en-US" smtClean="0"/>
              <a:t>9/13/2020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16C9-87F0-4F4F-A181-D5B3DF62B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520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1851-12DF-4BCE-BD9E-C704401E7E98}" type="datetimeFigureOut">
              <a:rPr lang="en-US" smtClean="0"/>
              <a:t>9/13/2020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16C9-87F0-4F4F-A181-D5B3DF62B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126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81851-12DF-4BCE-BD9E-C704401E7E98}" type="datetimeFigureOut">
              <a:rPr lang="en-US" smtClean="0"/>
              <a:t>9/13/2020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D16C9-87F0-4F4F-A181-D5B3DF62B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891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DAE16975-8969-48D5-861A-05FD2F3395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4072"/>
            <a:ext cx="9906000" cy="6109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1334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2CAC91D7-8EE0-4D0A-B7F1-18560A6156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937"/>
            <a:ext cx="9906000" cy="557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897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>
            <a:extLst>
              <a:ext uri="{FF2B5EF4-FFF2-40B4-BE49-F238E27FC236}">
                <a16:creationId xmlns:a16="http://schemas.microsoft.com/office/drawing/2014/main" id="{AA02135A-2E0E-4E8B-92DF-897F424FAC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938"/>
            <a:ext cx="9906000" cy="557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5537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>
            <a:extLst>
              <a:ext uri="{FF2B5EF4-FFF2-40B4-BE49-F238E27FC236}">
                <a16:creationId xmlns:a16="http://schemas.microsoft.com/office/drawing/2014/main" id="{86C64225-5532-48BE-AA82-80FF87F642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938"/>
            <a:ext cx="9906000" cy="557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6344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>
            <a:extLst>
              <a:ext uri="{FF2B5EF4-FFF2-40B4-BE49-F238E27FC236}">
                <a16:creationId xmlns:a16="http://schemas.microsoft.com/office/drawing/2014/main" id="{C7F7501D-72EF-4F4B-880F-202C5B326C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9763"/>
            <a:ext cx="9906000" cy="5578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9367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>
            <a:extLst>
              <a:ext uri="{FF2B5EF4-FFF2-40B4-BE49-F238E27FC236}">
                <a16:creationId xmlns:a16="http://schemas.microsoft.com/office/drawing/2014/main" id="{00F44ACD-AA87-4984-AF22-A3E2B197AD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938"/>
            <a:ext cx="9906000" cy="557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0403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0</Words>
  <Application>Microsoft Office PowerPoint</Application>
  <PresentationFormat>A4 Paper (210x297 mm)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Suhail Khaled Ahmed Abdulla Alblooshi</dc:creator>
  <cp:lastModifiedBy>Suhail Khaled Ahmed Abdulla Alblooshi</cp:lastModifiedBy>
  <cp:revision>4</cp:revision>
  <dcterms:created xsi:type="dcterms:W3CDTF">2020-09-09T17:46:55Z</dcterms:created>
  <dcterms:modified xsi:type="dcterms:W3CDTF">2020-09-13T10:43:05Z</dcterms:modified>
</cp:coreProperties>
</file>