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B1A3"/>
    <a:srgbClr val="E5F5FF"/>
    <a:srgbClr val="FFC8DD"/>
    <a:srgbClr val="BDE0FE"/>
    <a:srgbClr val="FFD8BD"/>
    <a:srgbClr val="F8F8F8"/>
    <a:srgbClr val="50E2D4"/>
    <a:srgbClr val="00A8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484" autoAdjust="0"/>
    <p:restoredTop sz="94660"/>
  </p:normalViewPr>
  <p:slideViewPr>
    <p:cSldViewPr snapToGrid="0">
      <p:cViewPr>
        <p:scale>
          <a:sx n="125" d="100"/>
          <a:sy n="125" d="100"/>
        </p:scale>
        <p:origin x="762" y="-44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592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5427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47648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99563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00717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40206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450327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689851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75050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10587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99545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C720D3-9218-40EF-8089-B372389AAF2E}" type="datetimeFigureOut">
              <a:rPr lang="ar-SA" smtClean="0"/>
              <a:t>06/07/44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02CBB2-460A-4710-8397-7C3E850348F0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9064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1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r" defTabSz="685800" rtl="1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r" defTabSz="685800" rtl="1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r" defTabSz="685800" rtl="1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ew-educ.com/%D8%B1%D8%A4%D9%8A%D8%A9-%D8%A7%D9%84%D9%85%D9%85%D9%84%D9%83%D8%A9-%D8%A7%D9%84%D8%B9%D8%B1%D8%A8%D9%8A%D8%A9-%D8%A7%D9%84%D8%B3%D8%B9%D9%88%D8%AF%D9%8A%D8%A9-2030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3" name="مجموعة 122">
            <a:extLst>
              <a:ext uri="{FF2B5EF4-FFF2-40B4-BE49-F238E27FC236}">
                <a16:creationId xmlns:a16="http://schemas.microsoft.com/office/drawing/2014/main" id="{9D9083EE-30BE-4B64-B6C0-FEE6766D9CCD}"/>
              </a:ext>
            </a:extLst>
          </p:cNvPr>
          <p:cNvGrpSpPr/>
          <p:nvPr/>
        </p:nvGrpSpPr>
        <p:grpSpPr>
          <a:xfrm>
            <a:off x="98425" y="4355366"/>
            <a:ext cx="6649138" cy="1415405"/>
            <a:chOff x="98425" y="3908174"/>
            <a:chExt cx="6649138" cy="1013174"/>
          </a:xfrm>
        </p:grpSpPr>
        <p:sp>
          <p:nvSpPr>
            <p:cNvPr id="95" name="مستطيل: زوايا مستديرة 94">
              <a:extLst>
                <a:ext uri="{FF2B5EF4-FFF2-40B4-BE49-F238E27FC236}">
                  <a16:creationId xmlns:a16="http://schemas.microsoft.com/office/drawing/2014/main" id="{4AE6BC84-A5F4-487A-9C0B-C1605C621420}"/>
                </a:ext>
              </a:extLst>
            </p:cNvPr>
            <p:cNvSpPr/>
            <p:nvPr/>
          </p:nvSpPr>
          <p:spPr>
            <a:xfrm>
              <a:off x="98425" y="3908174"/>
              <a:ext cx="6649138" cy="1013174"/>
            </a:xfrm>
            <a:prstGeom prst="roundRect">
              <a:avLst>
                <a:gd name="adj" fmla="val 3083"/>
              </a:avLst>
            </a:prstGeom>
            <a:noFill/>
            <a:ln w="19050"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bg1"/>
                </a:solidFill>
              </a:endParaRPr>
            </a:p>
          </p:txBody>
        </p:sp>
        <p:sp>
          <p:nvSpPr>
            <p:cNvPr id="41" name="مربع نص 40">
              <a:extLst>
                <a:ext uri="{FF2B5EF4-FFF2-40B4-BE49-F238E27FC236}">
                  <a16:creationId xmlns:a16="http://schemas.microsoft.com/office/drawing/2014/main" id="{C36F811E-2DE4-4643-884D-A24739B9B0E0}"/>
                </a:ext>
              </a:extLst>
            </p:cNvPr>
            <p:cNvSpPr txBox="1"/>
            <p:nvPr/>
          </p:nvSpPr>
          <p:spPr>
            <a:xfrm>
              <a:off x="3565926" y="4027074"/>
              <a:ext cx="1909990" cy="243750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رقما </a:t>
              </a:r>
            </a:p>
          </p:txBody>
        </p:sp>
        <p:sp>
          <p:nvSpPr>
            <p:cNvPr id="43" name="مربع نص 42">
              <a:extLst>
                <a:ext uri="{FF2B5EF4-FFF2-40B4-BE49-F238E27FC236}">
                  <a16:creationId xmlns:a16="http://schemas.microsoft.com/office/drawing/2014/main" id="{CC27C683-0D0B-402A-9249-BA91697647F9}"/>
                </a:ext>
              </a:extLst>
            </p:cNvPr>
            <p:cNvSpPr txBox="1"/>
            <p:nvPr/>
          </p:nvSpPr>
          <p:spPr>
            <a:xfrm>
              <a:off x="308451" y="4027936"/>
              <a:ext cx="2608654" cy="243750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4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كتابة   </a:t>
              </a:r>
            </a:p>
          </p:txBody>
        </p:sp>
        <p:sp>
          <p:nvSpPr>
            <p:cNvPr id="44" name="مربع نص 43">
              <a:extLst>
                <a:ext uri="{FF2B5EF4-FFF2-40B4-BE49-F238E27FC236}">
                  <a16:creationId xmlns:a16="http://schemas.microsoft.com/office/drawing/2014/main" id="{C73A5DA1-3C05-483E-B665-F2AA51326178}"/>
                </a:ext>
              </a:extLst>
            </p:cNvPr>
            <p:cNvSpPr txBox="1"/>
            <p:nvPr/>
          </p:nvSpPr>
          <p:spPr>
            <a:xfrm>
              <a:off x="308451" y="4394138"/>
              <a:ext cx="2608654" cy="36562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5" name="مربع نص 44">
              <a:extLst>
                <a:ext uri="{FF2B5EF4-FFF2-40B4-BE49-F238E27FC236}">
                  <a16:creationId xmlns:a16="http://schemas.microsoft.com/office/drawing/2014/main" id="{C420A308-187C-4398-B211-5C45D35545D1}"/>
                </a:ext>
              </a:extLst>
            </p:cNvPr>
            <p:cNvSpPr txBox="1"/>
            <p:nvPr/>
          </p:nvSpPr>
          <p:spPr>
            <a:xfrm>
              <a:off x="5639269" y="4016006"/>
              <a:ext cx="1021046" cy="768651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 anchor="ctr">
              <a:spAutoFit/>
            </a:bodyPr>
            <a:lstStyle/>
            <a:p>
              <a:pPr algn="ctr" rtl="1">
                <a:lnSpc>
                  <a:spcPct val="150000"/>
                </a:lnSpc>
              </a:pPr>
              <a:r>
                <a:rPr lang="ar-SA" sz="16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الدرجة</a:t>
              </a:r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  <a:r>
                <a:rPr lang="ar-SA" sz="16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النهائية</a:t>
              </a:r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" name="مربع نص 5">
            <a:extLst>
              <a:ext uri="{FF2B5EF4-FFF2-40B4-BE49-F238E27FC236}">
                <a16:creationId xmlns:a16="http://schemas.microsoft.com/office/drawing/2014/main" id="{CA0F7C26-B89D-411E-98C1-0D1450FB13FF}"/>
              </a:ext>
            </a:extLst>
          </p:cNvPr>
          <p:cNvSpPr txBox="1"/>
          <p:nvPr/>
        </p:nvSpPr>
        <p:spPr>
          <a:xfrm>
            <a:off x="4769375" y="145933"/>
            <a:ext cx="1985064" cy="992855"/>
          </a:xfrm>
          <a:prstGeom prst="roundRect">
            <a:avLst>
              <a:gd name="adj" fmla="val 6371"/>
            </a:avLst>
          </a:prstGeom>
          <a:solidFill>
            <a:srgbClr val="1DB1A3"/>
          </a:solidFill>
        </p:spPr>
        <p:txBody>
          <a:bodyPr wrap="square" lIns="252000" tIns="36000" rIns="72000" bIns="72000" rtlCol="1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ar-SA" sz="10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المملكة العربية السعودية </a:t>
            </a:r>
          </a:p>
          <a:p>
            <a:pPr algn="ctr" rtl="1">
              <a:lnSpc>
                <a:spcPct val="150000"/>
              </a:lnSpc>
            </a:pPr>
            <a:r>
              <a: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وزارة التعليم</a:t>
            </a:r>
          </a:p>
          <a:p>
            <a:pPr algn="r" rtl="1">
              <a:lnSpc>
                <a:spcPct val="150000"/>
              </a:lnSpc>
            </a:pPr>
            <a:r>
              <a: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 إدارة التعليم </a:t>
            </a:r>
            <a:r>
              <a:rPr lang="ar-SA" sz="105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بـ</a:t>
            </a:r>
          </a:p>
          <a:p>
            <a:pPr algn="r" rtl="1"/>
            <a:r>
              <a: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مدرسة </a:t>
            </a:r>
          </a:p>
        </p:txBody>
      </p:sp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106404" y="1924342"/>
            <a:ext cx="6645069" cy="340519"/>
          </a:xfrm>
          <a:prstGeom prst="roundRect">
            <a:avLst/>
          </a:prstGeom>
          <a:solidFill>
            <a:srgbClr val="1DB1A3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4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اخــتــبــار مادة العلوم نهاية الفصل الدراسي الثاني الدور  الأول للعــام الدراسـي 1444 هـ</a:t>
            </a:r>
          </a:p>
        </p:txBody>
      </p:sp>
      <p:grpSp>
        <p:nvGrpSpPr>
          <p:cNvPr id="122" name="مجموعة 121">
            <a:extLst>
              <a:ext uri="{FF2B5EF4-FFF2-40B4-BE49-F238E27FC236}">
                <a16:creationId xmlns:a16="http://schemas.microsoft.com/office/drawing/2014/main" id="{395467E9-7496-49AD-A818-880DD29DE6EC}"/>
              </a:ext>
            </a:extLst>
          </p:cNvPr>
          <p:cNvGrpSpPr/>
          <p:nvPr/>
        </p:nvGrpSpPr>
        <p:grpSpPr>
          <a:xfrm>
            <a:off x="1145307" y="145804"/>
            <a:ext cx="504342" cy="835895"/>
            <a:chOff x="1125837" y="174550"/>
            <a:chExt cx="504342" cy="650095"/>
          </a:xfrm>
          <a:solidFill>
            <a:srgbClr val="1DB1A3"/>
          </a:solidFill>
        </p:grpSpPr>
        <p:sp>
          <p:nvSpPr>
            <p:cNvPr id="7" name="مربع نص 6">
              <a:extLst>
                <a:ext uri="{FF2B5EF4-FFF2-40B4-BE49-F238E27FC236}">
                  <a16:creationId xmlns:a16="http://schemas.microsoft.com/office/drawing/2014/main" id="{0F2C1AA1-6E6B-4F1F-88F5-6A808B63C470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التاريخ :</a:t>
              </a:r>
            </a:p>
          </p:txBody>
        </p:sp>
        <p:sp>
          <p:nvSpPr>
            <p:cNvPr id="10" name="مربع نص 9">
              <a:extLst>
                <a:ext uri="{FF2B5EF4-FFF2-40B4-BE49-F238E27FC236}">
                  <a16:creationId xmlns:a16="http://schemas.microsoft.com/office/drawing/2014/main" id="{81B0CD96-D68C-4BA5-8A1D-D242757BDD0C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المادة </a:t>
              </a:r>
            </a:p>
          </p:txBody>
        </p:sp>
        <p:sp>
          <p:nvSpPr>
            <p:cNvPr id="11" name="مربع نص 10">
              <a:extLst>
                <a:ext uri="{FF2B5EF4-FFF2-40B4-BE49-F238E27FC236}">
                  <a16:creationId xmlns:a16="http://schemas.microsoft.com/office/drawing/2014/main" id="{6A880F26-B8D0-4392-A73B-D92538B518C9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الصف</a:t>
              </a:r>
            </a:p>
          </p:txBody>
        </p:sp>
        <p:sp>
          <p:nvSpPr>
            <p:cNvPr id="12" name="مربع نص 11">
              <a:extLst>
                <a:ext uri="{FF2B5EF4-FFF2-40B4-BE49-F238E27FC236}">
                  <a16:creationId xmlns:a16="http://schemas.microsoft.com/office/drawing/2014/main" id="{00217C61-1496-49E8-99F0-F84B07FFA5C9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الزمن </a:t>
              </a:r>
            </a:p>
          </p:txBody>
        </p:sp>
      </p:grpSp>
      <p:pic>
        <p:nvPicPr>
          <p:cNvPr id="14" name="صورة 13">
            <a:extLst>
              <a:ext uri="{FF2B5EF4-FFF2-40B4-BE49-F238E27FC236}">
                <a16:creationId xmlns:a16="http://schemas.microsoft.com/office/drawing/2014/main" id="{CD9E5386-15B8-4F43-9BA2-7D872981D6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1888543" y="346408"/>
            <a:ext cx="920750" cy="389623"/>
          </a:xfrm>
          <a:prstGeom prst="rect">
            <a:avLst/>
          </a:prstGeom>
        </p:spPr>
      </p:pic>
      <p:pic>
        <p:nvPicPr>
          <p:cNvPr id="33" name="صورة 32">
            <a:extLst>
              <a:ext uri="{FF2B5EF4-FFF2-40B4-BE49-F238E27FC236}">
                <a16:creationId xmlns:a16="http://schemas.microsoft.com/office/drawing/2014/main" id="{71343F32-8926-4A6D-AFB9-AA61859580E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8237" y="327726"/>
            <a:ext cx="1527843" cy="702327"/>
          </a:xfrm>
          <a:prstGeom prst="rect">
            <a:avLst/>
          </a:prstGeom>
        </p:spPr>
      </p:pic>
      <p:grpSp>
        <p:nvGrpSpPr>
          <p:cNvPr id="106" name="مجموعة 105">
            <a:extLst>
              <a:ext uri="{FF2B5EF4-FFF2-40B4-BE49-F238E27FC236}">
                <a16:creationId xmlns:a16="http://schemas.microsoft.com/office/drawing/2014/main" id="{8518AC21-9F1F-4B28-9502-F3EB1C609EAE}"/>
              </a:ext>
            </a:extLst>
          </p:cNvPr>
          <p:cNvGrpSpPr/>
          <p:nvPr/>
        </p:nvGrpSpPr>
        <p:grpSpPr>
          <a:xfrm>
            <a:off x="98425" y="6028342"/>
            <a:ext cx="6649138" cy="2748997"/>
            <a:chOff x="102394" y="4846160"/>
            <a:chExt cx="6649138" cy="2748997"/>
          </a:xfrm>
        </p:grpSpPr>
        <p:sp>
          <p:nvSpPr>
            <p:cNvPr id="89" name="مستطيل: زوايا مستديرة 88">
              <a:extLst>
                <a:ext uri="{FF2B5EF4-FFF2-40B4-BE49-F238E27FC236}">
                  <a16:creationId xmlns:a16="http://schemas.microsoft.com/office/drawing/2014/main" id="{13880999-735F-47AF-9D47-4E407A769BAC}"/>
                </a:ext>
              </a:extLst>
            </p:cNvPr>
            <p:cNvSpPr/>
            <p:nvPr/>
          </p:nvSpPr>
          <p:spPr>
            <a:xfrm>
              <a:off x="102394" y="4846160"/>
              <a:ext cx="6649138" cy="2748997"/>
            </a:xfrm>
            <a:prstGeom prst="roundRect">
              <a:avLst>
                <a:gd name="adj" fmla="val 1939"/>
              </a:avLst>
            </a:prstGeom>
            <a:noFill/>
            <a:ln w="19050"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bg1"/>
                </a:solidFill>
              </a:endParaRPr>
            </a:p>
          </p:txBody>
        </p:sp>
        <p:sp>
          <p:nvSpPr>
            <p:cNvPr id="46" name="مربع نص 45">
              <a:extLst>
                <a:ext uri="{FF2B5EF4-FFF2-40B4-BE49-F238E27FC236}">
                  <a16:creationId xmlns:a16="http://schemas.microsoft.com/office/drawing/2014/main" id="{8807D48E-C724-45B7-BEDD-949194444177}"/>
                </a:ext>
              </a:extLst>
            </p:cNvPr>
            <p:cNvSpPr txBox="1"/>
            <p:nvPr/>
          </p:nvSpPr>
          <p:spPr>
            <a:xfrm>
              <a:off x="4705350" y="5086869"/>
              <a:ext cx="956482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 anchor="ctr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الدرجة رقما </a:t>
              </a:r>
            </a:p>
          </p:txBody>
        </p:sp>
        <p:sp>
          <p:nvSpPr>
            <p:cNvPr id="48" name="مربع نص 47">
              <a:extLst>
                <a:ext uri="{FF2B5EF4-FFF2-40B4-BE49-F238E27FC236}">
                  <a16:creationId xmlns:a16="http://schemas.microsoft.com/office/drawing/2014/main" id="{FAE0B479-3E71-4D93-BA89-E675BD63253F}"/>
                </a:ext>
              </a:extLst>
            </p:cNvPr>
            <p:cNvSpPr txBox="1"/>
            <p:nvPr/>
          </p:nvSpPr>
          <p:spPr>
            <a:xfrm>
              <a:off x="1876638" y="5077967"/>
              <a:ext cx="1624448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المصححـ / ـة </a:t>
              </a:r>
            </a:p>
          </p:txBody>
        </p:sp>
        <p:sp>
          <p:nvSpPr>
            <p:cNvPr id="50" name="مربع نص 49">
              <a:extLst>
                <a:ext uri="{FF2B5EF4-FFF2-40B4-BE49-F238E27FC236}">
                  <a16:creationId xmlns:a16="http://schemas.microsoft.com/office/drawing/2014/main" id="{52DC1B92-FFF1-46A4-A5B1-FDE61CE4A349}"/>
                </a:ext>
              </a:extLst>
            </p:cNvPr>
            <p:cNvSpPr txBox="1"/>
            <p:nvPr/>
          </p:nvSpPr>
          <p:spPr>
            <a:xfrm>
              <a:off x="5706751" y="5091450"/>
              <a:ext cx="908568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السؤال</a:t>
              </a:r>
            </a:p>
          </p:txBody>
        </p:sp>
        <p:sp>
          <p:nvSpPr>
            <p:cNvPr id="51" name="مربع نص 50">
              <a:extLst>
                <a:ext uri="{FF2B5EF4-FFF2-40B4-BE49-F238E27FC236}">
                  <a16:creationId xmlns:a16="http://schemas.microsoft.com/office/drawing/2014/main" id="{3305F55C-AEC9-478D-9F88-3794F50822E8}"/>
                </a:ext>
              </a:extLst>
            </p:cNvPr>
            <p:cNvSpPr txBox="1"/>
            <p:nvPr/>
          </p:nvSpPr>
          <p:spPr>
            <a:xfrm>
              <a:off x="5716079" y="5474130"/>
              <a:ext cx="899241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الأول </a:t>
              </a:r>
            </a:p>
          </p:txBody>
        </p:sp>
        <p:sp>
          <p:nvSpPr>
            <p:cNvPr id="52" name="مربع نص 51">
              <a:extLst>
                <a:ext uri="{FF2B5EF4-FFF2-40B4-BE49-F238E27FC236}">
                  <a16:creationId xmlns:a16="http://schemas.microsoft.com/office/drawing/2014/main" id="{07F0EEF4-52AD-49E3-824C-ECD1989EF6AE}"/>
                </a:ext>
              </a:extLst>
            </p:cNvPr>
            <p:cNvSpPr txBox="1"/>
            <p:nvPr/>
          </p:nvSpPr>
          <p:spPr>
            <a:xfrm>
              <a:off x="3558663" y="5086869"/>
              <a:ext cx="1016023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الدرجة كتابة </a:t>
              </a:r>
            </a:p>
          </p:txBody>
        </p:sp>
        <p:sp>
          <p:nvSpPr>
            <p:cNvPr id="54" name="مربع نص 53">
              <a:extLst>
                <a:ext uri="{FF2B5EF4-FFF2-40B4-BE49-F238E27FC236}">
                  <a16:creationId xmlns:a16="http://schemas.microsoft.com/office/drawing/2014/main" id="{96BE23C3-2A01-4CA8-AB41-038A6330E753}"/>
                </a:ext>
              </a:extLst>
            </p:cNvPr>
            <p:cNvSpPr txBox="1"/>
            <p:nvPr/>
          </p:nvSpPr>
          <p:spPr>
            <a:xfrm>
              <a:off x="1884613" y="6411136"/>
              <a:ext cx="1624446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57" name="مربع نص 56">
              <a:extLst>
                <a:ext uri="{FF2B5EF4-FFF2-40B4-BE49-F238E27FC236}">
                  <a16:creationId xmlns:a16="http://schemas.microsoft.com/office/drawing/2014/main" id="{0FC4B478-5DA8-4052-8036-2D5AF285D418}"/>
                </a:ext>
              </a:extLst>
            </p:cNvPr>
            <p:cNvSpPr txBox="1"/>
            <p:nvPr/>
          </p:nvSpPr>
          <p:spPr>
            <a:xfrm>
              <a:off x="5716079" y="5832960"/>
              <a:ext cx="899240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الثاني </a:t>
              </a:r>
            </a:p>
          </p:txBody>
        </p:sp>
        <p:sp>
          <p:nvSpPr>
            <p:cNvPr id="60" name="مربع نص 59">
              <a:extLst>
                <a:ext uri="{FF2B5EF4-FFF2-40B4-BE49-F238E27FC236}">
                  <a16:creationId xmlns:a16="http://schemas.microsoft.com/office/drawing/2014/main" id="{4CBB675E-82AD-4CEC-8288-CDB3962710D2}"/>
                </a:ext>
              </a:extLst>
            </p:cNvPr>
            <p:cNvSpPr txBox="1"/>
            <p:nvPr/>
          </p:nvSpPr>
          <p:spPr>
            <a:xfrm>
              <a:off x="5716079" y="6218111"/>
              <a:ext cx="899240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الثالث  </a:t>
              </a:r>
            </a:p>
          </p:txBody>
        </p:sp>
        <p:sp>
          <p:nvSpPr>
            <p:cNvPr id="66" name="مربع نص 65">
              <a:extLst>
                <a:ext uri="{FF2B5EF4-FFF2-40B4-BE49-F238E27FC236}">
                  <a16:creationId xmlns:a16="http://schemas.microsoft.com/office/drawing/2014/main" id="{FA9E177B-1924-4024-B6AA-0306A16D6E1D}"/>
                </a:ext>
              </a:extLst>
            </p:cNvPr>
            <p:cNvSpPr txBox="1"/>
            <p:nvPr/>
          </p:nvSpPr>
          <p:spPr>
            <a:xfrm>
              <a:off x="5718383" y="6963558"/>
              <a:ext cx="899240" cy="442674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مجموع الدرجات </a:t>
              </a:r>
            </a:p>
          </p:txBody>
        </p:sp>
        <p:sp>
          <p:nvSpPr>
            <p:cNvPr id="68" name="مستطيل: زوايا مستديرة 67">
              <a:extLst>
                <a:ext uri="{FF2B5EF4-FFF2-40B4-BE49-F238E27FC236}">
                  <a16:creationId xmlns:a16="http://schemas.microsoft.com/office/drawing/2014/main" id="{77EA8442-0B7D-4E21-AD37-AA05DACBC32B}"/>
                </a:ext>
              </a:extLst>
            </p:cNvPr>
            <p:cNvSpPr/>
            <p:nvPr/>
          </p:nvSpPr>
          <p:spPr>
            <a:xfrm>
              <a:off x="1892512" y="6804270"/>
              <a:ext cx="1608573" cy="613396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bg1"/>
                </a:solidFill>
              </a:endParaRPr>
            </a:p>
          </p:txBody>
        </p:sp>
        <p:sp>
          <p:nvSpPr>
            <p:cNvPr id="93" name="مربع نص 92">
              <a:extLst>
                <a:ext uri="{FF2B5EF4-FFF2-40B4-BE49-F238E27FC236}">
                  <a16:creationId xmlns:a16="http://schemas.microsoft.com/office/drawing/2014/main" id="{1F5B9FCB-46E7-41CF-AC3C-EEC965410E4D}"/>
                </a:ext>
              </a:extLst>
            </p:cNvPr>
            <p:cNvSpPr txBox="1"/>
            <p:nvPr/>
          </p:nvSpPr>
          <p:spPr>
            <a:xfrm>
              <a:off x="4705350" y="6977006"/>
              <a:ext cx="951920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0CC72FE-63BA-4E4D-B692-FC674F765128}"/>
                </a:ext>
              </a:extLst>
            </p:cNvPr>
            <p:cNvSpPr txBox="1"/>
            <p:nvPr/>
          </p:nvSpPr>
          <p:spPr>
            <a:xfrm>
              <a:off x="3569895" y="6977006"/>
              <a:ext cx="1004791" cy="444803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  <a:p>
              <a:pPr algn="ctr" rtl="1">
                <a:lnSpc>
                  <a:spcPct val="150000"/>
                </a:lnSpc>
              </a:pPr>
              <a:endParaRPr lang="ar-SA" sz="7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C5D3DB9A-6CF1-4745-BAC7-81D1D42088C5}"/>
                </a:ext>
              </a:extLst>
            </p:cNvPr>
            <p:cNvSpPr txBox="1"/>
            <p:nvPr/>
          </p:nvSpPr>
          <p:spPr>
            <a:xfrm>
              <a:off x="5716080" y="6589228"/>
              <a:ext cx="899240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الرابع</a:t>
              </a:r>
            </a:p>
          </p:txBody>
        </p:sp>
        <p:sp>
          <p:nvSpPr>
            <p:cNvPr id="98" name="مربع نص 97">
              <a:extLst>
                <a:ext uri="{FF2B5EF4-FFF2-40B4-BE49-F238E27FC236}">
                  <a16:creationId xmlns:a16="http://schemas.microsoft.com/office/drawing/2014/main" id="{A5A45485-39D6-4C20-80AB-549A25BC93B7}"/>
                </a:ext>
              </a:extLst>
            </p:cNvPr>
            <p:cNvSpPr txBox="1"/>
            <p:nvPr/>
          </p:nvSpPr>
          <p:spPr>
            <a:xfrm>
              <a:off x="4706483" y="5474130"/>
              <a:ext cx="935459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99" name="مربع نص 98">
              <a:extLst>
                <a:ext uri="{FF2B5EF4-FFF2-40B4-BE49-F238E27FC236}">
                  <a16:creationId xmlns:a16="http://schemas.microsoft.com/office/drawing/2014/main" id="{88198402-8501-4DE2-9BAA-4EA6D1361471}"/>
                </a:ext>
              </a:extLst>
            </p:cNvPr>
            <p:cNvSpPr txBox="1"/>
            <p:nvPr/>
          </p:nvSpPr>
          <p:spPr>
            <a:xfrm>
              <a:off x="4705351" y="5847152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4B3C62C8-96BD-4868-80F2-FACCFC68DDAF}"/>
                </a:ext>
              </a:extLst>
            </p:cNvPr>
            <p:cNvSpPr txBox="1"/>
            <p:nvPr/>
          </p:nvSpPr>
          <p:spPr>
            <a:xfrm>
              <a:off x="4705352" y="6222454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1" name="مربع نص 100">
              <a:extLst>
                <a:ext uri="{FF2B5EF4-FFF2-40B4-BE49-F238E27FC236}">
                  <a16:creationId xmlns:a16="http://schemas.microsoft.com/office/drawing/2014/main" id="{5E7C26EC-2D6E-43CD-82A2-124EDDAE7FBA}"/>
                </a:ext>
              </a:extLst>
            </p:cNvPr>
            <p:cNvSpPr txBox="1"/>
            <p:nvPr/>
          </p:nvSpPr>
          <p:spPr>
            <a:xfrm>
              <a:off x="4705351" y="6600676"/>
              <a:ext cx="941922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02" name="مربع نص 101">
              <a:extLst>
                <a:ext uri="{FF2B5EF4-FFF2-40B4-BE49-F238E27FC236}">
                  <a16:creationId xmlns:a16="http://schemas.microsoft.com/office/drawing/2014/main" id="{47F9D089-3034-49F8-8FA9-B13CA8748D2E}"/>
                </a:ext>
              </a:extLst>
            </p:cNvPr>
            <p:cNvSpPr txBox="1"/>
            <p:nvPr/>
          </p:nvSpPr>
          <p:spPr>
            <a:xfrm>
              <a:off x="3569895" y="5474129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A50D45DA-B956-4016-808D-A558F4C4EB53}"/>
                </a:ext>
              </a:extLst>
            </p:cNvPr>
            <p:cNvSpPr txBox="1"/>
            <p:nvPr/>
          </p:nvSpPr>
          <p:spPr>
            <a:xfrm>
              <a:off x="3569895" y="5826457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 </a:t>
              </a:r>
            </a:p>
          </p:txBody>
        </p:sp>
        <p:sp>
          <p:nvSpPr>
            <p:cNvPr id="104" name="مربع نص 103">
              <a:extLst>
                <a:ext uri="{FF2B5EF4-FFF2-40B4-BE49-F238E27FC236}">
                  <a16:creationId xmlns:a16="http://schemas.microsoft.com/office/drawing/2014/main" id="{362E118E-B7AB-4465-8315-F99D1E9D2D4F}"/>
                </a:ext>
              </a:extLst>
            </p:cNvPr>
            <p:cNvSpPr txBox="1"/>
            <p:nvPr/>
          </p:nvSpPr>
          <p:spPr>
            <a:xfrm>
              <a:off x="3569895" y="6222454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  </a:t>
              </a:r>
            </a:p>
          </p:txBody>
        </p:sp>
        <p:sp>
          <p:nvSpPr>
            <p:cNvPr id="105" name="مربع نص 104">
              <a:extLst>
                <a:ext uri="{FF2B5EF4-FFF2-40B4-BE49-F238E27FC236}">
                  <a16:creationId xmlns:a16="http://schemas.microsoft.com/office/drawing/2014/main" id="{297280BE-36AD-4DC4-9405-EC1B07A1A3DD}"/>
                </a:ext>
              </a:extLst>
            </p:cNvPr>
            <p:cNvSpPr txBox="1"/>
            <p:nvPr/>
          </p:nvSpPr>
          <p:spPr>
            <a:xfrm>
              <a:off x="3569895" y="6600676"/>
              <a:ext cx="1004791" cy="306467"/>
            </a:xfrm>
            <a:prstGeom prst="roundRect">
              <a:avLst/>
            </a:prstGeom>
            <a:solidFill>
              <a:schemeClr val="bg1">
                <a:alpha val="32941"/>
              </a:schemeClr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3B417A50-072E-4FE3-87CD-A4B4D10F2BEC}"/>
                </a:ext>
              </a:extLst>
            </p:cNvPr>
            <p:cNvSpPr txBox="1"/>
            <p:nvPr/>
          </p:nvSpPr>
          <p:spPr>
            <a:xfrm>
              <a:off x="1876638" y="5469694"/>
              <a:ext cx="1624447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16" name="مربع نص 115">
              <a:extLst>
                <a:ext uri="{FF2B5EF4-FFF2-40B4-BE49-F238E27FC236}">
                  <a16:creationId xmlns:a16="http://schemas.microsoft.com/office/drawing/2014/main" id="{F0C77D71-E3FB-4F59-B7E5-22722A78964B}"/>
                </a:ext>
              </a:extLst>
            </p:cNvPr>
            <p:cNvSpPr txBox="1"/>
            <p:nvPr/>
          </p:nvSpPr>
          <p:spPr>
            <a:xfrm>
              <a:off x="1876639" y="584185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7" name="مربع نص 116">
              <a:extLst>
                <a:ext uri="{FF2B5EF4-FFF2-40B4-BE49-F238E27FC236}">
                  <a16:creationId xmlns:a16="http://schemas.microsoft.com/office/drawing/2014/main" id="{701FBE5C-63CF-4F92-85BC-0A75A63D8386}"/>
                </a:ext>
              </a:extLst>
            </p:cNvPr>
            <p:cNvSpPr txBox="1"/>
            <p:nvPr/>
          </p:nvSpPr>
          <p:spPr>
            <a:xfrm>
              <a:off x="173305" y="5086869"/>
              <a:ext cx="1624448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المدققـــ/ ــــة</a:t>
              </a:r>
            </a:p>
          </p:txBody>
        </p:sp>
        <p:sp>
          <p:nvSpPr>
            <p:cNvPr id="118" name="مربع نص 117">
              <a:extLst>
                <a:ext uri="{FF2B5EF4-FFF2-40B4-BE49-F238E27FC236}">
                  <a16:creationId xmlns:a16="http://schemas.microsoft.com/office/drawing/2014/main" id="{27228834-1153-40DD-9554-FC3A6DE53D86}"/>
                </a:ext>
              </a:extLst>
            </p:cNvPr>
            <p:cNvSpPr txBox="1"/>
            <p:nvPr/>
          </p:nvSpPr>
          <p:spPr>
            <a:xfrm>
              <a:off x="194834" y="6400372"/>
              <a:ext cx="1624446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التوقيع </a:t>
              </a:r>
            </a:p>
          </p:txBody>
        </p:sp>
        <p:sp>
          <p:nvSpPr>
            <p:cNvPr id="119" name="مستطيل: زوايا مستديرة 118">
              <a:extLst>
                <a:ext uri="{FF2B5EF4-FFF2-40B4-BE49-F238E27FC236}">
                  <a16:creationId xmlns:a16="http://schemas.microsoft.com/office/drawing/2014/main" id="{B5881733-7282-4215-BC15-289D3B4CD63F}"/>
                </a:ext>
              </a:extLst>
            </p:cNvPr>
            <p:cNvSpPr/>
            <p:nvPr/>
          </p:nvSpPr>
          <p:spPr>
            <a:xfrm>
              <a:off x="189178" y="6814027"/>
              <a:ext cx="1608573" cy="622295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bg1"/>
                </a:solidFill>
              </a:endParaRPr>
            </a:p>
          </p:txBody>
        </p:sp>
        <p:sp>
          <p:nvSpPr>
            <p:cNvPr id="120" name="مربع نص 119">
              <a:extLst>
                <a:ext uri="{FF2B5EF4-FFF2-40B4-BE49-F238E27FC236}">
                  <a16:creationId xmlns:a16="http://schemas.microsoft.com/office/drawing/2014/main" id="{4BB78226-A786-4A89-8451-ED8C895601D0}"/>
                </a:ext>
              </a:extLst>
            </p:cNvPr>
            <p:cNvSpPr txBox="1"/>
            <p:nvPr/>
          </p:nvSpPr>
          <p:spPr>
            <a:xfrm>
              <a:off x="173304" y="5459034"/>
              <a:ext cx="1624447" cy="30646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الاسم </a:t>
              </a:r>
            </a:p>
          </p:txBody>
        </p:sp>
        <p:sp>
          <p:nvSpPr>
            <p:cNvPr id="121" name="مربع نص 120">
              <a:extLst>
                <a:ext uri="{FF2B5EF4-FFF2-40B4-BE49-F238E27FC236}">
                  <a16:creationId xmlns:a16="http://schemas.microsoft.com/office/drawing/2014/main" id="{05AB549A-BB3F-4D5B-8B40-46D403B14674}"/>
                </a:ext>
              </a:extLst>
            </p:cNvPr>
            <p:cNvSpPr txBox="1"/>
            <p:nvPr/>
          </p:nvSpPr>
          <p:spPr>
            <a:xfrm>
              <a:off x="173305" y="5831199"/>
              <a:ext cx="1624446" cy="306467"/>
            </a:xfrm>
            <a:prstGeom prst="roundRect">
              <a:avLst/>
            </a:prstGeom>
            <a:solidFill>
              <a:schemeClr val="bg1"/>
            </a:solidFill>
            <a:ln>
              <a:solidFill>
                <a:srgbClr val="1DB1A3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109" name="مجموعة 108">
            <a:extLst>
              <a:ext uri="{FF2B5EF4-FFF2-40B4-BE49-F238E27FC236}">
                <a16:creationId xmlns:a16="http://schemas.microsoft.com/office/drawing/2014/main" id="{A740F25E-6702-4D69-A9D1-9AFED62FB4A7}"/>
              </a:ext>
            </a:extLst>
          </p:cNvPr>
          <p:cNvGrpSpPr/>
          <p:nvPr/>
        </p:nvGrpSpPr>
        <p:grpSpPr>
          <a:xfrm>
            <a:off x="105301" y="2785816"/>
            <a:ext cx="6649138" cy="1057131"/>
            <a:chOff x="102335" y="1738037"/>
            <a:chExt cx="6649138" cy="927609"/>
          </a:xfrm>
        </p:grpSpPr>
        <p:grpSp>
          <p:nvGrpSpPr>
            <p:cNvPr id="107" name="مجموعة 106">
              <a:extLst>
                <a:ext uri="{FF2B5EF4-FFF2-40B4-BE49-F238E27FC236}">
                  <a16:creationId xmlns:a16="http://schemas.microsoft.com/office/drawing/2014/main" id="{4B231266-9621-4516-8681-1F25F29AE05E}"/>
                </a:ext>
              </a:extLst>
            </p:cNvPr>
            <p:cNvGrpSpPr/>
            <p:nvPr/>
          </p:nvGrpSpPr>
          <p:grpSpPr>
            <a:xfrm>
              <a:off x="173285" y="1910297"/>
              <a:ext cx="6531212" cy="646260"/>
              <a:chOff x="173285" y="1910297"/>
              <a:chExt cx="6531212" cy="646260"/>
            </a:xfrm>
          </p:grpSpPr>
          <p:sp>
            <p:nvSpPr>
              <p:cNvPr id="35" name="مربع نص 34">
                <a:extLst>
                  <a:ext uri="{FF2B5EF4-FFF2-40B4-BE49-F238E27FC236}">
                    <a16:creationId xmlns:a16="http://schemas.microsoft.com/office/drawing/2014/main" id="{26078E48-93F4-47F3-ACB1-5085C8C3F2C4}"/>
                  </a:ext>
                </a:extLst>
              </p:cNvPr>
              <p:cNvSpPr txBox="1"/>
              <p:nvPr/>
            </p:nvSpPr>
            <p:spPr>
              <a:xfrm>
                <a:off x="5533820" y="1923226"/>
                <a:ext cx="1170677" cy="253978"/>
              </a:xfrm>
              <a:prstGeom prst="roundRect">
                <a:avLst/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اسم الطالبــ / ـة</a:t>
                </a:r>
              </a:p>
            </p:txBody>
          </p:sp>
          <p:sp>
            <p:nvSpPr>
              <p:cNvPr id="36" name="مربع نص 35">
                <a:extLst>
                  <a:ext uri="{FF2B5EF4-FFF2-40B4-BE49-F238E27FC236}">
                    <a16:creationId xmlns:a16="http://schemas.microsoft.com/office/drawing/2014/main" id="{C34D591B-C7AA-4718-BE4E-68D11098DC04}"/>
                  </a:ext>
                </a:extLst>
              </p:cNvPr>
              <p:cNvSpPr txBox="1"/>
              <p:nvPr/>
            </p:nvSpPr>
            <p:spPr>
              <a:xfrm>
                <a:off x="173285" y="1910297"/>
                <a:ext cx="5328784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rgbClr val="1DB1A3"/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7" name="مربع نص 36">
                <a:extLst>
                  <a:ext uri="{FF2B5EF4-FFF2-40B4-BE49-F238E27FC236}">
                    <a16:creationId xmlns:a16="http://schemas.microsoft.com/office/drawing/2014/main" id="{BC26B27F-AF44-43EC-BA90-85F1C1E71893}"/>
                  </a:ext>
                </a:extLst>
              </p:cNvPr>
              <p:cNvSpPr txBox="1"/>
              <p:nvPr/>
            </p:nvSpPr>
            <p:spPr>
              <a:xfrm>
                <a:off x="5533819" y="2263019"/>
                <a:ext cx="1170678" cy="253978"/>
              </a:xfrm>
              <a:prstGeom prst="roundRect">
                <a:avLst/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رقم الجلوس</a:t>
                </a:r>
              </a:p>
            </p:txBody>
          </p:sp>
          <p:sp>
            <p:nvSpPr>
              <p:cNvPr id="38" name="مربع نص 37">
                <a:extLst>
                  <a:ext uri="{FF2B5EF4-FFF2-40B4-BE49-F238E27FC236}">
                    <a16:creationId xmlns:a16="http://schemas.microsoft.com/office/drawing/2014/main" id="{3BD2C452-D248-4F02-A3A3-57EBD3098CF5}"/>
                  </a:ext>
                </a:extLst>
              </p:cNvPr>
              <p:cNvSpPr txBox="1"/>
              <p:nvPr/>
            </p:nvSpPr>
            <p:spPr>
              <a:xfrm>
                <a:off x="3260456" y="2250090"/>
                <a:ext cx="2241613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rgbClr val="1DB1A3"/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39" name="مربع نص 38">
                <a:extLst>
                  <a:ext uri="{FF2B5EF4-FFF2-40B4-BE49-F238E27FC236}">
                    <a16:creationId xmlns:a16="http://schemas.microsoft.com/office/drawing/2014/main" id="{461DE5F2-7CEC-4E66-A546-56CC7A75B3BE}"/>
                  </a:ext>
                </a:extLst>
              </p:cNvPr>
              <p:cNvSpPr txBox="1"/>
              <p:nvPr/>
            </p:nvSpPr>
            <p:spPr>
              <a:xfrm>
                <a:off x="2089779" y="2258602"/>
                <a:ext cx="1138927" cy="253978"/>
              </a:xfrm>
              <a:prstGeom prst="roundRect">
                <a:avLst/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الصف / الفصل  </a:t>
                </a:r>
              </a:p>
            </p:txBody>
          </p:sp>
          <p:sp>
            <p:nvSpPr>
              <p:cNvPr id="40" name="مربع نص 39">
                <a:extLst>
                  <a:ext uri="{FF2B5EF4-FFF2-40B4-BE49-F238E27FC236}">
                    <a16:creationId xmlns:a16="http://schemas.microsoft.com/office/drawing/2014/main" id="{4CE0AD4F-ADF8-4A55-9849-7B85BAC6EB7D}"/>
                  </a:ext>
                </a:extLst>
              </p:cNvPr>
              <p:cNvSpPr txBox="1"/>
              <p:nvPr/>
            </p:nvSpPr>
            <p:spPr>
              <a:xfrm>
                <a:off x="711200" y="2250090"/>
                <a:ext cx="1346829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rgbClr val="1DB1A3"/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  <p:sp>
            <p:nvSpPr>
              <p:cNvPr id="96" name="مربع نص 95">
                <a:extLst>
                  <a:ext uri="{FF2B5EF4-FFF2-40B4-BE49-F238E27FC236}">
                    <a16:creationId xmlns:a16="http://schemas.microsoft.com/office/drawing/2014/main" id="{0ECB5599-2C3B-47F9-AFD8-E6082BFAE39D}"/>
                  </a:ext>
                </a:extLst>
              </p:cNvPr>
              <p:cNvSpPr txBox="1"/>
              <p:nvPr/>
            </p:nvSpPr>
            <p:spPr>
              <a:xfrm>
                <a:off x="173285" y="2250090"/>
                <a:ext cx="506165" cy="306467"/>
              </a:xfrm>
              <a:prstGeom prst="roundRect">
                <a:avLst/>
              </a:prstGeom>
              <a:solidFill>
                <a:schemeClr val="bg1">
                  <a:alpha val="32941"/>
                </a:schemeClr>
              </a:solidFill>
              <a:ln>
                <a:solidFill>
                  <a:srgbClr val="1DB1A3"/>
                </a:solidFill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2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 </a:t>
                </a:r>
              </a:p>
            </p:txBody>
          </p:sp>
        </p:grpSp>
        <p:sp>
          <p:nvSpPr>
            <p:cNvPr id="108" name="مستطيل: زوايا مستديرة 107">
              <a:extLst>
                <a:ext uri="{FF2B5EF4-FFF2-40B4-BE49-F238E27FC236}">
                  <a16:creationId xmlns:a16="http://schemas.microsoft.com/office/drawing/2014/main" id="{5A413946-4B65-487F-B94A-CF8CF92F048E}"/>
                </a:ext>
              </a:extLst>
            </p:cNvPr>
            <p:cNvSpPr/>
            <p:nvPr/>
          </p:nvSpPr>
          <p:spPr>
            <a:xfrm>
              <a:off x="102335" y="1738037"/>
              <a:ext cx="6649138" cy="927609"/>
            </a:xfrm>
            <a:prstGeom prst="roundRect">
              <a:avLst>
                <a:gd name="adj" fmla="val 9236"/>
              </a:avLst>
            </a:prstGeom>
            <a:noFill/>
            <a:ln w="19050"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</p:grpSp>
      <p:cxnSp>
        <p:nvCxnSpPr>
          <p:cNvPr id="111" name="رابط مستقيم 110">
            <a:extLst>
              <a:ext uri="{FF2B5EF4-FFF2-40B4-BE49-F238E27FC236}">
                <a16:creationId xmlns:a16="http://schemas.microsoft.com/office/drawing/2014/main" id="{BAF1ADD0-AB27-4233-A145-7BEEAF43CB79}"/>
              </a:ext>
            </a:extLst>
          </p:cNvPr>
          <p:cNvCxnSpPr/>
          <p:nvPr/>
        </p:nvCxnSpPr>
        <p:spPr>
          <a:xfrm flipH="1">
            <a:off x="0" y="1453240"/>
            <a:ext cx="6858000" cy="0"/>
          </a:xfrm>
          <a:prstGeom prst="line">
            <a:avLst/>
          </a:prstGeom>
          <a:ln w="22225">
            <a:solidFill>
              <a:srgbClr val="1DB1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مربع نص 111">
            <a:extLst>
              <a:ext uri="{FF2B5EF4-FFF2-40B4-BE49-F238E27FC236}">
                <a16:creationId xmlns:a16="http://schemas.microsoft.com/office/drawing/2014/main" id="{79321EE3-B619-4AA5-9C6C-CBFCE6BDDFB5}"/>
              </a:ext>
            </a:extLst>
          </p:cNvPr>
          <p:cNvSpPr txBox="1"/>
          <p:nvPr/>
        </p:nvSpPr>
        <p:spPr>
          <a:xfrm>
            <a:off x="5380557" y="9051148"/>
            <a:ext cx="1230793" cy="289441"/>
          </a:xfrm>
          <a:prstGeom prst="roundRect">
            <a:avLst/>
          </a:prstGeom>
          <a:solidFill>
            <a:srgbClr val="1DB1A3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معلمــ / ـة المادة</a:t>
            </a:r>
          </a:p>
        </p:txBody>
      </p:sp>
      <p:sp>
        <p:nvSpPr>
          <p:cNvPr id="114" name="مربع نص 113">
            <a:extLst>
              <a:ext uri="{FF2B5EF4-FFF2-40B4-BE49-F238E27FC236}">
                <a16:creationId xmlns:a16="http://schemas.microsoft.com/office/drawing/2014/main" id="{F99F0839-23F8-40E1-B40C-5DB1888228DF}"/>
              </a:ext>
            </a:extLst>
          </p:cNvPr>
          <p:cNvSpPr txBox="1"/>
          <p:nvPr/>
        </p:nvSpPr>
        <p:spPr>
          <a:xfrm>
            <a:off x="177007" y="9058592"/>
            <a:ext cx="5038784" cy="289441"/>
          </a:xfrm>
          <a:prstGeom prst="roundRect">
            <a:avLst/>
          </a:prstGeom>
          <a:solidFill>
            <a:schemeClr val="bg1"/>
          </a:solidFill>
          <a:ln>
            <a:solidFill>
              <a:srgbClr val="1DB1A3"/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100" b="1" dirty="0">
                <a:latin typeface="Tajawal" panose="00000500000000000000" pitchFamily="2" charset="-78"/>
                <a:cs typeface="Tajawal" panose="00000500000000000000" pitchFamily="2" charset="-78"/>
              </a:rPr>
              <a:t> </a:t>
            </a:r>
          </a:p>
        </p:txBody>
      </p:sp>
      <p:sp>
        <p:nvSpPr>
          <p:cNvPr id="2" name="مستطيل: زوايا مستديرة 1">
            <a:extLst>
              <a:ext uri="{FF2B5EF4-FFF2-40B4-BE49-F238E27FC236}">
                <a16:creationId xmlns:a16="http://schemas.microsoft.com/office/drawing/2014/main" id="{C5F840C2-A37A-4CD0-83F4-78F497DBFEC0}"/>
              </a:ext>
            </a:extLst>
          </p:cNvPr>
          <p:cNvSpPr/>
          <p:nvPr/>
        </p:nvSpPr>
        <p:spPr>
          <a:xfrm>
            <a:off x="3581400" y="5002499"/>
            <a:ext cx="1894516" cy="577313"/>
          </a:xfrm>
          <a:prstGeom prst="roundRect">
            <a:avLst/>
          </a:prstGeom>
          <a:solidFill>
            <a:schemeClr val="bg1"/>
          </a:solidFill>
          <a:ln w="9525" cap="flat" cmpd="sng" algn="ctr">
            <a:solidFill>
              <a:srgbClr val="1DB1A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6"/>
          </a:fontRef>
        </p:style>
        <p:txBody>
          <a:bodyPr rtlCol="1" anchor="ctr"/>
          <a:lstStyle/>
          <a:p>
            <a:pPr algn="ctr"/>
            <a:endParaRPr lang="ar-SA" dirty="0"/>
          </a:p>
        </p:txBody>
      </p:sp>
      <p:grpSp>
        <p:nvGrpSpPr>
          <p:cNvPr id="62" name="مجموعة 61">
            <a:extLst>
              <a:ext uri="{FF2B5EF4-FFF2-40B4-BE49-F238E27FC236}">
                <a16:creationId xmlns:a16="http://schemas.microsoft.com/office/drawing/2014/main" id="{3A115C2A-2020-4376-AD16-B7A9545E1953}"/>
              </a:ext>
            </a:extLst>
          </p:cNvPr>
          <p:cNvGrpSpPr/>
          <p:nvPr/>
        </p:nvGrpSpPr>
        <p:grpSpPr>
          <a:xfrm>
            <a:off x="38098" y="137513"/>
            <a:ext cx="1068265" cy="835895"/>
            <a:chOff x="1125837" y="174550"/>
            <a:chExt cx="504342" cy="650095"/>
          </a:xfrm>
          <a:solidFill>
            <a:srgbClr val="1DB1A3"/>
          </a:solidFill>
        </p:grpSpPr>
        <p:sp>
          <p:nvSpPr>
            <p:cNvPr id="63" name="مربع نص 62">
              <a:extLst>
                <a:ext uri="{FF2B5EF4-FFF2-40B4-BE49-F238E27FC236}">
                  <a16:creationId xmlns:a16="http://schemas.microsoft.com/office/drawing/2014/main" id="{1EACA9D3-EBBC-41A5-838C-2C358167CF63}"/>
                </a:ext>
              </a:extLst>
            </p:cNvPr>
            <p:cNvSpPr txBox="1"/>
            <p:nvPr/>
          </p:nvSpPr>
          <p:spPr>
            <a:xfrm>
              <a:off x="1127125" y="174550"/>
              <a:ext cx="503053" cy="131685"/>
            </a:xfrm>
            <a:prstGeom prst="roundRect">
              <a:avLst/>
            </a:prstGeom>
            <a:grpFill/>
          </p:spPr>
          <p:txBody>
            <a:bodyPr wrap="square" lIns="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3B4B00D3-DD50-411D-B7D7-F35B03C5316D}"/>
                </a:ext>
              </a:extLst>
            </p:cNvPr>
            <p:cNvSpPr txBox="1"/>
            <p:nvPr/>
          </p:nvSpPr>
          <p:spPr>
            <a:xfrm>
              <a:off x="1127126" y="347353"/>
              <a:ext cx="503053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5" name="مربع نص 64">
              <a:extLst>
                <a:ext uri="{FF2B5EF4-FFF2-40B4-BE49-F238E27FC236}">
                  <a16:creationId xmlns:a16="http://schemas.microsoft.com/office/drawing/2014/main" id="{A8225644-0772-4E24-8934-8F6924137A5D}"/>
                </a:ext>
              </a:extLst>
            </p:cNvPr>
            <p:cNvSpPr txBox="1"/>
            <p:nvPr/>
          </p:nvSpPr>
          <p:spPr>
            <a:xfrm>
              <a:off x="1125837" y="520156"/>
              <a:ext cx="504341" cy="131685"/>
            </a:xfrm>
            <a:prstGeom prst="roundRect">
              <a:avLst/>
            </a:prstGeom>
            <a:grpFill/>
          </p:spPr>
          <p:txBody>
            <a:bodyPr wrap="square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67" name="مربع نص 66">
              <a:extLst>
                <a:ext uri="{FF2B5EF4-FFF2-40B4-BE49-F238E27FC236}">
                  <a16:creationId xmlns:a16="http://schemas.microsoft.com/office/drawing/2014/main" id="{F76F461F-454D-4F60-AB04-D355E4DB0F71}"/>
                </a:ext>
              </a:extLst>
            </p:cNvPr>
            <p:cNvSpPr txBox="1"/>
            <p:nvPr/>
          </p:nvSpPr>
          <p:spPr>
            <a:xfrm>
              <a:off x="1127125" y="692960"/>
              <a:ext cx="503053" cy="131685"/>
            </a:xfrm>
            <a:prstGeom prst="roundRect">
              <a:avLst/>
            </a:prstGeom>
            <a:grpFill/>
          </p:spPr>
          <p:txBody>
            <a:bodyPr wrap="square" lIns="36000" tIns="7200" rIns="36000" bIns="7200" rtlCol="1">
              <a:spAutoFit/>
            </a:bodyPr>
            <a:lstStyle/>
            <a:p>
              <a:pPr algn="r" rtl="1"/>
              <a:r>
                <a:rPr lang="ar-SA" sz="9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5238540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292029" y="209253"/>
            <a:ext cx="1373839" cy="340519"/>
          </a:xfrm>
          <a:prstGeom prst="roundRect">
            <a:avLst/>
          </a:prstGeom>
          <a:solidFill>
            <a:srgbClr val="1DB1A3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السؤال</a:t>
            </a:r>
            <a:r>
              <a:rPr lang="ar-SA" sz="14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 الأول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235843" y="700406"/>
            <a:ext cx="6434075" cy="580882"/>
            <a:chOff x="234500" y="523573"/>
            <a:chExt cx="6434075" cy="58088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1. </a:t>
              </a:r>
            </a:p>
          </p:txBody>
        </p:sp>
        <p:sp>
          <p:nvSpPr>
            <p:cNvPr id="64" name="مربع نص 63">
              <a:extLst>
                <a:ext uri="{FF2B5EF4-FFF2-40B4-BE49-F238E27FC236}">
                  <a16:creationId xmlns:a16="http://schemas.microsoft.com/office/drawing/2014/main" id="{0A2C4D0E-1031-4D70-86D8-13DB3F7950E8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5" name="مخطط انسيابي: رابط 64">
              <a:extLst>
                <a:ext uri="{FF2B5EF4-FFF2-40B4-BE49-F238E27FC236}">
                  <a16:creationId xmlns:a16="http://schemas.microsoft.com/office/drawing/2014/main" id="{7A3BD73B-7A46-44CA-9823-6D8164B2903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>
                <a:solidFill>
                  <a:schemeClr val="tx1"/>
                </a:solidFill>
              </a:endParaRPr>
            </a:p>
          </p:txBody>
        </p:sp>
        <p:sp>
          <p:nvSpPr>
            <p:cNvPr id="444" name="مربع نص 443">
              <a:extLst>
                <a:ext uri="{FF2B5EF4-FFF2-40B4-BE49-F238E27FC236}">
                  <a16:creationId xmlns:a16="http://schemas.microsoft.com/office/drawing/2014/main" id="{2F2BDF9B-9574-4D67-83A7-ED2E3D2854F4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5" name="مخطط انسيابي: رابط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  <p:sp>
          <p:nvSpPr>
            <p:cNvPr id="446" name="مربع نص 445">
              <a:extLst>
                <a:ext uri="{FF2B5EF4-FFF2-40B4-BE49-F238E27FC236}">
                  <a16:creationId xmlns:a16="http://schemas.microsoft.com/office/drawing/2014/main" id="{79FA659E-9574-4701-915D-09F3C0D98858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noFill/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447" name="مخطط انسيابي: رابط 446">
              <a:extLst>
                <a:ext uri="{FF2B5EF4-FFF2-40B4-BE49-F238E27FC236}">
                  <a16:creationId xmlns:a16="http://schemas.microsoft.com/office/drawing/2014/main" id="{ED9973BD-998D-478E-9BF2-9F6A38495324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>
                <a:solidFill>
                  <a:schemeClr val="tx1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39"/>
            <a:ext cx="6589872" cy="6601461"/>
          </a:xfrm>
          <a:prstGeom prst="roundRect">
            <a:avLst>
              <a:gd name="adj" fmla="val 976"/>
            </a:avLst>
          </a:prstGeom>
          <a:noFill/>
          <a:ln>
            <a:solidFill>
              <a:srgbClr val="1DB1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520" name="مجموعة 519">
            <a:extLst>
              <a:ext uri="{FF2B5EF4-FFF2-40B4-BE49-F238E27FC236}">
                <a16:creationId xmlns:a16="http://schemas.microsoft.com/office/drawing/2014/main" id="{5DAE8CCC-D6C3-45D5-82D2-AB9519157C5B}"/>
              </a:ext>
            </a:extLst>
          </p:cNvPr>
          <p:cNvGrpSpPr/>
          <p:nvPr/>
        </p:nvGrpSpPr>
        <p:grpSpPr>
          <a:xfrm>
            <a:off x="231793" y="1384867"/>
            <a:ext cx="6434075" cy="580882"/>
            <a:chOff x="234500" y="523573"/>
            <a:chExt cx="6434075" cy="580882"/>
          </a:xfrm>
        </p:grpSpPr>
        <p:sp>
          <p:nvSpPr>
            <p:cNvPr id="521" name="مربع نص 520">
              <a:extLst>
                <a:ext uri="{FF2B5EF4-FFF2-40B4-BE49-F238E27FC236}">
                  <a16:creationId xmlns:a16="http://schemas.microsoft.com/office/drawing/2014/main" id="{B6C655E7-828D-41A1-998F-DB198D139792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2. </a:t>
              </a:r>
            </a:p>
          </p:txBody>
        </p:sp>
        <p:sp>
          <p:nvSpPr>
            <p:cNvPr id="522" name="مربع نص 521">
              <a:extLst>
                <a:ext uri="{FF2B5EF4-FFF2-40B4-BE49-F238E27FC236}">
                  <a16:creationId xmlns:a16="http://schemas.microsoft.com/office/drawing/2014/main" id="{ED7E917A-E5EC-4E8D-AA98-FD89637835C7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3" name="مخطط انسيابي: رابط 522">
              <a:extLst>
                <a:ext uri="{FF2B5EF4-FFF2-40B4-BE49-F238E27FC236}">
                  <a16:creationId xmlns:a16="http://schemas.microsoft.com/office/drawing/2014/main" id="{D227E824-99AB-435D-92C1-DAF93B4D92C2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24" name="مربع نص 523">
              <a:extLst>
                <a:ext uri="{FF2B5EF4-FFF2-40B4-BE49-F238E27FC236}">
                  <a16:creationId xmlns:a16="http://schemas.microsoft.com/office/drawing/2014/main" id="{C764D18F-2884-487C-97DF-660AA3F612EE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5" name="مخطط انسيابي: رابط 524">
              <a:extLst>
                <a:ext uri="{FF2B5EF4-FFF2-40B4-BE49-F238E27FC236}">
                  <a16:creationId xmlns:a16="http://schemas.microsoft.com/office/drawing/2014/main" id="{489F23DA-4EB3-4C3F-9354-6E9D17C1CD6A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26" name="مربع نص 525">
              <a:extLst>
                <a:ext uri="{FF2B5EF4-FFF2-40B4-BE49-F238E27FC236}">
                  <a16:creationId xmlns:a16="http://schemas.microsoft.com/office/drawing/2014/main" id="{C03E0067-1C72-4926-A9E9-EEABFA4B865C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27" name="مخطط انسيابي: رابط 526">
              <a:extLst>
                <a:ext uri="{FF2B5EF4-FFF2-40B4-BE49-F238E27FC236}">
                  <a16:creationId xmlns:a16="http://schemas.microsoft.com/office/drawing/2014/main" id="{2A3A3656-25AE-4752-B301-BF407DB7D54D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28" name="مجموعة 527">
            <a:extLst>
              <a:ext uri="{FF2B5EF4-FFF2-40B4-BE49-F238E27FC236}">
                <a16:creationId xmlns:a16="http://schemas.microsoft.com/office/drawing/2014/main" id="{1A98D6EC-8158-4E2F-AE07-9EB7ED48544D}"/>
              </a:ext>
            </a:extLst>
          </p:cNvPr>
          <p:cNvGrpSpPr/>
          <p:nvPr/>
        </p:nvGrpSpPr>
        <p:grpSpPr>
          <a:xfrm>
            <a:off x="227743" y="2082028"/>
            <a:ext cx="6434075" cy="580882"/>
            <a:chOff x="234500" y="523573"/>
            <a:chExt cx="6434075" cy="580882"/>
          </a:xfrm>
        </p:grpSpPr>
        <p:sp>
          <p:nvSpPr>
            <p:cNvPr id="529" name="مربع نص 528">
              <a:extLst>
                <a:ext uri="{FF2B5EF4-FFF2-40B4-BE49-F238E27FC236}">
                  <a16:creationId xmlns:a16="http://schemas.microsoft.com/office/drawing/2014/main" id="{0BDE5324-6EBB-42B4-925A-B93553CAC593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3.</a:t>
              </a:r>
            </a:p>
          </p:txBody>
        </p:sp>
        <p:sp>
          <p:nvSpPr>
            <p:cNvPr id="530" name="مربع نص 529">
              <a:extLst>
                <a:ext uri="{FF2B5EF4-FFF2-40B4-BE49-F238E27FC236}">
                  <a16:creationId xmlns:a16="http://schemas.microsoft.com/office/drawing/2014/main" id="{55AB6680-FE46-4E9B-8BB4-3D98F49622A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1" name="مخطط انسيابي: رابط 530">
              <a:extLst>
                <a:ext uri="{FF2B5EF4-FFF2-40B4-BE49-F238E27FC236}">
                  <a16:creationId xmlns:a16="http://schemas.microsoft.com/office/drawing/2014/main" id="{14320950-4F1E-4EBC-A851-3E5CF48F1799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32" name="مربع نص 531">
              <a:extLst>
                <a:ext uri="{FF2B5EF4-FFF2-40B4-BE49-F238E27FC236}">
                  <a16:creationId xmlns:a16="http://schemas.microsoft.com/office/drawing/2014/main" id="{58DF06E0-5F0C-4D73-9321-1DDF6F3521C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3" name="مخطط انسيابي: رابط 532">
              <a:extLst>
                <a:ext uri="{FF2B5EF4-FFF2-40B4-BE49-F238E27FC236}">
                  <a16:creationId xmlns:a16="http://schemas.microsoft.com/office/drawing/2014/main" id="{EB7DF139-A314-4614-82F8-6EAC8B52450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34" name="مربع نص 533">
              <a:extLst>
                <a:ext uri="{FF2B5EF4-FFF2-40B4-BE49-F238E27FC236}">
                  <a16:creationId xmlns:a16="http://schemas.microsoft.com/office/drawing/2014/main" id="{32154668-43ED-45C3-9D97-17293F4DA51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5" name="مخطط انسيابي: رابط 534">
              <a:extLst>
                <a:ext uri="{FF2B5EF4-FFF2-40B4-BE49-F238E27FC236}">
                  <a16:creationId xmlns:a16="http://schemas.microsoft.com/office/drawing/2014/main" id="{D9EFC640-0DDF-43D2-8EB6-F455DD21CAF1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36" name="مجموعة 535">
            <a:extLst>
              <a:ext uri="{FF2B5EF4-FFF2-40B4-BE49-F238E27FC236}">
                <a16:creationId xmlns:a16="http://schemas.microsoft.com/office/drawing/2014/main" id="{510E4142-F721-4F05-939E-390406F8F401}"/>
              </a:ext>
            </a:extLst>
          </p:cNvPr>
          <p:cNvGrpSpPr/>
          <p:nvPr/>
        </p:nvGrpSpPr>
        <p:grpSpPr>
          <a:xfrm>
            <a:off x="223693" y="2842689"/>
            <a:ext cx="6434075" cy="580882"/>
            <a:chOff x="234500" y="523573"/>
            <a:chExt cx="6434075" cy="580882"/>
          </a:xfrm>
        </p:grpSpPr>
        <p:sp>
          <p:nvSpPr>
            <p:cNvPr id="537" name="مربع نص 536">
              <a:extLst>
                <a:ext uri="{FF2B5EF4-FFF2-40B4-BE49-F238E27FC236}">
                  <a16:creationId xmlns:a16="http://schemas.microsoft.com/office/drawing/2014/main" id="{7DCFFA71-2F81-4B23-93F4-40CF9C2D131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4.</a:t>
              </a:r>
            </a:p>
          </p:txBody>
        </p:sp>
        <p:sp>
          <p:nvSpPr>
            <p:cNvPr id="538" name="مربع نص 537">
              <a:extLst>
                <a:ext uri="{FF2B5EF4-FFF2-40B4-BE49-F238E27FC236}">
                  <a16:creationId xmlns:a16="http://schemas.microsoft.com/office/drawing/2014/main" id="{4C342231-4732-46E1-83A8-D61D18904230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39" name="مخطط انسيابي: رابط 538">
              <a:extLst>
                <a:ext uri="{FF2B5EF4-FFF2-40B4-BE49-F238E27FC236}">
                  <a16:creationId xmlns:a16="http://schemas.microsoft.com/office/drawing/2014/main" id="{35C3E97B-70CB-4016-864E-8D682CD47278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0" name="مربع نص 539">
              <a:extLst>
                <a:ext uri="{FF2B5EF4-FFF2-40B4-BE49-F238E27FC236}">
                  <a16:creationId xmlns:a16="http://schemas.microsoft.com/office/drawing/2014/main" id="{F46A69B1-95FF-4199-8B13-44FF910E0B99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1" name="مخطط انسيابي: رابط 540">
              <a:extLst>
                <a:ext uri="{FF2B5EF4-FFF2-40B4-BE49-F238E27FC236}">
                  <a16:creationId xmlns:a16="http://schemas.microsoft.com/office/drawing/2014/main" id="{EFD9FE82-DD44-484B-8E9C-1818997EB11B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42" name="مربع نص 541">
              <a:extLst>
                <a:ext uri="{FF2B5EF4-FFF2-40B4-BE49-F238E27FC236}">
                  <a16:creationId xmlns:a16="http://schemas.microsoft.com/office/drawing/2014/main" id="{ECFE0BA8-A18A-4CAD-AC2F-7DD178163371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3" name="مخطط انسيابي: رابط 542">
              <a:extLst>
                <a:ext uri="{FF2B5EF4-FFF2-40B4-BE49-F238E27FC236}">
                  <a16:creationId xmlns:a16="http://schemas.microsoft.com/office/drawing/2014/main" id="{01886732-9F34-43C4-B219-110A0500BF1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44" name="مجموعة 543">
            <a:extLst>
              <a:ext uri="{FF2B5EF4-FFF2-40B4-BE49-F238E27FC236}">
                <a16:creationId xmlns:a16="http://schemas.microsoft.com/office/drawing/2014/main" id="{F9A08F1A-08E6-4462-9BDA-23F53AE2183C}"/>
              </a:ext>
            </a:extLst>
          </p:cNvPr>
          <p:cNvGrpSpPr/>
          <p:nvPr/>
        </p:nvGrpSpPr>
        <p:grpSpPr>
          <a:xfrm>
            <a:off x="219643" y="3603350"/>
            <a:ext cx="6434075" cy="580882"/>
            <a:chOff x="234500" y="523573"/>
            <a:chExt cx="6434075" cy="580882"/>
          </a:xfrm>
        </p:grpSpPr>
        <p:sp>
          <p:nvSpPr>
            <p:cNvPr id="545" name="مربع نص 544">
              <a:extLst>
                <a:ext uri="{FF2B5EF4-FFF2-40B4-BE49-F238E27FC236}">
                  <a16:creationId xmlns:a16="http://schemas.microsoft.com/office/drawing/2014/main" id="{5E79186A-67A4-4478-BC2C-E16A220AA98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5.</a:t>
              </a:r>
            </a:p>
          </p:txBody>
        </p:sp>
        <p:sp>
          <p:nvSpPr>
            <p:cNvPr id="546" name="مربع نص 545">
              <a:extLst>
                <a:ext uri="{FF2B5EF4-FFF2-40B4-BE49-F238E27FC236}">
                  <a16:creationId xmlns:a16="http://schemas.microsoft.com/office/drawing/2014/main" id="{C96ADCB4-3FF5-48AF-8C6E-F94A22DCAA2B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7" name="مخطط انسيابي: رابط 546">
              <a:extLst>
                <a:ext uri="{FF2B5EF4-FFF2-40B4-BE49-F238E27FC236}">
                  <a16:creationId xmlns:a16="http://schemas.microsoft.com/office/drawing/2014/main" id="{58449846-AA93-4CC0-B4F6-1E8F09B6185C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48" name="مربع نص 547">
              <a:extLst>
                <a:ext uri="{FF2B5EF4-FFF2-40B4-BE49-F238E27FC236}">
                  <a16:creationId xmlns:a16="http://schemas.microsoft.com/office/drawing/2014/main" id="{CA6B0E2C-5417-4D46-969A-C5B4C249729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49" name="مخطط انسيابي: رابط 548">
              <a:extLst>
                <a:ext uri="{FF2B5EF4-FFF2-40B4-BE49-F238E27FC236}">
                  <a16:creationId xmlns:a16="http://schemas.microsoft.com/office/drawing/2014/main" id="{3898A016-9956-46A5-9170-EFC66E8E49A5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0" name="مربع نص 549">
              <a:extLst>
                <a:ext uri="{FF2B5EF4-FFF2-40B4-BE49-F238E27FC236}">
                  <a16:creationId xmlns:a16="http://schemas.microsoft.com/office/drawing/2014/main" id="{03DC01E3-9909-4738-8EBE-7A588590A5D2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1" name="مخطط انسيابي: رابط 550">
              <a:extLst>
                <a:ext uri="{FF2B5EF4-FFF2-40B4-BE49-F238E27FC236}">
                  <a16:creationId xmlns:a16="http://schemas.microsoft.com/office/drawing/2014/main" id="{02E99D84-23C7-4199-AFEB-8D34F4158AB8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52" name="مجموعة 551">
            <a:extLst>
              <a:ext uri="{FF2B5EF4-FFF2-40B4-BE49-F238E27FC236}">
                <a16:creationId xmlns:a16="http://schemas.microsoft.com/office/drawing/2014/main" id="{15B5C978-F349-4CD8-A9FC-65F82981DFDC}"/>
              </a:ext>
            </a:extLst>
          </p:cNvPr>
          <p:cNvGrpSpPr/>
          <p:nvPr/>
        </p:nvGrpSpPr>
        <p:grpSpPr>
          <a:xfrm>
            <a:off x="215593" y="4364011"/>
            <a:ext cx="6434075" cy="580882"/>
            <a:chOff x="234500" y="523573"/>
            <a:chExt cx="6434075" cy="580882"/>
          </a:xfrm>
        </p:grpSpPr>
        <p:sp>
          <p:nvSpPr>
            <p:cNvPr id="553" name="مربع نص 552">
              <a:extLst>
                <a:ext uri="{FF2B5EF4-FFF2-40B4-BE49-F238E27FC236}">
                  <a16:creationId xmlns:a16="http://schemas.microsoft.com/office/drawing/2014/main" id="{294ABABE-0D81-4F56-B1CB-573CD1208B5B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6.</a:t>
              </a:r>
            </a:p>
          </p:txBody>
        </p:sp>
        <p:sp>
          <p:nvSpPr>
            <p:cNvPr id="554" name="مربع نص 553">
              <a:extLst>
                <a:ext uri="{FF2B5EF4-FFF2-40B4-BE49-F238E27FC236}">
                  <a16:creationId xmlns:a16="http://schemas.microsoft.com/office/drawing/2014/main" id="{40F185B6-D874-46F8-88AD-5A44DF378314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5" name="مخطط انسيابي: رابط 554">
              <a:extLst>
                <a:ext uri="{FF2B5EF4-FFF2-40B4-BE49-F238E27FC236}">
                  <a16:creationId xmlns:a16="http://schemas.microsoft.com/office/drawing/2014/main" id="{7A9D3C7E-DFC8-4DAB-956E-AB1D35B72F7B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56" name="مربع نص 555">
              <a:extLst>
                <a:ext uri="{FF2B5EF4-FFF2-40B4-BE49-F238E27FC236}">
                  <a16:creationId xmlns:a16="http://schemas.microsoft.com/office/drawing/2014/main" id="{68876B8E-986F-4B55-AEBA-B840C6A93E90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7" name="مخطط انسيابي: رابط 556">
              <a:extLst>
                <a:ext uri="{FF2B5EF4-FFF2-40B4-BE49-F238E27FC236}">
                  <a16:creationId xmlns:a16="http://schemas.microsoft.com/office/drawing/2014/main" id="{8343F835-1215-48CC-BAA7-D4E480C4E4F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58" name="مربع نص 557">
              <a:extLst>
                <a:ext uri="{FF2B5EF4-FFF2-40B4-BE49-F238E27FC236}">
                  <a16:creationId xmlns:a16="http://schemas.microsoft.com/office/drawing/2014/main" id="{13B44C7E-E0C1-4330-AC9F-746F3F6D1CE5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59" name="مخطط انسيابي: رابط 558">
              <a:extLst>
                <a:ext uri="{FF2B5EF4-FFF2-40B4-BE49-F238E27FC236}">
                  <a16:creationId xmlns:a16="http://schemas.microsoft.com/office/drawing/2014/main" id="{8FB5AB9A-549D-4C6F-B619-4059E6A853D2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60" name="مجموعة 559">
            <a:extLst>
              <a:ext uri="{FF2B5EF4-FFF2-40B4-BE49-F238E27FC236}">
                <a16:creationId xmlns:a16="http://schemas.microsoft.com/office/drawing/2014/main" id="{EA9B34AC-0465-472F-B237-8097247DB262}"/>
              </a:ext>
            </a:extLst>
          </p:cNvPr>
          <p:cNvGrpSpPr/>
          <p:nvPr/>
        </p:nvGrpSpPr>
        <p:grpSpPr>
          <a:xfrm>
            <a:off x="211543" y="5124672"/>
            <a:ext cx="6434075" cy="580882"/>
            <a:chOff x="234500" y="523573"/>
            <a:chExt cx="6434075" cy="580882"/>
          </a:xfrm>
        </p:grpSpPr>
        <p:sp>
          <p:nvSpPr>
            <p:cNvPr id="561" name="مربع نص 560">
              <a:extLst>
                <a:ext uri="{FF2B5EF4-FFF2-40B4-BE49-F238E27FC236}">
                  <a16:creationId xmlns:a16="http://schemas.microsoft.com/office/drawing/2014/main" id="{159F7903-E65F-478A-9C92-D7BECB21CCF4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7. </a:t>
              </a:r>
            </a:p>
          </p:txBody>
        </p:sp>
        <p:sp>
          <p:nvSpPr>
            <p:cNvPr id="562" name="مربع نص 561">
              <a:extLst>
                <a:ext uri="{FF2B5EF4-FFF2-40B4-BE49-F238E27FC236}">
                  <a16:creationId xmlns:a16="http://schemas.microsoft.com/office/drawing/2014/main" id="{F8054807-A5A8-4258-80A1-9A3DC39B8CB1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3" name="مخطط انسيابي: رابط 562">
              <a:extLst>
                <a:ext uri="{FF2B5EF4-FFF2-40B4-BE49-F238E27FC236}">
                  <a16:creationId xmlns:a16="http://schemas.microsoft.com/office/drawing/2014/main" id="{B0980516-57F4-4EBE-9C68-F045F0708166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64" name="مربع نص 563">
              <a:extLst>
                <a:ext uri="{FF2B5EF4-FFF2-40B4-BE49-F238E27FC236}">
                  <a16:creationId xmlns:a16="http://schemas.microsoft.com/office/drawing/2014/main" id="{7FF0F592-A58E-41D6-8DB3-E73CDDE489EA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5" name="مخطط انسيابي: رابط 564">
              <a:extLst>
                <a:ext uri="{FF2B5EF4-FFF2-40B4-BE49-F238E27FC236}">
                  <a16:creationId xmlns:a16="http://schemas.microsoft.com/office/drawing/2014/main" id="{514E02C7-F687-4AE2-B1F2-1EAE48B4B4B0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66" name="مربع نص 565">
              <a:extLst>
                <a:ext uri="{FF2B5EF4-FFF2-40B4-BE49-F238E27FC236}">
                  <a16:creationId xmlns:a16="http://schemas.microsoft.com/office/drawing/2014/main" id="{CE386DA7-A2D8-4755-BEC1-309D09DEC30D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67" name="مخطط انسيابي: رابط 566">
              <a:extLst>
                <a:ext uri="{FF2B5EF4-FFF2-40B4-BE49-F238E27FC236}">
                  <a16:creationId xmlns:a16="http://schemas.microsoft.com/office/drawing/2014/main" id="{2C051BE6-F1EA-4D16-BFF9-EBEE6FB74920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pSp>
        <p:nvGrpSpPr>
          <p:cNvPr id="568" name="مجموعة 567">
            <a:extLst>
              <a:ext uri="{FF2B5EF4-FFF2-40B4-BE49-F238E27FC236}">
                <a16:creationId xmlns:a16="http://schemas.microsoft.com/office/drawing/2014/main" id="{9AA4F30E-571B-4937-A961-BEBA2D2DB0E5}"/>
              </a:ext>
            </a:extLst>
          </p:cNvPr>
          <p:cNvGrpSpPr/>
          <p:nvPr/>
        </p:nvGrpSpPr>
        <p:grpSpPr>
          <a:xfrm>
            <a:off x="207493" y="5885333"/>
            <a:ext cx="6434075" cy="580882"/>
            <a:chOff x="234500" y="523573"/>
            <a:chExt cx="6434075" cy="580882"/>
          </a:xfrm>
        </p:grpSpPr>
        <p:sp>
          <p:nvSpPr>
            <p:cNvPr id="569" name="مربع نص 568">
              <a:extLst>
                <a:ext uri="{FF2B5EF4-FFF2-40B4-BE49-F238E27FC236}">
                  <a16:creationId xmlns:a16="http://schemas.microsoft.com/office/drawing/2014/main" id="{259EF622-C349-484D-8825-AE706313F070}"/>
                </a:ext>
              </a:extLst>
            </p:cNvPr>
            <p:cNvSpPr txBox="1"/>
            <p:nvPr/>
          </p:nvSpPr>
          <p:spPr>
            <a:xfrm>
              <a:off x="234501" y="523573"/>
              <a:ext cx="6430024" cy="272415"/>
            </a:xfrm>
            <a:prstGeom prst="roundRect">
              <a:avLst/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8.</a:t>
              </a:r>
            </a:p>
          </p:txBody>
        </p:sp>
        <p:sp>
          <p:nvSpPr>
            <p:cNvPr id="570" name="مربع نص 569">
              <a:extLst>
                <a:ext uri="{FF2B5EF4-FFF2-40B4-BE49-F238E27FC236}">
                  <a16:creationId xmlns:a16="http://schemas.microsoft.com/office/drawing/2014/main" id="{2248D81F-8349-4EA2-B6FC-F06BAD621582}"/>
                </a:ext>
              </a:extLst>
            </p:cNvPr>
            <p:cNvSpPr txBox="1"/>
            <p:nvPr/>
          </p:nvSpPr>
          <p:spPr>
            <a:xfrm>
              <a:off x="4606319" y="849066"/>
              <a:ext cx="1960780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1" name="مخطط انسيابي: رابط 570">
              <a:extLst>
                <a:ext uri="{FF2B5EF4-FFF2-40B4-BE49-F238E27FC236}">
                  <a16:creationId xmlns:a16="http://schemas.microsoft.com/office/drawing/2014/main" id="{0F8FEACF-18D2-4D3D-8AE5-DB7A4FBCA75A}"/>
                </a:ext>
              </a:extLst>
            </p:cNvPr>
            <p:cNvSpPr/>
            <p:nvPr/>
          </p:nvSpPr>
          <p:spPr>
            <a:xfrm>
              <a:off x="6465622" y="876980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572" name="مربع نص 571">
              <a:extLst>
                <a:ext uri="{FF2B5EF4-FFF2-40B4-BE49-F238E27FC236}">
                  <a16:creationId xmlns:a16="http://schemas.microsoft.com/office/drawing/2014/main" id="{E2C17CD8-EF9A-4D95-B236-88A1D875406D}"/>
                </a:ext>
              </a:extLst>
            </p:cNvPr>
            <p:cNvSpPr txBox="1"/>
            <p:nvPr/>
          </p:nvSpPr>
          <p:spPr>
            <a:xfrm>
              <a:off x="2358378" y="847419"/>
              <a:ext cx="2084844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3" name="مخطط انسيابي: رابط 572">
              <a:extLst>
                <a:ext uri="{FF2B5EF4-FFF2-40B4-BE49-F238E27FC236}">
                  <a16:creationId xmlns:a16="http://schemas.microsoft.com/office/drawing/2014/main" id="{2D9445C3-205C-4B52-A89E-F8308C98B287}"/>
                </a:ext>
              </a:extLst>
            </p:cNvPr>
            <p:cNvSpPr/>
            <p:nvPr/>
          </p:nvSpPr>
          <p:spPr>
            <a:xfrm>
              <a:off x="4337694" y="878054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574" name="مربع نص 573">
              <a:extLst>
                <a:ext uri="{FF2B5EF4-FFF2-40B4-BE49-F238E27FC236}">
                  <a16:creationId xmlns:a16="http://schemas.microsoft.com/office/drawing/2014/main" id="{30DC990F-D8ED-4586-BF7D-7918EF2ADC2F}"/>
                </a:ext>
              </a:extLst>
            </p:cNvPr>
            <p:cNvSpPr txBox="1"/>
            <p:nvPr/>
          </p:nvSpPr>
          <p:spPr>
            <a:xfrm>
              <a:off x="234500" y="848591"/>
              <a:ext cx="1917067" cy="255389"/>
            </a:xfrm>
            <a:prstGeom prst="roundRect">
              <a:avLst/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6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575" name="مخطط انسيابي: رابط 574">
              <a:extLst>
                <a:ext uri="{FF2B5EF4-FFF2-40B4-BE49-F238E27FC236}">
                  <a16:creationId xmlns:a16="http://schemas.microsoft.com/office/drawing/2014/main" id="{D8EA497C-E029-42F1-8226-3D13C495BE7F}"/>
                </a:ext>
              </a:extLst>
            </p:cNvPr>
            <p:cNvSpPr/>
            <p:nvPr/>
          </p:nvSpPr>
          <p:spPr>
            <a:xfrm>
              <a:off x="2046040" y="868432"/>
              <a:ext cx="202953" cy="196265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742950" y="209253"/>
            <a:ext cx="4451350" cy="306467"/>
          </a:xfrm>
          <a:prstGeom prst="roundRect">
            <a:avLst/>
          </a:prstGeom>
          <a:solidFill>
            <a:srgbClr val="1DB1A3"/>
          </a:solidFill>
        </p:spPr>
        <p:txBody>
          <a:bodyPr wrap="square" rtlCol="1">
            <a:spAutoFit/>
          </a:bodyPr>
          <a:lstStyle/>
          <a:p>
            <a:pPr algn="r" rtl="1"/>
            <a:r>
              <a:rPr lang="ar-SA" sz="12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أ_ ضلل الإجابة الصحيحة </a:t>
            </a:r>
          </a:p>
        </p:txBody>
      </p:sp>
      <p:grpSp>
        <p:nvGrpSpPr>
          <p:cNvPr id="683" name="مجموعة 682">
            <a:extLst>
              <a:ext uri="{FF2B5EF4-FFF2-40B4-BE49-F238E27FC236}">
                <a16:creationId xmlns:a16="http://schemas.microsoft.com/office/drawing/2014/main" id="{382410BB-698B-4558-A116-4DD27715F2DB}"/>
              </a:ext>
            </a:extLst>
          </p:cNvPr>
          <p:cNvGrpSpPr/>
          <p:nvPr/>
        </p:nvGrpSpPr>
        <p:grpSpPr>
          <a:xfrm>
            <a:off x="134064" y="6943469"/>
            <a:ext cx="6589871" cy="2444754"/>
            <a:chOff x="123111" y="4446825"/>
            <a:chExt cx="6589872" cy="2038382"/>
          </a:xfrm>
        </p:grpSpPr>
        <p:sp>
          <p:nvSpPr>
            <p:cNvPr id="684" name="مربع نص 683">
              <a:extLst>
                <a:ext uri="{FF2B5EF4-FFF2-40B4-BE49-F238E27FC236}">
                  <a16:creationId xmlns:a16="http://schemas.microsoft.com/office/drawing/2014/main" id="{C181F4D2-2554-482A-A363-2AC57761BE3C}"/>
                </a:ext>
              </a:extLst>
            </p:cNvPr>
            <p:cNvSpPr txBox="1"/>
            <p:nvPr/>
          </p:nvSpPr>
          <p:spPr>
            <a:xfrm>
              <a:off x="4604892" y="4519505"/>
              <a:ext cx="2040458" cy="255525"/>
            </a:xfrm>
            <a:prstGeom prst="roundRect">
              <a:avLst/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السؤال الأول  </a:t>
              </a:r>
            </a:p>
          </p:txBody>
        </p:sp>
        <p:sp>
          <p:nvSpPr>
            <p:cNvPr id="685" name="مربع نص 684">
              <a:extLst>
                <a:ext uri="{FF2B5EF4-FFF2-40B4-BE49-F238E27FC236}">
                  <a16:creationId xmlns:a16="http://schemas.microsoft.com/office/drawing/2014/main" id="{8E57A718-C254-498B-9CCD-AF9104E93731}"/>
                </a:ext>
              </a:extLst>
            </p:cNvPr>
            <p:cNvSpPr txBox="1"/>
            <p:nvPr/>
          </p:nvSpPr>
          <p:spPr>
            <a:xfrm>
              <a:off x="680962" y="4519505"/>
              <a:ext cx="3811030" cy="255525"/>
            </a:xfrm>
            <a:prstGeom prst="roundRect">
              <a:avLst/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ب اذكر مثالا لكل من </a:t>
              </a:r>
            </a:p>
          </p:txBody>
        </p:sp>
        <p:sp>
          <p:nvSpPr>
            <p:cNvPr id="686" name="مستطيل: زوايا مستديرة 685">
              <a:extLst>
                <a:ext uri="{FF2B5EF4-FFF2-40B4-BE49-F238E27FC236}">
                  <a16:creationId xmlns:a16="http://schemas.microsoft.com/office/drawing/2014/main" id="{E5F01FC3-9D93-4D11-BF05-B2C4180898A3}"/>
                </a:ext>
              </a:extLst>
            </p:cNvPr>
            <p:cNvSpPr/>
            <p:nvPr/>
          </p:nvSpPr>
          <p:spPr>
            <a:xfrm>
              <a:off x="123111" y="4446825"/>
              <a:ext cx="6589872" cy="2038382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687" name="مربع نص 686">
              <a:extLst>
                <a:ext uri="{FF2B5EF4-FFF2-40B4-BE49-F238E27FC236}">
                  <a16:creationId xmlns:a16="http://schemas.microsoft.com/office/drawing/2014/main" id="{33F9345D-C630-4684-9CE2-5DB9B06F9789}"/>
                </a:ext>
              </a:extLst>
            </p:cNvPr>
            <p:cNvSpPr txBox="1"/>
            <p:nvPr/>
          </p:nvSpPr>
          <p:spPr>
            <a:xfrm>
              <a:off x="4609640" y="4848255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8" name="مربع نص 687">
              <a:extLst>
                <a:ext uri="{FF2B5EF4-FFF2-40B4-BE49-F238E27FC236}">
                  <a16:creationId xmlns:a16="http://schemas.microsoft.com/office/drawing/2014/main" id="{F6613AA1-C992-47C9-8D38-49829B4A7A8C}"/>
                </a:ext>
              </a:extLst>
            </p:cNvPr>
            <p:cNvSpPr txBox="1"/>
            <p:nvPr/>
          </p:nvSpPr>
          <p:spPr>
            <a:xfrm>
              <a:off x="236012" y="4848255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8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89" name="مربع نص 688">
              <a:extLst>
                <a:ext uri="{FF2B5EF4-FFF2-40B4-BE49-F238E27FC236}">
                  <a16:creationId xmlns:a16="http://schemas.microsoft.com/office/drawing/2014/main" id="{9AC61AAB-E8FA-42D1-8ECC-51C4A6D198DA}"/>
                </a:ext>
              </a:extLst>
            </p:cNvPr>
            <p:cNvSpPr txBox="1"/>
            <p:nvPr/>
          </p:nvSpPr>
          <p:spPr>
            <a:xfrm>
              <a:off x="4604892" y="5248722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0" name="مربع نص 689">
              <a:extLst>
                <a:ext uri="{FF2B5EF4-FFF2-40B4-BE49-F238E27FC236}">
                  <a16:creationId xmlns:a16="http://schemas.microsoft.com/office/drawing/2014/main" id="{6E9A9286-9B87-4D07-A946-45B35199EF45}"/>
                </a:ext>
              </a:extLst>
            </p:cNvPr>
            <p:cNvSpPr txBox="1"/>
            <p:nvPr/>
          </p:nvSpPr>
          <p:spPr>
            <a:xfrm>
              <a:off x="231264" y="5248722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1" name="مربع نص 690">
              <a:extLst>
                <a:ext uri="{FF2B5EF4-FFF2-40B4-BE49-F238E27FC236}">
                  <a16:creationId xmlns:a16="http://schemas.microsoft.com/office/drawing/2014/main" id="{F330F3C7-AB3C-48D1-A34D-D5D74EAC9B4B}"/>
                </a:ext>
              </a:extLst>
            </p:cNvPr>
            <p:cNvSpPr txBox="1"/>
            <p:nvPr/>
          </p:nvSpPr>
          <p:spPr>
            <a:xfrm>
              <a:off x="4600144" y="5649188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2" name="مربع نص 691">
              <a:extLst>
                <a:ext uri="{FF2B5EF4-FFF2-40B4-BE49-F238E27FC236}">
                  <a16:creationId xmlns:a16="http://schemas.microsoft.com/office/drawing/2014/main" id="{8D1EEF21-A646-46D8-A157-6A6DAEA8747C}"/>
                </a:ext>
              </a:extLst>
            </p:cNvPr>
            <p:cNvSpPr txBox="1"/>
            <p:nvPr/>
          </p:nvSpPr>
          <p:spPr>
            <a:xfrm>
              <a:off x="226516" y="5649188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3" name="مربع نص 692">
              <a:extLst>
                <a:ext uri="{FF2B5EF4-FFF2-40B4-BE49-F238E27FC236}">
                  <a16:creationId xmlns:a16="http://schemas.microsoft.com/office/drawing/2014/main" id="{69C249E7-D3DB-48E9-B289-AFCA5E6AEEA5}"/>
                </a:ext>
              </a:extLst>
            </p:cNvPr>
            <p:cNvSpPr txBox="1"/>
            <p:nvPr/>
          </p:nvSpPr>
          <p:spPr>
            <a:xfrm>
              <a:off x="4595396" y="6049655"/>
              <a:ext cx="2035496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694" name="مربع نص 693">
              <a:extLst>
                <a:ext uri="{FF2B5EF4-FFF2-40B4-BE49-F238E27FC236}">
                  <a16:creationId xmlns:a16="http://schemas.microsoft.com/office/drawing/2014/main" id="{CF2DEF78-8626-4665-B48A-706DAD9322BF}"/>
                </a:ext>
              </a:extLst>
            </p:cNvPr>
            <p:cNvSpPr txBox="1"/>
            <p:nvPr/>
          </p:nvSpPr>
          <p:spPr>
            <a:xfrm>
              <a:off x="221768" y="6049655"/>
              <a:ext cx="4260727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695" name="مربع نص 694">
            <a:extLst>
              <a:ext uri="{FF2B5EF4-FFF2-40B4-BE49-F238E27FC236}">
                <a16:creationId xmlns:a16="http://schemas.microsoft.com/office/drawing/2014/main" id="{33C272A8-467C-42B4-9DE4-77054337F7D4}"/>
              </a:ext>
            </a:extLst>
          </p:cNvPr>
          <p:cNvSpPr txBox="1"/>
          <p:nvPr/>
        </p:nvSpPr>
        <p:spPr>
          <a:xfrm>
            <a:off x="207493" y="9540498"/>
            <a:ext cx="1370991" cy="191810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  <p:sp>
        <p:nvSpPr>
          <p:cNvPr id="2" name="مربع نص 1">
            <a:extLst>
              <a:ext uri="{FF2B5EF4-FFF2-40B4-BE49-F238E27FC236}">
                <a16:creationId xmlns:a16="http://schemas.microsoft.com/office/drawing/2014/main" id="{4CF20E5E-B6B0-443E-9E1B-44794E85C185}"/>
              </a:ext>
            </a:extLst>
          </p:cNvPr>
          <p:cNvSpPr txBox="1"/>
          <p:nvPr/>
        </p:nvSpPr>
        <p:spPr>
          <a:xfrm>
            <a:off x="192132" y="179204"/>
            <a:ext cx="442665" cy="386031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83" name="مربع نص 82">
            <a:extLst>
              <a:ext uri="{FF2B5EF4-FFF2-40B4-BE49-F238E27FC236}">
                <a16:creationId xmlns:a16="http://schemas.microsoft.com/office/drawing/2014/main" id="{DFE07B20-97BD-466A-92D1-6BF86878354D}"/>
              </a:ext>
            </a:extLst>
          </p:cNvPr>
          <p:cNvSpPr txBox="1"/>
          <p:nvPr/>
        </p:nvSpPr>
        <p:spPr>
          <a:xfrm>
            <a:off x="191657" y="6987768"/>
            <a:ext cx="442665" cy="386031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774698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مجموعة 1">
            <a:extLst>
              <a:ext uri="{FF2B5EF4-FFF2-40B4-BE49-F238E27FC236}">
                <a16:creationId xmlns:a16="http://schemas.microsoft.com/office/drawing/2014/main" id="{4C58A1C4-3D17-429B-B9DE-768740BFF16E}"/>
              </a:ext>
            </a:extLst>
          </p:cNvPr>
          <p:cNvGrpSpPr/>
          <p:nvPr/>
        </p:nvGrpSpPr>
        <p:grpSpPr>
          <a:xfrm>
            <a:off x="134064" y="133895"/>
            <a:ext cx="6589872" cy="2990155"/>
            <a:chOff x="123111" y="4446824"/>
            <a:chExt cx="6589872" cy="2990155"/>
          </a:xfrm>
        </p:grpSpPr>
        <p:sp>
          <p:nvSpPr>
            <p:cNvPr id="609" name="مربع نص 608">
              <a:extLst>
                <a:ext uri="{FF2B5EF4-FFF2-40B4-BE49-F238E27FC236}">
                  <a16:creationId xmlns:a16="http://schemas.microsoft.com/office/drawing/2014/main" id="{BDE80A9E-3F25-4304-A0F6-5FAE6F80255E}"/>
                </a:ext>
              </a:extLst>
            </p:cNvPr>
            <p:cNvSpPr txBox="1"/>
            <p:nvPr/>
          </p:nvSpPr>
          <p:spPr>
            <a:xfrm>
              <a:off x="5580732" y="4509545"/>
              <a:ext cx="1064617" cy="289441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السؤال   </a:t>
              </a:r>
            </a:p>
          </p:txBody>
        </p:sp>
        <p:sp>
          <p:nvSpPr>
            <p:cNvPr id="610" name="مربع نص 609">
              <a:extLst>
                <a:ext uri="{FF2B5EF4-FFF2-40B4-BE49-F238E27FC236}">
                  <a16:creationId xmlns:a16="http://schemas.microsoft.com/office/drawing/2014/main" id="{AF16E9D2-7B28-4CB0-ABF7-0A38507C00DF}"/>
                </a:ext>
              </a:extLst>
            </p:cNvPr>
            <p:cNvSpPr txBox="1"/>
            <p:nvPr/>
          </p:nvSpPr>
          <p:spPr>
            <a:xfrm>
              <a:off x="681911" y="4509546"/>
              <a:ext cx="4877507" cy="289441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1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أ – أكمل الفراغات  بالكلمات المناسبة فيما يأتي  </a:t>
              </a:r>
            </a:p>
          </p:txBody>
        </p:sp>
        <p:sp>
          <p:nvSpPr>
            <p:cNvPr id="611" name="مستطيل: زوايا مستديرة 610">
              <a:extLst>
                <a:ext uri="{FF2B5EF4-FFF2-40B4-BE49-F238E27FC236}">
                  <a16:creationId xmlns:a16="http://schemas.microsoft.com/office/drawing/2014/main" id="{E1FF791D-C7E8-4C7B-A36A-2788DA35E43A}"/>
                </a:ext>
              </a:extLst>
            </p:cNvPr>
            <p:cNvSpPr/>
            <p:nvPr/>
          </p:nvSpPr>
          <p:spPr>
            <a:xfrm>
              <a:off x="123111" y="4446824"/>
              <a:ext cx="6589872" cy="2990155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612" name="مربع نص 611">
              <a:extLst>
                <a:ext uri="{FF2B5EF4-FFF2-40B4-BE49-F238E27FC236}">
                  <a16:creationId xmlns:a16="http://schemas.microsoft.com/office/drawing/2014/main" id="{2267979B-8F9E-4DD9-90BA-2F5B37843808}"/>
                </a:ext>
              </a:extLst>
            </p:cNvPr>
            <p:cNvSpPr txBox="1"/>
            <p:nvPr/>
          </p:nvSpPr>
          <p:spPr>
            <a:xfrm>
              <a:off x="5618068" y="4946772"/>
              <a:ext cx="1027068" cy="239762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9" name="مربع نص 128">
              <a:extLst>
                <a:ext uri="{FF2B5EF4-FFF2-40B4-BE49-F238E27FC236}">
                  <a16:creationId xmlns:a16="http://schemas.microsoft.com/office/drawing/2014/main" id="{22B167E5-2194-45A8-81F1-981936879A1F}"/>
                </a:ext>
              </a:extLst>
            </p:cNvPr>
            <p:cNvSpPr txBox="1"/>
            <p:nvPr/>
          </p:nvSpPr>
          <p:spPr>
            <a:xfrm>
              <a:off x="4553665" y="4946772"/>
              <a:ext cx="1027068" cy="239762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0" name="مربع نص 129">
              <a:extLst>
                <a:ext uri="{FF2B5EF4-FFF2-40B4-BE49-F238E27FC236}">
                  <a16:creationId xmlns:a16="http://schemas.microsoft.com/office/drawing/2014/main" id="{0ECF1251-D7A6-4CED-8478-78BC13E65E9F}"/>
                </a:ext>
              </a:extLst>
            </p:cNvPr>
            <p:cNvSpPr txBox="1"/>
            <p:nvPr/>
          </p:nvSpPr>
          <p:spPr>
            <a:xfrm>
              <a:off x="3465447" y="4946772"/>
              <a:ext cx="1027068" cy="239762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1" name="مربع نص 130">
              <a:extLst>
                <a:ext uri="{FF2B5EF4-FFF2-40B4-BE49-F238E27FC236}">
                  <a16:creationId xmlns:a16="http://schemas.microsoft.com/office/drawing/2014/main" id="{68795E47-8433-4277-BF3D-7704F7FD54BC}"/>
                </a:ext>
              </a:extLst>
            </p:cNvPr>
            <p:cNvSpPr txBox="1"/>
            <p:nvPr/>
          </p:nvSpPr>
          <p:spPr>
            <a:xfrm>
              <a:off x="2386755" y="4946772"/>
              <a:ext cx="1027068" cy="239762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2" name="مربع نص 131">
              <a:extLst>
                <a:ext uri="{FF2B5EF4-FFF2-40B4-BE49-F238E27FC236}">
                  <a16:creationId xmlns:a16="http://schemas.microsoft.com/office/drawing/2014/main" id="{B9F3BF63-2F06-4B62-AE22-D736D6E98B23}"/>
                </a:ext>
              </a:extLst>
            </p:cNvPr>
            <p:cNvSpPr txBox="1"/>
            <p:nvPr/>
          </p:nvSpPr>
          <p:spPr>
            <a:xfrm>
              <a:off x="1303300" y="4946772"/>
              <a:ext cx="1027068" cy="239762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3" name="مربع نص 132">
              <a:extLst>
                <a:ext uri="{FF2B5EF4-FFF2-40B4-BE49-F238E27FC236}">
                  <a16:creationId xmlns:a16="http://schemas.microsoft.com/office/drawing/2014/main" id="{B4D70607-9D4A-48E2-AE74-7247C006F43C}"/>
                </a:ext>
              </a:extLst>
            </p:cNvPr>
            <p:cNvSpPr txBox="1"/>
            <p:nvPr/>
          </p:nvSpPr>
          <p:spPr>
            <a:xfrm>
              <a:off x="205556" y="4946772"/>
              <a:ext cx="1027068" cy="239762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5" name="مربع نص 134">
              <a:extLst>
                <a:ext uri="{FF2B5EF4-FFF2-40B4-BE49-F238E27FC236}">
                  <a16:creationId xmlns:a16="http://schemas.microsoft.com/office/drawing/2014/main" id="{6CD7FEDF-40DF-4410-90D4-90CEDC519E9C}"/>
                </a:ext>
              </a:extLst>
            </p:cNvPr>
            <p:cNvSpPr txBox="1"/>
            <p:nvPr/>
          </p:nvSpPr>
          <p:spPr>
            <a:xfrm>
              <a:off x="231792" y="5221938"/>
              <a:ext cx="6407381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8" name="مربع نص 137">
              <a:extLst>
                <a:ext uri="{FF2B5EF4-FFF2-40B4-BE49-F238E27FC236}">
                  <a16:creationId xmlns:a16="http://schemas.microsoft.com/office/drawing/2014/main" id="{F68999CA-A4D8-4BA3-849D-6C782CD0D7E4}"/>
                </a:ext>
              </a:extLst>
            </p:cNvPr>
            <p:cNvSpPr txBox="1"/>
            <p:nvPr/>
          </p:nvSpPr>
          <p:spPr>
            <a:xfrm>
              <a:off x="231792" y="558144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1" name="مربع نص 140">
              <a:extLst>
                <a:ext uri="{FF2B5EF4-FFF2-40B4-BE49-F238E27FC236}">
                  <a16:creationId xmlns:a16="http://schemas.microsoft.com/office/drawing/2014/main" id="{F0EC43DB-C557-4D0B-ACAA-1C517DAD5971}"/>
                </a:ext>
              </a:extLst>
            </p:cNvPr>
            <p:cNvSpPr txBox="1"/>
            <p:nvPr/>
          </p:nvSpPr>
          <p:spPr>
            <a:xfrm>
              <a:off x="231792" y="5940958"/>
              <a:ext cx="6407382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4" name="مربع نص 143">
              <a:extLst>
                <a:ext uri="{FF2B5EF4-FFF2-40B4-BE49-F238E27FC236}">
                  <a16:creationId xmlns:a16="http://schemas.microsoft.com/office/drawing/2014/main" id="{83E7C9BB-AA05-44C9-AA61-8EA0C89FD7E0}"/>
                </a:ext>
              </a:extLst>
            </p:cNvPr>
            <p:cNvSpPr txBox="1"/>
            <p:nvPr/>
          </p:nvSpPr>
          <p:spPr>
            <a:xfrm>
              <a:off x="231790" y="6300468"/>
              <a:ext cx="6407383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7" name="مربع نص 146">
              <a:extLst>
                <a:ext uri="{FF2B5EF4-FFF2-40B4-BE49-F238E27FC236}">
                  <a16:creationId xmlns:a16="http://schemas.microsoft.com/office/drawing/2014/main" id="{67BA1573-95E8-4554-BE07-77E7B8B65AF5}"/>
                </a:ext>
              </a:extLst>
            </p:cNvPr>
            <p:cNvSpPr txBox="1"/>
            <p:nvPr/>
          </p:nvSpPr>
          <p:spPr>
            <a:xfrm>
              <a:off x="231790" y="6659978"/>
              <a:ext cx="6407384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50" name="مربع نص 149">
              <a:extLst>
                <a:ext uri="{FF2B5EF4-FFF2-40B4-BE49-F238E27FC236}">
                  <a16:creationId xmlns:a16="http://schemas.microsoft.com/office/drawing/2014/main" id="{5C1EF1DE-75B6-4DD0-953C-528A2AF0806D}"/>
                </a:ext>
              </a:extLst>
            </p:cNvPr>
            <p:cNvSpPr txBox="1"/>
            <p:nvPr/>
          </p:nvSpPr>
          <p:spPr>
            <a:xfrm>
              <a:off x="231788" y="7019488"/>
              <a:ext cx="6407385" cy="289441"/>
            </a:xfrm>
            <a:prstGeom prst="roundRect">
              <a:avLst/>
            </a:prstGeom>
            <a:solidFill>
              <a:schemeClr val="bg1">
                <a:alpha val="47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68" name="مجموعة 67">
            <a:extLst>
              <a:ext uri="{FF2B5EF4-FFF2-40B4-BE49-F238E27FC236}">
                <a16:creationId xmlns:a16="http://schemas.microsoft.com/office/drawing/2014/main" id="{C5B6FED5-4D02-4649-8853-59247E942865}"/>
              </a:ext>
            </a:extLst>
          </p:cNvPr>
          <p:cNvGrpSpPr/>
          <p:nvPr/>
        </p:nvGrpSpPr>
        <p:grpSpPr>
          <a:xfrm>
            <a:off x="129840" y="3547001"/>
            <a:ext cx="6589872" cy="2126264"/>
            <a:chOff x="123111" y="4446825"/>
            <a:chExt cx="6589872" cy="2038382"/>
          </a:xfrm>
        </p:grpSpPr>
        <p:sp>
          <p:nvSpPr>
            <p:cNvPr id="69" name="مربع نص 68">
              <a:extLst>
                <a:ext uri="{FF2B5EF4-FFF2-40B4-BE49-F238E27FC236}">
                  <a16:creationId xmlns:a16="http://schemas.microsoft.com/office/drawing/2014/main" id="{9A6BB6C0-AAB2-42DD-A5E9-9604C82757F7}"/>
                </a:ext>
              </a:extLst>
            </p:cNvPr>
            <p:cNvSpPr txBox="1"/>
            <p:nvPr/>
          </p:nvSpPr>
          <p:spPr>
            <a:xfrm>
              <a:off x="5388230" y="4519505"/>
              <a:ext cx="1257119" cy="293800"/>
            </a:xfrm>
            <a:prstGeom prst="roundRect">
              <a:avLst/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السؤال   </a:t>
              </a:r>
            </a:p>
          </p:txBody>
        </p:sp>
        <p:sp>
          <p:nvSpPr>
            <p:cNvPr id="70" name="مربع نص 69">
              <a:extLst>
                <a:ext uri="{FF2B5EF4-FFF2-40B4-BE49-F238E27FC236}">
                  <a16:creationId xmlns:a16="http://schemas.microsoft.com/office/drawing/2014/main" id="{C8C0AC9D-B8E1-4142-9FD0-D9E23C58B07B}"/>
                </a:ext>
              </a:extLst>
            </p:cNvPr>
            <p:cNvSpPr txBox="1"/>
            <p:nvPr/>
          </p:nvSpPr>
          <p:spPr>
            <a:xfrm>
              <a:off x="686135" y="4519505"/>
              <a:ext cx="4608789" cy="293800"/>
            </a:xfrm>
            <a:prstGeom prst="roundRect">
              <a:avLst/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2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من خلال الصورة التالية استنتج </a:t>
              </a:r>
            </a:p>
          </p:txBody>
        </p:sp>
        <p:sp>
          <p:nvSpPr>
            <p:cNvPr id="71" name="مستطيل: زوايا مستديرة 70">
              <a:extLst>
                <a:ext uri="{FF2B5EF4-FFF2-40B4-BE49-F238E27FC236}">
                  <a16:creationId xmlns:a16="http://schemas.microsoft.com/office/drawing/2014/main" id="{38D4857F-BB46-47FF-B3BE-FDB46DF3EF96}"/>
                </a:ext>
              </a:extLst>
            </p:cNvPr>
            <p:cNvSpPr/>
            <p:nvPr/>
          </p:nvSpPr>
          <p:spPr>
            <a:xfrm>
              <a:off x="123111" y="4446825"/>
              <a:ext cx="6589872" cy="2038382"/>
            </a:xfrm>
            <a:prstGeom prst="roundRect">
              <a:avLst>
                <a:gd name="adj" fmla="val 2569"/>
              </a:avLst>
            </a:prstGeom>
            <a:noFill/>
            <a:ln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72" name="مربع نص 71">
              <a:extLst>
                <a:ext uri="{FF2B5EF4-FFF2-40B4-BE49-F238E27FC236}">
                  <a16:creationId xmlns:a16="http://schemas.microsoft.com/office/drawing/2014/main" id="{9B5744B0-557C-4E36-9290-7280B6636816}"/>
                </a:ext>
              </a:extLst>
            </p:cNvPr>
            <p:cNvSpPr txBox="1"/>
            <p:nvPr/>
          </p:nvSpPr>
          <p:spPr>
            <a:xfrm>
              <a:off x="5388016" y="4848255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3" name="مربع نص 72">
              <a:extLst>
                <a:ext uri="{FF2B5EF4-FFF2-40B4-BE49-F238E27FC236}">
                  <a16:creationId xmlns:a16="http://schemas.microsoft.com/office/drawing/2014/main" id="{676EC447-2686-40D3-A893-05111CD3E6E8}"/>
                </a:ext>
              </a:extLst>
            </p:cNvPr>
            <p:cNvSpPr txBox="1"/>
            <p:nvPr/>
          </p:nvSpPr>
          <p:spPr>
            <a:xfrm>
              <a:off x="2195450" y="4848255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5" name="مربع نص 74">
              <a:extLst>
                <a:ext uri="{FF2B5EF4-FFF2-40B4-BE49-F238E27FC236}">
                  <a16:creationId xmlns:a16="http://schemas.microsoft.com/office/drawing/2014/main" id="{64AC3A3F-36DB-47FE-A050-AD49B0DF687D}"/>
                </a:ext>
              </a:extLst>
            </p:cNvPr>
            <p:cNvSpPr txBox="1"/>
            <p:nvPr/>
          </p:nvSpPr>
          <p:spPr>
            <a:xfrm>
              <a:off x="5383268" y="5248722"/>
              <a:ext cx="1257120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6" name="مربع نص 75">
              <a:extLst>
                <a:ext uri="{FF2B5EF4-FFF2-40B4-BE49-F238E27FC236}">
                  <a16:creationId xmlns:a16="http://schemas.microsoft.com/office/drawing/2014/main" id="{5FFD9A54-879C-450A-A058-6104CE99B647}"/>
                </a:ext>
              </a:extLst>
            </p:cNvPr>
            <p:cNvSpPr txBox="1"/>
            <p:nvPr/>
          </p:nvSpPr>
          <p:spPr>
            <a:xfrm>
              <a:off x="2190702" y="5248722"/>
              <a:ext cx="309947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7" name="مربع نص 76">
              <a:extLst>
                <a:ext uri="{FF2B5EF4-FFF2-40B4-BE49-F238E27FC236}">
                  <a16:creationId xmlns:a16="http://schemas.microsoft.com/office/drawing/2014/main" id="{A7B5BA34-4081-4E7B-B436-CB6AF43CF5B5}"/>
                </a:ext>
              </a:extLst>
            </p:cNvPr>
            <p:cNvSpPr txBox="1"/>
            <p:nvPr/>
          </p:nvSpPr>
          <p:spPr>
            <a:xfrm>
              <a:off x="5388016" y="5649188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8" name="مربع نص 77">
              <a:extLst>
                <a:ext uri="{FF2B5EF4-FFF2-40B4-BE49-F238E27FC236}">
                  <a16:creationId xmlns:a16="http://schemas.microsoft.com/office/drawing/2014/main" id="{2AAE5A4E-77D8-420A-ABFB-2612C1F91DEC}"/>
                </a:ext>
              </a:extLst>
            </p:cNvPr>
            <p:cNvSpPr txBox="1"/>
            <p:nvPr/>
          </p:nvSpPr>
          <p:spPr>
            <a:xfrm>
              <a:off x="2185954" y="5649188"/>
              <a:ext cx="3099474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79" name="مربع نص 78">
              <a:extLst>
                <a:ext uri="{FF2B5EF4-FFF2-40B4-BE49-F238E27FC236}">
                  <a16:creationId xmlns:a16="http://schemas.microsoft.com/office/drawing/2014/main" id="{47698EA5-45C1-47A1-BB44-3C5E90396CF7}"/>
                </a:ext>
              </a:extLst>
            </p:cNvPr>
            <p:cNvSpPr txBox="1"/>
            <p:nvPr/>
          </p:nvSpPr>
          <p:spPr>
            <a:xfrm>
              <a:off x="5383268" y="6049655"/>
              <a:ext cx="1247624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0" name="مربع نص 79">
              <a:extLst>
                <a:ext uri="{FF2B5EF4-FFF2-40B4-BE49-F238E27FC236}">
                  <a16:creationId xmlns:a16="http://schemas.microsoft.com/office/drawing/2014/main" id="{4344068B-159D-477D-8758-B0F7E8F1AE42}"/>
                </a:ext>
              </a:extLst>
            </p:cNvPr>
            <p:cNvSpPr txBox="1"/>
            <p:nvPr/>
          </p:nvSpPr>
          <p:spPr>
            <a:xfrm>
              <a:off x="2190702" y="6049655"/>
              <a:ext cx="3089978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48" name="مربع نص 147">
              <a:extLst>
                <a:ext uri="{FF2B5EF4-FFF2-40B4-BE49-F238E27FC236}">
                  <a16:creationId xmlns:a16="http://schemas.microsoft.com/office/drawing/2014/main" id="{6836FF5B-ACD2-4974-9F62-658AEE246DF9}"/>
                </a:ext>
              </a:extLst>
            </p:cNvPr>
            <p:cNvSpPr txBox="1"/>
            <p:nvPr/>
          </p:nvSpPr>
          <p:spPr>
            <a:xfrm>
              <a:off x="196357" y="4877171"/>
              <a:ext cx="1887009" cy="1445057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solidFill>
                <a:srgbClr val="E5F5FF"/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82" name="مجموعة 81">
            <a:extLst>
              <a:ext uri="{FF2B5EF4-FFF2-40B4-BE49-F238E27FC236}">
                <a16:creationId xmlns:a16="http://schemas.microsoft.com/office/drawing/2014/main" id="{99DE9E98-5B56-4FB0-B2F0-214436CD76D0}"/>
              </a:ext>
            </a:extLst>
          </p:cNvPr>
          <p:cNvGrpSpPr/>
          <p:nvPr/>
        </p:nvGrpSpPr>
        <p:grpSpPr>
          <a:xfrm>
            <a:off x="129840" y="6078094"/>
            <a:ext cx="6589872" cy="3352261"/>
            <a:chOff x="127570" y="6770073"/>
            <a:chExt cx="6589872" cy="2948907"/>
          </a:xfrm>
        </p:grpSpPr>
        <p:sp>
          <p:nvSpPr>
            <p:cNvPr id="83" name="مربع نص 82">
              <a:extLst>
                <a:ext uri="{FF2B5EF4-FFF2-40B4-BE49-F238E27FC236}">
                  <a16:creationId xmlns:a16="http://schemas.microsoft.com/office/drawing/2014/main" id="{B60287F1-BB96-466B-8609-BBCDA161697B}"/>
                </a:ext>
              </a:extLst>
            </p:cNvPr>
            <p:cNvSpPr txBox="1"/>
            <p:nvPr/>
          </p:nvSpPr>
          <p:spPr>
            <a:xfrm>
              <a:off x="5626169" y="6891069"/>
              <a:ext cx="1027068" cy="23963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السؤال    </a:t>
              </a:r>
            </a:p>
          </p:txBody>
        </p:sp>
        <p:sp>
          <p:nvSpPr>
            <p:cNvPr id="84" name="مربع نص 83">
              <a:extLst>
                <a:ext uri="{FF2B5EF4-FFF2-40B4-BE49-F238E27FC236}">
                  <a16:creationId xmlns:a16="http://schemas.microsoft.com/office/drawing/2014/main" id="{73A649F8-8DA5-4CF3-8977-A612301777DA}"/>
                </a:ext>
              </a:extLst>
            </p:cNvPr>
            <p:cNvSpPr txBox="1"/>
            <p:nvPr/>
          </p:nvSpPr>
          <p:spPr>
            <a:xfrm>
              <a:off x="690594" y="6882351"/>
              <a:ext cx="4877508" cy="239637"/>
            </a:xfrm>
            <a:prstGeom prst="roundRect">
              <a:avLst/>
            </a:prstGeom>
            <a:solidFill>
              <a:srgbClr val="1DB1A3"/>
            </a:solidFill>
          </p:spPr>
          <p:txBody>
            <a:bodyPr wrap="square" rtlCol="1">
              <a:spAutoFit/>
            </a:bodyPr>
            <a:lstStyle/>
            <a:p>
              <a:pPr algn="ctr" rtl="1"/>
              <a:r>
                <a:rPr lang="ar-SA" sz="1000" b="1" dirty="0">
                  <a:solidFill>
                    <a:schemeClr val="bg1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ب - صل بين العمود ( أ )  بما يناسبه من العمود ( ب )  </a:t>
              </a:r>
            </a:p>
          </p:txBody>
        </p:sp>
        <p:sp>
          <p:nvSpPr>
            <p:cNvPr id="85" name="مستطيل: زوايا مستديرة 84">
              <a:extLst>
                <a:ext uri="{FF2B5EF4-FFF2-40B4-BE49-F238E27FC236}">
                  <a16:creationId xmlns:a16="http://schemas.microsoft.com/office/drawing/2014/main" id="{1B38DCDE-0ACD-4D96-B661-0F26E615496B}"/>
                </a:ext>
              </a:extLst>
            </p:cNvPr>
            <p:cNvSpPr/>
            <p:nvPr/>
          </p:nvSpPr>
          <p:spPr>
            <a:xfrm>
              <a:off x="127570" y="6770073"/>
              <a:ext cx="6589872" cy="2948907"/>
            </a:xfrm>
            <a:prstGeom prst="roundRect">
              <a:avLst>
                <a:gd name="adj" fmla="val 976"/>
              </a:avLst>
            </a:prstGeom>
            <a:noFill/>
            <a:ln>
              <a:solidFill>
                <a:srgbClr val="1DB1A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dirty="0"/>
            </a:p>
          </p:txBody>
        </p:sp>
        <p:sp>
          <p:nvSpPr>
            <p:cNvPr id="86" name="مربع نص 85">
              <a:extLst>
                <a:ext uri="{FF2B5EF4-FFF2-40B4-BE49-F238E27FC236}">
                  <a16:creationId xmlns:a16="http://schemas.microsoft.com/office/drawing/2014/main" id="{A2A786BF-1DC4-41D9-B773-C2BDACDCBBFC}"/>
                </a:ext>
              </a:extLst>
            </p:cNvPr>
            <p:cNvSpPr txBox="1"/>
            <p:nvPr/>
          </p:nvSpPr>
          <p:spPr>
            <a:xfrm>
              <a:off x="4325422" y="759773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7" name="مربع نص 86">
              <a:extLst>
                <a:ext uri="{FF2B5EF4-FFF2-40B4-BE49-F238E27FC236}">
                  <a16:creationId xmlns:a16="http://schemas.microsoft.com/office/drawing/2014/main" id="{BEC174D4-E386-4F20-B7D2-F83A90C13C13}"/>
                </a:ext>
              </a:extLst>
            </p:cNvPr>
            <p:cNvSpPr txBox="1"/>
            <p:nvPr/>
          </p:nvSpPr>
          <p:spPr>
            <a:xfrm>
              <a:off x="231792" y="7596145"/>
              <a:ext cx="246378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88" name="مخطط انسيابي: رابط 87">
              <a:extLst>
                <a:ext uri="{FF2B5EF4-FFF2-40B4-BE49-F238E27FC236}">
                  <a16:creationId xmlns:a16="http://schemas.microsoft.com/office/drawing/2014/main" id="{E989DE41-D363-4D21-8B03-A1DF5D593EA1}"/>
                </a:ext>
              </a:extLst>
            </p:cNvPr>
            <p:cNvSpPr/>
            <p:nvPr/>
          </p:nvSpPr>
          <p:spPr>
            <a:xfrm>
              <a:off x="2695023" y="7714457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89" name="مخطط انسيابي: رابط 88">
              <a:extLst>
                <a:ext uri="{FF2B5EF4-FFF2-40B4-BE49-F238E27FC236}">
                  <a16:creationId xmlns:a16="http://schemas.microsoft.com/office/drawing/2014/main" id="{D96DC458-806E-4DE3-8719-9A16FA72E752}"/>
                </a:ext>
              </a:extLst>
            </p:cNvPr>
            <p:cNvSpPr/>
            <p:nvPr/>
          </p:nvSpPr>
          <p:spPr>
            <a:xfrm>
              <a:off x="4203307" y="770616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0" name="مربع نص 89">
              <a:extLst>
                <a:ext uri="{FF2B5EF4-FFF2-40B4-BE49-F238E27FC236}">
                  <a16:creationId xmlns:a16="http://schemas.microsoft.com/office/drawing/2014/main" id="{3343D17E-95A6-4410-A137-E91B53BF09D9}"/>
                </a:ext>
              </a:extLst>
            </p:cNvPr>
            <p:cNvSpPr txBox="1"/>
            <p:nvPr/>
          </p:nvSpPr>
          <p:spPr>
            <a:xfrm>
              <a:off x="4322837" y="7989086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1" name="مربع نص 90">
              <a:extLst>
                <a:ext uri="{FF2B5EF4-FFF2-40B4-BE49-F238E27FC236}">
                  <a16:creationId xmlns:a16="http://schemas.microsoft.com/office/drawing/2014/main" id="{956553A1-2452-4D7F-9647-E51A7209813F}"/>
                </a:ext>
              </a:extLst>
            </p:cNvPr>
            <p:cNvSpPr txBox="1"/>
            <p:nvPr/>
          </p:nvSpPr>
          <p:spPr>
            <a:xfrm>
              <a:off x="231792" y="7994749"/>
              <a:ext cx="2463783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2" name="مخطط انسيابي: رابط 91">
              <a:extLst>
                <a:ext uri="{FF2B5EF4-FFF2-40B4-BE49-F238E27FC236}">
                  <a16:creationId xmlns:a16="http://schemas.microsoft.com/office/drawing/2014/main" id="{0CB6A139-92ED-49F5-B083-C8E6E927D039}"/>
                </a:ext>
              </a:extLst>
            </p:cNvPr>
            <p:cNvSpPr/>
            <p:nvPr/>
          </p:nvSpPr>
          <p:spPr>
            <a:xfrm>
              <a:off x="2713671" y="8109570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3" name="مخطط انسيابي: رابط 92">
              <a:extLst>
                <a:ext uri="{FF2B5EF4-FFF2-40B4-BE49-F238E27FC236}">
                  <a16:creationId xmlns:a16="http://schemas.microsoft.com/office/drawing/2014/main" id="{21E7C767-E643-49E0-8079-1254A01666C7}"/>
                </a:ext>
              </a:extLst>
            </p:cNvPr>
            <p:cNvSpPr/>
            <p:nvPr/>
          </p:nvSpPr>
          <p:spPr>
            <a:xfrm>
              <a:off x="4195687" y="8104076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94" name="مربع نص 93">
              <a:extLst>
                <a:ext uri="{FF2B5EF4-FFF2-40B4-BE49-F238E27FC236}">
                  <a16:creationId xmlns:a16="http://schemas.microsoft.com/office/drawing/2014/main" id="{F726BA63-0F40-4A09-93A3-D011682E3583}"/>
                </a:ext>
              </a:extLst>
            </p:cNvPr>
            <p:cNvSpPr txBox="1"/>
            <p:nvPr/>
          </p:nvSpPr>
          <p:spPr>
            <a:xfrm>
              <a:off x="4322837" y="841646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5" name="مربع نص 94">
              <a:extLst>
                <a:ext uri="{FF2B5EF4-FFF2-40B4-BE49-F238E27FC236}">
                  <a16:creationId xmlns:a16="http://schemas.microsoft.com/office/drawing/2014/main" id="{3FC09C16-6C42-4A34-AD89-42FD1C8375BE}"/>
                </a:ext>
              </a:extLst>
            </p:cNvPr>
            <p:cNvSpPr txBox="1"/>
            <p:nvPr/>
          </p:nvSpPr>
          <p:spPr>
            <a:xfrm>
              <a:off x="231793" y="8400973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3" name="مخطط انسيابي: رابط 122">
              <a:extLst>
                <a:ext uri="{FF2B5EF4-FFF2-40B4-BE49-F238E27FC236}">
                  <a16:creationId xmlns:a16="http://schemas.microsoft.com/office/drawing/2014/main" id="{20A1B392-0BA9-4182-9B94-B0DB3AECA51B}"/>
                </a:ext>
              </a:extLst>
            </p:cNvPr>
            <p:cNvSpPr/>
            <p:nvPr/>
          </p:nvSpPr>
          <p:spPr>
            <a:xfrm>
              <a:off x="2695023" y="853146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4" name="مخطط انسيابي: رابط 123">
              <a:extLst>
                <a:ext uri="{FF2B5EF4-FFF2-40B4-BE49-F238E27FC236}">
                  <a16:creationId xmlns:a16="http://schemas.microsoft.com/office/drawing/2014/main" id="{65907E8C-9484-4C45-A715-536E4F1CD7CE}"/>
                </a:ext>
              </a:extLst>
            </p:cNvPr>
            <p:cNvSpPr/>
            <p:nvPr/>
          </p:nvSpPr>
          <p:spPr>
            <a:xfrm>
              <a:off x="4192113" y="853767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5" name="مربع نص 124">
              <a:extLst>
                <a:ext uri="{FF2B5EF4-FFF2-40B4-BE49-F238E27FC236}">
                  <a16:creationId xmlns:a16="http://schemas.microsoft.com/office/drawing/2014/main" id="{0BB67614-4A9D-4F14-B79B-8D1F76B6C3C7}"/>
                </a:ext>
              </a:extLst>
            </p:cNvPr>
            <p:cNvSpPr txBox="1"/>
            <p:nvPr/>
          </p:nvSpPr>
          <p:spPr>
            <a:xfrm>
              <a:off x="4326887" y="8822200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6" name="مربع نص 125">
              <a:extLst>
                <a:ext uri="{FF2B5EF4-FFF2-40B4-BE49-F238E27FC236}">
                  <a16:creationId xmlns:a16="http://schemas.microsoft.com/office/drawing/2014/main" id="{586E2687-5555-428F-A4B3-B86750C222CB}"/>
                </a:ext>
              </a:extLst>
            </p:cNvPr>
            <p:cNvSpPr txBox="1"/>
            <p:nvPr/>
          </p:nvSpPr>
          <p:spPr>
            <a:xfrm>
              <a:off x="231793" y="8816722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27" name="مخطط انسيابي: رابط 126">
              <a:extLst>
                <a:ext uri="{FF2B5EF4-FFF2-40B4-BE49-F238E27FC236}">
                  <a16:creationId xmlns:a16="http://schemas.microsoft.com/office/drawing/2014/main" id="{7CE1CD77-4EDA-4865-A51F-84CAC806DE19}"/>
                </a:ext>
              </a:extLst>
            </p:cNvPr>
            <p:cNvSpPr/>
            <p:nvPr/>
          </p:nvSpPr>
          <p:spPr>
            <a:xfrm>
              <a:off x="2702408" y="8934023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28" name="مخطط انسيابي: رابط 127">
              <a:extLst>
                <a:ext uri="{FF2B5EF4-FFF2-40B4-BE49-F238E27FC236}">
                  <a16:creationId xmlns:a16="http://schemas.microsoft.com/office/drawing/2014/main" id="{EC4E5EC3-7D54-4258-9D29-D1A4142EA7AA}"/>
                </a:ext>
              </a:extLst>
            </p:cNvPr>
            <p:cNvSpPr/>
            <p:nvPr/>
          </p:nvSpPr>
          <p:spPr>
            <a:xfrm>
              <a:off x="4194813" y="8926805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4" name="مربع نص 133">
              <a:extLst>
                <a:ext uri="{FF2B5EF4-FFF2-40B4-BE49-F238E27FC236}">
                  <a16:creationId xmlns:a16="http://schemas.microsoft.com/office/drawing/2014/main" id="{95040579-BE8C-48B9-B9A2-1A7B4CAA8FE0}"/>
                </a:ext>
              </a:extLst>
            </p:cNvPr>
            <p:cNvSpPr txBox="1"/>
            <p:nvPr/>
          </p:nvSpPr>
          <p:spPr>
            <a:xfrm>
              <a:off x="4334987" y="9213419"/>
              <a:ext cx="2318250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6" name="مربع نص 135">
              <a:extLst>
                <a:ext uri="{FF2B5EF4-FFF2-40B4-BE49-F238E27FC236}">
                  <a16:creationId xmlns:a16="http://schemas.microsoft.com/office/drawing/2014/main" id="{16E6FDC5-1DAB-45ED-868C-88E831D078EB}"/>
                </a:ext>
              </a:extLst>
            </p:cNvPr>
            <p:cNvSpPr txBox="1"/>
            <p:nvPr/>
          </p:nvSpPr>
          <p:spPr>
            <a:xfrm>
              <a:off x="231793" y="9213419"/>
              <a:ext cx="244331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37" name="مخطط انسيابي: رابط 136">
              <a:extLst>
                <a:ext uri="{FF2B5EF4-FFF2-40B4-BE49-F238E27FC236}">
                  <a16:creationId xmlns:a16="http://schemas.microsoft.com/office/drawing/2014/main" id="{CE403FC9-3A01-4929-A523-D28D68505023}"/>
                </a:ext>
              </a:extLst>
            </p:cNvPr>
            <p:cNvSpPr/>
            <p:nvPr/>
          </p:nvSpPr>
          <p:spPr>
            <a:xfrm>
              <a:off x="2695023" y="9327301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39" name="مخطط انسيابي: رابط 138">
              <a:extLst>
                <a:ext uri="{FF2B5EF4-FFF2-40B4-BE49-F238E27FC236}">
                  <a16:creationId xmlns:a16="http://schemas.microsoft.com/office/drawing/2014/main" id="{B79AA4E5-B3F7-4671-BD24-875C9B6FC749}"/>
                </a:ext>
              </a:extLst>
            </p:cNvPr>
            <p:cNvSpPr/>
            <p:nvPr/>
          </p:nvSpPr>
          <p:spPr>
            <a:xfrm>
              <a:off x="4192113" y="9324540"/>
              <a:ext cx="104774" cy="102443"/>
            </a:xfrm>
            <a:prstGeom prst="flowChartConnector">
              <a:avLst/>
            </a:prstGeom>
            <a:solidFill>
              <a:schemeClr val="bg1"/>
            </a:solidFill>
            <a:ln>
              <a:solidFill>
                <a:schemeClr val="bg1">
                  <a:lumMod val="6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  <p:sp>
          <p:nvSpPr>
            <p:cNvPr id="140" name="مخطط انسيابي: رابط 139">
              <a:extLst>
                <a:ext uri="{FF2B5EF4-FFF2-40B4-BE49-F238E27FC236}">
                  <a16:creationId xmlns:a16="http://schemas.microsoft.com/office/drawing/2014/main" id="{A599EA05-0284-4A58-8F1B-70963A64E455}"/>
                </a:ext>
              </a:extLst>
            </p:cNvPr>
            <p:cNvSpPr/>
            <p:nvPr/>
          </p:nvSpPr>
          <p:spPr>
            <a:xfrm>
              <a:off x="5299384" y="7176260"/>
              <a:ext cx="578446" cy="322219"/>
            </a:xfrm>
            <a:prstGeom prst="flowChartConnector">
              <a:avLst/>
            </a:prstGeom>
            <a:solidFill>
              <a:srgbClr val="1DB1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bg1"/>
                  </a:solidFill>
                </a:rPr>
                <a:t>أ</a:t>
              </a:r>
            </a:p>
          </p:txBody>
        </p:sp>
        <p:sp>
          <p:nvSpPr>
            <p:cNvPr id="142" name="مخطط انسيابي: رابط 141">
              <a:extLst>
                <a:ext uri="{FF2B5EF4-FFF2-40B4-BE49-F238E27FC236}">
                  <a16:creationId xmlns:a16="http://schemas.microsoft.com/office/drawing/2014/main" id="{18C678A4-126F-45D1-86F7-697E8EC2A200}"/>
                </a:ext>
              </a:extLst>
            </p:cNvPr>
            <p:cNvSpPr/>
            <p:nvPr/>
          </p:nvSpPr>
          <p:spPr>
            <a:xfrm>
              <a:off x="1293974" y="7163485"/>
              <a:ext cx="578445" cy="322219"/>
            </a:xfrm>
            <a:prstGeom prst="flowChartConnector">
              <a:avLst/>
            </a:prstGeom>
            <a:solidFill>
              <a:srgbClr val="1DB1A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dirty="0">
                  <a:solidFill>
                    <a:schemeClr val="bg1"/>
                  </a:solidFill>
                </a:rPr>
                <a:t>ب</a:t>
              </a:r>
            </a:p>
          </p:txBody>
        </p:sp>
      </p:grpSp>
      <p:sp>
        <p:nvSpPr>
          <p:cNvPr id="149" name="مربع نص 148">
            <a:extLst>
              <a:ext uri="{FF2B5EF4-FFF2-40B4-BE49-F238E27FC236}">
                <a16:creationId xmlns:a16="http://schemas.microsoft.com/office/drawing/2014/main" id="{52152599-9539-4E99-B920-6226CA4D15BC}"/>
              </a:ext>
            </a:extLst>
          </p:cNvPr>
          <p:cNvSpPr txBox="1"/>
          <p:nvPr/>
        </p:nvSpPr>
        <p:spPr>
          <a:xfrm>
            <a:off x="216508" y="9600360"/>
            <a:ext cx="1370991" cy="191810"/>
          </a:xfrm>
          <a:prstGeom prst="roundRect">
            <a:avLst>
              <a:gd name="adj" fmla="val 7779"/>
            </a:avLst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600" b="1" dirty="0">
                <a:latin typeface="Tajawal" panose="00000500000000000000" pitchFamily="2" charset="-78"/>
                <a:cs typeface="Tajawal" panose="00000500000000000000" pitchFamily="2" charset="-78"/>
              </a:rPr>
              <a:t>انتقل الى الصفحة التالية </a:t>
            </a:r>
          </a:p>
        </p:txBody>
      </p:sp>
      <p:sp>
        <p:nvSpPr>
          <p:cNvPr id="58" name="مربع نص 57">
            <a:extLst>
              <a:ext uri="{FF2B5EF4-FFF2-40B4-BE49-F238E27FC236}">
                <a16:creationId xmlns:a16="http://schemas.microsoft.com/office/drawing/2014/main" id="{53D4DF62-8D0B-4625-BB3C-D4B9285D37AF}"/>
              </a:ext>
            </a:extLst>
          </p:cNvPr>
          <p:cNvSpPr txBox="1"/>
          <p:nvPr/>
        </p:nvSpPr>
        <p:spPr>
          <a:xfrm>
            <a:off x="192132" y="179204"/>
            <a:ext cx="442665" cy="386031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59" name="مربع نص 58">
            <a:extLst>
              <a:ext uri="{FF2B5EF4-FFF2-40B4-BE49-F238E27FC236}">
                <a16:creationId xmlns:a16="http://schemas.microsoft.com/office/drawing/2014/main" id="{C510F9F5-AC4E-43EE-ADAE-382BB108E573}"/>
              </a:ext>
            </a:extLst>
          </p:cNvPr>
          <p:cNvSpPr txBox="1"/>
          <p:nvPr/>
        </p:nvSpPr>
        <p:spPr>
          <a:xfrm>
            <a:off x="159230" y="3570115"/>
            <a:ext cx="442665" cy="386031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60" name="مربع نص 59">
            <a:extLst>
              <a:ext uri="{FF2B5EF4-FFF2-40B4-BE49-F238E27FC236}">
                <a16:creationId xmlns:a16="http://schemas.microsoft.com/office/drawing/2014/main" id="{C005E2CB-9353-4BBA-99A8-DFA66FA2F753}"/>
              </a:ext>
            </a:extLst>
          </p:cNvPr>
          <p:cNvSpPr txBox="1"/>
          <p:nvPr/>
        </p:nvSpPr>
        <p:spPr>
          <a:xfrm>
            <a:off x="159230" y="6122165"/>
            <a:ext cx="442665" cy="386031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6343804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مربع نص 8">
            <a:extLst>
              <a:ext uri="{FF2B5EF4-FFF2-40B4-BE49-F238E27FC236}">
                <a16:creationId xmlns:a16="http://schemas.microsoft.com/office/drawing/2014/main" id="{6A4650C5-6A56-458A-B543-91AE1D3DD40A}"/>
              </a:ext>
            </a:extLst>
          </p:cNvPr>
          <p:cNvSpPr txBox="1"/>
          <p:nvPr/>
        </p:nvSpPr>
        <p:spPr>
          <a:xfrm>
            <a:off x="5638800" y="209253"/>
            <a:ext cx="1027068" cy="272415"/>
          </a:xfrm>
          <a:prstGeom prst="roundRect">
            <a:avLst/>
          </a:prstGeom>
          <a:solidFill>
            <a:srgbClr val="1DB1A3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السؤال   </a:t>
            </a:r>
          </a:p>
        </p:txBody>
      </p:sp>
      <p:grpSp>
        <p:nvGrpSpPr>
          <p:cNvPr id="3" name="مجموعة 2">
            <a:extLst>
              <a:ext uri="{FF2B5EF4-FFF2-40B4-BE49-F238E27FC236}">
                <a16:creationId xmlns:a16="http://schemas.microsoft.com/office/drawing/2014/main" id="{527F50C6-E833-4D75-94B1-292C0D544175}"/>
              </a:ext>
            </a:extLst>
          </p:cNvPr>
          <p:cNvGrpSpPr/>
          <p:nvPr/>
        </p:nvGrpSpPr>
        <p:grpSpPr>
          <a:xfrm>
            <a:off x="177763" y="553306"/>
            <a:ext cx="6488105" cy="296842"/>
            <a:chOff x="176420" y="516173"/>
            <a:chExt cx="6488105" cy="296842"/>
          </a:xfrm>
          <a:solidFill>
            <a:schemeClr val="bg1">
              <a:lumMod val="95000"/>
            </a:schemeClr>
          </a:solidFill>
        </p:grpSpPr>
        <p:sp>
          <p:nvSpPr>
            <p:cNvPr id="61" name="مربع نص 60">
              <a:extLst>
                <a:ext uri="{FF2B5EF4-FFF2-40B4-BE49-F238E27FC236}">
                  <a16:creationId xmlns:a16="http://schemas.microsoft.com/office/drawing/2014/main" id="{C55E8076-10DF-4F63-B9AC-74B2C94CC8EC}"/>
                </a:ext>
              </a:extLst>
            </p:cNvPr>
            <p:cNvSpPr txBox="1"/>
            <p:nvPr/>
          </p:nvSpPr>
          <p:spPr>
            <a:xfrm>
              <a:off x="623497" y="523574"/>
              <a:ext cx="6041028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r>
                <a:rPr lang="ar-SA" sz="1100" b="1" dirty="0">
                  <a:solidFill>
                    <a:srgbClr val="1DB1A3"/>
                  </a:solidFill>
                  <a:latin typeface="Tajawal" panose="00000500000000000000" pitchFamily="2" charset="-78"/>
                  <a:cs typeface="Tajawal" panose="00000500000000000000" pitchFamily="2" charset="-78"/>
                </a:rPr>
                <a:t> </a:t>
              </a:r>
            </a:p>
          </p:txBody>
        </p:sp>
        <p:sp>
          <p:nvSpPr>
            <p:cNvPr id="445" name="مستطيل: زوايا مستديرة 444">
              <a:extLst>
                <a:ext uri="{FF2B5EF4-FFF2-40B4-BE49-F238E27FC236}">
                  <a16:creationId xmlns:a16="http://schemas.microsoft.com/office/drawing/2014/main" id="{7636823A-2765-476B-99F3-383703891DA5}"/>
                </a:ext>
              </a:extLst>
            </p:cNvPr>
            <p:cNvSpPr/>
            <p:nvPr/>
          </p:nvSpPr>
          <p:spPr>
            <a:xfrm>
              <a:off x="176420" y="516173"/>
              <a:ext cx="389010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 sz="2400" dirty="0">
                <a:solidFill>
                  <a:srgbClr val="1DB1A3"/>
                </a:solidFill>
              </a:endParaRPr>
            </a:p>
          </p:txBody>
        </p:sp>
      </p:grpSp>
      <p:sp>
        <p:nvSpPr>
          <p:cNvPr id="6" name="مستطيل: زوايا مستديرة 5">
            <a:extLst>
              <a:ext uri="{FF2B5EF4-FFF2-40B4-BE49-F238E27FC236}">
                <a16:creationId xmlns:a16="http://schemas.microsoft.com/office/drawing/2014/main" id="{9A508D9D-0526-4C71-99AC-EE15A121A270}"/>
              </a:ext>
            </a:extLst>
          </p:cNvPr>
          <p:cNvSpPr/>
          <p:nvPr/>
        </p:nvSpPr>
        <p:spPr>
          <a:xfrm>
            <a:off x="134064" y="91440"/>
            <a:ext cx="6589872" cy="3411559"/>
          </a:xfrm>
          <a:prstGeom prst="roundRect">
            <a:avLst>
              <a:gd name="adj" fmla="val 2135"/>
            </a:avLst>
          </a:prstGeom>
          <a:noFill/>
          <a:ln w="12700">
            <a:solidFill>
              <a:srgbClr val="1DB1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08" name="مربع نص 607">
            <a:extLst>
              <a:ext uri="{FF2B5EF4-FFF2-40B4-BE49-F238E27FC236}">
                <a16:creationId xmlns:a16="http://schemas.microsoft.com/office/drawing/2014/main" id="{4532EFC2-86EF-488D-A990-A9B5A2C22B8F}"/>
              </a:ext>
            </a:extLst>
          </p:cNvPr>
          <p:cNvSpPr txBox="1"/>
          <p:nvPr/>
        </p:nvSpPr>
        <p:spPr>
          <a:xfrm>
            <a:off x="624833" y="209253"/>
            <a:ext cx="4955899" cy="272415"/>
          </a:xfrm>
          <a:prstGeom prst="roundRect">
            <a:avLst/>
          </a:prstGeom>
          <a:solidFill>
            <a:srgbClr val="1DB1A3"/>
          </a:solidFill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ضع علامة </a:t>
            </a:r>
            <a:r>
              <a:rPr lang="ar-SA" sz="1000" b="1" dirty="0">
                <a:solidFill>
                  <a:schemeClr val="bg1"/>
                </a:solidFill>
                <a:latin typeface="MS Mincho" panose="02020609040205080304" pitchFamily="49" charset="-128"/>
                <a:ea typeface="MS Mincho" panose="02020609040205080304" pitchFamily="49" charset="-128"/>
                <a:cs typeface="Tajawal" panose="00000500000000000000" pitchFamily="2" charset="-78"/>
              </a:rPr>
              <a:t>✓ أمام العبارة الصحيحة و علامة ✘ أمام العيارة الخاطئة </a:t>
            </a:r>
            <a:endParaRPr lang="ar-SA" sz="1000" b="1" dirty="0">
              <a:solidFill>
                <a:schemeClr val="bg1"/>
              </a:solidFill>
              <a:latin typeface="Tajawal" panose="00000500000000000000" pitchFamily="2" charset="-78"/>
              <a:cs typeface="Tajawal" panose="00000500000000000000" pitchFamily="2" charset="-78"/>
            </a:endParaRPr>
          </a:p>
        </p:txBody>
      </p:sp>
      <p:grpSp>
        <p:nvGrpSpPr>
          <p:cNvPr id="96" name="مجموعة 95">
            <a:extLst>
              <a:ext uri="{FF2B5EF4-FFF2-40B4-BE49-F238E27FC236}">
                <a16:creationId xmlns:a16="http://schemas.microsoft.com/office/drawing/2014/main" id="{E5314DD0-5638-4E56-A2DF-6EF19FD514F5}"/>
              </a:ext>
            </a:extLst>
          </p:cNvPr>
          <p:cNvGrpSpPr/>
          <p:nvPr/>
        </p:nvGrpSpPr>
        <p:grpSpPr>
          <a:xfrm>
            <a:off x="177762" y="912816"/>
            <a:ext cx="6488105" cy="296841"/>
            <a:chOff x="176419" y="516173"/>
            <a:chExt cx="6488106" cy="296841"/>
          </a:xfrm>
          <a:solidFill>
            <a:srgbClr val="1DB1A3"/>
          </a:solidFill>
        </p:grpSpPr>
        <p:sp>
          <p:nvSpPr>
            <p:cNvPr id="97" name="مربع نص 96">
              <a:extLst>
                <a:ext uri="{FF2B5EF4-FFF2-40B4-BE49-F238E27FC236}">
                  <a16:creationId xmlns:a16="http://schemas.microsoft.com/office/drawing/2014/main" id="{0D0C6F79-A2AD-40A5-A5C0-9ED157C1E5D0}"/>
                </a:ext>
              </a:extLst>
            </p:cNvPr>
            <p:cNvSpPr txBox="1"/>
            <p:nvPr/>
          </p:nvSpPr>
          <p:spPr>
            <a:xfrm>
              <a:off x="623496" y="523573"/>
              <a:ext cx="6041029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98" name="مستطيل: زوايا مستديرة 97">
              <a:extLst>
                <a:ext uri="{FF2B5EF4-FFF2-40B4-BE49-F238E27FC236}">
                  <a16:creationId xmlns:a16="http://schemas.microsoft.com/office/drawing/2014/main" id="{30799469-258E-47B3-ABFF-7B10718E151C}"/>
                </a:ext>
              </a:extLst>
            </p:cNvPr>
            <p:cNvSpPr/>
            <p:nvPr/>
          </p:nvSpPr>
          <p:spPr>
            <a:xfrm>
              <a:off x="176419" y="516173"/>
              <a:ext cx="389010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r" rtl="1"/>
              <a:endParaRPr lang="ar-SA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9" name="مجموعة 98">
            <a:extLst>
              <a:ext uri="{FF2B5EF4-FFF2-40B4-BE49-F238E27FC236}">
                <a16:creationId xmlns:a16="http://schemas.microsoft.com/office/drawing/2014/main" id="{3E835E0E-F088-420C-B05A-A67F388A0950}"/>
              </a:ext>
            </a:extLst>
          </p:cNvPr>
          <p:cNvGrpSpPr/>
          <p:nvPr/>
        </p:nvGrpSpPr>
        <p:grpSpPr>
          <a:xfrm>
            <a:off x="180975" y="1272326"/>
            <a:ext cx="6484892" cy="296841"/>
            <a:chOff x="179632" y="516173"/>
            <a:chExt cx="6484892" cy="296841"/>
          </a:xfrm>
          <a:solidFill>
            <a:schemeClr val="bg1">
              <a:lumMod val="95000"/>
            </a:schemeClr>
          </a:solidFill>
        </p:grpSpPr>
        <p:sp>
          <p:nvSpPr>
            <p:cNvPr id="100" name="مربع نص 99">
              <a:extLst>
                <a:ext uri="{FF2B5EF4-FFF2-40B4-BE49-F238E27FC236}">
                  <a16:creationId xmlns:a16="http://schemas.microsoft.com/office/drawing/2014/main" id="{5E282676-2BA1-4EDB-95BA-7B186FBAE627}"/>
                </a:ext>
              </a:extLst>
            </p:cNvPr>
            <p:cNvSpPr txBox="1"/>
            <p:nvPr/>
          </p:nvSpPr>
          <p:spPr>
            <a:xfrm>
              <a:off x="623495" y="523573"/>
              <a:ext cx="6041029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1" name="مستطيل: زوايا مستديرة 100">
              <a:extLst>
                <a:ext uri="{FF2B5EF4-FFF2-40B4-BE49-F238E27FC236}">
                  <a16:creationId xmlns:a16="http://schemas.microsoft.com/office/drawing/2014/main" id="{CFCC2EF0-33D3-4540-AC88-8B509790FC08}"/>
                </a:ext>
              </a:extLst>
            </p:cNvPr>
            <p:cNvSpPr/>
            <p:nvPr/>
          </p:nvSpPr>
          <p:spPr>
            <a:xfrm>
              <a:off x="179632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2" name="مجموعة 101">
            <a:extLst>
              <a:ext uri="{FF2B5EF4-FFF2-40B4-BE49-F238E27FC236}">
                <a16:creationId xmlns:a16="http://schemas.microsoft.com/office/drawing/2014/main" id="{F1FA3DD4-333B-4033-BF6B-DC58B2B31E55}"/>
              </a:ext>
            </a:extLst>
          </p:cNvPr>
          <p:cNvGrpSpPr/>
          <p:nvPr/>
        </p:nvGrpSpPr>
        <p:grpSpPr>
          <a:xfrm>
            <a:off x="177765" y="1631836"/>
            <a:ext cx="6488103" cy="296841"/>
            <a:chOff x="176422" y="516173"/>
            <a:chExt cx="6488103" cy="296841"/>
          </a:xfrm>
          <a:solidFill>
            <a:srgbClr val="1DB1A3"/>
          </a:solidFill>
        </p:grpSpPr>
        <p:sp>
          <p:nvSpPr>
            <p:cNvPr id="103" name="مربع نص 102">
              <a:extLst>
                <a:ext uri="{FF2B5EF4-FFF2-40B4-BE49-F238E27FC236}">
                  <a16:creationId xmlns:a16="http://schemas.microsoft.com/office/drawing/2014/main" id="{3D4A6388-486F-4862-88F8-ECBA42F9F69A}"/>
                </a:ext>
              </a:extLst>
            </p:cNvPr>
            <p:cNvSpPr txBox="1"/>
            <p:nvPr/>
          </p:nvSpPr>
          <p:spPr>
            <a:xfrm>
              <a:off x="623495" y="523573"/>
              <a:ext cx="6041030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4" name="مستطيل: زوايا مستديرة 103">
              <a:extLst>
                <a:ext uri="{FF2B5EF4-FFF2-40B4-BE49-F238E27FC236}">
                  <a16:creationId xmlns:a16="http://schemas.microsoft.com/office/drawing/2014/main" id="{13816FDE-1C39-491F-A1FF-503287885FC7}"/>
                </a:ext>
              </a:extLst>
            </p:cNvPr>
            <p:cNvSpPr/>
            <p:nvPr/>
          </p:nvSpPr>
          <p:spPr>
            <a:xfrm>
              <a:off x="176422" y="516173"/>
              <a:ext cx="389005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105" name="مجموعة 104">
            <a:extLst>
              <a:ext uri="{FF2B5EF4-FFF2-40B4-BE49-F238E27FC236}">
                <a16:creationId xmlns:a16="http://schemas.microsoft.com/office/drawing/2014/main" id="{8FE62DDA-0439-4CDC-AFD8-FF70FEC92948}"/>
              </a:ext>
            </a:extLst>
          </p:cNvPr>
          <p:cNvGrpSpPr/>
          <p:nvPr/>
        </p:nvGrpSpPr>
        <p:grpSpPr>
          <a:xfrm>
            <a:off x="177762" y="1991346"/>
            <a:ext cx="6488105" cy="296841"/>
            <a:chOff x="176419" y="516173"/>
            <a:chExt cx="6488105" cy="296841"/>
          </a:xfrm>
          <a:solidFill>
            <a:schemeClr val="bg1">
              <a:lumMod val="95000"/>
            </a:schemeClr>
          </a:solidFill>
        </p:grpSpPr>
        <p:sp>
          <p:nvSpPr>
            <p:cNvPr id="106" name="مربع نص 105">
              <a:extLst>
                <a:ext uri="{FF2B5EF4-FFF2-40B4-BE49-F238E27FC236}">
                  <a16:creationId xmlns:a16="http://schemas.microsoft.com/office/drawing/2014/main" id="{98C65105-9A12-4CE3-BA1E-77D651A1045A}"/>
                </a:ext>
              </a:extLst>
            </p:cNvPr>
            <p:cNvSpPr txBox="1"/>
            <p:nvPr/>
          </p:nvSpPr>
          <p:spPr>
            <a:xfrm>
              <a:off x="623493" y="523573"/>
              <a:ext cx="6041031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07" name="مستطيل: زوايا مستديرة 106">
              <a:extLst>
                <a:ext uri="{FF2B5EF4-FFF2-40B4-BE49-F238E27FC236}">
                  <a16:creationId xmlns:a16="http://schemas.microsoft.com/office/drawing/2014/main" id="{9C3B6CF5-6675-411A-AC51-AD41BF30ED69}"/>
                </a:ext>
              </a:extLst>
            </p:cNvPr>
            <p:cNvSpPr/>
            <p:nvPr/>
          </p:nvSpPr>
          <p:spPr>
            <a:xfrm>
              <a:off x="176419" y="516173"/>
              <a:ext cx="385795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08" name="مجموعة 107">
            <a:extLst>
              <a:ext uri="{FF2B5EF4-FFF2-40B4-BE49-F238E27FC236}">
                <a16:creationId xmlns:a16="http://schemas.microsoft.com/office/drawing/2014/main" id="{D7C76FBA-4D89-490C-935F-CAA678D34E8B}"/>
              </a:ext>
            </a:extLst>
          </p:cNvPr>
          <p:cNvGrpSpPr/>
          <p:nvPr/>
        </p:nvGrpSpPr>
        <p:grpSpPr>
          <a:xfrm>
            <a:off x="174550" y="2350856"/>
            <a:ext cx="6491318" cy="296841"/>
            <a:chOff x="173207" y="516173"/>
            <a:chExt cx="6491318" cy="296841"/>
          </a:xfrm>
          <a:solidFill>
            <a:srgbClr val="1DB1A3"/>
          </a:solidFill>
        </p:grpSpPr>
        <p:sp>
          <p:nvSpPr>
            <p:cNvPr id="109" name="مربع نص 108">
              <a:extLst>
                <a:ext uri="{FF2B5EF4-FFF2-40B4-BE49-F238E27FC236}">
                  <a16:creationId xmlns:a16="http://schemas.microsoft.com/office/drawing/2014/main" id="{12ECE4C8-10D9-4290-BBF1-BE8A9ED25022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r" rtl="1"/>
              <a:endParaRPr lang="ar-SA" sz="11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0" name="مستطيل: زوايا مستديرة 109">
              <a:extLst>
                <a:ext uri="{FF2B5EF4-FFF2-40B4-BE49-F238E27FC236}">
                  <a16:creationId xmlns:a16="http://schemas.microsoft.com/office/drawing/2014/main" id="{0C092F4F-590A-4518-A27D-5FCD58C0272F}"/>
                </a:ext>
              </a:extLst>
            </p:cNvPr>
            <p:cNvSpPr/>
            <p:nvPr/>
          </p:nvSpPr>
          <p:spPr>
            <a:xfrm>
              <a:off x="173207" y="516173"/>
              <a:ext cx="389007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11" name="مجموعة 110">
            <a:extLst>
              <a:ext uri="{FF2B5EF4-FFF2-40B4-BE49-F238E27FC236}">
                <a16:creationId xmlns:a16="http://schemas.microsoft.com/office/drawing/2014/main" id="{50859E47-2DF7-4BBA-9A24-6AF29A6B05B1}"/>
              </a:ext>
            </a:extLst>
          </p:cNvPr>
          <p:cNvGrpSpPr/>
          <p:nvPr/>
        </p:nvGrpSpPr>
        <p:grpSpPr>
          <a:xfrm>
            <a:off x="174550" y="2710366"/>
            <a:ext cx="6491318" cy="296841"/>
            <a:chOff x="173207" y="516173"/>
            <a:chExt cx="6491318" cy="296841"/>
          </a:xfrm>
          <a:solidFill>
            <a:schemeClr val="bg1">
              <a:lumMod val="95000"/>
            </a:schemeClr>
          </a:solidFill>
        </p:grpSpPr>
        <p:sp>
          <p:nvSpPr>
            <p:cNvPr id="112" name="مربع نص 111">
              <a:extLst>
                <a:ext uri="{FF2B5EF4-FFF2-40B4-BE49-F238E27FC236}">
                  <a16:creationId xmlns:a16="http://schemas.microsoft.com/office/drawing/2014/main" id="{355786F2-3758-4B16-8F41-3BFC910BA8A9}"/>
                </a:ext>
              </a:extLst>
            </p:cNvPr>
            <p:cNvSpPr txBox="1"/>
            <p:nvPr/>
          </p:nvSpPr>
          <p:spPr>
            <a:xfrm>
              <a:off x="623493" y="523573"/>
              <a:ext cx="6041032" cy="289441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rgbClr val="1DB1A3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3" name="مستطيل: زوايا مستديرة 112">
              <a:extLst>
                <a:ext uri="{FF2B5EF4-FFF2-40B4-BE49-F238E27FC236}">
                  <a16:creationId xmlns:a16="http://schemas.microsoft.com/office/drawing/2014/main" id="{0DA1BAF0-D11C-43BB-BC3D-70FFFA9E5D15}"/>
                </a:ext>
              </a:extLst>
            </p:cNvPr>
            <p:cNvSpPr/>
            <p:nvPr/>
          </p:nvSpPr>
          <p:spPr>
            <a:xfrm>
              <a:off x="173207" y="516173"/>
              <a:ext cx="389008" cy="296841"/>
            </a:xfrm>
            <a:prstGeom prst="roundRect">
              <a:avLst>
                <a:gd name="adj" fmla="val 34636"/>
              </a:avLst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rgbClr val="1DB1A3"/>
                </a:solidFill>
              </a:endParaRPr>
            </a:p>
          </p:txBody>
        </p:sp>
      </p:grpSp>
      <p:grpSp>
        <p:nvGrpSpPr>
          <p:cNvPr id="114" name="مجموعة 113">
            <a:extLst>
              <a:ext uri="{FF2B5EF4-FFF2-40B4-BE49-F238E27FC236}">
                <a16:creationId xmlns:a16="http://schemas.microsoft.com/office/drawing/2014/main" id="{945A4FFD-6C0D-42B5-B204-9F9888E90F08}"/>
              </a:ext>
            </a:extLst>
          </p:cNvPr>
          <p:cNvGrpSpPr/>
          <p:nvPr/>
        </p:nvGrpSpPr>
        <p:grpSpPr>
          <a:xfrm>
            <a:off x="167252" y="3069876"/>
            <a:ext cx="6498615" cy="296841"/>
            <a:chOff x="165909" y="516173"/>
            <a:chExt cx="6498615" cy="296841"/>
          </a:xfrm>
          <a:solidFill>
            <a:srgbClr val="1DB1A3"/>
          </a:solidFill>
        </p:grpSpPr>
        <p:sp>
          <p:nvSpPr>
            <p:cNvPr id="115" name="مربع نص 114">
              <a:extLst>
                <a:ext uri="{FF2B5EF4-FFF2-40B4-BE49-F238E27FC236}">
                  <a16:creationId xmlns:a16="http://schemas.microsoft.com/office/drawing/2014/main" id="{B5EFA0F7-D81E-46A1-B93E-609A12B28652}"/>
                </a:ext>
              </a:extLst>
            </p:cNvPr>
            <p:cNvSpPr txBox="1"/>
            <p:nvPr/>
          </p:nvSpPr>
          <p:spPr>
            <a:xfrm>
              <a:off x="623491" y="523573"/>
              <a:ext cx="6041033" cy="289441"/>
            </a:xfrm>
            <a:prstGeom prst="roundRect">
              <a:avLst/>
            </a:prstGeom>
            <a:grpFill/>
            <a:ln>
              <a:solidFill>
                <a:schemeClr val="bg1">
                  <a:lumMod val="9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marL="228600" indent="-228600" algn="r" rtl="1">
                <a:buFont typeface="+mj-lt"/>
                <a:buAutoNum type="arabicPeriod"/>
              </a:pPr>
              <a:endParaRPr lang="ar-SA" sz="11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16" name="مستطيل: زوايا مستديرة 115">
              <a:extLst>
                <a:ext uri="{FF2B5EF4-FFF2-40B4-BE49-F238E27FC236}">
                  <a16:creationId xmlns:a16="http://schemas.microsoft.com/office/drawing/2014/main" id="{5533750C-AF9E-443D-B092-D18745775B9E}"/>
                </a:ext>
              </a:extLst>
            </p:cNvPr>
            <p:cNvSpPr/>
            <p:nvPr/>
          </p:nvSpPr>
          <p:spPr>
            <a:xfrm>
              <a:off x="165909" y="516173"/>
              <a:ext cx="389008" cy="296841"/>
            </a:xfrm>
            <a:prstGeom prst="roundRect">
              <a:avLst>
                <a:gd name="adj" fmla="val 34636"/>
              </a:avLst>
            </a:prstGeom>
            <a:grpFill/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marL="457200" indent="-457200" algn="ctr">
                <a:buFont typeface="+mj-lt"/>
                <a:buAutoNum type="arabicPeriod"/>
              </a:pPr>
              <a:endParaRPr lang="ar-SA" sz="2400">
                <a:solidFill>
                  <a:schemeClr val="bg1"/>
                </a:solidFill>
              </a:endParaRPr>
            </a:p>
          </p:txBody>
        </p:sp>
      </p:grpSp>
      <p:grpSp>
        <p:nvGrpSpPr>
          <p:cNvPr id="4" name="مجموعة 3">
            <a:extLst>
              <a:ext uri="{FF2B5EF4-FFF2-40B4-BE49-F238E27FC236}">
                <a16:creationId xmlns:a16="http://schemas.microsoft.com/office/drawing/2014/main" id="{9D98F04A-FDA0-43D5-B737-DA13222583A3}"/>
              </a:ext>
            </a:extLst>
          </p:cNvPr>
          <p:cNvGrpSpPr/>
          <p:nvPr/>
        </p:nvGrpSpPr>
        <p:grpSpPr>
          <a:xfrm>
            <a:off x="134064" y="3788894"/>
            <a:ext cx="6589872" cy="2614106"/>
            <a:chOff x="136220" y="6402999"/>
            <a:chExt cx="6589872" cy="2614106"/>
          </a:xfrm>
        </p:grpSpPr>
        <p:grpSp>
          <p:nvGrpSpPr>
            <p:cNvPr id="153" name="مجموعة 152">
              <a:extLst>
                <a:ext uri="{FF2B5EF4-FFF2-40B4-BE49-F238E27FC236}">
                  <a16:creationId xmlns:a16="http://schemas.microsoft.com/office/drawing/2014/main" id="{BFF8E1F0-DE91-46A1-8191-5B52E19DC26E}"/>
                </a:ext>
              </a:extLst>
            </p:cNvPr>
            <p:cNvGrpSpPr/>
            <p:nvPr/>
          </p:nvGrpSpPr>
          <p:grpSpPr>
            <a:xfrm>
              <a:off x="136220" y="6402999"/>
              <a:ext cx="6589872" cy="2614106"/>
              <a:chOff x="123111" y="4446825"/>
              <a:chExt cx="6589872" cy="2010819"/>
            </a:xfrm>
          </p:grpSpPr>
          <p:sp>
            <p:nvSpPr>
              <p:cNvPr id="154" name="مربع نص 153">
                <a:extLst>
                  <a:ext uri="{FF2B5EF4-FFF2-40B4-BE49-F238E27FC236}">
                    <a16:creationId xmlns:a16="http://schemas.microsoft.com/office/drawing/2014/main" id="{FA887C03-9C92-4FCA-8C91-171E7BFFA154}"/>
                  </a:ext>
                </a:extLst>
              </p:cNvPr>
              <p:cNvSpPr txBox="1"/>
              <p:nvPr/>
            </p:nvSpPr>
            <p:spPr>
              <a:xfrm>
                <a:off x="5618282" y="4502195"/>
                <a:ext cx="1027068" cy="209547"/>
              </a:xfrm>
              <a:prstGeom prst="roundRect">
                <a:avLst/>
              </a:prstGeom>
              <a:solidFill>
                <a:srgbClr val="1DB1A3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  </a:t>
                </a:r>
              </a:p>
            </p:txBody>
          </p:sp>
          <p:sp>
            <p:nvSpPr>
              <p:cNvPr id="155" name="مربع نص 154">
                <a:extLst>
                  <a:ext uri="{FF2B5EF4-FFF2-40B4-BE49-F238E27FC236}">
                    <a16:creationId xmlns:a16="http://schemas.microsoft.com/office/drawing/2014/main" id="{1562C8A7-9C70-4A7F-B005-B6F13B144F02}"/>
                  </a:ext>
                </a:extLst>
              </p:cNvPr>
              <p:cNvSpPr txBox="1"/>
              <p:nvPr/>
            </p:nvSpPr>
            <p:spPr>
              <a:xfrm>
                <a:off x="613880" y="4502195"/>
                <a:ext cx="4966851" cy="209547"/>
              </a:xfrm>
              <a:prstGeom prst="roundRect">
                <a:avLst/>
              </a:prstGeom>
              <a:solidFill>
                <a:srgbClr val="1DB1A3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قارن بين                    من خلال            </a:t>
                </a:r>
              </a:p>
            </p:txBody>
          </p:sp>
          <p:sp>
            <p:nvSpPr>
              <p:cNvPr id="156" name="مستطيل: زوايا مستديرة 155">
                <a:extLst>
                  <a:ext uri="{FF2B5EF4-FFF2-40B4-BE49-F238E27FC236}">
                    <a16:creationId xmlns:a16="http://schemas.microsoft.com/office/drawing/2014/main" id="{60AA4117-3641-471D-B99B-B1A7E0F2CE1B}"/>
                  </a:ext>
                </a:extLst>
              </p:cNvPr>
              <p:cNvSpPr/>
              <p:nvPr/>
            </p:nvSpPr>
            <p:spPr>
              <a:xfrm>
                <a:off x="123111" y="4446825"/>
                <a:ext cx="6589872" cy="2010819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rgbClr val="1DB1A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157" name="مربع نص 156">
                <a:extLst>
                  <a:ext uri="{FF2B5EF4-FFF2-40B4-BE49-F238E27FC236}">
                    <a16:creationId xmlns:a16="http://schemas.microsoft.com/office/drawing/2014/main" id="{816A4B71-AAAE-41FF-8BB3-55F78F66E8D1}"/>
                  </a:ext>
                </a:extLst>
              </p:cNvPr>
              <p:cNvSpPr txBox="1"/>
              <p:nvPr/>
            </p:nvSpPr>
            <p:spPr>
              <a:xfrm>
                <a:off x="5618068" y="4895367"/>
                <a:ext cx="1027068" cy="332425"/>
              </a:xfrm>
              <a:prstGeom prst="roundRect">
                <a:avLst>
                  <a:gd name="adj" fmla="val 7779"/>
                </a:avLst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0" name="مربع نص 159">
                <a:extLst>
                  <a:ext uri="{FF2B5EF4-FFF2-40B4-BE49-F238E27FC236}">
                    <a16:creationId xmlns:a16="http://schemas.microsoft.com/office/drawing/2014/main" id="{EDD2A5A4-6277-4AA4-8D89-37E1CFF97043}"/>
                  </a:ext>
                </a:extLst>
              </p:cNvPr>
              <p:cNvSpPr txBox="1"/>
              <p:nvPr/>
            </p:nvSpPr>
            <p:spPr>
              <a:xfrm>
                <a:off x="2948413" y="4895367"/>
                <a:ext cx="2621366" cy="332425"/>
              </a:xfrm>
              <a:prstGeom prst="roundRect">
                <a:avLst>
                  <a:gd name="adj" fmla="val 7779"/>
                </a:avLst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161" name="مربع نص 160">
                <a:extLst>
                  <a:ext uri="{FF2B5EF4-FFF2-40B4-BE49-F238E27FC236}">
                    <a16:creationId xmlns:a16="http://schemas.microsoft.com/office/drawing/2014/main" id="{9D68178E-3EF9-42A8-9E37-19F28755AD3E}"/>
                  </a:ext>
                </a:extLst>
              </p:cNvPr>
              <p:cNvSpPr txBox="1"/>
              <p:nvPr/>
            </p:nvSpPr>
            <p:spPr>
              <a:xfrm>
                <a:off x="220834" y="4895367"/>
                <a:ext cx="2621365" cy="332425"/>
              </a:xfrm>
              <a:prstGeom prst="roundRect">
                <a:avLst>
                  <a:gd name="adj" fmla="val 7779"/>
                </a:avLst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169" name="مربع نص 168">
              <a:extLst>
                <a:ext uri="{FF2B5EF4-FFF2-40B4-BE49-F238E27FC236}">
                  <a16:creationId xmlns:a16="http://schemas.microsoft.com/office/drawing/2014/main" id="{ACCCF39E-C44A-46E5-B0CA-28EA73DFF047}"/>
                </a:ext>
              </a:extLst>
            </p:cNvPr>
            <p:cNvSpPr txBox="1"/>
            <p:nvPr/>
          </p:nvSpPr>
          <p:spPr>
            <a:xfrm>
              <a:off x="5631177" y="7478387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0" name="مربع نص 169">
              <a:extLst>
                <a:ext uri="{FF2B5EF4-FFF2-40B4-BE49-F238E27FC236}">
                  <a16:creationId xmlns:a16="http://schemas.microsoft.com/office/drawing/2014/main" id="{7A3AF762-0897-43F3-80DE-57FA56809D69}"/>
                </a:ext>
              </a:extLst>
            </p:cNvPr>
            <p:cNvSpPr txBox="1"/>
            <p:nvPr/>
          </p:nvSpPr>
          <p:spPr>
            <a:xfrm>
              <a:off x="2961522" y="7478387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1" name="مربع نص 170">
              <a:extLst>
                <a:ext uri="{FF2B5EF4-FFF2-40B4-BE49-F238E27FC236}">
                  <a16:creationId xmlns:a16="http://schemas.microsoft.com/office/drawing/2014/main" id="{FB0708CC-0025-4098-B61B-A0CC8689AAF9}"/>
                </a:ext>
              </a:extLst>
            </p:cNvPr>
            <p:cNvSpPr txBox="1"/>
            <p:nvPr/>
          </p:nvSpPr>
          <p:spPr>
            <a:xfrm>
              <a:off x="233943" y="7478387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2" name="مربع نص 171">
              <a:extLst>
                <a:ext uri="{FF2B5EF4-FFF2-40B4-BE49-F238E27FC236}">
                  <a16:creationId xmlns:a16="http://schemas.microsoft.com/office/drawing/2014/main" id="{40D6A39C-0C2A-4B87-822C-CF9FE395BBDD}"/>
                </a:ext>
              </a:extLst>
            </p:cNvPr>
            <p:cNvSpPr txBox="1"/>
            <p:nvPr/>
          </p:nvSpPr>
          <p:spPr>
            <a:xfrm>
              <a:off x="5631177" y="7842478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3" name="مربع نص 172">
              <a:extLst>
                <a:ext uri="{FF2B5EF4-FFF2-40B4-BE49-F238E27FC236}">
                  <a16:creationId xmlns:a16="http://schemas.microsoft.com/office/drawing/2014/main" id="{068CAD10-2CEE-4EDD-9A7E-F39F90366C6C}"/>
                </a:ext>
              </a:extLst>
            </p:cNvPr>
            <p:cNvSpPr txBox="1"/>
            <p:nvPr/>
          </p:nvSpPr>
          <p:spPr>
            <a:xfrm>
              <a:off x="2961522" y="7842478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4" name="مربع نص 173">
              <a:extLst>
                <a:ext uri="{FF2B5EF4-FFF2-40B4-BE49-F238E27FC236}">
                  <a16:creationId xmlns:a16="http://schemas.microsoft.com/office/drawing/2014/main" id="{81535A58-5A37-4AAE-852B-E5C8551F9D00}"/>
                </a:ext>
              </a:extLst>
            </p:cNvPr>
            <p:cNvSpPr txBox="1"/>
            <p:nvPr/>
          </p:nvSpPr>
          <p:spPr>
            <a:xfrm>
              <a:off x="233943" y="7842478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5" name="مربع نص 174">
              <a:extLst>
                <a:ext uri="{FF2B5EF4-FFF2-40B4-BE49-F238E27FC236}">
                  <a16:creationId xmlns:a16="http://schemas.microsoft.com/office/drawing/2014/main" id="{4032B481-1FB8-4C08-9BF7-582EAAAE0418}"/>
                </a:ext>
              </a:extLst>
            </p:cNvPr>
            <p:cNvSpPr txBox="1"/>
            <p:nvPr/>
          </p:nvSpPr>
          <p:spPr>
            <a:xfrm>
              <a:off x="5631177" y="8211674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6" name="مربع نص 175">
              <a:extLst>
                <a:ext uri="{FF2B5EF4-FFF2-40B4-BE49-F238E27FC236}">
                  <a16:creationId xmlns:a16="http://schemas.microsoft.com/office/drawing/2014/main" id="{36267372-7C15-43F0-878F-7CA58BC95AB4}"/>
                </a:ext>
              </a:extLst>
            </p:cNvPr>
            <p:cNvSpPr txBox="1"/>
            <p:nvPr/>
          </p:nvSpPr>
          <p:spPr>
            <a:xfrm>
              <a:off x="2961522" y="8211674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77" name="مربع نص 176">
              <a:extLst>
                <a:ext uri="{FF2B5EF4-FFF2-40B4-BE49-F238E27FC236}">
                  <a16:creationId xmlns:a16="http://schemas.microsoft.com/office/drawing/2014/main" id="{401A8D01-3CE1-4266-8C6A-D3BE1EF3DC34}"/>
                </a:ext>
              </a:extLst>
            </p:cNvPr>
            <p:cNvSpPr txBox="1"/>
            <p:nvPr/>
          </p:nvSpPr>
          <p:spPr>
            <a:xfrm>
              <a:off x="233943" y="8211674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6" name="مربع نص 195">
              <a:extLst>
                <a:ext uri="{FF2B5EF4-FFF2-40B4-BE49-F238E27FC236}">
                  <a16:creationId xmlns:a16="http://schemas.microsoft.com/office/drawing/2014/main" id="{585FB403-A16F-4F00-98D9-86D51354CBE1}"/>
                </a:ext>
              </a:extLst>
            </p:cNvPr>
            <p:cNvSpPr txBox="1"/>
            <p:nvPr/>
          </p:nvSpPr>
          <p:spPr>
            <a:xfrm>
              <a:off x="5622204" y="8608896"/>
              <a:ext cx="1027068" cy="332425"/>
            </a:xfrm>
            <a:prstGeom prst="roundRect">
              <a:avLst>
                <a:gd name="adj" fmla="val 7779"/>
              </a:avLst>
            </a:prstGeom>
            <a:solidFill>
              <a:srgbClr val="1DB1A3"/>
            </a:solidFill>
            <a:ln>
              <a:noFill/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7" name="مربع نص 196">
              <a:extLst>
                <a:ext uri="{FF2B5EF4-FFF2-40B4-BE49-F238E27FC236}">
                  <a16:creationId xmlns:a16="http://schemas.microsoft.com/office/drawing/2014/main" id="{78394995-03E0-4650-BE93-464143684529}"/>
                </a:ext>
              </a:extLst>
            </p:cNvPr>
            <p:cNvSpPr txBox="1"/>
            <p:nvPr/>
          </p:nvSpPr>
          <p:spPr>
            <a:xfrm>
              <a:off x="2952549" y="8608896"/>
              <a:ext cx="2621366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198" name="مربع نص 197">
              <a:extLst>
                <a:ext uri="{FF2B5EF4-FFF2-40B4-BE49-F238E27FC236}">
                  <a16:creationId xmlns:a16="http://schemas.microsoft.com/office/drawing/2014/main" id="{E581591B-23AC-4E3E-A4B8-981632350D39}"/>
                </a:ext>
              </a:extLst>
            </p:cNvPr>
            <p:cNvSpPr txBox="1"/>
            <p:nvPr/>
          </p:nvSpPr>
          <p:spPr>
            <a:xfrm>
              <a:off x="224970" y="8608896"/>
              <a:ext cx="2621365" cy="332425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grpSp>
        <p:nvGrpSpPr>
          <p:cNvPr id="200" name="مجموعة 199">
            <a:extLst>
              <a:ext uri="{FF2B5EF4-FFF2-40B4-BE49-F238E27FC236}">
                <a16:creationId xmlns:a16="http://schemas.microsoft.com/office/drawing/2014/main" id="{05B22F59-7C61-4AAC-81BA-E4A8661F5A2C}"/>
              </a:ext>
            </a:extLst>
          </p:cNvPr>
          <p:cNvGrpSpPr/>
          <p:nvPr/>
        </p:nvGrpSpPr>
        <p:grpSpPr>
          <a:xfrm>
            <a:off x="141321" y="6574044"/>
            <a:ext cx="6589872" cy="2771246"/>
            <a:chOff x="136220" y="6334138"/>
            <a:chExt cx="6589872" cy="4049728"/>
          </a:xfrm>
        </p:grpSpPr>
        <p:grpSp>
          <p:nvGrpSpPr>
            <p:cNvPr id="201" name="مجموعة 200">
              <a:extLst>
                <a:ext uri="{FF2B5EF4-FFF2-40B4-BE49-F238E27FC236}">
                  <a16:creationId xmlns:a16="http://schemas.microsoft.com/office/drawing/2014/main" id="{2C50F9E4-50C7-4D47-9BF5-0E7CBD7FC282}"/>
                </a:ext>
              </a:extLst>
            </p:cNvPr>
            <p:cNvGrpSpPr/>
            <p:nvPr/>
          </p:nvGrpSpPr>
          <p:grpSpPr>
            <a:xfrm>
              <a:off x="136220" y="6334138"/>
              <a:ext cx="6589872" cy="4049728"/>
              <a:chOff x="123111" y="4393855"/>
              <a:chExt cx="6589872" cy="3115125"/>
            </a:xfrm>
          </p:grpSpPr>
          <p:sp>
            <p:nvSpPr>
              <p:cNvPr id="214" name="مربع نص 213">
                <a:extLst>
                  <a:ext uri="{FF2B5EF4-FFF2-40B4-BE49-F238E27FC236}">
                    <a16:creationId xmlns:a16="http://schemas.microsoft.com/office/drawing/2014/main" id="{76A23255-8D87-4D83-BD8D-3A2D77C9F1EB}"/>
                  </a:ext>
                </a:extLst>
              </p:cNvPr>
              <p:cNvSpPr txBox="1"/>
              <p:nvPr/>
            </p:nvSpPr>
            <p:spPr>
              <a:xfrm>
                <a:off x="5618282" y="4482033"/>
                <a:ext cx="1027068" cy="315788"/>
              </a:xfrm>
              <a:prstGeom prst="roundRect">
                <a:avLst/>
              </a:prstGeom>
              <a:solidFill>
                <a:srgbClr val="1DB1A3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05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السؤال   </a:t>
                </a:r>
              </a:p>
            </p:txBody>
          </p:sp>
          <p:sp>
            <p:nvSpPr>
              <p:cNvPr id="215" name="مربع نص 214">
                <a:extLst>
                  <a:ext uri="{FF2B5EF4-FFF2-40B4-BE49-F238E27FC236}">
                    <a16:creationId xmlns:a16="http://schemas.microsoft.com/office/drawing/2014/main" id="{B0C157AC-DAFF-4DCE-AAFF-81D865A37D4F}"/>
                  </a:ext>
                </a:extLst>
              </p:cNvPr>
              <p:cNvSpPr txBox="1"/>
              <p:nvPr/>
            </p:nvSpPr>
            <p:spPr>
              <a:xfrm>
                <a:off x="615894" y="4482033"/>
                <a:ext cx="4964838" cy="325357"/>
              </a:xfrm>
              <a:prstGeom prst="roundRect">
                <a:avLst/>
              </a:prstGeom>
              <a:solidFill>
                <a:srgbClr val="1DB1A3"/>
              </a:solidFill>
            </p:spPr>
            <p:txBody>
              <a:bodyPr wrap="square" rtlCol="1">
                <a:spAutoFit/>
              </a:bodyPr>
              <a:lstStyle/>
              <a:p>
                <a:pPr algn="ctr" rtl="1"/>
                <a:r>
                  <a:rPr lang="ar-SA" sz="1100" b="1" dirty="0">
                    <a:solidFill>
                      <a:schemeClr val="bg1"/>
                    </a:solidFill>
                    <a:latin typeface="Tajawal" panose="00000500000000000000" pitchFamily="2" charset="-78"/>
                    <a:cs typeface="Tajawal" panose="00000500000000000000" pitchFamily="2" charset="-78"/>
                  </a:rPr>
                  <a:t>أجب عن الأسئلة الآتية </a:t>
                </a:r>
              </a:p>
            </p:txBody>
          </p:sp>
          <p:sp>
            <p:nvSpPr>
              <p:cNvPr id="216" name="مستطيل: زوايا مستديرة 215">
                <a:extLst>
                  <a:ext uri="{FF2B5EF4-FFF2-40B4-BE49-F238E27FC236}">
                    <a16:creationId xmlns:a16="http://schemas.microsoft.com/office/drawing/2014/main" id="{C07BBC66-CE8C-4379-8953-080AE1008A42}"/>
                  </a:ext>
                </a:extLst>
              </p:cNvPr>
              <p:cNvSpPr/>
              <p:nvPr/>
            </p:nvSpPr>
            <p:spPr>
              <a:xfrm>
                <a:off x="123111" y="4393855"/>
                <a:ext cx="6589872" cy="3115125"/>
              </a:xfrm>
              <a:prstGeom prst="roundRect">
                <a:avLst>
                  <a:gd name="adj" fmla="val 2569"/>
                </a:avLst>
              </a:prstGeom>
              <a:noFill/>
              <a:ln>
                <a:solidFill>
                  <a:srgbClr val="1DB1A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218" name="مربع نص 217">
                <a:extLst>
                  <a:ext uri="{FF2B5EF4-FFF2-40B4-BE49-F238E27FC236}">
                    <a16:creationId xmlns:a16="http://schemas.microsoft.com/office/drawing/2014/main" id="{D34BFC29-7EC8-41C1-AD30-D1C424BC4E63}"/>
                  </a:ext>
                </a:extLst>
              </p:cNvPr>
              <p:cNvSpPr txBox="1"/>
              <p:nvPr/>
            </p:nvSpPr>
            <p:spPr>
              <a:xfrm>
                <a:off x="211862" y="4910668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2" name="مربع نص 221">
                <a:extLst>
                  <a:ext uri="{FF2B5EF4-FFF2-40B4-BE49-F238E27FC236}">
                    <a16:creationId xmlns:a16="http://schemas.microsoft.com/office/drawing/2014/main" id="{957DFE85-EBD2-4ED6-ACA8-1700CD29FC4C}"/>
                  </a:ext>
                </a:extLst>
              </p:cNvPr>
              <p:cNvSpPr txBox="1"/>
              <p:nvPr/>
            </p:nvSpPr>
            <p:spPr>
              <a:xfrm>
                <a:off x="233019" y="5711928"/>
                <a:ext cx="6417044" cy="357153"/>
              </a:xfrm>
              <a:prstGeom prst="roundRect">
                <a:avLst>
                  <a:gd name="adj" fmla="val 7779"/>
                </a:avLst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  <p:sp>
            <p:nvSpPr>
              <p:cNvPr id="224" name="مربع نص 223">
                <a:extLst>
                  <a:ext uri="{FF2B5EF4-FFF2-40B4-BE49-F238E27FC236}">
                    <a16:creationId xmlns:a16="http://schemas.microsoft.com/office/drawing/2014/main" id="{D7CBB598-CD24-4763-A4C8-AF0D617E28D0}"/>
                  </a:ext>
                </a:extLst>
              </p:cNvPr>
              <p:cNvSpPr txBox="1"/>
              <p:nvPr/>
            </p:nvSpPr>
            <p:spPr>
              <a:xfrm>
                <a:off x="249500" y="6589797"/>
                <a:ext cx="6379406" cy="357153"/>
              </a:xfrm>
              <a:prstGeom prst="roundRect">
                <a:avLst>
                  <a:gd name="adj" fmla="val 7779"/>
                </a:avLst>
              </a:prstGeom>
              <a:solidFill>
                <a:srgbClr val="1DB1A3"/>
              </a:solidFill>
              <a:ln>
                <a:noFill/>
              </a:ln>
            </p:spPr>
            <p:txBody>
              <a:bodyPr wrap="square" rtlCol="1">
                <a:spAutoFit/>
              </a:bodyPr>
              <a:lstStyle/>
              <a:p>
                <a:pPr algn="ctr" rtl="1"/>
                <a:endParaRPr lang="ar-SA" sz="900" b="1" dirty="0">
                  <a:latin typeface="Tajawal" panose="00000500000000000000" pitchFamily="2" charset="-78"/>
                  <a:cs typeface="Tajawal" panose="00000500000000000000" pitchFamily="2" charset="-78"/>
                </a:endParaRPr>
              </a:p>
            </p:txBody>
          </p:sp>
        </p:grpSp>
        <p:sp>
          <p:nvSpPr>
            <p:cNvPr id="203" name="مربع نص 202">
              <a:extLst>
                <a:ext uri="{FF2B5EF4-FFF2-40B4-BE49-F238E27FC236}">
                  <a16:creationId xmlns:a16="http://schemas.microsoft.com/office/drawing/2014/main" id="{926925ED-D62B-4055-8D1D-537D15013588}"/>
                </a:ext>
              </a:extLst>
            </p:cNvPr>
            <p:cNvSpPr txBox="1"/>
            <p:nvPr/>
          </p:nvSpPr>
          <p:spPr>
            <a:xfrm>
              <a:off x="241453" y="7520702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3" name="مربع نص 222">
              <a:extLst>
                <a:ext uri="{FF2B5EF4-FFF2-40B4-BE49-F238E27FC236}">
                  <a16:creationId xmlns:a16="http://schemas.microsoft.com/office/drawing/2014/main" id="{470C640E-B52B-453F-9E76-EF22B990BBA2}"/>
                </a:ext>
              </a:extLst>
            </p:cNvPr>
            <p:cNvSpPr txBox="1"/>
            <p:nvPr/>
          </p:nvSpPr>
          <p:spPr>
            <a:xfrm>
              <a:off x="262610" y="8573493"/>
              <a:ext cx="6379405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  <p:sp>
          <p:nvSpPr>
            <p:cNvPr id="225" name="مربع نص 224">
              <a:extLst>
                <a:ext uri="{FF2B5EF4-FFF2-40B4-BE49-F238E27FC236}">
                  <a16:creationId xmlns:a16="http://schemas.microsoft.com/office/drawing/2014/main" id="{AA67E0A8-780F-4D85-89D4-06260E5A6B6C}"/>
                </a:ext>
              </a:extLst>
            </p:cNvPr>
            <p:cNvSpPr txBox="1"/>
            <p:nvPr/>
          </p:nvSpPr>
          <p:spPr>
            <a:xfrm>
              <a:off x="262609" y="9714743"/>
              <a:ext cx="6358249" cy="464307"/>
            </a:xfrm>
            <a:prstGeom prst="roundRect">
              <a:avLst>
                <a:gd name="adj" fmla="val 7779"/>
              </a:avLst>
            </a:prstGeom>
            <a:solidFill>
              <a:schemeClr val="bg1">
                <a:alpha val="30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pPr algn="ctr" rtl="1"/>
              <a:endParaRPr lang="ar-SA" sz="900" b="1" dirty="0">
                <a:latin typeface="Tajawal" panose="00000500000000000000" pitchFamily="2" charset="-78"/>
                <a:cs typeface="Tajawal" panose="00000500000000000000" pitchFamily="2" charset="-78"/>
              </a:endParaRPr>
            </a:p>
          </p:txBody>
        </p:sp>
      </p:grpSp>
      <p:sp>
        <p:nvSpPr>
          <p:cNvPr id="226" name="مربع نص 225">
            <a:extLst>
              <a:ext uri="{FF2B5EF4-FFF2-40B4-BE49-F238E27FC236}">
                <a16:creationId xmlns:a16="http://schemas.microsoft.com/office/drawing/2014/main" id="{C10B3737-A26D-4B41-8375-5D04F2105681}"/>
              </a:ext>
            </a:extLst>
          </p:cNvPr>
          <p:cNvSpPr txBox="1"/>
          <p:nvPr/>
        </p:nvSpPr>
        <p:spPr>
          <a:xfrm>
            <a:off x="2743504" y="9461744"/>
            <a:ext cx="1370991" cy="255746"/>
          </a:xfrm>
          <a:prstGeom prst="roundRect">
            <a:avLst>
              <a:gd name="adj" fmla="val 7779"/>
            </a:avLst>
          </a:prstGeom>
          <a:solidFill>
            <a:srgbClr val="1DB1A3"/>
          </a:solidFill>
          <a:ln>
            <a:solidFill>
              <a:schemeClr val="bg1">
                <a:lumMod val="75000"/>
              </a:schemeClr>
            </a:solidFill>
          </a:ln>
        </p:spPr>
        <p:txBody>
          <a:bodyPr wrap="square" rtlCol="1">
            <a:spAutoFit/>
          </a:bodyPr>
          <a:lstStyle/>
          <a:p>
            <a:pPr algn="ctr" rtl="1"/>
            <a:r>
              <a:rPr lang="ar-SA" sz="1000" b="1" dirty="0">
                <a:solidFill>
                  <a:schemeClr val="bg1"/>
                </a:solidFill>
                <a:latin typeface="Tajawal" panose="00000500000000000000" pitchFamily="2" charset="-78"/>
                <a:cs typeface="Tajawal" panose="00000500000000000000" pitchFamily="2" charset="-78"/>
              </a:rPr>
              <a:t>انتهت الأسئلة </a:t>
            </a:r>
          </a:p>
        </p:txBody>
      </p:sp>
      <p:sp>
        <p:nvSpPr>
          <p:cNvPr id="62" name="مربع نص 61">
            <a:extLst>
              <a:ext uri="{FF2B5EF4-FFF2-40B4-BE49-F238E27FC236}">
                <a16:creationId xmlns:a16="http://schemas.microsoft.com/office/drawing/2014/main" id="{30A070A8-A5A9-4860-88B7-6E5B12939BC5}"/>
              </a:ext>
            </a:extLst>
          </p:cNvPr>
          <p:cNvSpPr txBox="1"/>
          <p:nvPr/>
        </p:nvSpPr>
        <p:spPr>
          <a:xfrm>
            <a:off x="158992" y="108799"/>
            <a:ext cx="442665" cy="386031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63" name="مربع نص 62">
            <a:extLst>
              <a:ext uri="{FF2B5EF4-FFF2-40B4-BE49-F238E27FC236}">
                <a16:creationId xmlns:a16="http://schemas.microsoft.com/office/drawing/2014/main" id="{F07B2B64-1B3F-4CFB-9CFC-C5AECDC5CB1D}"/>
              </a:ext>
            </a:extLst>
          </p:cNvPr>
          <p:cNvSpPr txBox="1"/>
          <p:nvPr/>
        </p:nvSpPr>
        <p:spPr>
          <a:xfrm>
            <a:off x="158992" y="3818906"/>
            <a:ext cx="442665" cy="386031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64" name="مربع نص 63">
            <a:extLst>
              <a:ext uri="{FF2B5EF4-FFF2-40B4-BE49-F238E27FC236}">
                <a16:creationId xmlns:a16="http://schemas.microsoft.com/office/drawing/2014/main" id="{C652C36F-0326-4346-8CF9-A4A2E3605272}"/>
              </a:ext>
            </a:extLst>
          </p:cNvPr>
          <p:cNvSpPr txBox="1"/>
          <p:nvPr/>
        </p:nvSpPr>
        <p:spPr>
          <a:xfrm>
            <a:off x="180975" y="6606868"/>
            <a:ext cx="375285" cy="373597"/>
          </a:xfrm>
          <a:prstGeom prst="ellipse">
            <a:avLst/>
          </a:prstGeom>
          <a:noFill/>
          <a:ln>
            <a:solidFill>
              <a:srgbClr val="1DB1A3"/>
            </a:solidFill>
          </a:ln>
          <a:scene3d>
            <a:camera prst="orthographicFront"/>
            <a:lightRig rig="threePt" dir="t"/>
          </a:scene3d>
          <a:sp3d>
            <a:bevelT w="114300" prst="hardEdge"/>
          </a:sp3d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38444876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نسق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نسق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نسق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514</TotalTime>
  <Words>184</Words>
  <Application>Microsoft Office PowerPoint</Application>
  <PresentationFormat>A4 Paper (210x297 mm)‎</PresentationFormat>
  <Paragraphs>77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10" baseType="lpstr">
      <vt:lpstr>MS Mincho</vt:lpstr>
      <vt:lpstr>Arial</vt:lpstr>
      <vt:lpstr>Calibri</vt:lpstr>
      <vt:lpstr>Calibri Light</vt:lpstr>
      <vt:lpstr>Tajawal</vt:lpstr>
      <vt:lpstr>Office Theme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يوسف البلوي</dc:creator>
  <cp:lastModifiedBy>يوسف البلوي</cp:lastModifiedBy>
  <cp:revision>54</cp:revision>
  <dcterms:created xsi:type="dcterms:W3CDTF">2023-01-26T12:02:29Z</dcterms:created>
  <dcterms:modified xsi:type="dcterms:W3CDTF">2023-01-27T18:27:46Z</dcterms:modified>
</cp:coreProperties>
</file>