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84" r:id="rId3"/>
    <p:sldId id="257" r:id="rId4"/>
    <p:sldId id="287" r:id="rId5"/>
    <p:sldId id="288" r:id="rId6"/>
    <p:sldId id="292" r:id="rId7"/>
    <p:sldId id="289" r:id="rId8"/>
    <p:sldId id="290" r:id="rId9"/>
    <p:sldId id="285" r:id="rId10"/>
    <p:sldId id="291" r:id="rId11"/>
    <p:sldId id="294" r:id="rId12"/>
    <p:sldId id="295" r:id="rId13"/>
    <p:sldId id="296" r:id="rId14"/>
    <p:sldId id="297" r:id="rId15"/>
    <p:sldId id="298" r:id="rId16"/>
    <p:sldId id="299" r:id="rId17"/>
  </p:sldIdLst>
  <p:sldSz cx="18288000" cy="10287000"/>
  <p:notesSz cx="6858000" cy="9144000"/>
  <p:embeddedFontLst>
    <p:embeddedFont>
      <p:font typeface="Monotype Koufi" pitchFamily="2" charset="-7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630"/>
    <a:srgbClr val="6C2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135" y="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1FC04B-6F65-4E27-8D20-05674CB9C330}" type="datetimeFigureOut">
              <a:rPr lang="ar-SA" smtClean="0"/>
              <a:t>11/11/45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6FE764-EFE7-4568-8CEB-785431FAE8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321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FE764-EFE7-4568-8CEB-785431FAE872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522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FE764-EFE7-4568-8CEB-785431FAE872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934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FE764-EFE7-4568-8CEB-785431FAE872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1312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FE764-EFE7-4568-8CEB-785431FAE872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840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FE764-EFE7-4568-8CEB-785431FAE872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4989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FE764-EFE7-4568-8CEB-785431FAE872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527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7.gif"/><Relationship Id="rId5" Type="http://schemas.openxmlformats.org/officeDocument/2006/relationships/image" Target="../media/image14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7.gif"/><Relationship Id="rId5" Type="http://schemas.openxmlformats.org/officeDocument/2006/relationships/image" Target="../media/image14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7.gif"/><Relationship Id="rId5" Type="http://schemas.openxmlformats.org/officeDocument/2006/relationships/image" Target="../media/image14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7.gif"/><Relationship Id="rId5" Type="http://schemas.openxmlformats.org/officeDocument/2006/relationships/image" Target="../media/image14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7.gif"/><Relationship Id="rId5" Type="http://schemas.openxmlformats.org/officeDocument/2006/relationships/image" Target="../media/image14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7.gif"/><Relationship Id="rId5" Type="http://schemas.openxmlformats.org/officeDocument/2006/relationships/image" Target="../media/image14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5.svg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AutoShape 3"/>
          <p:cNvSpPr/>
          <p:nvPr/>
        </p:nvSpPr>
        <p:spPr>
          <a:xfrm flipV="1">
            <a:off x="2785189" y="1064278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4" name="AutoShape 4"/>
          <p:cNvSpPr/>
          <p:nvPr/>
        </p:nvSpPr>
        <p:spPr>
          <a:xfrm flipV="1">
            <a:off x="2785218" y="9220200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 rot="-5400000">
            <a:off x="15986562" y="-1047502"/>
            <a:ext cx="10350910" cy="11914717"/>
          </a:xfrm>
          <a:custGeom>
            <a:avLst/>
            <a:gdLst/>
            <a:ahLst/>
            <a:cxnLst/>
            <a:rect l="l" t="t" r="r" b="b"/>
            <a:pathLst>
              <a:path w="10350910" h="11914717">
                <a:moveTo>
                  <a:pt x="0" y="0"/>
                </a:moveTo>
                <a:lnTo>
                  <a:pt x="10350910" y="0"/>
                </a:lnTo>
                <a:lnTo>
                  <a:pt x="10350910" y="11914717"/>
                </a:lnTo>
                <a:lnTo>
                  <a:pt x="0" y="119147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 rot="-10800000" flipH="1" flipV="1">
            <a:off x="-7821512" y="-1023122"/>
            <a:ext cx="10308549" cy="11865956"/>
          </a:xfrm>
          <a:custGeom>
            <a:avLst/>
            <a:gdLst/>
            <a:ahLst/>
            <a:cxnLst/>
            <a:rect l="l" t="t" r="r" b="b"/>
            <a:pathLst>
              <a:path w="10308549" h="11865956">
                <a:moveTo>
                  <a:pt x="10308548" y="11865956"/>
                </a:moveTo>
                <a:lnTo>
                  <a:pt x="0" y="11865956"/>
                </a:lnTo>
                <a:lnTo>
                  <a:pt x="0" y="0"/>
                </a:lnTo>
                <a:lnTo>
                  <a:pt x="10308548" y="0"/>
                </a:lnTo>
                <a:lnTo>
                  <a:pt x="10308548" y="11865956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 rot="685717">
            <a:off x="1874877" y="5860761"/>
            <a:ext cx="1224319" cy="1730486"/>
          </a:xfrm>
          <a:custGeom>
            <a:avLst/>
            <a:gdLst/>
            <a:ahLst/>
            <a:cxnLst/>
            <a:rect l="l" t="t" r="r" b="b"/>
            <a:pathLst>
              <a:path w="1224319" h="1730486">
                <a:moveTo>
                  <a:pt x="0" y="0"/>
                </a:moveTo>
                <a:lnTo>
                  <a:pt x="1224319" y="0"/>
                </a:lnTo>
                <a:lnTo>
                  <a:pt x="1224319" y="1730486"/>
                </a:lnTo>
                <a:lnTo>
                  <a:pt x="0" y="17304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Freeform 8"/>
          <p:cNvSpPr/>
          <p:nvPr/>
        </p:nvSpPr>
        <p:spPr>
          <a:xfrm>
            <a:off x="2205640" y="1308580"/>
            <a:ext cx="2151324" cy="2016867"/>
          </a:xfrm>
          <a:custGeom>
            <a:avLst/>
            <a:gdLst/>
            <a:ahLst/>
            <a:cxnLst/>
            <a:rect l="l" t="t" r="r" b="b"/>
            <a:pathLst>
              <a:path w="2151324" h="2016867">
                <a:moveTo>
                  <a:pt x="0" y="0"/>
                </a:moveTo>
                <a:lnTo>
                  <a:pt x="2151324" y="0"/>
                </a:lnTo>
                <a:lnTo>
                  <a:pt x="2151324" y="2016866"/>
                </a:lnTo>
                <a:lnTo>
                  <a:pt x="0" y="20168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>
            <a:off x="14020800" y="6881552"/>
            <a:ext cx="2151324" cy="2016867"/>
          </a:xfrm>
          <a:custGeom>
            <a:avLst/>
            <a:gdLst/>
            <a:ahLst/>
            <a:cxnLst/>
            <a:rect l="l" t="t" r="r" b="b"/>
            <a:pathLst>
              <a:path w="2151324" h="2016867">
                <a:moveTo>
                  <a:pt x="0" y="0"/>
                </a:moveTo>
                <a:lnTo>
                  <a:pt x="2151325" y="0"/>
                </a:lnTo>
                <a:lnTo>
                  <a:pt x="2151325" y="2016866"/>
                </a:lnTo>
                <a:lnTo>
                  <a:pt x="0" y="20168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D494F31-AAFB-E8A1-A0CA-1C77DC23A038}"/>
              </a:ext>
            </a:extLst>
          </p:cNvPr>
          <p:cNvSpPr/>
          <p:nvPr/>
        </p:nvSpPr>
        <p:spPr>
          <a:xfrm>
            <a:off x="3281302" y="1676399"/>
            <a:ext cx="11197894" cy="5624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تكريم الطالبات المتميزات</a:t>
            </a:r>
          </a:p>
          <a:p>
            <a:pPr algn="ctr"/>
            <a:endParaRPr lang="ar-SA" sz="5400" b="1" dirty="0">
              <a:solidFill>
                <a:schemeClr val="tx1">
                  <a:lumMod val="95000"/>
                  <a:lumOff val="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r>
              <a:rPr lang="ar-SA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مادة الرياضيات</a:t>
            </a:r>
          </a:p>
          <a:p>
            <a:pPr algn="ctr"/>
            <a:r>
              <a:rPr lang="ar-SA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بالصف الأول متوسط</a:t>
            </a:r>
          </a:p>
          <a:p>
            <a:pPr algn="ctr"/>
            <a:r>
              <a:rPr lang="ar-SA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خلال الفصل الدراسي الثالث لعام 1445 هـ</a:t>
            </a:r>
          </a:p>
          <a:p>
            <a:pPr algn="ctr"/>
            <a:r>
              <a:rPr lang="ar-SA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مدرسة متوسطة 220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1CBF48AF-049F-87D5-9E47-6700C5E80065}"/>
              </a:ext>
            </a:extLst>
          </p:cNvPr>
          <p:cNvSpPr/>
          <p:nvPr/>
        </p:nvSpPr>
        <p:spPr>
          <a:xfrm>
            <a:off x="4996101" y="7418648"/>
            <a:ext cx="7768296" cy="1406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معلمة المادة / فاطمه صالح السبيعي</a:t>
            </a:r>
          </a:p>
          <a:p>
            <a:pPr algn="ctr"/>
            <a:r>
              <a:rPr lang="ar-SA" sz="4400" b="1" dirty="0" err="1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مديرةالمدرسة</a:t>
            </a:r>
            <a:r>
              <a:rPr lang="ar-SA" sz="44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/ منى </a:t>
            </a:r>
            <a:r>
              <a:rPr lang="ar-SA" sz="4400" b="1" dirty="0" err="1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النغيثر</a:t>
            </a:r>
            <a:endParaRPr lang="ar-SA" sz="4400" b="1" dirty="0">
              <a:solidFill>
                <a:srgbClr val="11063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9" name="Picture 35" descr="Picture 35">
            <a:extLst>
              <a:ext uri="{FF2B5EF4-FFF2-40B4-BE49-F238E27FC236}">
                <a16:creationId xmlns:a16="http://schemas.microsoft.com/office/drawing/2014/main" id="{37E73B4A-F1B8-876E-81D3-0C04C447BE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5800962" y="527651"/>
            <a:ext cx="1123133" cy="1073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3" grpId="0" build="p"/>
      <p:bldP spid="1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" name="AutoShape 3"/>
          <p:cNvSpPr/>
          <p:nvPr/>
        </p:nvSpPr>
        <p:spPr>
          <a:xfrm flipV="1">
            <a:off x="2025385" y="1332941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4" name="AutoShape 4"/>
          <p:cNvSpPr/>
          <p:nvPr/>
        </p:nvSpPr>
        <p:spPr>
          <a:xfrm flipV="1">
            <a:off x="3886200" y="9773342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 rot="2699438">
            <a:off x="-2988703" y="6571740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0"/>
                </a:lnTo>
                <a:lnTo>
                  <a:pt x="0" y="74591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 rot="-7125500">
            <a:off x="16004313" y="-3495411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1"/>
                </a:lnTo>
                <a:lnTo>
                  <a:pt x="0" y="74591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9DFF369-C684-21EB-557A-4482DA24981C}"/>
              </a:ext>
            </a:extLst>
          </p:cNvPr>
          <p:cNvSpPr/>
          <p:nvPr/>
        </p:nvSpPr>
        <p:spPr>
          <a:xfrm>
            <a:off x="3505200" y="114300"/>
            <a:ext cx="10210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تكريم متفوقات الرياضيات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1C75433B-ACB5-9E95-B917-82EF2705AE3B}"/>
              </a:ext>
            </a:extLst>
          </p:cNvPr>
          <p:cNvSpPr/>
          <p:nvPr/>
        </p:nvSpPr>
        <p:spPr>
          <a:xfrm>
            <a:off x="15113148" y="6955629"/>
            <a:ext cx="1962236" cy="167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7F793A03-89BA-B68C-CD90-101EA1ADA8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764" y="8356200"/>
            <a:ext cx="1962236" cy="1816500"/>
          </a:xfrm>
          <a:prstGeom prst="rect">
            <a:avLst/>
          </a:prstGeom>
        </p:spPr>
      </p:pic>
      <p:sp>
        <p:nvSpPr>
          <p:cNvPr id="23" name="Freeform 8">
            <a:extLst>
              <a:ext uri="{FF2B5EF4-FFF2-40B4-BE49-F238E27FC236}">
                <a16:creationId xmlns:a16="http://schemas.microsoft.com/office/drawing/2014/main" id="{E51CCD2A-1CC2-719C-230E-291E3AD29BEA}"/>
              </a:ext>
            </a:extLst>
          </p:cNvPr>
          <p:cNvSpPr/>
          <p:nvPr/>
        </p:nvSpPr>
        <p:spPr>
          <a:xfrm rot="773328">
            <a:off x="4158053" y="3876"/>
            <a:ext cx="820023" cy="995193"/>
          </a:xfrm>
          <a:custGeom>
            <a:avLst/>
            <a:gdLst/>
            <a:ahLst/>
            <a:cxnLst/>
            <a:rect l="l" t="t" r="r" b="b"/>
            <a:pathLst>
              <a:path w="2151324" h="2016867">
                <a:moveTo>
                  <a:pt x="0" y="0"/>
                </a:moveTo>
                <a:lnTo>
                  <a:pt x="2151324" y="0"/>
                </a:lnTo>
                <a:lnTo>
                  <a:pt x="2151324" y="2016866"/>
                </a:lnTo>
                <a:lnTo>
                  <a:pt x="0" y="20168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ar-SA" dirty="0"/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FBBFA1B6-EEF4-B411-E946-F43978ED3149}"/>
              </a:ext>
            </a:extLst>
          </p:cNvPr>
          <p:cNvSpPr/>
          <p:nvPr/>
        </p:nvSpPr>
        <p:spPr>
          <a:xfrm rot="6970243">
            <a:off x="12346586" y="92539"/>
            <a:ext cx="820023" cy="995193"/>
          </a:xfrm>
          <a:custGeom>
            <a:avLst/>
            <a:gdLst/>
            <a:ahLst/>
            <a:cxnLst/>
            <a:rect l="l" t="t" r="r" b="b"/>
            <a:pathLst>
              <a:path w="2151324" h="2016867">
                <a:moveTo>
                  <a:pt x="0" y="0"/>
                </a:moveTo>
                <a:lnTo>
                  <a:pt x="2151324" y="0"/>
                </a:lnTo>
                <a:lnTo>
                  <a:pt x="2151324" y="2016866"/>
                </a:lnTo>
                <a:lnTo>
                  <a:pt x="0" y="20168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ar-SA" dirty="0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6E0B3606-F000-6BDF-4A34-EEC8F1FB0A7F}"/>
              </a:ext>
            </a:extLst>
          </p:cNvPr>
          <p:cNvSpPr/>
          <p:nvPr/>
        </p:nvSpPr>
        <p:spPr>
          <a:xfrm>
            <a:off x="11891287" y="2991839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0A62C7F2-4D5D-5436-F98C-AE28CD1EA652}"/>
              </a:ext>
            </a:extLst>
          </p:cNvPr>
          <p:cNvSpPr/>
          <p:nvPr/>
        </p:nvSpPr>
        <p:spPr>
          <a:xfrm>
            <a:off x="12118292" y="3368800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ميار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محمد</a:t>
            </a:r>
          </a:p>
        </p:txBody>
      </p:sp>
      <p:pic>
        <p:nvPicPr>
          <p:cNvPr id="40" name="Picture 10">
            <a:extLst>
              <a:ext uri="{FF2B5EF4-FFF2-40B4-BE49-F238E27FC236}">
                <a16:creationId xmlns:a16="http://schemas.microsoft.com/office/drawing/2014/main" id="{0F3F25C2-3AA1-9845-1DE1-01165A6E3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2553750" y="1977697"/>
            <a:ext cx="2140381" cy="770537"/>
          </a:xfrm>
          <a:prstGeom prst="rect">
            <a:avLst/>
          </a:prstGeom>
        </p:spPr>
      </p:pic>
      <p:sp>
        <p:nvSpPr>
          <p:cNvPr id="41" name="Freeform 5">
            <a:extLst>
              <a:ext uri="{FF2B5EF4-FFF2-40B4-BE49-F238E27FC236}">
                <a16:creationId xmlns:a16="http://schemas.microsoft.com/office/drawing/2014/main" id="{5F9CCC67-0B82-8AA5-B22C-B4EC6CAD39F1}"/>
              </a:ext>
            </a:extLst>
          </p:cNvPr>
          <p:cNvSpPr/>
          <p:nvPr/>
        </p:nvSpPr>
        <p:spPr>
          <a:xfrm>
            <a:off x="7104073" y="3006575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19393687-F0A8-3AA4-7D5B-CFBAFF12B47B}"/>
              </a:ext>
            </a:extLst>
          </p:cNvPr>
          <p:cNvSpPr/>
          <p:nvPr/>
        </p:nvSpPr>
        <p:spPr>
          <a:xfrm>
            <a:off x="7341740" y="3217777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كادي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عبدالله</a:t>
            </a:r>
          </a:p>
        </p:txBody>
      </p:sp>
      <p:pic>
        <p:nvPicPr>
          <p:cNvPr id="43" name="Picture 10">
            <a:extLst>
              <a:ext uri="{FF2B5EF4-FFF2-40B4-BE49-F238E27FC236}">
                <a16:creationId xmlns:a16="http://schemas.microsoft.com/office/drawing/2014/main" id="{FAD3F744-F287-C5F5-301A-18254C48D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766536" y="1992433"/>
            <a:ext cx="2140381" cy="770537"/>
          </a:xfrm>
          <a:prstGeom prst="rect">
            <a:avLst/>
          </a:prstGeom>
        </p:spPr>
      </p:pic>
      <p:sp>
        <p:nvSpPr>
          <p:cNvPr id="44" name="Freeform 5">
            <a:extLst>
              <a:ext uri="{FF2B5EF4-FFF2-40B4-BE49-F238E27FC236}">
                <a16:creationId xmlns:a16="http://schemas.microsoft.com/office/drawing/2014/main" id="{F6F5C7D4-4252-CFBE-7049-F67E3E286664}"/>
              </a:ext>
            </a:extLst>
          </p:cNvPr>
          <p:cNvSpPr/>
          <p:nvPr/>
        </p:nvSpPr>
        <p:spPr>
          <a:xfrm>
            <a:off x="2234753" y="3081222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19ECE4F1-662E-07D9-BFFA-1B04A58310F4}"/>
              </a:ext>
            </a:extLst>
          </p:cNvPr>
          <p:cNvSpPr/>
          <p:nvPr/>
        </p:nvSpPr>
        <p:spPr>
          <a:xfrm>
            <a:off x="2472420" y="3292424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شادن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علي</a:t>
            </a:r>
          </a:p>
        </p:txBody>
      </p:sp>
      <p:pic>
        <p:nvPicPr>
          <p:cNvPr id="46" name="Picture 10">
            <a:extLst>
              <a:ext uri="{FF2B5EF4-FFF2-40B4-BE49-F238E27FC236}">
                <a16:creationId xmlns:a16="http://schemas.microsoft.com/office/drawing/2014/main" id="{B5B2CE6F-843D-E060-58ED-4EC14A13CA3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897216" y="2067080"/>
            <a:ext cx="2140381" cy="770537"/>
          </a:xfrm>
          <a:prstGeom prst="rect">
            <a:avLst/>
          </a:prstGeom>
        </p:spPr>
      </p:pic>
      <p:sp>
        <p:nvSpPr>
          <p:cNvPr id="53" name="Freeform 5">
            <a:extLst>
              <a:ext uri="{FF2B5EF4-FFF2-40B4-BE49-F238E27FC236}">
                <a16:creationId xmlns:a16="http://schemas.microsoft.com/office/drawing/2014/main" id="{F177E7E7-72C0-FB86-F57A-124B02C443EF}"/>
              </a:ext>
            </a:extLst>
          </p:cNvPr>
          <p:cNvSpPr/>
          <p:nvPr/>
        </p:nvSpPr>
        <p:spPr>
          <a:xfrm>
            <a:off x="12204213" y="6823603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A286E92D-9912-955E-23DF-28442C2FB4F6}"/>
              </a:ext>
            </a:extLst>
          </p:cNvPr>
          <p:cNvSpPr/>
          <p:nvPr/>
        </p:nvSpPr>
        <p:spPr>
          <a:xfrm>
            <a:off x="12344138" y="7224391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اسيل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خالد</a:t>
            </a:r>
          </a:p>
        </p:txBody>
      </p:sp>
      <p:pic>
        <p:nvPicPr>
          <p:cNvPr id="55" name="Picture 10">
            <a:extLst>
              <a:ext uri="{FF2B5EF4-FFF2-40B4-BE49-F238E27FC236}">
                <a16:creationId xmlns:a16="http://schemas.microsoft.com/office/drawing/2014/main" id="{79332762-6729-F9EE-1449-05D8AB52540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2866676" y="5809461"/>
            <a:ext cx="2140381" cy="770537"/>
          </a:xfrm>
          <a:prstGeom prst="rect">
            <a:avLst/>
          </a:prstGeom>
        </p:spPr>
      </p:pic>
      <p:sp>
        <p:nvSpPr>
          <p:cNvPr id="56" name="Freeform 5">
            <a:extLst>
              <a:ext uri="{FF2B5EF4-FFF2-40B4-BE49-F238E27FC236}">
                <a16:creationId xmlns:a16="http://schemas.microsoft.com/office/drawing/2014/main" id="{86685345-BCFB-6073-3B6D-BA2AF73875C1}"/>
              </a:ext>
            </a:extLst>
          </p:cNvPr>
          <p:cNvSpPr/>
          <p:nvPr/>
        </p:nvSpPr>
        <p:spPr>
          <a:xfrm>
            <a:off x="7630665" y="6869174"/>
            <a:ext cx="3883884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15296D9E-5FF0-C45C-35E8-70E9385E4AF7}"/>
              </a:ext>
            </a:extLst>
          </p:cNvPr>
          <p:cNvSpPr/>
          <p:nvPr/>
        </p:nvSpPr>
        <p:spPr>
          <a:xfrm>
            <a:off x="8022567" y="7080376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شام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عبدالرحيم</a:t>
            </a:r>
          </a:p>
        </p:txBody>
      </p:sp>
      <p:pic>
        <p:nvPicPr>
          <p:cNvPr id="58" name="Picture 10">
            <a:extLst>
              <a:ext uri="{FF2B5EF4-FFF2-40B4-BE49-F238E27FC236}">
                <a16:creationId xmlns:a16="http://schemas.microsoft.com/office/drawing/2014/main" id="{EDFBDE39-7AD5-5C57-1693-382DA33BC68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447363" y="5855032"/>
            <a:ext cx="2140381" cy="770537"/>
          </a:xfrm>
          <a:prstGeom prst="rect">
            <a:avLst/>
          </a:prstGeom>
        </p:spPr>
      </p:pic>
      <p:sp>
        <p:nvSpPr>
          <p:cNvPr id="59" name="Freeform 5">
            <a:extLst>
              <a:ext uri="{FF2B5EF4-FFF2-40B4-BE49-F238E27FC236}">
                <a16:creationId xmlns:a16="http://schemas.microsoft.com/office/drawing/2014/main" id="{FB292D8A-E7DC-E587-8586-12465BD80B31}"/>
              </a:ext>
            </a:extLst>
          </p:cNvPr>
          <p:cNvSpPr/>
          <p:nvPr/>
        </p:nvSpPr>
        <p:spPr>
          <a:xfrm>
            <a:off x="3575864" y="7016858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ED23E50A-BD7E-3BF4-7350-6E57596AAD94}"/>
              </a:ext>
            </a:extLst>
          </p:cNvPr>
          <p:cNvSpPr/>
          <p:nvPr/>
        </p:nvSpPr>
        <p:spPr>
          <a:xfrm>
            <a:off x="3745351" y="7476006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اسيل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بدر</a:t>
            </a:r>
          </a:p>
        </p:txBody>
      </p:sp>
      <p:pic>
        <p:nvPicPr>
          <p:cNvPr id="61" name="Picture 10">
            <a:extLst>
              <a:ext uri="{FF2B5EF4-FFF2-40B4-BE49-F238E27FC236}">
                <a16:creationId xmlns:a16="http://schemas.microsoft.com/office/drawing/2014/main" id="{AF97B714-CEE3-8253-08D5-8656503010C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238327" y="6002716"/>
            <a:ext cx="2140381" cy="770537"/>
          </a:xfrm>
          <a:prstGeom prst="rect">
            <a:avLst/>
          </a:prstGeom>
        </p:spPr>
      </p:pic>
      <p:pic>
        <p:nvPicPr>
          <p:cNvPr id="7" name="Picture 35" descr="Picture 35">
            <a:extLst>
              <a:ext uri="{FF2B5EF4-FFF2-40B4-BE49-F238E27FC236}">
                <a16:creationId xmlns:a16="http://schemas.microsoft.com/office/drawing/2014/main" id="{F9ED93F5-B54A-6106-3D3E-43FD417C0E3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59135" y="39311"/>
            <a:ext cx="1123133" cy="1073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052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75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2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7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25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37" grpId="0"/>
      <p:bldP spid="23" grpId="0" animBg="1"/>
      <p:bldP spid="24" grpId="0" animBg="1"/>
      <p:bldP spid="32" grpId="0" animBg="1"/>
      <p:bldP spid="33" grpId="0"/>
      <p:bldP spid="41" grpId="0" animBg="1"/>
      <p:bldP spid="42" grpId="0"/>
      <p:bldP spid="44" grpId="0" animBg="1"/>
      <p:bldP spid="45" grpId="0"/>
      <p:bldP spid="53" grpId="0" animBg="1"/>
      <p:bldP spid="54" grpId="0"/>
      <p:bldP spid="56" grpId="0" animBg="1"/>
      <p:bldP spid="57" grpId="0"/>
      <p:bldP spid="59" grpId="0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" name="AutoShape 3"/>
          <p:cNvSpPr/>
          <p:nvPr/>
        </p:nvSpPr>
        <p:spPr>
          <a:xfrm flipV="1">
            <a:off x="2025385" y="1332941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4" name="AutoShape 4"/>
          <p:cNvSpPr/>
          <p:nvPr/>
        </p:nvSpPr>
        <p:spPr>
          <a:xfrm flipV="1">
            <a:off x="3886200" y="9773342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 rot="2699438">
            <a:off x="-2988703" y="6571740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0"/>
                </a:lnTo>
                <a:lnTo>
                  <a:pt x="0" y="74591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 rot="-7125500">
            <a:off x="16004313" y="-3495411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1"/>
                </a:lnTo>
                <a:lnTo>
                  <a:pt x="0" y="74591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9DFF369-C684-21EB-557A-4482DA24981C}"/>
              </a:ext>
            </a:extLst>
          </p:cNvPr>
          <p:cNvSpPr/>
          <p:nvPr/>
        </p:nvSpPr>
        <p:spPr>
          <a:xfrm>
            <a:off x="3505200" y="114300"/>
            <a:ext cx="10210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تكريم متفوقات الرياضيات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1C75433B-ACB5-9E95-B917-82EF2705AE3B}"/>
              </a:ext>
            </a:extLst>
          </p:cNvPr>
          <p:cNvSpPr/>
          <p:nvPr/>
        </p:nvSpPr>
        <p:spPr>
          <a:xfrm>
            <a:off x="15113148" y="6955629"/>
            <a:ext cx="1962236" cy="167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7F793A03-89BA-B68C-CD90-101EA1ADA8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764" y="8356200"/>
            <a:ext cx="1962236" cy="1816500"/>
          </a:xfrm>
          <a:prstGeom prst="rect">
            <a:avLst/>
          </a:prstGeom>
        </p:spPr>
      </p:pic>
      <p:sp>
        <p:nvSpPr>
          <p:cNvPr id="23" name="Freeform 8">
            <a:extLst>
              <a:ext uri="{FF2B5EF4-FFF2-40B4-BE49-F238E27FC236}">
                <a16:creationId xmlns:a16="http://schemas.microsoft.com/office/drawing/2014/main" id="{E51CCD2A-1CC2-719C-230E-291E3AD29BEA}"/>
              </a:ext>
            </a:extLst>
          </p:cNvPr>
          <p:cNvSpPr/>
          <p:nvPr/>
        </p:nvSpPr>
        <p:spPr>
          <a:xfrm rot="773328">
            <a:off x="4158053" y="3876"/>
            <a:ext cx="820023" cy="995193"/>
          </a:xfrm>
          <a:custGeom>
            <a:avLst/>
            <a:gdLst/>
            <a:ahLst/>
            <a:cxnLst/>
            <a:rect l="l" t="t" r="r" b="b"/>
            <a:pathLst>
              <a:path w="2151324" h="2016867">
                <a:moveTo>
                  <a:pt x="0" y="0"/>
                </a:moveTo>
                <a:lnTo>
                  <a:pt x="2151324" y="0"/>
                </a:lnTo>
                <a:lnTo>
                  <a:pt x="2151324" y="2016866"/>
                </a:lnTo>
                <a:lnTo>
                  <a:pt x="0" y="20168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ar-SA" dirty="0"/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FBBFA1B6-EEF4-B411-E946-F43978ED3149}"/>
              </a:ext>
            </a:extLst>
          </p:cNvPr>
          <p:cNvSpPr/>
          <p:nvPr/>
        </p:nvSpPr>
        <p:spPr>
          <a:xfrm rot="6970243">
            <a:off x="12346586" y="92539"/>
            <a:ext cx="820023" cy="995193"/>
          </a:xfrm>
          <a:custGeom>
            <a:avLst/>
            <a:gdLst/>
            <a:ahLst/>
            <a:cxnLst/>
            <a:rect l="l" t="t" r="r" b="b"/>
            <a:pathLst>
              <a:path w="2151324" h="2016867">
                <a:moveTo>
                  <a:pt x="0" y="0"/>
                </a:moveTo>
                <a:lnTo>
                  <a:pt x="2151324" y="0"/>
                </a:lnTo>
                <a:lnTo>
                  <a:pt x="2151324" y="2016866"/>
                </a:lnTo>
                <a:lnTo>
                  <a:pt x="0" y="20168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ar-SA" dirty="0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6E0B3606-F000-6BDF-4A34-EEC8F1FB0A7F}"/>
              </a:ext>
            </a:extLst>
          </p:cNvPr>
          <p:cNvSpPr/>
          <p:nvPr/>
        </p:nvSpPr>
        <p:spPr>
          <a:xfrm>
            <a:off x="11891287" y="2991839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0A62C7F2-4D5D-5436-F98C-AE28CD1EA652}"/>
              </a:ext>
            </a:extLst>
          </p:cNvPr>
          <p:cNvSpPr/>
          <p:nvPr/>
        </p:nvSpPr>
        <p:spPr>
          <a:xfrm>
            <a:off x="12118292" y="3368800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الجوري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ابراهيم</a:t>
            </a:r>
          </a:p>
        </p:txBody>
      </p:sp>
      <p:pic>
        <p:nvPicPr>
          <p:cNvPr id="40" name="Picture 10">
            <a:extLst>
              <a:ext uri="{FF2B5EF4-FFF2-40B4-BE49-F238E27FC236}">
                <a16:creationId xmlns:a16="http://schemas.microsoft.com/office/drawing/2014/main" id="{0F3F25C2-3AA1-9845-1DE1-01165A6E3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2553750" y="1977697"/>
            <a:ext cx="2140381" cy="770537"/>
          </a:xfrm>
          <a:prstGeom prst="rect">
            <a:avLst/>
          </a:prstGeom>
        </p:spPr>
      </p:pic>
      <p:sp>
        <p:nvSpPr>
          <p:cNvPr id="41" name="Freeform 5">
            <a:extLst>
              <a:ext uri="{FF2B5EF4-FFF2-40B4-BE49-F238E27FC236}">
                <a16:creationId xmlns:a16="http://schemas.microsoft.com/office/drawing/2014/main" id="{5F9CCC67-0B82-8AA5-B22C-B4EC6CAD39F1}"/>
              </a:ext>
            </a:extLst>
          </p:cNvPr>
          <p:cNvSpPr/>
          <p:nvPr/>
        </p:nvSpPr>
        <p:spPr>
          <a:xfrm>
            <a:off x="7104073" y="3006575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19393687-F0A8-3AA4-7D5B-CFBAFF12B47B}"/>
              </a:ext>
            </a:extLst>
          </p:cNvPr>
          <p:cNvSpPr/>
          <p:nvPr/>
        </p:nvSpPr>
        <p:spPr>
          <a:xfrm>
            <a:off x="7341740" y="3217777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خلود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محمد</a:t>
            </a:r>
          </a:p>
        </p:txBody>
      </p:sp>
      <p:pic>
        <p:nvPicPr>
          <p:cNvPr id="43" name="Picture 10">
            <a:extLst>
              <a:ext uri="{FF2B5EF4-FFF2-40B4-BE49-F238E27FC236}">
                <a16:creationId xmlns:a16="http://schemas.microsoft.com/office/drawing/2014/main" id="{FAD3F744-F287-C5F5-301A-18254C48D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766536" y="1992433"/>
            <a:ext cx="2140381" cy="770537"/>
          </a:xfrm>
          <a:prstGeom prst="rect">
            <a:avLst/>
          </a:prstGeom>
        </p:spPr>
      </p:pic>
      <p:sp>
        <p:nvSpPr>
          <p:cNvPr id="44" name="Freeform 5">
            <a:extLst>
              <a:ext uri="{FF2B5EF4-FFF2-40B4-BE49-F238E27FC236}">
                <a16:creationId xmlns:a16="http://schemas.microsoft.com/office/drawing/2014/main" id="{F6F5C7D4-4252-CFBE-7049-F67E3E286664}"/>
              </a:ext>
            </a:extLst>
          </p:cNvPr>
          <p:cNvSpPr/>
          <p:nvPr/>
        </p:nvSpPr>
        <p:spPr>
          <a:xfrm>
            <a:off x="2234753" y="3081222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19ECE4F1-662E-07D9-BFFA-1B04A58310F4}"/>
              </a:ext>
            </a:extLst>
          </p:cNvPr>
          <p:cNvSpPr/>
          <p:nvPr/>
        </p:nvSpPr>
        <p:spPr>
          <a:xfrm>
            <a:off x="2472420" y="3292424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نوره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سلمان</a:t>
            </a:r>
          </a:p>
        </p:txBody>
      </p:sp>
      <p:pic>
        <p:nvPicPr>
          <p:cNvPr id="46" name="Picture 10">
            <a:extLst>
              <a:ext uri="{FF2B5EF4-FFF2-40B4-BE49-F238E27FC236}">
                <a16:creationId xmlns:a16="http://schemas.microsoft.com/office/drawing/2014/main" id="{B5B2CE6F-843D-E060-58ED-4EC14A13CA3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897216" y="2067080"/>
            <a:ext cx="2140381" cy="770537"/>
          </a:xfrm>
          <a:prstGeom prst="rect">
            <a:avLst/>
          </a:prstGeom>
        </p:spPr>
      </p:pic>
      <p:sp>
        <p:nvSpPr>
          <p:cNvPr id="53" name="Freeform 5">
            <a:extLst>
              <a:ext uri="{FF2B5EF4-FFF2-40B4-BE49-F238E27FC236}">
                <a16:creationId xmlns:a16="http://schemas.microsoft.com/office/drawing/2014/main" id="{F177E7E7-72C0-FB86-F57A-124B02C443EF}"/>
              </a:ext>
            </a:extLst>
          </p:cNvPr>
          <p:cNvSpPr/>
          <p:nvPr/>
        </p:nvSpPr>
        <p:spPr>
          <a:xfrm>
            <a:off x="12204213" y="6823603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A286E92D-9912-955E-23DF-28442C2FB4F6}"/>
              </a:ext>
            </a:extLst>
          </p:cNvPr>
          <p:cNvSpPr/>
          <p:nvPr/>
        </p:nvSpPr>
        <p:spPr>
          <a:xfrm>
            <a:off x="12344138" y="7224391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فاطمه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سالم</a:t>
            </a:r>
          </a:p>
        </p:txBody>
      </p:sp>
      <p:pic>
        <p:nvPicPr>
          <p:cNvPr id="55" name="Picture 10">
            <a:extLst>
              <a:ext uri="{FF2B5EF4-FFF2-40B4-BE49-F238E27FC236}">
                <a16:creationId xmlns:a16="http://schemas.microsoft.com/office/drawing/2014/main" id="{79332762-6729-F9EE-1449-05D8AB52540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2866676" y="5809461"/>
            <a:ext cx="2140381" cy="770537"/>
          </a:xfrm>
          <a:prstGeom prst="rect">
            <a:avLst/>
          </a:prstGeom>
        </p:spPr>
      </p:pic>
      <p:sp>
        <p:nvSpPr>
          <p:cNvPr id="56" name="Freeform 5">
            <a:extLst>
              <a:ext uri="{FF2B5EF4-FFF2-40B4-BE49-F238E27FC236}">
                <a16:creationId xmlns:a16="http://schemas.microsoft.com/office/drawing/2014/main" id="{86685345-BCFB-6073-3B6D-BA2AF73875C1}"/>
              </a:ext>
            </a:extLst>
          </p:cNvPr>
          <p:cNvSpPr/>
          <p:nvPr/>
        </p:nvSpPr>
        <p:spPr>
          <a:xfrm>
            <a:off x="7630665" y="6869174"/>
            <a:ext cx="3883884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15296D9E-5FF0-C45C-35E8-70E9385E4AF7}"/>
              </a:ext>
            </a:extLst>
          </p:cNvPr>
          <p:cNvSpPr/>
          <p:nvPr/>
        </p:nvSpPr>
        <p:spPr>
          <a:xfrm>
            <a:off x="8022567" y="7080376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شموخ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عبدالرحمن</a:t>
            </a:r>
          </a:p>
        </p:txBody>
      </p:sp>
      <p:pic>
        <p:nvPicPr>
          <p:cNvPr id="58" name="Picture 10">
            <a:extLst>
              <a:ext uri="{FF2B5EF4-FFF2-40B4-BE49-F238E27FC236}">
                <a16:creationId xmlns:a16="http://schemas.microsoft.com/office/drawing/2014/main" id="{EDFBDE39-7AD5-5C57-1693-382DA33BC68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447363" y="5855032"/>
            <a:ext cx="2140381" cy="770537"/>
          </a:xfrm>
          <a:prstGeom prst="rect">
            <a:avLst/>
          </a:prstGeom>
        </p:spPr>
      </p:pic>
      <p:sp>
        <p:nvSpPr>
          <p:cNvPr id="59" name="Freeform 5">
            <a:extLst>
              <a:ext uri="{FF2B5EF4-FFF2-40B4-BE49-F238E27FC236}">
                <a16:creationId xmlns:a16="http://schemas.microsoft.com/office/drawing/2014/main" id="{FB292D8A-E7DC-E587-8586-12465BD80B31}"/>
              </a:ext>
            </a:extLst>
          </p:cNvPr>
          <p:cNvSpPr/>
          <p:nvPr/>
        </p:nvSpPr>
        <p:spPr>
          <a:xfrm>
            <a:off x="3575864" y="7016858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ED23E50A-BD7E-3BF4-7350-6E57596AAD94}"/>
              </a:ext>
            </a:extLst>
          </p:cNvPr>
          <p:cNvSpPr/>
          <p:nvPr/>
        </p:nvSpPr>
        <p:spPr>
          <a:xfrm>
            <a:off x="3745351" y="7476006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نوره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خالد</a:t>
            </a:r>
          </a:p>
        </p:txBody>
      </p:sp>
      <p:pic>
        <p:nvPicPr>
          <p:cNvPr id="61" name="Picture 10">
            <a:extLst>
              <a:ext uri="{FF2B5EF4-FFF2-40B4-BE49-F238E27FC236}">
                <a16:creationId xmlns:a16="http://schemas.microsoft.com/office/drawing/2014/main" id="{AF97B714-CEE3-8253-08D5-8656503010C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238327" y="6002716"/>
            <a:ext cx="2140381" cy="770537"/>
          </a:xfrm>
          <a:prstGeom prst="rect">
            <a:avLst/>
          </a:prstGeom>
        </p:spPr>
      </p:pic>
      <p:pic>
        <p:nvPicPr>
          <p:cNvPr id="7" name="Picture 35" descr="Picture 35">
            <a:extLst>
              <a:ext uri="{FF2B5EF4-FFF2-40B4-BE49-F238E27FC236}">
                <a16:creationId xmlns:a16="http://schemas.microsoft.com/office/drawing/2014/main" id="{7F9A86FC-0C14-09EE-540C-3A5740DEF78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59135" y="39311"/>
            <a:ext cx="1123133" cy="1073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7931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75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2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7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25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37" grpId="0"/>
      <p:bldP spid="23" grpId="0" animBg="1"/>
      <p:bldP spid="24" grpId="0" animBg="1"/>
      <p:bldP spid="32" grpId="0" animBg="1"/>
      <p:bldP spid="33" grpId="0"/>
      <p:bldP spid="41" grpId="0" animBg="1"/>
      <p:bldP spid="42" grpId="0"/>
      <p:bldP spid="44" grpId="0" animBg="1"/>
      <p:bldP spid="45" grpId="0"/>
      <p:bldP spid="53" grpId="0" animBg="1"/>
      <p:bldP spid="54" grpId="0"/>
      <p:bldP spid="56" grpId="0" animBg="1"/>
      <p:bldP spid="57" grpId="0"/>
      <p:bldP spid="59" grpId="0" animBg="1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" name="AutoShape 3"/>
          <p:cNvSpPr/>
          <p:nvPr/>
        </p:nvSpPr>
        <p:spPr>
          <a:xfrm flipV="1">
            <a:off x="2025385" y="1332941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4" name="AutoShape 4"/>
          <p:cNvSpPr/>
          <p:nvPr/>
        </p:nvSpPr>
        <p:spPr>
          <a:xfrm flipV="1">
            <a:off x="3886200" y="9773342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 rot="2699438">
            <a:off x="-2988703" y="6571740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0"/>
                </a:lnTo>
                <a:lnTo>
                  <a:pt x="0" y="74591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 rot="-7125500">
            <a:off x="16004313" y="-3495411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1"/>
                </a:lnTo>
                <a:lnTo>
                  <a:pt x="0" y="74591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9DFF369-C684-21EB-557A-4482DA24981C}"/>
              </a:ext>
            </a:extLst>
          </p:cNvPr>
          <p:cNvSpPr/>
          <p:nvPr/>
        </p:nvSpPr>
        <p:spPr>
          <a:xfrm>
            <a:off x="3505200" y="114300"/>
            <a:ext cx="10210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تكريم متفوقات الرياضيات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1C75433B-ACB5-9E95-B917-82EF2705AE3B}"/>
              </a:ext>
            </a:extLst>
          </p:cNvPr>
          <p:cNvSpPr/>
          <p:nvPr/>
        </p:nvSpPr>
        <p:spPr>
          <a:xfrm>
            <a:off x="15113148" y="6955629"/>
            <a:ext cx="1962236" cy="167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7F793A03-89BA-B68C-CD90-101EA1ADA8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764" y="8356200"/>
            <a:ext cx="1962236" cy="1816500"/>
          </a:xfrm>
          <a:prstGeom prst="rect">
            <a:avLst/>
          </a:prstGeom>
        </p:spPr>
      </p:pic>
      <p:sp>
        <p:nvSpPr>
          <p:cNvPr id="23" name="Freeform 8">
            <a:extLst>
              <a:ext uri="{FF2B5EF4-FFF2-40B4-BE49-F238E27FC236}">
                <a16:creationId xmlns:a16="http://schemas.microsoft.com/office/drawing/2014/main" id="{E51CCD2A-1CC2-719C-230E-291E3AD29BEA}"/>
              </a:ext>
            </a:extLst>
          </p:cNvPr>
          <p:cNvSpPr/>
          <p:nvPr/>
        </p:nvSpPr>
        <p:spPr>
          <a:xfrm rot="773328">
            <a:off x="4158053" y="3876"/>
            <a:ext cx="820023" cy="995193"/>
          </a:xfrm>
          <a:custGeom>
            <a:avLst/>
            <a:gdLst/>
            <a:ahLst/>
            <a:cxnLst/>
            <a:rect l="l" t="t" r="r" b="b"/>
            <a:pathLst>
              <a:path w="2151324" h="2016867">
                <a:moveTo>
                  <a:pt x="0" y="0"/>
                </a:moveTo>
                <a:lnTo>
                  <a:pt x="2151324" y="0"/>
                </a:lnTo>
                <a:lnTo>
                  <a:pt x="2151324" y="2016866"/>
                </a:lnTo>
                <a:lnTo>
                  <a:pt x="0" y="20168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ar-SA" dirty="0"/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FBBFA1B6-EEF4-B411-E946-F43978ED3149}"/>
              </a:ext>
            </a:extLst>
          </p:cNvPr>
          <p:cNvSpPr/>
          <p:nvPr/>
        </p:nvSpPr>
        <p:spPr>
          <a:xfrm rot="6970243">
            <a:off x="12346586" y="92539"/>
            <a:ext cx="820023" cy="995193"/>
          </a:xfrm>
          <a:custGeom>
            <a:avLst/>
            <a:gdLst/>
            <a:ahLst/>
            <a:cxnLst/>
            <a:rect l="l" t="t" r="r" b="b"/>
            <a:pathLst>
              <a:path w="2151324" h="2016867">
                <a:moveTo>
                  <a:pt x="0" y="0"/>
                </a:moveTo>
                <a:lnTo>
                  <a:pt x="2151324" y="0"/>
                </a:lnTo>
                <a:lnTo>
                  <a:pt x="2151324" y="2016866"/>
                </a:lnTo>
                <a:lnTo>
                  <a:pt x="0" y="20168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ar-SA" dirty="0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6E0B3606-F000-6BDF-4A34-EEC8F1FB0A7F}"/>
              </a:ext>
            </a:extLst>
          </p:cNvPr>
          <p:cNvSpPr/>
          <p:nvPr/>
        </p:nvSpPr>
        <p:spPr>
          <a:xfrm>
            <a:off x="11891287" y="2991839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0A62C7F2-4D5D-5436-F98C-AE28CD1EA652}"/>
              </a:ext>
            </a:extLst>
          </p:cNvPr>
          <p:cNvSpPr/>
          <p:nvPr/>
        </p:nvSpPr>
        <p:spPr>
          <a:xfrm>
            <a:off x="12118292" y="3368800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كادي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سليمان</a:t>
            </a:r>
          </a:p>
        </p:txBody>
      </p:sp>
      <p:pic>
        <p:nvPicPr>
          <p:cNvPr id="40" name="Picture 10">
            <a:extLst>
              <a:ext uri="{FF2B5EF4-FFF2-40B4-BE49-F238E27FC236}">
                <a16:creationId xmlns:a16="http://schemas.microsoft.com/office/drawing/2014/main" id="{0F3F25C2-3AA1-9845-1DE1-01165A6E3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2553750" y="1977697"/>
            <a:ext cx="2140381" cy="770537"/>
          </a:xfrm>
          <a:prstGeom prst="rect">
            <a:avLst/>
          </a:prstGeom>
        </p:spPr>
      </p:pic>
      <p:sp>
        <p:nvSpPr>
          <p:cNvPr id="41" name="Freeform 5">
            <a:extLst>
              <a:ext uri="{FF2B5EF4-FFF2-40B4-BE49-F238E27FC236}">
                <a16:creationId xmlns:a16="http://schemas.microsoft.com/office/drawing/2014/main" id="{5F9CCC67-0B82-8AA5-B22C-B4EC6CAD39F1}"/>
              </a:ext>
            </a:extLst>
          </p:cNvPr>
          <p:cNvSpPr/>
          <p:nvPr/>
        </p:nvSpPr>
        <p:spPr>
          <a:xfrm>
            <a:off x="7104073" y="3006575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19393687-F0A8-3AA4-7D5B-CFBAFF12B47B}"/>
              </a:ext>
            </a:extLst>
          </p:cNvPr>
          <p:cNvSpPr/>
          <p:nvPr/>
        </p:nvSpPr>
        <p:spPr>
          <a:xfrm>
            <a:off x="7341740" y="3217777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لينا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عبدالله</a:t>
            </a:r>
          </a:p>
        </p:txBody>
      </p:sp>
      <p:pic>
        <p:nvPicPr>
          <p:cNvPr id="43" name="Picture 10">
            <a:extLst>
              <a:ext uri="{FF2B5EF4-FFF2-40B4-BE49-F238E27FC236}">
                <a16:creationId xmlns:a16="http://schemas.microsoft.com/office/drawing/2014/main" id="{FAD3F744-F287-C5F5-301A-18254C48D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766536" y="1992433"/>
            <a:ext cx="2140381" cy="770537"/>
          </a:xfrm>
          <a:prstGeom prst="rect">
            <a:avLst/>
          </a:prstGeom>
        </p:spPr>
      </p:pic>
      <p:sp>
        <p:nvSpPr>
          <p:cNvPr id="44" name="Freeform 5">
            <a:extLst>
              <a:ext uri="{FF2B5EF4-FFF2-40B4-BE49-F238E27FC236}">
                <a16:creationId xmlns:a16="http://schemas.microsoft.com/office/drawing/2014/main" id="{F6F5C7D4-4252-CFBE-7049-F67E3E286664}"/>
              </a:ext>
            </a:extLst>
          </p:cNvPr>
          <p:cNvSpPr/>
          <p:nvPr/>
        </p:nvSpPr>
        <p:spPr>
          <a:xfrm>
            <a:off x="2234753" y="3081222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19ECE4F1-662E-07D9-BFFA-1B04A58310F4}"/>
              </a:ext>
            </a:extLst>
          </p:cNvPr>
          <p:cNvSpPr/>
          <p:nvPr/>
        </p:nvSpPr>
        <p:spPr>
          <a:xfrm>
            <a:off x="2472420" y="3292424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الجوهرة سعود</a:t>
            </a:r>
            <a:endParaRPr lang="ar-SA" sz="6000" b="1" dirty="0">
              <a:solidFill>
                <a:srgbClr val="11063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46" name="Picture 10">
            <a:extLst>
              <a:ext uri="{FF2B5EF4-FFF2-40B4-BE49-F238E27FC236}">
                <a16:creationId xmlns:a16="http://schemas.microsoft.com/office/drawing/2014/main" id="{B5B2CE6F-843D-E060-58ED-4EC14A13CA3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897216" y="2067080"/>
            <a:ext cx="2140381" cy="770537"/>
          </a:xfrm>
          <a:prstGeom prst="rect">
            <a:avLst/>
          </a:prstGeom>
        </p:spPr>
      </p:pic>
      <p:sp>
        <p:nvSpPr>
          <p:cNvPr id="53" name="Freeform 5">
            <a:extLst>
              <a:ext uri="{FF2B5EF4-FFF2-40B4-BE49-F238E27FC236}">
                <a16:creationId xmlns:a16="http://schemas.microsoft.com/office/drawing/2014/main" id="{F177E7E7-72C0-FB86-F57A-124B02C443EF}"/>
              </a:ext>
            </a:extLst>
          </p:cNvPr>
          <p:cNvSpPr/>
          <p:nvPr/>
        </p:nvSpPr>
        <p:spPr>
          <a:xfrm>
            <a:off x="12204213" y="6823603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A286E92D-9912-955E-23DF-28442C2FB4F6}"/>
              </a:ext>
            </a:extLst>
          </p:cNvPr>
          <p:cNvSpPr/>
          <p:nvPr/>
        </p:nvSpPr>
        <p:spPr>
          <a:xfrm>
            <a:off x="12344138" y="7224391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ايلاف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فهد</a:t>
            </a:r>
          </a:p>
        </p:txBody>
      </p:sp>
      <p:pic>
        <p:nvPicPr>
          <p:cNvPr id="55" name="Picture 10">
            <a:extLst>
              <a:ext uri="{FF2B5EF4-FFF2-40B4-BE49-F238E27FC236}">
                <a16:creationId xmlns:a16="http://schemas.microsoft.com/office/drawing/2014/main" id="{79332762-6729-F9EE-1449-05D8AB52540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2866676" y="5809461"/>
            <a:ext cx="2140381" cy="770537"/>
          </a:xfrm>
          <a:prstGeom prst="rect">
            <a:avLst/>
          </a:prstGeom>
        </p:spPr>
      </p:pic>
      <p:sp>
        <p:nvSpPr>
          <p:cNvPr id="56" name="Freeform 5">
            <a:extLst>
              <a:ext uri="{FF2B5EF4-FFF2-40B4-BE49-F238E27FC236}">
                <a16:creationId xmlns:a16="http://schemas.microsoft.com/office/drawing/2014/main" id="{86685345-BCFB-6073-3B6D-BA2AF73875C1}"/>
              </a:ext>
            </a:extLst>
          </p:cNvPr>
          <p:cNvSpPr/>
          <p:nvPr/>
        </p:nvSpPr>
        <p:spPr>
          <a:xfrm>
            <a:off x="7630665" y="6869174"/>
            <a:ext cx="3883884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15296D9E-5FF0-C45C-35E8-70E9385E4AF7}"/>
              </a:ext>
            </a:extLst>
          </p:cNvPr>
          <p:cNvSpPr/>
          <p:nvPr/>
        </p:nvSpPr>
        <p:spPr>
          <a:xfrm>
            <a:off x="8022567" y="7080376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شذى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عبدالله</a:t>
            </a:r>
          </a:p>
        </p:txBody>
      </p:sp>
      <p:pic>
        <p:nvPicPr>
          <p:cNvPr id="58" name="Picture 10">
            <a:extLst>
              <a:ext uri="{FF2B5EF4-FFF2-40B4-BE49-F238E27FC236}">
                <a16:creationId xmlns:a16="http://schemas.microsoft.com/office/drawing/2014/main" id="{EDFBDE39-7AD5-5C57-1693-382DA33BC68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447363" y="5855032"/>
            <a:ext cx="2140381" cy="770537"/>
          </a:xfrm>
          <a:prstGeom prst="rect">
            <a:avLst/>
          </a:prstGeom>
        </p:spPr>
      </p:pic>
      <p:sp>
        <p:nvSpPr>
          <p:cNvPr id="59" name="Freeform 5">
            <a:extLst>
              <a:ext uri="{FF2B5EF4-FFF2-40B4-BE49-F238E27FC236}">
                <a16:creationId xmlns:a16="http://schemas.microsoft.com/office/drawing/2014/main" id="{FB292D8A-E7DC-E587-8586-12465BD80B31}"/>
              </a:ext>
            </a:extLst>
          </p:cNvPr>
          <p:cNvSpPr/>
          <p:nvPr/>
        </p:nvSpPr>
        <p:spPr>
          <a:xfrm>
            <a:off x="3575864" y="7016858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ED23E50A-BD7E-3BF4-7350-6E57596AAD94}"/>
              </a:ext>
            </a:extLst>
          </p:cNvPr>
          <p:cNvSpPr/>
          <p:nvPr/>
        </p:nvSpPr>
        <p:spPr>
          <a:xfrm>
            <a:off x="3745351" y="7476006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نوره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محمد</a:t>
            </a:r>
          </a:p>
        </p:txBody>
      </p:sp>
      <p:pic>
        <p:nvPicPr>
          <p:cNvPr id="61" name="Picture 10">
            <a:extLst>
              <a:ext uri="{FF2B5EF4-FFF2-40B4-BE49-F238E27FC236}">
                <a16:creationId xmlns:a16="http://schemas.microsoft.com/office/drawing/2014/main" id="{AF97B714-CEE3-8253-08D5-8656503010C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238327" y="6002716"/>
            <a:ext cx="2140381" cy="770537"/>
          </a:xfrm>
          <a:prstGeom prst="rect">
            <a:avLst/>
          </a:prstGeom>
        </p:spPr>
      </p:pic>
      <p:pic>
        <p:nvPicPr>
          <p:cNvPr id="7" name="Picture 35" descr="Picture 35">
            <a:extLst>
              <a:ext uri="{FF2B5EF4-FFF2-40B4-BE49-F238E27FC236}">
                <a16:creationId xmlns:a16="http://schemas.microsoft.com/office/drawing/2014/main" id="{6A109DAC-74FF-D499-E0B4-40D7442D170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59135" y="39311"/>
            <a:ext cx="1123133" cy="1073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872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75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2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7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25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37" grpId="0"/>
      <p:bldP spid="23" grpId="0" animBg="1"/>
      <p:bldP spid="24" grpId="0" animBg="1"/>
      <p:bldP spid="32" grpId="0" animBg="1"/>
      <p:bldP spid="33" grpId="0"/>
      <p:bldP spid="41" grpId="0" animBg="1"/>
      <p:bldP spid="42" grpId="0"/>
      <p:bldP spid="44" grpId="0" animBg="1"/>
      <p:bldP spid="45" grpId="0"/>
      <p:bldP spid="53" grpId="0" animBg="1"/>
      <p:bldP spid="54" grpId="0"/>
      <p:bldP spid="56" grpId="0" animBg="1"/>
      <p:bldP spid="57" grpId="0"/>
      <p:bldP spid="59" grpId="0" animBg="1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" name="AutoShape 3"/>
          <p:cNvSpPr/>
          <p:nvPr/>
        </p:nvSpPr>
        <p:spPr>
          <a:xfrm flipV="1">
            <a:off x="2025385" y="1332941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4" name="AutoShape 4"/>
          <p:cNvSpPr/>
          <p:nvPr/>
        </p:nvSpPr>
        <p:spPr>
          <a:xfrm flipV="1">
            <a:off x="3886200" y="9773342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 rot="2699438">
            <a:off x="-2988703" y="6571740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0"/>
                </a:lnTo>
                <a:lnTo>
                  <a:pt x="0" y="74591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 rot="-7125500">
            <a:off x="16004313" y="-3495411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1"/>
                </a:lnTo>
                <a:lnTo>
                  <a:pt x="0" y="74591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9DFF369-C684-21EB-557A-4482DA24981C}"/>
              </a:ext>
            </a:extLst>
          </p:cNvPr>
          <p:cNvSpPr/>
          <p:nvPr/>
        </p:nvSpPr>
        <p:spPr>
          <a:xfrm>
            <a:off x="3505200" y="114300"/>
            <a:ext cx="10210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تكريم متفوقات الرياضيات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1C75433B-ACB5-9E95-B917-82EF2705AE3B}"/>
              </a:ext>
            </a:extLst>
          </p:cNvPr>
          <p:cNvSpPr/>
          <p:nvPr/>
        </p:nvSpPr>
        <p:spPr>
          <a:xfrm>
            <a:off x="15113148" y="6955629"/>
            <a:ext cx="1962236" cy="167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7F793A03-89BA-B68C-CD90-101EA1ADA8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764" y="8356200"/>
            <a:ext cx="1962236" cy="1816500"/>
          </a:xfrm>
          <a:prstGeom prst="rect">
            <a:avLst/>
          </a:prstGeom>
        </p:spPr>
      </p:pic>
      <p:sp>
        <p:nvSpPr>
          <p:cNvPr id="23" name="Freeform 8">
            <a:extLst>
              <a:ext uri="{FF2B5EF4-FFF2-40B4-BE49-F238E27FC236}">
                <a16:creationId xmlns:a16="http://schemas.microsoft.com/office/drawing/2014/main" id="{E51CCD2A-1CC2-719C-230E-291E3AD29BEA}"/>
              </a:ext>
            </a:extLst>
          </p:cNvPr>
          <p:cNvSpPr/>
          <p:nvPr/>
        </p:nvSpPr>
        <p:spPr>
          <a:xfrm rot="773328">
            <a:off x="4158053" y="3876"/>
            <a:ext cx="820023" cy="995193"/>
          </a:xfrm>
          <a:custGeom>
            <a:avLst/>
            <a:gdLst/>
            <a:ahLst/>
            <a:cxnLst/>
            <a:rect l="l" t="t" r="r" b="b"/>
            <a:pathLst>
              <a:path w="2151324" h="2016867">
                <a:moveTo>
                  <a:pt x="0" y="0"/>
                </a:moveTo>
                <a:lnTo>
                  <a:pt x="2151324" y="0"/>
                </a:lnTo>
                <a:lnTo>
                  <a:pt x="2151324" y="2016866"/>
                </a:lnTo>
                <a:lnTo>
                  <a:pt x="0" y="20168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ar-SA" dirty="0"/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FBBFA1B6-EEF4-B411-E946-F43978ED3149}"/>
              </a:ext>
            </a:extLst>
          </p:cNvPr>
          <p:cNvSpPr/>
          <p:nvPr/>
        </p:nvSpPr>
        <p:spPr>
          <a:xfrm rot="6970243">
            <a:off x="12346586" y="92539"/>
            <a:ext cx="820023" cy="995193"/>
          </a:xfrm>
          <a:custGeom>
            <a:avLst/>
            <a:gdLst/>
            <a:ahLst/>
            <a:cxnLst/>
            <a:rect l="l" t="t" r="r" b="b"/>
            <a:pathLst>
              <a:path w="2151324" h="2016867">
                <a:moveTo>
                  <a:pt x="0" y="0"/>
                </a:moveTo>
                <a:lnTo>
                  <a:pt x="2151324" y="0"/>
                </a:lnTo>
                <a:lnTo>
                  <a:pt x="2151324" y="2016866"/>
                </a:lnTo>
                <a:lnTo>
                  <a:pt x="0" y="20168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ar-SA" dirty="0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6E0B3606-F000-6BDF-4A34-EEC8F1FB0A7F}"/>
              </a:ext>
            </a:extLst>
          </p:cNvPr>
          <p:cNvSpPr/>
          <p:nvPr/>
        </p:nvSpPr>
        <p:spPr>
          <a:xfrm>
            <a:off x="11891287" y="2991839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0A62C7F2-4D5D-5436-F98C-AE28CD1EA652}"/>
              </a:ext>
            </a:extLst>
          </p:cNvPr>
          <p:cNvSpPr/>
          <p:nvPr/>
        </p:nvSpPr>
        <p:spPr>
          <a:xfrm>
            <a:off x="12118292" y="3368800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دلع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سالم</a:t>
            </a:r>
          </a:p>
        </p:txBody>
      </p:sp>
      <p:pic>
        <p:nvPicPr>
          <p:cNvPr id="40" name="Picture 10">
            <a:extLst>
              <a:ext uri="{FF2B5EF4-FFF2-40B4-BE49-F238E27FC236}">
                <a16:creationId xmlns:a16="http://schemas.microsoft.com/office/drawing/2014/main" id="{0F3F25C2-3AA1-9845-1DE1-01165A6E3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2553750" y="1977697"/>
            <a:ext cx="2140381" cy="770537"/>
          </a:xfrm>
          <a:prstGeom prst="rect">
            <a:avLst/>
          </a:prstGeom>
        </p:spPr>
      </p:pic>
      <p:sp>
        <p:nvSpPr>
          <p:cNvPr id="41" name="Freeform 5">
            <a:extLst>
              <a:ext uri="{FF2B5EF4-FFF2-40B4-BE49-F238E27FC236}">
                <a16:creationId xmlns:a16="http://schemas.microsoft.com/office/drawing/2014/main" id="{5F9CCC67-0B82-8AA5-B22C-B4EC6CAD39F1}"/>
              </a:ext>
            </a:extLst>
          </p:cNvPr>
          <p:cNvSpPr/>
          <p:nvPr/>
        </p:nvSpPr>
        <p:spPr>
          <a:xfrm>
            <a:off x="7104073" y="3006575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19393687-F0A8-3AA4-7D5B-CFBAFF12B47B}"/>
              </a:ext>
            </a:extLst>
          </p:cNvPr>
          <p:cNvSpPr/>
          <p:nvPr/>
        </p:nvSpPr>
        <p:spPr>
          <a:xfrm>
            <a:off x="7341740" y="3217777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المى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سليمان</a:t>
            </a:r>
          </a:p>
        </p:txBody>
      </p:sp>
      <p:pic>
        <p:nvPicPr>
          <p:cNvPr id="43" name="Picture 10">
            <a:extLst>
              <a:ext uri="{FF2B5EF4-FFF2-40B4-BE49-F238E27FC236}">
                <a16:creationId xmlns:a16="http://schemas.microsoft.com/office/drawing/2014/main" id="{FAD3F744-F287-C5F5-301A-18254C48D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766536" y="1992433"/>
            <a:ext cx="2140381" cy="770537"/>
          </a:xfrm>
          <a:prstGeom prst="rect">
            <a:avLst/>
          </a:prstGeom>
        </p:spPr>
      </p:pic>
      <p:sp>
        <p:nvSpPr>
          <p:cNvPr id="44" name="Freeform 5">
            <a:extLst>
              <a:ext uri="{FF2B5EF4-FFF2-40B4-BE49-F238E27FC236}">
                <a16:creationId xmlns:a16="http://schemas.microsoft.com/office/drawing/2014/main" id="{F6F5C7D4-4252-CFBE-7049-F67E3E286664}"/>
              </a:ext>
            </a:extLst>
          </p:cNvPr>
          <p:cNvSpPr/>
          <p:nvPr/>
        </p:nvSpPr>
        <p:spPr>
          <a:xfrm>
            <a:off x="2234753" y="3081222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19ECE4F1-662E-07D9-BFFA-1B04A58310F4}"/>
              </a:ext>
            </a:extLst>
          </p:cNvPr>
          <p:cNvSpPr/>
          <p:nvPr/>
        </p:nvSpPr>
        <p:spPr>
          <a:xfrm>
            <a:off x="2472420" y="3292424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شهد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احمد</a:t>
            </a:r>
          </a:p>
        </p:txBody>
      </p:sp>
      <p:pic>
        <p:nvPicPr>
          <p:cNvPr id="46" name="Picture 10">
            <a:extLst>
              <a:ext uri="{FF2B5EF4-FFF2-40B4-BE49-F238E27FC236}">
                <a16:creationId xmlns:a16="http://schemas.microsoft.com/office/drawing/2014/main" id="{B5B2CE6F-843D-E060-58ED-4EC14A13CA3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897216" y="2067080"/>
            <a:ext cx="2140381" cy="770537"/>
          </a:xfrm>
          <a:prstGeom prst="rect">
            <a:avLst/>
          </a:prstGeom>
        </p:spPr>
      </p:pic>
      <p:sp>
        <p:nvSpPr>
          <p:cNvPr id="53" name="Freeform 5">
            <a:extLst>
              <a:ext uri="{FF2B5EF4-FFF2-40B4-BE49-F238E27FC236}">
                <a16:creationId xmlns:a16="http://schemas.microsoft.com/office/drawing/2014/main" id="{F177E7E7-72C0-FB86-F57A-124B02C443EF}"/>
              </a:ext>
            </a:extLst>
          </p:cNvPr>
          <p:cNvSpPr/>
          <p:nvPr/>
        </p:nvSpPr>
        <p:spPr>
          <a:xfrm>
            <a:off x="12204213" y="6823603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A286E92D-9912-955E-23DF-28442C2FB4F6}"/>
              </a:ext>
            </a:extLst>
          </p:cNvPr>
          <p:cNvSpPr/>
          <p:nvPr/>
        </p:nvSpPr>
        <p:spPr>
          <a:xfrm>
            <a:off x="12344138" y="7224391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ريفان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يوسف</a:t>
            </a:r>
          </a:p>
        </p:txBody>
      </p:sp>
      <p:pic>
        <p:nvPicPr>
          <p:cNvPr id="55" name="Picture 10">
            <a:extLst>
              <a:ext uri="{FF2B5EF4-FFF2-40B4-BE49-F238E27FC236}">
                <a16:creationId xmlns:a16="http://schemas.microsoft.com/office/drawing/2014/main" id="{79332762-6729-F9EE-1449-05D8AB52540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2866676" y="5809461"/>
            <a:ext cx="2140381" cy="770537"/>
          </a:xfrm>
          <a:prstGeom prst="rect">
            <a:avLst/>
          </a:prstGeom>
        </p:spPr>
      </p:pic>
      <p:sp>
        <p:nvSpPr>
          <p:cNvPr id="56" name="Freeform 5">
            <a:extLst>
              <a:ext uri="{FF2B5EF4-FFF2-40B4-BE49-F238E27FC236}">
                <a16:creationId xmlns:a16="http://schemas.microsoft.com/office/drawing/2014/main" id="{86685345-BCFB-6073-3B6D-BA2AF73875C1}"/>
              </a:ext>
            </a:extLst>
          </p:cNvPr>
          <p:cNvSpPr/>
          <p:nvPr/>
        </p:nvSpPr>
        <p:spPr>
          <a:xfrm>
            <a:off x="7630665" y="6869174"/>
            <a:ext cx="3883884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15296D9E-5FF0-C45C-35E8-70E9385E4AF7}"/>
              </a:ext>
            </a:extLst>
          </p:cNvPr>
          <p:cNvSpPr/>
          <p:nvPr/>
        </p:nvSpPr>
        <p:spPr>
          <a:xfrm>
            <a:off x="8022567" y="7080376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اريام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عبدالرحمن</a:t>
            </a:r>
          </a:p>
        </p:txBody>
      </p:sp>
      <p:pic>
        <p:nvPicPr>
          <p:cNvPr id="58" name="Picture 10">
            <a:extLst>
              <a:ext uri="{FF2B5EF4-FFF2-40B4-BE49-F238E27FC236}">
                <a16:creationId xmlns:a16="http://schemas.microsoft.com/office/drawing/2014/main" id="{EDFBDE39-7AD5-5C57-1693-382DA33BC68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447363" y="5855032"/>
            <a:ext cx="2140381" cy="770537"/>
          </a:xfrm>
          <a:prstGeom prst="rect">
            <a:avLst/>
          </a:prstGeom>
        </p:spPr>
      </p:pic>
      <p:sp>
        <p:nvSpPr>
          <p:cNvPr id="59" name="Freeform 5">
            <a:extLst>
              <a:ext uri="{FF2B5EF4-FFF2-40B4-BE49-F238E27FC236}">
                <a16:creationId xmlns:a16="http://schemas.microsoft.com/office/drawing/2014/main" id="{FB292D8A-E7DC-E587-8586-12465BD80B31}"/>
              </a:ext>
            </a:extLst>
          </p:cNvPr>
          <p:cNvSpPr/>
          <p:nvPr/>
        </p:nvSpPr>
        <p:spPr>
          <a:xfrm>
            <a:off x="3575864" y="7016858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ED23E50A-BD7E-3BF4-7350-6E57596AAD94}"/>
              </a:ext>
            </a:extLst>
          </p:cNvPr>
          <p:cNvSpPr/>
          <p:nvPr/>
        </p:nvSpPr>
        <p:spPr>
          <a:xfrm>
            <a:off x="3745351" y="7476006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رونق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بندر</a:t>
            </a:r>
          </a:p>
        </p:txBody>
      </p:sp>
      <p:pic>
        <p:nvPicPr>
          <p:cNvPr id="61" name="Picture 10">
            <a:extLst>
              <a:ext uri="{FF2B5EF4-FFF2-40B4-BE49-F238E27FC236}">
                <a16:creationId xmlns:a16="http://schemas.microsoft.com/office/drawing/2014/main" id="{AF97B714-CEE3-8253-08D5-8656503010C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238327" y="6002716"/>
            <a:ext cx="2140381" cy="770537"/>
          </a:xfrm>
          <a:prstGeom prst="rect">
            <a:avLst/>
          </a:prstGeom>
        </p:spPr>
      </p:pic>
      <p:pic>
        <p:nvPicPr>
          <p:cNvPr id="7" name="Picture 35" descr="Picture 35">
            <a:extLst>
              <a:ext uri="{FF2B5EF4-FFF2-40B4-BE49-F238E27FC236}">
                <a16:creationId xmlns:a16="http://schemas.microsoft.com/office/drawing/2014/main" id="{22334853-7EF2-6A40-0521-2EA369BD68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59135" y="39311"/>
            <a:ext cx="1123133" cy="1073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222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75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2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7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25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37" grpId="0"/>
      <p:bldP spid="23" grpId="0" animBg="1"/>
      <p:bldP spid="24" grpId="0" animBg="1"/>
      <p:bldP spid="32" grpId="0" animBg="1"/>
      <p:bldP spid="33" grpId="0"/>
      <p:bldP spid="41" grpId="0" animBg="1"/>
      <p:bldP spid="42" grpId="0"/>
      <p:bldP spid="44" grpId="0" animBg="1"/>
      <p:bldP spid="45" grpId="0"/>
      <p:bldP spid="53" grpId="0" animBg="1"/>
      <p:bldP spid="54" grpId="0"/>
      <p:bldP spid="56" grpId="0" animBg="1"/>
      <p:bldP spid="57" grpId="0"/>
      <p:bldP spid="59" grpId="0" animBg="1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" name="AutoShape 3"/>
          <p:cNvSpPr/>
          <p:nvPr/>
        </p:nvSpPr>
        <p:spPr>
          <a:xfrm flipV="1">
            <a:off x="2025385" y="1332941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4" name="AutoShape 4"/>
          <p:cNvSpPr/>
          <p:nvPr/>
        </p:nvSpPr>
        <p:spPr>
          <a:xfrm flipV="1">
            <a:off x="3886200" y="9773342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 rot="2699438">
            <a:off x="-2988703" y="6571740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0"/>
                </a:lnTo>
                <a:lnTo>
                  <a:pt x="0" y="74591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 rot="-7125500">
            <a:off x="16004313" y="-3495411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1"/>
                </a:lnTo>
                <a:lnTo>
                  <a:pt x="0" y="74591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9DFF369-C684-21EB-557A-4482DA24981C}"/>
              </a:ext>
            </a:extLst>
          </p:cNvPr>
          <p:cNvSpPr/>
          <p:nvPr/>
        </p:nvSpPr>
        <p:spPr>
          <a:xfrm>
            <a:off x="3505200" y="114300"/>
            <a:ext cx="10210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تكريم متفوقات الرياضيات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1C75433B-ACB5-9E95-B917-82EF2705AE3B}"/>
              </a:ext>
            </a:extLst>
          </p:cNvPr>
          <p:cNvSpPr/>
          <p:nvPr/>
        </p:nvSpPr>
        <p:spPr>
          <a:xfrm>
            <a:off x="15113148" y="6955629"/>
            <a:ext cx="1962236" cy="167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7F793A03-89BA-B68C-CD90-101EA1ADA8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764" y="8356200"/>
            <a:ext cx="1962236" cy="1816500"/>
          </a:xfrm>
          <a:prstGeom prst="rect">
            <a:avLst/>
          </a:prstGeom>
        </p:spPr>
      </p:pic>
      <p:sp>
        <p:nvSpPr>
          <p:cNvPr id="23" name="Freeform 8">
            <a:extLst>
              <a:ext uri="{FF2B5EF4-FFF2-40B4-BE49-F238E27FC236}">
                <a16:creationId xmlns:a16="http://schemas.microsoft.com/office/drawing/2014/main" id="{E51CCD2A-1CC2-719C-230E-291E3AD29BEA}"/>
              </a:ext>
            </a:extLst>
          </p:cNvPr>
          <p:cNvSpPr/>
          <p:nvPr/>
        </p:nvSpPr>
        <p:spPr>
          <a:xfrm rot="773328">
            <a:off x="4158053" y="3876"/>
            <a:ext cx="820023" cy="995193"/>
          </a:xfrm>
          <a:custGeom>
            <a:avLst/>
            <a:gdLst/>
            <a:ahLst/>
            <a:cxnLst/>
            <a:rect l="l" t="t" r="r" b="b"/>
            <a:pathLst>
              <a:path w="2151324" h="2016867">
                <a:moveTo>
                  <a:pt x="0" y="0"/>
                </a:moveTo>
                <a:lnTo>
                  <a:pt x="2151324" y="0"/>
                </a:lnTo>
                <a:lnTo>
                  <a:pt x="2151324" y="2016866"/>
                </a:lnTo>
                <a:lnTo>
                  <a:pt x="0" y="20168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ar-SA" dirty="0"/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FBBFA1B6-EEF4-B411-E946-F43978ED3149}"/>
              </a:ext>
            </a:extLst>
          </p:cNvPr>
          <p:cNvSpPr/>
          <p:nvPr/>
        </p:nvSpPr>
        <p:spPr>
          <a:xfrm rot="6970243">
            <a:off x="12346586" y="92539"/>
            <a:ext cx="820023" cy="995193"/>
          </a:xfrm>
          <a:custGeom>
            <a:avLst/>
            <a:gdLst/>
            <a:ahLst/>
            <a:cxnLst/>
            <a:rect l="l" t="t" r="r" b="b"/>
            <a:pathLst>
              <a:path w="2151324" h="2016867">
                <a:moveTo>
                  <a:pt x="0" y="0"/>
                </a:moveTo>
                <a:lnTo>
                  <a:pt x="2151324" y="0"/>
                </a:lnTo>
                <a:lnTo>
                  <a:pt x="2151324" y="2016866"/>
                </a:lnTo>
                <a:lnTo>
                  <a:pt x="0" y="20168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ar-SA" dirty="0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6E0B3606-F000-6BDF-4A34-EEC8F1FB0A7F}"/>
              </a:ext>
            </a:extLst>
          </p:cNvPr>
          <p:cNvSpPr/>
          <p:nvPr/>
        </p:nvSpPr>
        <p:spPr>
          <a:xfrm>
            <a:off x="11891287" y="2991839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0A62C7F2-4D5D-5436-F98C-AE28CD1EA652}"/>
              </a:ext>
            </a:extLst>
          </p:cNvPr>
          <p:cNvSpPr/>
          <p:nvPr/>
        </p:nvSpPr>
        <p:spPr>
          <a:xfrm>
            <a:off x="12118292" y="3368800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غدي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محمد</a:t>
            </a:r>
          </a:p>
        </p:txBody>
      </p:sp>
      <p:pic>
        <p:nvPicPr>
          <p:cNvPr id="40" name="Picture 10">
            <a:extLst>
              <a:ext uri="{FF2B5EF4-FFF2-40B4-BE49-F238E27FC236}">
                <a16:creationId xmlns:a16="http://schemas.microsoft.com/office/drawing/2014/main" id="{0F3F25C2-3AA1-9845-1DE1-01165A6E3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2553750" y="1977697"/>
            <a:ext cx="2140381" cy="770537"/>
          </a:xfrm>
          <a:prstGeom prst="rect">
            <a:avLst/>
          </a:prstGeom>
        </p:spPr>
      </p:pic>
      <p:sp>
        <p:nvSpPr>
          <p:cNvPr id="41" name="Freeform 5">
            <a:extLst>
              <a:ext uri="{FF2B5EF4-FFF2-40B4-BE49-F238E27FC236}">
                <a16:creationId xmlns:a16="http://schemas.microsoft.com/office/drawing/2014/main" id="{5F9CCC67-0B82-8AA5-B22C-B4EC6CAD39F1}"/>
              </a:ext>
            </a:extLst>
          </p:cNvPr>
          <p:cNvSpPr/>
          <p:nvPr/>
        </p:nvSpPr>
        <p:spPr>
          <a:xfrm>
            <a:off x="7104073" y="3006575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19393687-F0A8-3AA4-7D5B-CFBAFF12B47B}"/>
              </a:ext>
            </a:extLst>
          </p:cNvPr>
          <p:cNvSpPr/>
          <p:nvPr/>
        </p:nvSpPr>
        <p:spPr>
          <a:xfrm>
            <a:off x="7341740" y="3217777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لمى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سلطان</a:t>
            </a:r>
          </a:p>
        </p:txBody>
      </p:sp>
      <p:pic>
        <p:nvPicPr>
          <p:cNvPr id="43" name="Picture 10">
            <a:extLst>
              <a:ext uri="{FF2B5EF4-FFF2-40B4-BE49-F238E27FC236}">
                <a16:creationId xmlns:a16="http://schemas.microsoft.com/office/drawing/2014/main" id="{FAD3F744-F287-C5F5-301A-18254C48D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766536" y="1992433"/>
            <a:ext cx="2140381" cy="770537"/>
          </a:xfrm>
          <a:prstGeom prst="rect">
            <a:avLst/>
          </a:prstGeom>
        </p:spPr>
      </p:pic>
      <p:sp>
        <p:nvSpPr>
          <p:cNvPr id="44" name="Freeform 5">
            <a:extLst>
              <a:ext uri="{FF2B5EF4-FFF2-40B4-BE49-F238E27FC236}">
                <a16:creationId xmlns:a16="http://schemas.microsoft.com/office/drawing/2014/main" id="{F6F5C7D4-4252-CFBE-7049-F67E3E286664}"/>
              </a:ext>
            </a:extLst>
          </p:cNvPr>
          <p:cNvSpPr/>
          <p:nvPr/>
        </p:nvSpPr>
        <p:spPr>
          <a:xfrm>
            <a:off x="2234753" y="3081222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19ECE4F1-662E-07D9-BFFA-1B04A58310F4}"/>
              </a:ext>
            </a:extLst>
          </p:cNvPr>
          <p:cNvSpPr/>
          <p:nvPr/>
        </p:nvSpPr>
        <p:spPr>
          <a:xfrm>
            <a:off x="2472420" y="3292424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err="1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ريوف</a:t>
            </a:r>
            <a:endParaRPr lang="ar-SA" sz="6000" b="1" dirty="0">
              <a:solidFill>
                <a:srgbClr val="11063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رياض</a:t>
            </a:r>
          </a:p>
        </p:txBody>
      </p:sp>
      <p:pic>
        <p:nvPicPr>
          <p:cNvPr id="46" name="Picture 10">
            <a:extLst>
              <a:ext uri="{FF2B5EF4-FFF2-40B4-BE49-F238E27FC236}">
                <a16:creationId xmlns:a16="http://schemas.microsoft.com/office/drawing/2014/main" id="{B5B2CE6F-843D-E060-58ED-4EC14A13CA3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897216" y="2067080"/>
            <a:ext cx="2140381" cy="770537"/>
          </a:xfrm>
          <a:prstGeom prst="rect">
            <a:avLst/>
          </a:prstGeom>
        </p:spPr>
      </p:pic>
      <p:sp>
        <p:nvSpPr>
          <p:cNvPr id="53" name="Freeform 5">
            <a:extLst>
              <a:ext uri="{FF2B5EF4-FFF2-40B4-BE49-F238E27FC236}">
                <a16:creationId xmlns:a16="http://schemas.microsoft.com/office/drawing/2014/main" id="{F177E7E7-72C0-FB86-F57A-124B02C443EF}"/>
              </a:ext>
            </a:extLst>
          </p:cNvPr>
          <p:cNvSpPr/>
          <p:nvPr/>
        </p:nvSpPr>
        <p:spPr>
          <a:xfrm>
            <a:off x="12204213" y="6823603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A286E92D-9912-955E-23DF-28442C2FB4F6}"/>
              </a:ext>
            </a:extLst>
          </p:cNvPr>
          <p:cNvSpPr/>
          <p:nvPr/>
        </p:nvSpPr>
        <p:spPr>
          <a:xfrm>
            <a:off x="12344138" y="7224391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فجر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ابراهيم</a:t>
            </a:r>
          </a:p>
        </p:txBody>
      </p:sp>
      <p:pic>
        <p:nvPicPr>
          <p:cNvPr id="55" name="Picture 10">
            <a:extLst>
              <a:ext uri="{FF2B5EF4-FFF2-40B4-BE49-F238E27FC236}">
                <a16:creationId xmlns:a16="http://schemas.microsoft.com/office/drawing/2014/main" id="{79332762-6729-F9EE-1449-05D8AB52540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2866676" y="5809461"/>
            <a:ext cx="2140381" cy="770537"/>
          </a:xfrm>
          <a:prstGeom prst="rect">
            <a:avLst/>
          </a:prstGeom>
        </p:spPr>
      </p:pic>
      <p:sp>
        <p:nvSpPr>
          <p:cNvPr id="56" name="Freeform 5">
            <a:extLst>
              <a:ext uri="{FF2B5EF4-FFF2-40B4-BE49-F238E27FC236}">
                <a16:creationId xmlns:a16="http://schemas.microsoft.com/office/drawing/2014/main" id="{86685345-BCFB-6073-3B6D-BA2AF73875C1}"/>
              </a:ext>
            </a:extLst>
          </p:cNvPr>
          <p:cNvSpPr/>
          <p:nvPr/>
        </p:nvSpPr>
        <p:spPr>
          <a:xfrm>
            <a:off x="7630665" y="6869174"/>
            <a:ext cx="3883884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15296D9E-5FF0-C45C-35E8-70E9385E4AF7}"/>
              </a:ext>
            </a:extLst>
          </p:cNvPr>
          <p:cNvSpPr/>
          <p:nvPr/>
        </p:nvSpPr>
        <p:spPr>
          <a:xfrm>
            <a:off x="8022567" y="7080376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شهد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عبدالله</a:t>
            </a:r>
          </a:p>
        </p:txBody>
      </p:sp>
      <p:pic>
        <p:nvPicPr>
          <p:cNvPr id="58" name="Picture 10">
            <a:extLst>
              <a:ext uri="{FF2B5EF4-FFF2-40B4-BE49-F238E27FC236}">
                <a16:creationId xmlns:a16="http://schemas.microsoft.com/office/drawing/2014/main" id="{EDFBDE39-7AD5-5C57-1693-382DA33BC68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447363" y="5855032"/>
            <a:ext cx="2140381" cy="770537"/>
          </a:xfrm>
          <a:prstGeom prst="rect">
            <a:avLst/>
          </a:prstGeom>
        </p:spPr>
      </p:pic>
      <p:sp>
        <p:nvSpPr>
          <p:cNvPr id="59" name="Freeform 5">
            <a:extLst>
              <a:ext uri="{FF2B5EF4-FFF2-40B4-BE49-F238E27FC236}">
                <a16:creationId xmlns:a16="http://schemas.microsoft.com/office/drawing/2014/main" id="{FB292D8A-E7DC-E587-8586-12465BD80B31}"/>
              </a:ext>
            </a:extLst>
          </p:cNvPr>
          <p:cNvSpPr/>
          <p:nvPr/>
        </p:nvSpPr>
        <p:spPr>
          <a:xfrm>
            <a:off x="3575864" y="7016858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ED23E50A-BD7E-3BF4-7350-6E57596AAD94}"/>
              </a:ext>
            </a:extLst>
          </p:cNvPr>
          <p:cNvSpPr/>
          <p:nvPr/>
        </p:nvSpPr>
        <p:spPr>
          <a:xfrm>
            <a:off x="3745351" y="7476006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نوره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ابراهيم</a:t>
            </a:r>
          </a:p>
        </p:txBody>
      </p:sp>
      <p:pic>
        <p:nvPicPr>
          <p:cNvPr id="61" name="Picture 10">
            <a:extLst>
              <a:ext uri="{FF2B5EF4-FFF2-40B4-BE49-F238E27FC236}">
                <a16:creationId xmlns:a16="http://schemas.microsoft.com/office/drawing/2014/main" id="{AF97B714-CEE3-8253-08D5-8656503010C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238327" y="6002716"/>
            <a:ext cx="2140381" cy="770537"/>
          </a:xfrm>
          <a:prstGeom prst="rect">
            <a:avLst/>
          </a:prstGeom>
        </p:spPr>
      </p:pic>
      <p:pic>
        <p:nvPicPr>
          <p:cNvPr id="7" name="Picture 35" descr="Picture 35">
            <a:extLst>
              <a:ext uri="{FF2B5EF4-FFF2-40B4-BE49-F238E27FC236}">
                <a16:creationId xmlns:a16="http://schemas.microsoft.com/office/drawing/2014/main" id="{0173E3E9-E26B-4FB0-AF3E-8CC468EAD0A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59135" y="39311"/>
            <a:ext cx="1123133" cy="1073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153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75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2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7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25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37" grpId="0"/>
      <p:bldP spid="23" grpId="0" animBg="1"/>
      <p:bldP spid="24" grpId="0" animBg="1"/>
      <p:bldP spid="32" grpId="0" animBg="1"/>
      <p:bldP spid="33" grpId="0"/>
      <p:bldP spid="41" grpId="0" animBg="1"/>
      <p:bldP spid="42" grpId="0"/>
      <p:bldP spid="44" grpId="0" animBg="1"/>
      <p:bldP spid="45" grpId="0"/>
      <p:bldP spid="53" grpId="0" animBg="1"/>
      <p:bldP spid="54" grpId="0"/>
      <p:bldP spid="56" grpId="0" animBg="1"/>
      <p:bldP spid="57" grpId="0"/>
      <p:bldP spid="59" grpId="0" animBg="1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" name="AutoShape 3"/>
          <p:cNvSpPr/>
          <p:nvPr/>
        </p:nvSpPr>
        <p:spPr>
          <a:xfrm flipV="1">
            <a:off x="2025385" y="1332941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4" name="AutoShape 4"/>
          <p:cNvSpPr/>
          <p:nvPr/>
        </p:nvSpPr>
        <p:spPr>
          <a:xfrm flipV="1">
            <a:off x="3886200" y="9773342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 rot="2699438">
            <a:off x="-2988703" y="6571740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0"/>
                </a:lnTo>
                <a:lnTo>
                  <a:pt x="0" y="74591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 rot="-7125500">
            <a:off x="16004313" y="-3495411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1"/>
                </a:lnTo>
                <a:lnTo>
                  <a:pt x="0" y="74591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9DFF369-C684-21EB-557A-4482DA24981C}"/>
              </a:ext>
            </a:extLst>
          </p:cNvPr>
          <p:cNvSpPr/>
          <p:nvPr/>
        </p:nvSpPr>
        <p:spPr>
          <a:xfrm>
            <a:off x="3505200" y="114300"/>
            <a:ext cx="10210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تكريم متفوقات الرياضيات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1C75433B-ACB5-9E95-B917-82EF2705AE3B}"/>
              </a:ext>
            </a:extLst>
          </p:cNvPr>
          <p:cNvSpPr/>
          <p:nvPr/>
        </p:nvSpPr>
        <p:spPr>
          <a:xfrm>
            <a:off x="15113148" y="6955629"/>
            <a:ext cx="1962236" cy="167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7F793A03-89BA-B68C-CD90-101EA1ADA8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764" y="8356200"/>
            <a:ext cx="1962236" cy="1816500"/>
          </a:xfrm>
          <a:prstGeom prst="rect">
            <a:avLst/>
          </a:prstGeom>
        </p:spPr>
      </p:pic>
      <p:sp>
        <p:nvSpPr>
          <p:cNvPr id="23" name="Freeform 8">
            <a:extLst>
              <a:ext uri="{FF2B5EF4-FFF2-40B4-BE49-F238E27FC236}">
                <a16:creationId xmlns:a16="http://schemas.microsoft.com/office/drawing/2014/main" id="{E51CCD2A-1CC2-719C-230E-291E3AD29BEA}"/>
              </a:ext>
            </a:extLst>
          </p:cNvPr>
          <p:cNvSpPr/>
          <p:nvPr/>
        </p:nvSpPr>
        <p:spPr>
          <a:xfrm rot="773328">
            <a:off x="4158053" y="3876"/>
            <a:ext cx="820023" cy="995193"/>
          </a:xfrm>
          <a:custGeom>
            <a:avLst/>
            <a:gdLst/>
            <a:ahLst/>
            <a:cxnLst/>
            <a:rect l="l" t="t" r="r" b="b"/>
            <a:pathLst>
              <a:path w="2151324" h="2016867">
                <a:moveTo>
                  <a:pt x="0" y="0"/>
                </a:moveTo>
                <a:lnTo>
                  <a:pt x="2151324" y="0"/>
                </a:lnTo>
                <a:lnTo>
                  <a:pt x="2151324" y="2016866"/>
                </a:lnTo>
                <a:lnTo>
                  <a:pt x="0" y="20168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ar-SA" dirty="0"/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FBBFA1B6-EEF4-B411-E946-F43978ED3149}"/>
              </a:ext>
            </a:extLst>
          </p:cNvPr>
          <p:cNvSpPr/>
          <p:nvPr/>
        </p:nvSpPr>
        <p:spPr>
          <a:xfrm rot="6970243">
            <a:off x="12346586" y="92539"/>
            <a:ext cx="820023" cy="995193"/>
          </a:xfrm>
          <a:custGeom>
            <a:avLst/>
            <a:gdLst/>
            <a:ahLst/>
            <a:cxnLst/>
            <a:rect l="l" t="t" r="r" b="b"/>
            <a:pathLst>
              <a:path w="2151324" h="2016867">
                <a:moveTo>
                  <a:pt x="0" y="0"/>
                </a:moveTo>
                <a:lnTo>
                  <a:pt x="2151324" y="0"/>
                </a:lnTo>
                <a:lnTo>
                  <a:pt x="2151324" y="2016866"/>
                </a:lnTo>
                <a:lnTo>
                  <a:pt x="0" y="20168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ar-SA" dirty="0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6E0B3606-F000-6BDF-4A34-EEC8F1FB0A7F}"/>
              </a:ext>
            </a:extLst>
          </p:cNvPr>
          <p:cNvSpPr/>
          <p:nvPr/>
        </p:nvSpPr>
        <p:spPr>
          <a:xfrm>
            <a:off x="11891287" y="2991839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0A62C7F2-4D5D-5436-F98C-AE28CD1EA652}"/>
              </a:ext>
            </a:extLst>
          </p:cNvPr>
          <p:cNvSpPr/>
          <p:nvPr/>
        </p:nvSpPr>
        <p:spPr>
          <a:xfrm>
            <a:off x="12118292" y="3368800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لجين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زيد</a:t>
            </a:r>
          </a:p>
        </p:txBody>
      </p:sp>
      <p:pic>
        <p:nvPicPr>
          <p:cNvPr id="40" name="Picture 10">
            <a:extLst>
              <a:ext uri="{FF2B5EF4-FFF2-40B4-BE49-F238E27FC236}">
                <a16:creationId xmlns:a16="http://schemas.microsoft.com/office/drawing/2014/main" id="{0F3F25C2-3AA1-9845-1DE1-01165A6E3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2553750" y="1977697"/>
            <a:ext cx="2140381" cy="770537"/>
          </a:xfrm>
          <a:prstGeom prst="rect">
            <a:avLst/>
          </a:prstGeom>
        </p:spPr>
      </p:pic>
      <p:sp>
        <p:nvSpPr>
          <p:cNvPr id="41" name="Freeform 5">
            <a:extLst>
              <a:ext uri="{FF2B5EF4-FFF2-40B4-BE49-F238E27FC236}">
                <a16:creationId xmlns:a16="http://schemas.microsoft.com/office/drawing/2014/main" id="{5F9CCC67-0B82-8AA5-B22C-B4EC6CAD39F1}"/>
              </a:ext>
            </a:extLst>
          </p:cNvPr>
          <p:cNvSpPr/>
          <p:nvPr/>
        </p:nvSpPr>
        <p:spPr>
          <a:xfrm>
            <a:off x="7104073" y="3006575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19393687-F0A8-3AA4-7D5B-CFBAFF12B47B}"/>
              </a:ext>
            </a:extLst>
          </p:cNvPr>
          <p:cNvSpPr/>
          <p:nvPr/>
        </p:nvSpPr>
        <p:spPr>
          <a:xfrm>
            <a:off x="7341740" y="3217777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روين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بندر</a:t>
            </a:r>
          </a:p>
        </p:txBody>
      </p:sp>
      <p:pic>
        <p:nvPicPr>
          <p:cNvPr id="43" name="Picture 10">
            <a:extLst>
              <a:ext uri="{FF2B5EF4-FFF2-40B4-BE49-F238E27FC236}">
                <a16:creationId xmlns:a16="http://schemas.microsoft.com/office/drawing/2014/main" id="{FAD3F744-F287-C5F5-301A-18254C48D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766536" y="1992433"/>
            <a:ext cx="2140381" cy="770537"/>
          </a:xfrm>
          <a:prstGeom prst="rect">
            <a:avLst/>
          </a:prstGeom>
        </p:spPr>
      </p:pic>
      <p:sp>
        <p:nvSpPr>
          <p:cNvPr id="44" name="Freeform 5">
            <a:extLst>
              <a:ext uri="{FF2B5EF4-FFF2-40B4-BE49-F238E27FC236}">
                <a16:creationId xmlns:a16="http://schemas.microsoft.com/office/drawing/2014/main" id="{F6F5C7D4-4252-CFBE-7049-F67E3E286664}"/>
              </a:ext>
            </a:extLst>
          </p:cNvPr>
          <p:cNvSpPr/>
          <p:nvPr/>
        </p:nvSpPr>
        <p:spPr>
          <a:xfrm>
            <a:off x="2234753" y="3081222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19ECE4F1-662E-07D9-BFFA-1B04A58310F4}"/>
              </a:ext>
            </a:extLst>
          </p:cNvPr>
          <p:cNvSpPr/>
          <p:nvPr/>
        </p:nvSpPr>
        <p:spPr>
          <a:xfrm>
            <a:off x="2472420" y="3292424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ريماس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هزاع</a:t>
            </a:r>
          </a:p>
        </p:txBody>
      </p:sp>
      <p:pic>
        <p:nvPicPr>
          <p:cNvPr id="46" name="Picture 10">
            <a:extLst>
              <a:ext uri="{FF2B5EF4-FFF2-40B4-BE49-F238E27FC236}">
                <a16:creationId xmlns:a16="http://schemas.microsoft.com/office/drawing/2014/main" id="{B5B2CE6F-843D-E060-58ED-4EC14A13CA3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897216" y="2067080"/>
            <a:ext cx="2140381" cy="770537"/>
          </a:xfrm>
          <a:prstGeom prst="rect">
            <a:avLst/>
          </a:prstGeom>
        </p:spPr>
      </p:pic>
      <p:sp>
        <p:nvSpPr>
          <p:cNvPr id="53" name="Freeform 5">
            <a:extLst>
              <a:ext uri="{FF2B5EF4-FFF2-40B4-BE49-F238E27FC236}">
                <a16:creationId xmlns:a16="http://schemas.microsoft.com/office/drawing/2014/main" id="{F177E7E7-72C0-FB86-F57A-124B02C443EF}"/>
              </a:ext>
            </a:extLst>
          </p:cNvPr>
          <p:cNvSpPr/>
          <p:nvPr/>
        </p:nvSpPr>
        <p:spPr>
          <a:xfrm>
            <a:off x="12204213" y="6823603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A286E92D-9912-955E-23DF-28442C2FB4F6}"/>
              </a:ext>
            </a:extLst>
          </p:cNvPr>
          <p:cNvSpPr/>
          <p:nvPr/>
        </p:nvSpPr>
        <p:spPr>
          <a:xfrm>
            <a:off x="12344138" y="7224391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err="1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لارين</a:t>
            </a:r>
            <a:endParaRPr lang="ar-SA" sz="6000" b="1" dirty="0">
              <a:solidFill>
                <a:srgbClr val="11063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يحي</a:t>
            </a:r>
          </a:p>
        </p:txBody>
      </p:sp>
      <p:pic>
        <p:nvPicPr>
          <p:cNvPr id="55" name="Picture 10">
            <a:extLst>
              <a:ext uri="{FF2B5EF4-FFF2-40B4-BE49-F238E27FC236}">
                <a16:creationId xmlns:a16="http://schemas.microsoft.com/office/drawing/2014/main" id="{79332762-6729-F9EE-1449-05D8AB52540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2866676" y="5809461"/>
            <a:ext cx="2140381" cy="770537"/>
          </a:xfrm>
          <a:prstGeom prst="rect">
            <a:avLst/>
          </a:prstGeom>
        </p:spPr>
      </p:pic>
      <p:sp>
        <p:nvSpPr>
          <p:cNvPr id="56" name="Freeform 5">
            <a:extLst>
              <a:ext uri="{FF2B5EF4-FFF2-40B4-BE49-F238E27FC236}">
                <a16:creationId xmlns:a16="http://schemas.microsoft.com/office/drawing/2014/main" id="{86685345-BCFB-6073-3B6D-BA2AF73875C1}"/>
              </a:ext>
            </a:extLst>
          </p:cNvPr>
          <p:cNvSpPr/>
          <p:nvPr/>
        </p:nvSpPr>
        <p:spPr>
          <a:xfrm>
            <a:off x="7630665" y="6869174"/>
            <a:ext cx="3883884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15296D9E-5FF0-C45C-35E8-70E9385E4AF7}"/>
              </a:ext>
            </a:extLst>
          </p:cNvPr>
          <p:cNvSpPr/>
          <p:nvPr/>
        </p:nvSpPr>
        <p:spPr>
          <a:xfrm>
            <a:off x="8022567" y="7080376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حور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عبدالله</a:t>
            </a:r>
          </a:p>
        </p:txBody>
      </p:sp>
      <p:pic>
        <p:nvPicPr>
          <p:cNvPr id="58" name="Picture 10">
            <a:extLst>
              <a:ext uri="{FF2B5EF4-FFF2-40B4-BE49-F238E27FC236}">
                <a16:creationId xmlns:a16="http://schemas.microsoft.com/office/drawing/2014/main" id="{EDFBDE39-7AD5-5C57-1693-382DA33BC68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447363" y="5855032"/>
            <a:ext cx="2140381" cy="770537"/>
          </a:xfrm>
          <a:prstGeom prst="rect">
            <a:avLst/>
          </a:prstGeom>
        </p:spPr>
      </p:pic>
      <p:sp>
        <p:nvSpPr>
          <p:cNvPr id="59" name="Freeform 5">
            <a:extLst>
              <a:ext uri="{FF2B5EF4-FFF2-40B4-BE49-F238E27FC236}">
                <a16:creationId xmlns:a16="http://schemas.microsoft.com/office/drawing/2014/main" id="{FB292D8A-E7DC-E587-8586-12465BD80B31}"/>
              </a:ext>
            </a:extLst>
          </p:cNvPr>
          <p:cNvSpPr/>
          <p:nvPr/>
        </p:nvSpPr>
        <p:spPr>
          <a:xfrm>
            <a:off x="3575864" y="7016858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ED23E50A-BD7E-3BF4-7350-6E57596AAD94}"/>
              </a:ext>
            </a:extLst>
          </p:cNvPr>
          <p:cNvSpPr/>
          <p:nvPr/>
        </p:nvSpPr>
        <p:spPr>
          <a:xfrm>
            <a:off x="3745351" y="7476006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خيريه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حسن</a:t>
            </a:r>
          </a:p>
        </p:txBody>
      </p:sp>
      <p:pic>
        <p:nvPicPr>
          <p:cNvPr id="61" name="Picture 10">
            <a:extLst>
              <a:ext uri="{FF2B5EF4-FFF2-40B4-BE49-F238E27FC236}">
                <a16:creationId xmlns:a16="http://schemas.microsoft.com/office/drawing/2014/main" id="{AF97B714-CEE3-8253-08D5-8656503010C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238327" y="6002716"/>
            <a:ext cx="2140381" cy="770537"/>
          </a:xfrm>
          <a:prstGeom prst="rect">
            <a:avLst/>
          </a:prstGeom>
        </p:spPr>
      </p:pic>
      <p:pic>
        <p:nvPicPr>
          <p:cNvPr id="7" name="Picture 35" descr="Picture 35">
            <a:extLst>
              <a:ext uri="{FF2B5EF4-FFF2-40B4-BE49-F238E27FC236}">
                <a16:creationId xmlns:a16="http://schemas.microsoft.com/office/drawing/2014/main" id="{C7ADD8E9-5482-F4D9-5C74-46572A53CAA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59135" y="39311"/>
            <a:ext cx="1123133" cy="1073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8548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75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2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7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25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37" grpId="0"/>
      <p:bldP spid="23" grpId="0" animBg="1"/>
      <p:bldP spid="24" grpId="0" animBg="1"/>
      <p:bldP spid="32" grpId="0" animBg="1"/>
      <p:bldP spid="33" grpId="0"/>
      <p:bldP spid="41" grpId="0" animBg="1"/>
      <p:bldP spid="42" grpId="0"/>
      <p:bldP spid="44" grpId="0" animBg="1"/>
      <p:bldP spid="45" grpId="0"/>
      <p:bldP spid="53" grpId="0" animBg="1"/>
      <p:bldP spid="54" grpId="0"/>
      <p:bldP spid="56" grpId="0" animBg="1"/>
      <p:bldP spid="57" grpId="0"/>
      <p:bldP spid="59" grpId="0" animBg="1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AutoShape 3"/>
          <p:cNvSpPr/>
          <p:nvPr/>
        </p:nvSpPr>
        <p:spPr>
          <a:xfrm flipV="1">
            <a:off x="3048000" y="787862"/>
            <a:ext cx="12717622" cy="16062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1739928" y="8430119"/>
            <a:ext cx="4309740" cy="8093389"/>
          </a:xfrm>
          <a:custGeom>
            <a:avLst/>
            <a:gdLst/>
            <a:ahLst/>
            <a:cxnLst/>
            <a:rect l="l" t="t" r="r" b="b"/>
            <a:pathLst>
              <a:path w="5604672" h="8093389">
                <a:moveTo>
                  <a:pt x="5604672" y="0"/>
                </a:moveTo>
                <a:lnTo>
                  <a:pt x="0" y="0"/>
                </a:lnTo>
                <a:lnTo>
                  <a:pt x="0" y="8093389"/>
                </a:lnTo>
                <a:lnTo>
                  <a:pt x="5604672" y="8093389"/>
                </a:lnTo>
                <a:lnTo>
                  <a:pt x="5604672" y="0"/>
                </a:lnTo>
                <a:close/>
              </a:path>
            </a:pathLst>
          </a:custGeom>
          <a:blipFill>
            <a:blip r:embed="rId3"/>
            <a:stretch>
              <a:fillRect l="-30046" r="-1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" name="AutoShape 5"/>
          <p:cNvSpPr/>
          <p:nvPr/>
        </p:nvSpPr>
        <p:spPr>
          <a:xfrm flipV="1">
            <a:off x="4030884" y="6424001"/>
            <a:ext cx="10538939" cy="16062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 rot="323790" flipH="1">
            <a:off x="-278874" y="6143529"/>
            <a:ext cx="5604672" cy="8093389"/>
          </a:xfrm>
          <a:custGeom>
            <a:avLst/>
            <a:gdLst/>
            <a:ahLst/>
            <a:cxnLst/>
            <a:rect l="l" t="t" r="r" b="b"/>
            <a:pathLst>
              <a:path w="5604672" h="8093389">
                <a:moveTo>
                  <a:pt x="5604672" y="0"/>
                </a:moveTo>
                <a:lnTo>
                  <a:pt x="0" y="0"/>
                </a:lnTo>
                <a:lnTo>
                  <a:pt x="0" y="8093389"/>
                </a:lnTo>
                <a:lnTo>
                  <a:pt x="5604672" y="8093389"/>
                </a:lnTo>
                <a:lnTo>
                  <a:pt x="560467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 rot="-122162">
            <a:off x="15023399" y="4625689"/>
            <a:ext cx="4177209" cy="6918772"/>
          </a:xfrm>
          <a:custGeom>
            <a:avLst/>
            <a:gdLst/>
            <a:ahLst/>
            <a:cxnLst/>
            <a:rect l="l" t="t" r="r" b="b"/>
            <a:pathLst>
              <a:path w="4177209" h="6918772">
                <a:moveTo>
                  <a:pt x="0" y="0"/>
                </a:moveTo>
                <a:lnTo>
                  <a:pt x="4177208" y="0"/>
                </a:lnTo>
                <a:lnTo>
                  <a:pt x="4177208" y="6918772"/>
                </a:lnTo>
                <a:lnTo>
                  <a:pt x="0" y="69187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9"/>
          <p:cNvSpPr/>
          <p:nvPr/>
        </p:nvSpPr>
        <p:spPr>
          <a:xfrm rot="429716">
            <a:off x="3827242" y="9229848"/>
            <a:ext cx="4165499" cy="6899377"/>
          </a:xfrm>
          <a:custGeom>
            <a:avLst/>
            <a:gdLst/>
            <a:ahLst/>
            <a:cxnLst/>
            <a:rect l="l" t="t" r="r" b="b"/>
            <a:pathLst>
              <a:path w="4165499" h="6899377">
                <a:moveTo>
                  <a:pt x="0" y="0"/>
                </a:moveTo>
                <a:lnTo>
                  <a:pt x="4165499" y="0"/>
                </a:lnTo>
                <a:lnTo>
                  <a:pt x="4165499" y="6899378"/>
                </a:lnTo>
                <a:lnTo>
                  <a:pt x="0" y="68993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Freeform 12"/>
          <p:cNvSpPr/>
          <p:nvPr/>
        </p:nvSpPr>
        <p:spPr>
          <a:xfrm>
            <a:off x="5869964" y="8496527"/>
            <a:ext cx="6509660" cy="7493134"/>
          </a:xfrm>
          <a:custGeom>
            <a:avLst/>
            <a:gdLst/>
            <a:ahLst/>
            <a:cxnLst/>
            <a:rect l="l" t="t" r="r" b="b"/>
            <a:pathLst>
              <a:path w="6509660" h="7493134">
                <a:moveTo>
                  <a:pt x="0" y="0"/>
                </a:moveTo>
                <a:lnTo>
                  <a:pt x="6509660" y="0"/>
                </a:lnTo>
                <a:lnTo>
                  <a:pt x="6509660" y="7493135"/>
                </a:lnTo>
                <a:lnTo>
                  <a:pt x="0" y="74931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533176F-33F9-ABEC-CFA3-350A075A8C58}"/>
              </a:ext>
            </a:extLst>
          </p:cNvPr>
          <p:cNvSpPr/>
          <p:nvPr/>
        </p:nvSpPr>
        <p:spPr>
          <a:xfrm>
            <a:off x="2324787" y="1330013"/>
            <a:ext cx="13741264" cy="4751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فخورة بمنجزات وإبداعات طالباتي الغاليات</a:t>
            </a:r>
          </a:p>
          <a:p>
            <a:pPr algn="ctr"/>
            <a:r>
              <a:rPr lang="ar-SA" sz="66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دمتم متألقات .</a:t>
            </a:r>
            <a:endParaRPr lang="en-US" sz="6600" b="1" dirty="0">
              <a:solidFill>
                <a:srgbClr val="11063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endParaRPr lang="ar-SA" sz="6600" b="1" dirty="0">
              <a:solidFill>
                <a:srgbClr val="11063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r>
              <a:rPr lang="ar-SA" sz="66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معلمتكم الفخورة بكم</a:t>
            </a:r>
          </a:p>
          <a:p>
            <a:pPr algn="ctr"/>
            <a:r>
              <a:rPr lang="ar-SA" sz="66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فاطمه السبيعي</a:t>
            </a: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D47945ED-22B9-EA04-E20C-B5FF518E5D75}"/>
              </a:ext>
            </a:extLst>
          </p:cNvPr>
          <p:cNvSpPr/>
          <p:nvPr/>
        </p:nvSpPr>
        <p:spPr>
          <a:xfrm>
            <a:off x="2743200" y="3744375"/>
            <a:ext cx="2151324" cy="2016867"/>
          </a:xfrm>
          <a:custGeom>
            <a:avLst/>
            <a:gdLst/>
            <a:ahLst/>
            <a:cxnLst/>
            <a:rect l="l" t="t" r="r" b="b"/>
            <a:pathLst>
              <a:path w="2151324" h="2016867">
                <a:moveTo>
                  <a:pt x="0" y="0"/>
                </a:moveTo>
                <a:lnTo>
                  <a:pt x="2151324" y="0"/>
                </a:lnTo>
                <a:lnTo>
                  <a:pt x="2151324" y="2016866"/>
                </a:lnTo>
                <a:lnTo>
                  <a:pt x="0" y="20168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E86841CF-D3C1-FC4C-5412-6AC87DD51D36}"/>
              </a:ext>
            </a:extLst>
          </p:cNvPr>
          <p:cNvSpPr/>
          <p:nvPr/>
        </p:nvSpPr>
        <p:spPr>
          <a:xfrm>
            <a:off x="13790118" y="3792991"/>
            <a:ext cx="2151324" cy="2016867"/>
          </a:xfrm>
          <a:custGeom>
            <a:avLst/>
            <a:gdLst/>
            <a:ahLst/>
            <a:cxnLst/>
            <a:rect l="l" t="t" r="r" b="b"/>
            <a:pathLst>
              <a:path w="2151324" h="2016867">
                <a:moveTo>
                  <a:pt x="0" y="0"/>
                </a:moveTo>
                <a:lnTo>
                  <a:pt x="2151324" y="0"/>
                </a:lnTo>
                <a:lnTo>
                  <a:pt x="2151324" y="2016866"/>
                </a:lnTo>
                <a:lnTo>
                  <a:pt x="0" y="20168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447A343-46F5-303A-AB12-D76EECE767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910" y="9201564"/>
            <a:ext cx="1386042" cy="110862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3224936B-D4BF-F2B6-01F1-67306A975222}"/>
              </a:ext>
            </a:extLst>
          </p:cNvPr>
          <p:cNvSpPr/>
          <p:nvPr/>
        </p:nvSpPr>
        <p:spPr>
          <a:xfrm>
            <a:off x="15113148" y="6955629"/>
            <a:ext cx="1962236" cy="167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35" descr="Picture 35">
            <a:extLst>
              <a:ext uri="{FF2B5EF4-FFF2-40B4-BE49-F238E27FC236}">
                <a16:creationId xmlns:a16="http://schemas.microsoft.com/office/drawing/2014/main" id="{5E71C896-FDDE-92F9-8616-2B500A24EC6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59135" y="39311"/>
            <a:ext cx="1123133" cy="107325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E7E06BF3-C5A9-0628-3F9E-58070250E16E}"/>
              </a:ext>
            </a:extLst>
          </p:cNvPr>
          <p:cNvSpPr/>
          <p:nvPr/>
        </p:nvSpPr>
        <p:spPr>
          <a:xfrm>
            <a:off x="6477000" y="6974390"/>
            <a:ext cx="6565012" cy="1386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الرجاء حفظ الحقوق 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وعدم حذف شعار توقيع المعلمة </a:t>
            </a:r>
            <a:r>
              <a:rPr lang="ar-SA" sz="3200" b="1" dirty="0" err="1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المصصمة</a:t>
            </a:r>
            <a:endParaRPr lang="ar-SA" sz="3200" b="1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431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  <p:bldP spid="13" grpId="0" uiExpand="1" build="p"/>
      <p:bldP spid="15" grpId="0" animBg="1"/>
      <p:bldP spid="16" grpId="0" animBg="1"/>
      <p:bldP spid="14" grpId="0"/>
      <p:bldP spid="1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AutoShape 3"/>
          <p:cNvSpPr/>
          <p:nvPr/>
        </p:nvSpPr>
        <p:spPr>
          <a:xfrm flipV="1">
            <a:off x="2895600" y="1179215"/>
            <a:ext cx="12717622" cy="16062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1739928" y="8430119"/>
            <a:ext cx="4309740" cy="8093389"/>
          </a:xfrm>
          <a:custGeom>
            <a:avLst/>
            <a:gdLst/>
            <a:ahLst/>
            <a:cxnLst/>
            <a:rect l="l" t="t" r="r" b="b"/>
            <a:pathLst>
              <a:path w="5604672" h="8093389">
                <a:moveTo>
                  <a:pt x="5604672" y="0"/>
                </a:moveTo>
                <a:lnTo>
                  <a:pt x="0" y="0"/>
                </a:lnTo>
                <a:lnTo>
                  <a:pt x="0" y="8093389"/>
                </a:lnTo>
                <a:lnTo>
                  <a:pt x="5604672" y="8093389"/>
                </a:lnTo>
                <a:lnTo>
                  <a:pt x="5604672" y="0"/>
                </a:lnTo>
                <a:close/>
              </a:path>
            </a:pathLst>
          </a:custGeom>
          <a:blipFill>
            <a:blip r:embed="rId3"/>
            <a:stretch>
              <a:fillRect l="-30046" r="-1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" name="AutoShape 5"/>
          <p:cNvSpPr/>
          <p:nvPr/>
        </p:nvSpPr>
        <p:spPr>
          <a:xfrm flipV="1">
            <a:off x="2895600" y="4604032"/>
            <a:ext cx="12717622" cy="16062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 rot="-246265" flipH="1">
            <a:off x="-17161" y="5734195"/>
            <a:ext cx="5604672" cy="8093389"/>
          </a:xfrm>
          <a:custGeom>
            <a:avLst/>
            <a:gdLst/>
            <a:ahLst/>
            <a:cxnLst/>
            <a:rect l="l" t="t" r="r" b="b"/>
            <a:pathLst>
              <a:path w="5604672" h="8093389">
                <a:moveTo>
                  <a:pt x="5604672" y="0"/>
                </a:moveTo>
                <a:lnTo>
                  <a:pt x="0" y="0"/>
                </a:lnTo>
                <a:lnTo>
                  <a:pt x="0" y="8093389"/>
                </a:lnTo>
                <a:lnTo>
                  <a:pt x="5604672" y="8093389"/>
                </a:lnTo>
                <a:lnTo>
                  <a:pt x="560467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 rot="-122162">
            <a:off x="15023399" y="4625689"/>
            <a:ext cx="4177209" cy="6918772"/>
          </a:xfrm>
          <a:custGeom>
            <a:avLst/>
            <a:gdLst/>
            <a:ahLst/>
            <a:cxnLst/>
            <a:rect l="l" t="t" r="r" b="b"/>
            <a:pathLst>
              <a:path w="4177209" h="6918772">
                <a:moveTo>
                  <a:pt x="0" y="0"/>
                </a:moveTo>
                <a:lnTo>
                  <a:pt x="4177208" y="0"/>
                </a:lnTo>
                <a:lnTo>
                  <a:pt x="4177208" y="6918772"/>
                </a:lnTo>
                <a:lnTo>
                  <a:pt x="0" y="69187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9"/>
          <p:cNvSpPr/>
          <p:nvPr/>
        </p:nvSpPr>
        <p:spPr>
          <a:xfrm rot="429716">
            <a:off x="3827242" y="9229848"/>
            <a:ext cx="4165499" cy="6899377"/>
          </a:xfrm>
          <a:custGeom>
            <a:avLst/>
            <a:gdLst/>
            <a:ahLst/>
            <a:cxnLst/>
            <a:rect l="l" t="t" r="r" b="b"/>
            <a:pathLst>
              <a:path w="4165499" h="6899377">
                <a:moveTo>
                  <a:pt x="0" y="0"/>
                </a:moveTo>
                <a:lnTo>
                  <a:pt x="4165499" y="0"/>
                </a:lnTo>
                <a:lnTo>
                  <a:pt x="4165499" y="6899378"/>
                </a:lnTo>
                <a:lnTo>
                  <a:pt x="0" y="68993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Freeform 12"/>
          <p:cNvSpPr/>
          <p:nvPr/>
        </p:nvSpPr>
        <p:spPr>
          <a:xfrm>
            <a:off x="5869964" y="8496527"/>
            <a:ext cx="6509660" cy="7493134"/>
          </a:xfrm>
          <a:custGeom>
            <a:avLst/>
            <a:gdLst/>
            <a:ahLst/>
            <a:cxnLst/>
            <a:rect l="l" t="t" r="r" b="b"/>
            <a:pathLst>
              <a:path w="6509660" h="7493134">
                <a:moveTo>
                  <a:pt x="0" y="0"/>
                </a:moveTo>
                <a:lnTo>
                  <a:pt x="6509660" y="0"/>
                </a:lnTo>
                <a:lnTo>
                  <a:pt x="6509660" y="7493135"/>
                </a:lnTo>
                <a:lnTo>
                  <a:pt x="0" y="74931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533176F-33F9-ABEC-CFA3-350A075A8C58}"/>
              </a:ext>
            </a:extLst>
          </p:cNvPr>
          <p:cNvSpPr/>
          <p:nvPr/>
        </p:nvSpPr>
        <p:spPr>
          <a:xfrm>
            <a:off x="2254162" y="1833106"/>
            <a:ext cx="13741264" cy="2512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تكريم ملكات الرياضيات</a:t>
            </a: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D47945ED-22B9-EA04-E20C-B5FF518E5D75}"/>
              </a:ext>
            </a:extLst>
          </p:cNvPr>
          <p:cNvSpPr/>
          <p:nvPr/>
        </p:nvSpPr>
        <p:spPr>
          <a:xfrm>
            <a:off x="1447800" y="1321709"/>
            <a:ext cx="2151324" cy="2016867"/>
          </a:xfrm>
          <a:custGeom>
            <a:avLst/>
            <a:gdLst/>
            <a:ahLst/>
            <a:cxnLst/>
            <a:rect l="l" t="t" r="r" b="b"/>
            <a:pathLst>
              <a:path w="2151324" h="2016867">
                <a:moveTo>
                  <a:pt x="0" y="0"/>
                </a:moveTo>
                <a:lnTo>
                  <a:pt x="2151324" y="0"/>
                </a:lnTo>
                <a:lnTo>
                  <a:pt x="2151324" y="2016866"/>
                </a:lnTo>
                <a:lnTo>
                  <a:pt x="0" y="20168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E86841CF-D3C1-FC4C-5412-6AC87DD51D36}"/>
              </a:ext>
            </a:extLst>
          </p:cNvPr>
          <p:cNvSpPr/>
          <p:nvPr/>
        </p:nvSpPr>
        <p:spPr>
          <a:xfrm>
            <a:off x="14990389" y="2432537"/>
            <a:ext cx="2151324" cy="2016867"/>
          </a:xfrm>
          <a:custGeom>
            <a:avLst/>
            <a:gdLst/>
            <a:ahLst/>
            <a:cxnLst/>
            <a:rect l="l" t="t" r="r" b="b"/>
            <a:pathLst>
              <a:path w="2151324" h="2016867">
                <a:moveTo>
                  <a:pt x="0" y="0"/>
                </a:moveTo>
                <a:lnTo>
                  <a:pt x="2151324" y="0"/>
                </a:lnTo>
                <a:lnTo>
                  <a:pt x="2151324" y="2016866"/>
                </a:lnTo>
                <a:lnTo>
                  <a:pt x="0" y="20168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2C014EA-6D38-63BA-B847-43D59E0EAFF4}"/>
              </a:ext>
            </a:extLst>
          </p:cNvPr>
          <p:cNvSpPr/>
          <p:nvPr/>
        </p:nvSpPr>
        <p:spPr>
          <a:xfrm>
            <a:off x="4955696" y="8206371"/>
            <a:ext cx="4327673" cy="995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bg1">
                    <a:lumMod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38 ملكة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949A046-5CAD-1D00-8B8A-5838B424FE49}"/>
              </a:ext>
            </a:extLst>
          </p:cNvPr>
          <p:cNvSpPr/>
          <p:nvPr/>
        </p:nvSpPr>
        <p:spPr>
          <a:xfrm rot="19714890">
            <a:off x="5267944" y="7569865"/>
            <a:ext cx="1542052" cy="1030420"/>
          </a:xfrm>
          <a:custGeom>
            <a:avLst/>
            <a:gdLst/>
            <a:ahLst/>
            <a:cxnLst/>
            <a:rect l="l" t="t" r="r" b="b"/>
            <a:pathLst>
              <a:path w="4196794" h="2797863">
                <a:moveTo>
                  <a:pt x="0" y="0"/>
                </a:moveTo>
                <a:lnTo>
                  <a:pt x="4196794" y="0"/>
                </a:lnTo>
                <a:lnTo>
                  <a:pt x="4196794" y="2797863"/>
                </a:lnTo>
                <a:lnTo>
                  <a:pt x="0" y="27978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447A343-46F5-303A-AB12-D76EECE767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910" y="9201564"/>
            <a:ext cx="1386042" cy="1108626"/>
          </a:xfrm>
          <a:prstGeom prst="rect">
            <a:avLst/>
          </a:prstGeom>
        </p:spPr>
      </p:pic>
      <p:pic>
        <p:nvPicPr>
          <p:cNvPr id="14" name="Picture 35" descr="Picture 35">
            <a:extLst>
              <a:ext uri="{FF2B5EF4-FFF2-40B4-BE49-F238E27FC236}">
                <a16:creationId xmlns:a16="http://schemas.microsoft.com/office/drawing/2014/main" id="{09E85216-E332-2320-FB5A-B5DB6194309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17162844" y="74605"/>
            <a:ext cx="1123133" cy="1073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06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  <p:bldP spid="13" grpId="0" uiExpand="1" build="p"/>
      <p:bldP spid="15" grpId="0" animBg="1"/>
      <p:bldP spid="16" grpId="0" animBg="1"/>
      <p:bldP spid="8" grpId="0" uiExpand="1" build="p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" name="AutoShape 3"/>
          <p:cNvSpPr/>
          <p:nvPr/>
        </p:nvSpPr>
        <p:spPr>
          <a:xfrm flipV="1">
            <a:off x="2025385" y="1332941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4" name="AutoShape 4"/>
          <p:cNvSpPr/>
          <p:nvPr/>
        </p:nvSpPr>
        <p:spPr>
          <a:xfrm flipV="1">
            <a:off x="3886200" y="9773342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 rot="2699438">
            <a:off x="-2988703" y="6571740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0"/>
                </a:lnTo>
                <a:lnTo>
                  <a:pt x="0" y="74591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 rot="-7125500">
            <a:off x="16004313" y="-3495411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1"/>
                </a:lnTo>
                <a:lnTo>
                  <a:pt x="0" y="74591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9DFF369-C684-21EB-557A-4482DA24981C}"/>
              </a:ext>
            </a:extLst>
          </p:cNvPr>
          <p:cNvSpPr/>
          <p:nvPr/>
        </p:nvSpPr>
        <p:spPr>
          <a:xfrm>
            <a:off x="3505200" y="114300"/>
            <a:ext cx="10015419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تكريم ملكات الرياضيات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53E4C11-0CF5-99FC-34BF-B02244DDB11E}"/>
              </a:ext>
            </a:extLst>
          </p:cNvPr>
          <p:cNvSpPr/>
          <p:nvPr/>
        </p:nvSpPr>
        <p:spPr>
          <a:xfrm rot="19714890">
            <a:off x="4188457" y="-105824"/>
            <a:ext cx="1542052" cy="1030420"/>
          </a:xfrm>
          <a:custGeom>
            <a:avLst/>
            <a:gdLst/>
            <a:ahLst/>
            <a:cxnLst/>
            <a:rect l="l" t="t" r="r" b="b"/>
            <a:pathLst>
              <a:path w="4196794" h="2797863">
                <a:moveTo>
                  <a:pt x="0" y="0"/>
                </a:moveTo>
                <a:lnTo>
                  <a:pt x="4196794" y="0"/>
                </a:lnTo>
                <a:lnTo>
                  <a:pt x="4196794" y="2797863"/>
                </a:lnTo>
                <a:lnTo>
                  <a:pt x="0" y="2797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4E49EDA8-98C9-DDBF-CC5F-B9BC883D7EC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3349242" y="1923842"/>
            <a:ext cx="1686016" cy="1163351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74104D8B-196E-C4F2-39F7-97C413DCCF3F}"/>
              </a:ext>
            </a:extLst>
          </p:cNvPr>
          <p:cNvSpPr/>
          <p:nvPr/>
        </p:nvSpPr>
        <p:spPr>
          <a:xfrm rot="1954328">
            <a:off x="11509897" y="-81349"/>
            <a:ext cx="1542052" cy="1030420"/>
          </a:xfrm>
          <a:custGeom>
            <a:avLst/>
            <a:gdLst/>
            <a:ahLst/>
            <a:cxnLst/>
            <a:rect l="l" t="t" r="r" b="b"/>
            <a:pathLst>
              <a:path w="4196794" h="2797863">
                <a:moveTo>
                  <a:pt x="0" y="0"/>
                </a:moveTo>
                <a:lnTo>
                  <a:pt x="4196794" y="0"/>
                </a:lnTo>
                <a:lnTo>
                  <a:pt x="4196794" y="2797863"/>
                </a:lnTo>
                <a:lnTo>
                  <a:pt x="0" y="2797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1C6DC1A-EA20-3049-B700-A1A33DD99D78}"/>
              </a:ext>
            </a:extLst>
          </p:cNvPr>
          <p:cNvSpPr/>
          <p:nvPr/>
        </p:nvSpPr>
        <p:spPr>
          <a:xfrm>
            <a:off x="12661310" y="3275833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03A70B6-B2ED-9DBA-F709-5F2ABEBC5198}"/>
              </a:ext>
            </a:extLst>
          </p:cNvPr>
          <p:cNvSpPr/>
          <p:nvPr/>
        </p:nvSpPr>
        <p:spPr>
          <a:xfrm>
            <a:off x="12664774" y="3487035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حلا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مبارك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C6DCE7D-08EF-B5AF-61EE-0DC4E816E7B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9481174" y="1923842"/>
            <a:ext cx="1686016" cy="1163351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D7C753BF-0364-E757-524C-D8FF3EBEACA1}"/>
              </a:ext>
            </a:extLst>
          </p:cNvPr>
          <p:cNvSpPr/>
          <p:nvPr/>
        </p:nvSpPr>
        <p:spPr>
          <a:xfrm>
            <a:off x="8793242" y="3275833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5680172-CF67-0B13-8A89-136C1938F19E}"/>
              </a:ext>
            </a:extLst>
          </p:cNvPr>
          <p:cNvSpPr/>
          <p:nvPr/>
        </p:nvSpPr>
        <p:spPr>
          <a:xfrm>
            <a:off x="8796706" y="3487035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رهف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غمدان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CD9C1ADC-D029-2902-673D-2E5EC2FDB8B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486670" y="1923842"/>
            <a:ext cx="1686016" cy="1163351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A9C226-508F-D9AE-A91F-8AD17FD08AEF}"/>
              </a:ext>
            </a:extLst>
          </p:cNvPr>
          <p:cNvSpPr/>
          <p:nvPr/>
        </p:nvSpPr>
        <p:spPr>
          <a:xfrm>
            <a:off x="4798738" y="3275833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A84CE70-7FD6-1EF9-5E05-3D804A6BFD22}"/>
              </a:ext>
            </a:extLst>
          </p:cNvPr>
          <p:cNvSpPr/>
          <p:nvPr/>
        </p:nvSpPr>
        <p:spPr>
          <a:xfrm>
            <a:off x="4802202" y="3487035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ديالا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جمعان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504BD88F-5F5A-2CE3-1BB5-C742990F955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482363" y="1923842"/>
            <a:ext cx="1686016" cy="1163351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00096DD1-C76F-E244-2EBE-3FC050454908}"/>
              </a:ext>
            </a:extLst>
          </p:cNvPr>
          <p:cNvSpPr/>
          <p:nvPr/>
        </p:nvSpPr>
        <p:spPr>
          <a:xfrm>
            <a:off x="794431" y="3275833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2E899F7D-DD9A-7CBC-13A8-C87024F99A53}"/>
              </a:ext>
            </a:extLst>
          </p:cNvPr>
          <p:cNvSpPr/>
          <p:nvPr/>
        </p:nvSpPr>
        <p:spPr>
          <a:xfrm>
            <a:off x="797895" y="3487035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نوران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محمد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673E6FFE-2631-1282-AB3B-9AA8E68502C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1505579" y="5256031"/>
            <a:ext cx="1686016" cy="1163351"/>
          </a:xfrm>
          <a:prstGeom prst="rect">
            <a:avLst/>
          </a:prstGeom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id="{BB219018-0D9B-6ACD-6B05-BAB29FB09499}"/>
              </a:ext>
            </a:extLst>
          </p:cNvPr>
          <p:cNvSpPr/>
          <p:nvPr/>
        </p:nvSpPr>
        <p:spPr>
          <a:xfrm>
            <a:off x="10817647" y="6608022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6FBEB145-5B5C-3C08-2076-6A7F24625C73}"/>
              </a:ext>
            </a:extLst>
          </p:cNvPr>
          <p:cNvSpPr/>
          <p:nvPr/>
        </p:nvSpPr>
        <p:spPr>
          <a:xfrm>
            <a:off x="10821111" y="6819224"/>
            <a:ext cx="3126332" cy="1939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تالا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زيد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1D2260AA-9AC6-74A9-0D53-E4AEFBFEA3B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417972" y="5316604"/>
            <a:ext cx="1686016" cy="1163351"/>
          </a:xfrm>
          <a:prstGeom prst="rect">
            <a:avLst/>
          </a:prstGeom>
        </p:spPr>
      </p:pic>
      <p:sp>
        <p:nvSpPr>
          <p:cNvPr id="29" name="Freeform 5">
            <a:extLst>
              <a:ext uri="{FF2B5EF4-FFF2-40B4-BE49-F238E27FC236}">
                <a16:creationId xmlns:a16="http://schemas.microsoft.com/office/drawing/2014/main" id="{B9426868-C8C3-411C-B238-1568B101ECBC}"/>
              </a:ext>
            </a:extLst>
          </p:cNvPr>
          <p:cNvSpPr/>
          <p:nvPr/>
        </p:nvSpPr>
        <p:spPr>
          <a:xfrm>
            <a:off x="6730040" y="6668595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BA9FC0DA-D602-5FF1-2535-E986862739BE}"/>
              </a:ext>
            </a:extLst>
          </p:cNvPr>
          <p:cNvSpPr/>
          <p:nvPr/>
        </p:nvSpPr>
        <p:spPr>
          <a:xfrm>
            <a:off x="6733504" y="6879797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err="1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ريناد</a:t>
            </a:r>
            <a:endParaRPr lang="ar-SA" sz="6000" b="1" dirty="0">
              <a:solidFill>
                <a:srgbClr val="11063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محمد</a:t>
            </a: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584D573C-00A2-74B8-E560-E34E7DE96CF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564568" y="5256031"/>
            <a:ext cx="1686016" cy="1163351"/>
          </a:xfrm>
          <a:prstGeom prst="rect">
            <a:avLst/>
          </a:prstGeom>
        </p:spPr>
      </p:pic>
      <p:sp>
        <p:nvSpPr>
          <p:cNvPr id="35" name="Freeform 5">
            <a:extLst>
              <a:ext uri="{FF2B5EF4-FFF2-40B4-BE49-F238E27FC236}">
                <a16:creationId xmlns:a16="http://schemas.microsoft.com/office/drawing/2014/main" id="{EBF2BA5D-431F-2FED-BDE9-E9902AEA7F61}"/>
              </a:ext>
            </a:extLst>
          </p:cNvPr>
          <p:cNvSpPr/>
          <p:nvPr/>
        </p:nvSpPr>
        <p:spPr>
          <a:xfrm>
            <a:off x="2876636" y="6608022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49C004E7-D409-FBEE-4889-930389171856}"/>
              </a:ext>
            </a:extLst>
          </p:cNvPr>
          <p:cNvSpPr/>
          <p:nvPr/>
        </p:nvSpPr>
        <p:spPr>
          <a:xfrm>
            <a:off x="2880100" y="6819224"/>
            <a:ext cx="3126332" cy="1939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err="1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ميلاف</a:t>
            </a:r>
            <a:endParaRPr lang="ar-SA" sz="6000" b="1" dirty="0">
              <a:solidFill>
                <a:srgbClr val="11063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مبارك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1C75433B-ACB5-9E95-B917-82EF2705AE3B}"/>
              </a:ext>
            </a:extLst>
          </p:cNvPr>
          <p:cNvSpPr/>
          <p:nvPr/>
        </p:nvSpPr>
        <p:spPr>
          <a:xfrm>
            <a:off x="15411364" y="7088688"/>
            <a:ext cx="1962236" cy="167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7F793A03-89BA-B68C-CD90-101EA1ADA8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764" y="8356200"/>
            <a:ext cx="1962236" cy="1816500"/>
          </a:xfrm>
          <a:prstGeom prst="rect">
            <a:avLst/>
          </a:prstGeom>
        </p:spPr>
      </p:pic>
      <p:pic>
        <p:nvPicPr>
          <p:cNvPr id="22" name="Picture 35" descr="Picture 35">
            <a:extLst>
              <a:ext uri="{FF2B5EF4-FFF2-40B4-BE49-F238E27FC236}">
                <a16:creationId xmlns:a16="http://schemas.microsoft.com/office/drawing/2014/main" id="{FEAD35DD-47D6-69F9-FC6A-8BDE59AEB72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59135" y="39311"/>
            <a:ext cx="1123133" cy="1073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7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25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7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25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75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2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10" grpId="0" animBg="1"/>
      <p:bldP spid="12" grpId="0" animBg="1"/>
      <p:bldP spid="13" grpId="0" animBg="1"/>
      <p:bldP spid="14" grpId="0"/>
      <p:bldP spid="8" grpId="0" animBg="1"/>
      <p:bldP spid="15" grpId="0"/>
      <p:bldP spid="17" grpId="0" animBg="1"/>
      <p:bldP spid="18" grpId="0"/>
      <p:bldP spid="20" grpId="0" animBg="1"/>
      <p:bldP spid="21" grpId="0"/>
      <p:bldP spid="26" grpId="0" animBg="1"/>
      <p:bldP spid="27" grpId="0"/>
      <p:bldP spid="29" grpId="0" animBg="1"/>
      <p:bldP spid="30" grpId="0"/>
      <p:bldP spid="35" grpId="0" animBg="1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" name="AutoShape 3"/>
          <p:cNvSpPr/>
          <p:nvPr/>
        </p:nvSpPr>
        <p:spPr>
          <a:xfrm flipV="1">
            <a:off x="2025385" y="1332941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4" name="AutoShape 4"/>
          <p:cNvSpPr/>
          <p:nvPr/>
        </p:nvSpPr>
        <p:spPr>
          <a:xfrm flipV="1">
            <a:off x="3886200" y="9773342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 rot="2699438">
            <a:off x="-2988703" y="6571740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0"/>
                </a:lnTo>
                <a:lnTo>
                  <a:pt x="0" y="74591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 rot="-7125500">
            <a:off x="16004313" y="-3495411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1"/>
                </a:lnTo>
                <a:lnTo>
                  <a:pt x="0" y="74591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9DFF369-C684-21EB-557A-4482DA24981C}"/>
              </a:ext>
            </a:extLst>
          </p:cNvPr>
          <p:cNvSpPr/>
          <p:nvPr/>
        </p:nvSpPr>
        <p:spPr>
          <a:xfrm>
            <a:off x="3505200" y="114300"/>
            <a:ext cx="10015419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تكريم ملكات الرياضيات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53E4C11-0CF5-99FC-34BF-B02244DDB11E}"/>
              </a:ext>
            </a:extLst>
          </p:cNvPr>
          <p:cNvSpPr/>
          <p:nvPr/>
        </p:nvSpPr>
        <p:spPr>
          <a:xfrm rot="19714890">
            <a:off x="4188457" y="-105824"/>
            <a:ext cx="1542052" cy="1030420"/>
          </a:xfrm>
          <a:custGeom>
            <a:avLst/>
            <a:gdLst/>
            <a:ahLst/>
            <a:cxnLst/>
            <a:rect l="l" t="t" r="r" b="b"/>
            <a:pathLst>
              <a:path w="4196794" h="2797863">
                <a:moveTo>
                  <a:pt x="0" y="0"/>
                </a:moveTo>
                <a:lnTo>
                  <a:pt x="4196794" y="0"/>
                </a:lnTo>
                <a:lnTo>
                  <a:pt x="4196794" y="2797863"/>
                </a:lnTo>
                <a:lnTo>
                  <a:pt x="0" y="2797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4E49EDA8-98C9-DDBF-CC5F-B9BC883D7EC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3349242" y="1923842"/>
            <a:ext cx="1686016" cy="1163351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74104D8B-196E-C4F2-39F7-97C413DCCF3F}"/>
              </a:ext>
            </a:extLst>
          </p:cNvPr>
          <p:cNvSpPr/>
          <p:nvPr/>
        </p:nvSpPr>
        <p:spPr>
          <a:xfrm rot="1954328">
            <a:off x="11509897" y="-81349"/>
            <a:ext cx="1542052" cy="1030420"/>
          </a:xfrm>
          <a:custGeom>
            <a:avLst/>
            <a:gdLst/>
            <a:ahLst/>
            <a:cxnLst/>
            <a:rect l="l" t="t" r="r" b="b"/>
            <a:pathLst>
              <a:path w="4196794" h="2797863">
                <a:moveTo>
                  <a:pt x="0" y="0"/>
                </a:moveTo>
                <a:lnTo>
                  <a:pt x="4196794" y="0"/>
                </a:lnTo>
                <a:lnTo>
                  <a:pt x="4196794" y="2797863"/>
                </a:lnTo>
                <a:lnTo>
                  <a:pt x="0" y="2797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1C6DC1A-EA20-3049-B700-A1A33DD99D78}"/>
              </a:ext>
            </a:extLst>
          </p:cNvPr>
          <p:cNvSpPr/>
          <p:nvPr/>
        </p:nvSpPr>
        <p:spPr>
          <a:xfrm>
            <a:off x="12661310" y="3275833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03A70B6-B2ED-9DBA-F709-5F2ABEBC5198}"/>
              </a:ext>
            </a:extLst>
          </p:cNvPr>
          <p:cNvSpPr/>
          <p:nvPr/>
        </p:nvSpPr>
        <p:spPr>
          <a:xfrm>
            <a:off x="12664774" y="3487034"/>
            <a:ext cx="3126332" cy="1829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err="1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ريوف</a:t>
            </a:r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تركي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C6DCE7D-08EF-B5AF-61EE-0DC4E816E7B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9481174" y="1923842"/>
            <a:ext cx="1686016" cy="1163351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D7C753BF-0364-E757-524C-D8FF3EBEACA1}"/>
              </a:ext>
            </a:extLst>
          </p:cNvPr>
          <p:cNvSpPr/>
          <p:nvPr/>
        </p:nvSpPr>
        <p:spPr>
          <a:xfrm>
            <a:off x="8793242" y="3275833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5680172-CF67-0B13-8A89-136C1938F19E}"/>
              </a:ext>
            </a:extLst>
          </p:cNvPr>
          <p:cNvSpPr/>
          <p:nvPr/>
        </p:nvSpPr>
        <p:spPr>
          <a:xfrm>
            <a:off x="8796706" y="3487035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أديم ابراهيم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CD9C1ADC-D029-2902-673D-2E5EC2FDB8B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486670" y="1923842"/>
            <a:ext cx="1686016" cy="1163351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A9C226-508F-D9AE-A91F-8AD17FD08AEF}"/>
              </a:ext>
            </a:extLst>
          </p:cNvPr>
          <p:cNvSpPr/>
          <p:nvPr/>
        </p:nvSpPr>
        <p:spPr>
          <a:xfrm>
            <a:off x="4798738" y="3275833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A84CE70-7FD6-1EF9-5E05-3D804A6BFD22}"/>
              </a:ext>
            </a:extLst>
          </p:cNvPr>
          <p:cNvSpPr/>
          <p:nvPr/>
        </p:nvSpPr>
        <p:spPr>
          <a:xfrm>
            <a:off x="4802202" y="3487035"/>
            <a:ext cx="3126332" cy="1975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نهال جمعان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504BD88F-5F5A-2CE3-1BB5-C742990F955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482363" y="1923842"/>
            <a:ext cx="1686016" cy="1163351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00096DD1-C76F-E244-2EBE-3FC050454908}"/>
              </a:ext>
            </a:extLst>
          </p:cNvPr>
          <p:cNvSpPr/>
          <p:nvPr/>
        </p:nvSpPr>
        <p:spPr>
          <a:xfrm>
            <a:off x="794431" y="3275833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2E899F7D-DD9A-7CBC-13A8-C87024F99A53}"/>
              </a:ext>
            </a:extLst>
          </p:cNvPr>
          <p:cNvSpPr/>
          <p:nvPr/>
        </p:nvSpPr>
        <p:spPr>
          <a:xfrm>
            <a:off x="797895" y="3487035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حصه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محمد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673E6FFE-2631-1282-AB3B-9AA8E68502C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1505579" y="5256031"/>
            <a:ext cx="1686016" cy="1163351"/>
          </a:xfrm>
          <a:prstGeom prst="rect">
            <a:avLst/>
          </a:prstGeom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id="{BB219018-0D9B-6ACD-6B05-BAB29FB09499}"/>
              </a:ext>
            </a:extLst>
          </p:cNvPr>
          <p:cNvSpPr/>
          <p:nvPr/>
        </p:nvSpPr>
        <p:spPr>
          <a:xfrm>
            <a:off x="10817647" y="6608022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6FBEB145-5B5C-3C08-2076-6A7F24625C73}"/>
              </a:ext>
            </a:extLst>
          </p:cNvPr>
          <p:cNvSpPr/>
          <p:nvPr/>
        </p:nvSpPr>
        <p:spPr>
          <a:xfrm>
            <a:off x="10821111" y="6819224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جنى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عبدالله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1D2260AA-9AC6-74A9-0D53-E4AEFBFEA3B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417972" y="5316604"/>
            <a:ext cx="1686016" cy="1163351"/>
          </a:xfrm>
          <a:prstGeom prst="rect">
            <a:avLst/>
          </a:prstGeom>
        </p:spPr>
      </p:pic>
      <p:sp>
        <p:nvSpPr>
          <p:cNvPr id="29" name="Freeform 5">
            <a:extLst>
              <a:ext uri="{FF2B5EF4-FFF2-40B4-BE49-F238E27FC236}">
                <a16:creationId xmlns:a16="http://schemas.microsoft.com/office/drawing/2014/main" id="{B9426868-C8C3-411C-B238-1568B101ECBC}"/>
              </a:ext>
            </a:extLst>
          </p:cNvPr>
          <p:cNvSpPr/>
          <p:nvPr/>
        </p:nvSpPr>
        <p:spPr>
          <a:xfrm>
            <a:off x="6730040" y="6668595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BA9FC0DA-D602-5FF1-2535-E986862739BE}"/>
              </a:ext>
            </a:extLst>
          </p:cNvPr>
          <p:cNvSpPr/>
          <p:nvPr/>
        </p:nvSpPr>
        <p:spPr>
          <a:xfrm>
            <a:off x="6733504" y="6879797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حنين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الحسن</a:t>
            </a: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584D573C-00A2-74B8-E560-E34E7DE96CF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564568" y="5256031"/>
            <a:ext cx="1686016" cy="1163351"/>
          </a:xfrm>
          <a:prstGeom prst="rect">
            <a:avLst/>
          </a:prstGeom>
        </p:spPr>
      </p:pic>
      <p:sp>
        <p:nvSpPr>
          <p:cNvPr id="35" name="Freeform 5">
            <a:extLst>
              <a:ext uri="{FF2B5EF4-FFF2-40B4-BE49-F238E27FC236}">
                <a16:creationId xmlns:a16="http://schemas.microsoft.com/office/drawing/2014/main" id="{EBF2BA5D-431F-2FED-BDE9-E9902AEA7F61}"/>
              </a:ext>
            </a:extLst>
          </p:cNvPr>
          <p:cNvSpPr/>
          <p:nvPr/>
        </p:nvSpPr>
        <p:spPr>
          <a:xfrm>
            <a:off x="2666999" y="6608022"/>
            <a:ext cx="3660007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49C004E7-D409-FBEE-4889-930389171856}"/>
              </a:ext>
            </a:extLst>
          </p:cNvPr>
          <p:cNvSpPr/>
          <p:nvPr/>
        </p:nvSpPr>
        <p:spPr>
          <a:xfrm>
            <a:off x="2880100" y="6819224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بيسان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عبدالرحمن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1C75433B-ACB5-9E95-B917-82EF2705AE3B}"/>
              </a:ext>
            </a:extLst>
          </p:cNvPr>
          <p:cNvSpPr/>
          <p:nvPr/>
        </p:nvSpPr>
        <p:spPr>
          <a:xfrm>
            <a:off x="15411364" y="7088688"/>
            <a:ext cx="1962236" cy="167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7F793A03-89BA-B68C-CD90-101EA1ADA8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764" y="8356200"/>
            <a:ext cx="1962236" cy="1816500"/>
          </a:xfrm>
          <a:prstGeom prst="rect">
            <a:avLst/>
          </a:prstGeom>
        </p:spPr>
      </p:pic>
      <p:pic>
        <p:nvPicPr>
          <p:cNvPr id="22" name="Picture 35" descr="Picture 35">
            <a:extLst>
              <a:ext uri="{FF2B5EF4-FFF2-40B4-BE49-F238E27FC236}">
                <a16:creationId xmlns:a16="http://schemas.microsoft.com/office/drawing/2014/main" id="{F8FCE2B1-DD7A-B17A-D779-10C64FB5AE9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59135" y="39311"/>
            <a:ext cx="1123133" cy="1073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169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7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25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7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25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75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2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10" grpId="0" animBg="1"/>
      <p:bldP spid="12" grpId="0" animBg="1"/>
      <p:bldP spid="13" grpId="0" animBg="1"/>
      <p:bldP spid="14" grpId="0"/>
      <p:bldP spid="8" grpId="0" animBg="1"/>
      <p:bldP spid="15" grpId="0"/>
      <p:bldP spid="17" grpId="0" animBg="1"/>
      <p:bldP spid="18" grpId="0"/>
      <p:bldP spid="20" grpId="0" animBg="1"/>
      <p:bldP spid="21" grpId="0"/>
      <p:bldP spid="26" grpId="0" animBg="1"/>
      <p:bldP spid="27" grpId="0"/>
      <p:bldP spid="29" grpId="0" animBg="1"/>
      <p:bldP spid="30" grpId="0"/>
      <p:bldP spid="35" grpId="0" animBg="1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" name="AutoShape 3"/>
          <p:cNvSpPr/>
          <p:nvPr/>
        </p:nvSpPr>
        <p:spPr>
          <a:xfrm flipV="1">
            <a:off x="2025385" y="1332941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4" name="AutoShape 4"/>
          <p:cNvSpPr/>
          <p:nvPr/>
        </p:nvSpPr>
        <p:spPr>
          <a:xfrm flipV="1">
            <a:off x="3886200" y="9773342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 rot="2699438">
            <a:off x="-2988703" y="6571740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0"/>
                </a:lnTo>
                <a:lnTo>
                  <a:pt x="0" y="74591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 rot="-7125500">
            <a:off x="16004313" y="-3495411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1"/>
                </a:lnTo>
                <a:lnTo>
                  <a:pt x="0" y="74591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9DFF369-C684-21EB-557A-4482DA24981C}"/>
              </a:ext>
            </a:extLst>
          </p:cNvPr>
          <p:cNvSpPr/>
          <p:nvPr/>
        </p:nvSpPr>
        <p:spPr>
          <a:xfrm>
            <a:off x="3505200" y="114300"/>
            <a:ext cx="10015419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تكريم ملكات الرياضيات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53E4C11-0CF5-99FC-34BF-B02244DDB11E}"/>
              </a:ext>
            </a:extLst>
          </p:cNvPr>
          <p:cNvSpPr/>
          <p:nvPr/>
        </p:nvSpPr>
        <p:spPr>
          <a:xfrm rot="19714890">
            <a:off x="4188457" y="-105824"/>
            <a:ext cx="1542052" cy="1030420"/>
          </a:xfrm>
          <a:custGeom>
            <a:avLst/>
            <a:gdLst/>
            <a:ahLst/>
            <a:cxnLst/>
            <a:rect l="l" t="t" r="r" b="b"/>
            <a:pathLst>
              <a:path w="4196794" h="2797863">
                <a:moveTo>
                  <a:pt x="0" y="0"/>
                </a:moveTo>
                <a:lnTo>
                  <a:pt x="4196794" y="0"/>
                </a:lnTo>
                <a:lnTo>
                  <a:pt x="4196794" y="2797863"/>
                </a:lnTo>
                <a:lnTo>
                  <a:pt x="0" y="2797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4E49EDA8-98C9-DDBF-CC5F-B9BC883D7EC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3349242" y="1923842"/>
            <a:ext cx="1686016" cy="1163351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74104D8B-196E-C4F2-39F7-97C413DCCF3F}"/>
              </a:ext>
            </a:extLst>
          </p:cNvPr>
          <p:cNvSpPr/>
          <p:nvPr/>
        </p:nvSpPr>
        <p:spPr>
          <a:xfrm rot="1954328">
            <a:off x="11509897" y="-81349"/>
            <a:ext cx="1542052" cy="1030420"/>
          </a:xfrm>
          <a:custGeom>
            <a:avLst/>
            <a:gdLst/>
            <a:ahLst/>
            <a:cxnLst/>
            <a:rect l="l" t="t" r="r" b="b"/>
            <a:pathLst>
              <a:path w="4196794" h="2797863">
                <a:moveTo>
                  <a:pt x="0" y="0"/>
                </a:moveTo>
                <a:lnTo>
                  <a:pt x="4196794" y="0"/>
                </a:lnTo>
                <a:lnTo>
                  <a:pt x="4196794" y="2797863"/>
                </a:lnTo>
                <a:lnTo>
                  <a:pt x="0" y="2797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1C6DC1A-EA20-3049-B700-A1A33DD99D78}"/>
              </a:ext>
            </a:extLst>
          </p:cNvPr>
          <p:cNvSpPr/>
          <p:nvPr/>
        </p:nvSpPr>
        <p:spPr>
          <a:xfrm>
            <a:off x="12661310" y="3275833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03A70B6-B2ED-9DBA-F709-5F2ABEBC5198}"/>
              </a:ext>
            </a:extLst>
          </p:cNvPr>
          <p:cNvSpPr/>
          <p:nvPr/>
        </p:nvSpPr>
        <p:spPr>
          <a:xfrm>
            <a:off x="12664774" y="3487035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جنى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سلطان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C6DCE7D-08EF-B5AF-61EE-0DC4E816E7B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9481174" y="1923842"/>
            <a:ext cx="1686016" cy="1163351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D7C753BF-0364-E757-524C-D8FF3EBEACA1}"/>
              </a:ext>
            </a:extLst>
          </p:cNvPr>
          <p:cNvSpPr/>
          <p:nvPr/>
        </p:nvSpPr>
        <p:spPr>
          <a:xfrm>
            <a:off x="8793242" y="3275833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5680172-CF67-0B13-8A89-136C1938F19E}"/>
              </a:ext>
            </a:extLst>
          </p:cNvPr>
          <p:cNvSpPr/>
          <p:nvPr/>
        </p:nvSpPr>
        <p:spPr>
          <a:xfrm>
            <a:off x="8796706" y="3487035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رؤى عبدالله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CD9C1ADC-D029-2902-673D-2E5EC2FDB8B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486670" y="1923842"/>
            <a:ext cx="1686016" cy="1163351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A9C226-508F-D9AE-A91F-8AD17FD08AEF}"/>
              </a:ext>
            </a:extLst>
          </p:cNvPr>
          <p:cNvSpPr/>
          <p:nvPr/>
        </p:nvSpPr>
        <p:spPr>
          <a:xfrm>
            <a:off x="4798738" y="3275833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A84CE70-7FD6-1EF9-5E05-3D804A6BFD22}"/>
              </a:ext>
            </a:extLst>
          </p:cNvPr>
          <p:cNvSpPr/>
          <p:nvPr/>
        </p:nvSpPr>
        <p:spPr>
          <a:xfrm>
            <a:off x="4802202" y="3487035"/>
            <a:ext cx="3126332" cy="20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العنود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فهد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504BD88F-5F5A-2CE3-1BB5-C742990F955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482363" y="1923842"/>
            <a:ext cx="1686016" cy="1163351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00096DD1-C76F-E244-2EBE-3FC050454908}"/>
              </a:ext>
            </a:extLst>
          </p:cNvPr>
          <p:cNvSpPr/>
          <p:nvPr/>
        </p:nvSpPr>
        <p:spPr>
          <a:xfrm>
            <a:off x="794431" y="3275833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2E899F7D-DD9A-7CBC-13A8-C87024F99A53}"/>
              </a:ext>
            </a:extLst>
          </p:cNvPr>
          <p:cNvSpPr/>
          <p:nvPr/>
        </p:nvSpPr>
        <p:spPr>
          <a:xfrm>
            <a:off x="797895" y="3487034"/>
            <a:ext cx="3126332" cy="197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شوق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علي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673E6FFE-2631-1282-AB3B-9AA8E68502C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1505579" y="5256031"/>
            <a:ext cx="1686016" cy="1163351"/>
          </a:xfrm>
          <a:prstGeom prst="rect">
            <a:avLst/>
          </a:prstGeom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id="{BB219018-0D9B-6ACD-6B05-BAB29FB09499}"/>
              </a:ext>
            </a:extLst>
          </p:cNvPr>
          <p:cNvSpPr/>
          <p:nvPr/>
        </p:nvSpPr>
        <p:spPr>
          <a:xfrm>
            <a:off x="10817647" y="6608022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6FBEB145-5B5C-3C08-2076-6A7F24625C73}"/>
              </a:ext>
            </a:extLst>
          </p:cNvPr>
          <p:cNvSpPr/>
          <p:nvPr/>
        </p:nvSpPr>
        <p:spPr>
          <a:xfrm>
            <a:off x="10821111" y="6819224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عواطف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معيض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1D2260AA-9AC6-74A9-0D53-E4AEFBFEA3B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417972" y="5316604"/>
            <a:ext cx="1686016" cy="1163351"/>
          </a:xfrm>
          <a:prstGeom prst="rect">
            <a:avLst/>
          </a:prstGeom>
        </p:spPr>
      </p:pic>
      <p:sp>
        <p:nvSpPr>
          <p:cNvPr id="29" name="Freeform 5">
            <a:extLst>
              <a:ext uri="{FF2B5EF4-FFF2-40B4-BE49-F238E27FC236}">
                <a16:creationId xmlns:a16="http://schemas.microsoft.com/office/drawing/2014/main" id="{B9426868-C8C3-411C-B238-1568B101ECBC}"/>
              </a:ext>
            </a:extLst>
          </p:cNvPr>
          <p:cNvSpPr/>
          <p:nvPr/>
        </p:nvSpPr>
        <p:spPr>
          <a:xfrm>
            <a:off x="6730040" y="6668595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BA9FC0DA-D602-5FF1-2535-E986862739BE}"/>
              </a:ext>
            </a:extLst>
          </p:cNvPr>
          <p:cNvSpPr/>
          <p:nvPr/>
        </p:nvSpPr>
        <p:spPr>
          <a:xfrm>
            <a:off x="6733504" y="6879796"/>
            <a:ext cx="3126332" cy="1879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افنان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محمد</a:t>
            </a: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584D573C-00A2-74B8-E560-E34E7DE96CF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564568" y="5256031"/>
            <a:ext cx="1686016" cy="1163351"/>
          </a:xfrm>
          <a:prstGeom prst="rect">
            <a:avLst/>
          </a:prstGeom>
        </p:spPr>
      </p:pic>
      <p:sp>
        <p:nvSpPr>
          <p:cNvPr id="35" name="Freeform 5">
            <a:extLst>
              <a:ext uri="{FF2B5EF4-FFF2-40B4-BE49-F238E27FC236}">
                <a16:creationId xmlns:a16="http://schemas.microsoft.com/office/drawing/2014/main" id="{EBF2BA5D-431F-2FED-BDE9-E9902AEA7F61}"/>
              </a:ext>
            </a:extLst>
          </p:cNvPr>
          <p:cNvSpPr/>
          <p:nvPr/>
        </p:nvSpPr>
        <p:spPr>
          <a:xfrm>
            <a:off x="2876636" y="6608022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49C004E7-D409-FBEE-4889-930389171856}"/>
              </a:ext>
            </a:extLst>
          </p:cNvPr>
          <p:cNvSpPr/>
          <p:nvPr/>
        </p:nvSpPr>
        <p:spPr>
          <a:xfrm>
            <a:off x="2880100" y="6819224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بشاير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هشام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1C75433B-ACB5-9E95-B917-82EF2705AE3B}"/>
              </a:ext>
            </a:extLst>
          </p:cNvPr>
          <p:cNvSpPr/>
          <p:nvPr/>
        </p:nvSpPr>
        <p:spPr>
          <a:xfrm>
            <a:off x="15411364" y="7088688"/>
            <a:ext cx="1962236" cy="167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7F793A03-89BA-B68C-CD90-101EA1ADA8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764" y="8356200"/>
            <a:ext cx="1962236" cy="1816500"/>
          </a:xfrm>
          <a:prstGeom prst="rect">
            <a:avLst/>
          </a:prstGeom>
        </p:spPr>
      </p:pic>
      <p:pic>
        <p:nvPicPr>
          <p:cNvPr id="22" name="Picture 35" descr="Picture 35">
            <a:extLst>
              <a:ext uri="{FF2B5EF4-FFF2-40B4-BE49-F238E27FC236}">
                <a16:creationId xmlns:a16="http://schemas.microsoft.com/office/drawing/2014/main" id="{DAA78E31-8A8F-A709-1CEB-AB3FF350051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59135" y="39311"/>
            <a:ext cx="1123133" cy="1073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990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7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25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7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25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75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2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10" grpId="0" animBg="1"/>
      <p:bldP spid="12" grpId="0" animBg="1"/>
      <p:bldP spid="13" grpId="0" animBg="1"/>
      <p:bldP spid="14" grpId="0"/>
      <p:bldP spid="8" grpId="0" animBg="1"/>
      <p:bldP spid="15" grpId="0"/>
      <p:bldP spid="17" grpId="0" animBg="1"/>
      <p:bldP spid="18" grpId="0"/>
      <p:bldP spid="20" grpId="0" animBg="1"/>
      <p:bldP spid="21" grpId="0"/>
      <p:bldP spid="26" grpId="0" animBg="1"/>
      <p:bldP spid="27" grpId="0"/>
      <p:bldP spid="29" grpId="0" animBg="1"/>
      <p:bldP spid="30" grpId="0"/>
      <p:bldP spid="35" grpId="0" animBg="1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8976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" name="AutoShape 3"/>
          <p:cNvSpPr/>
          <p:nvPr/>
        </p:nvSpPr>
        <p:spPr>
          <a:xfrm flipV="1">
            <a:off x="2025385" y="1332941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4" name="AutoShape 4"/>
          <p:cNvSpPr/>
          <p:nvPr/>
        </p:nvSpPr>
        <p:spPr>
          <a:xfrm flipV="1">
            <a:off x="3886200" y="9773342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 rot="2699438">
            <a:off x="-2988703" y="6571740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0"/>
                </a:lnTo>
                <a:lnTo>
                  <a:pt x="0" y="74591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 rot="-7125500">
            <a:off x="16004313" y="-3495411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1"/>
                </a:lnTo>
                <a:lnTo>
                  <a:pt x="0" y="74591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9DFF369-C684-21EB-557A-4482DA24981C}"/>
              </a:ext>
            </a:extLst>
          </p:cNvPr>
          <p:cNvSpPr/>
          <p:nvPr/>
        </p:nvSpPr>
        <p:spPr>
          <a:xfrm>
            <a:off x="3505200" y="114300"/>
            <a:ext cx="10015419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تكريم ملكات الرياضيات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53E4C11-0CF5-99FC-34BF-B02244DDB11E}"/>
              </a:ext>
            </a:extLst>
          </p:cNvPr>
          <p:cNvSpPr/>
          <p:nvPr/>
        </p:nvSpPr>
        <p:spPr>
          <a:xfrm rot="19714890">
            <a:off x="4188457" y="-105824"/>
            <a:ext cx="1542052" cy="1030420"/>
          </a:xfrm>
          <a:custGeom>
            <a:avLst/>
            <a:gdLst/>
            <a:ahLst/>
            <a:cxnLst/>
            <a:rect l="l" t="t" r="r" b="b"/>
            <a:pathLst>
              <a:path w="4196794" h="2797863">
                <a:moveTo>
                  <a:pt x="0" y="0"/>
                </a:moveTo>
                <a:lnTo>
                  <a:pt x="4196794" y="0"/>
                </a:lnTo>
                <a:lnTo>
                  <a:pt x="4196794" y="2797863"/>
                </a:lnTo>
                <a:lnTo>
                  <a:pt x="0" y="2797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4E49EDA8-98C9-DDBF-CC5F-B9BC883D7EC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3349242" y="1923842"/>
            <a:ext cx="1686016" cy="1163351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74104D8B-196E-C4F2-39F7-97C413DCCF3F}"/>
              </a:ext>
            </a:extLst>
          </p:cNvPr>
          <p:cNvSpPr/>
          <p:nvPr/>
        </p:nvSpPr>
        <p:spPr>
          <a:xfrm rot="1954328">
            <a:off x="11509897" y="-81349"/>
            <a:ext cx="1542052" cy="1030420"/>
          </a:xfrm>
          <a:custGeom>
            <a:avLst/>
            <a:gdLst/>
            <a:ahLst/>
            <a:cxnLst/>
            <a:rect l="l" t="t" r="r" b="b"/>
            <a:pathLst>
              <a:path w="4196794" h="2797863">
                <a:moveTo>
                  <a:pt x="0" y="0"/>
                </a:moveTo>
                <a:lnTo>
                  <a:pt x="4196794" y="0"/>
                </a:lnTo>
                <a:lnTo>
                  <a:pt x="4196794" y="2797863"/>
                </a:lnTo>
                <a:lnTo>
                  <a:pt x="0" y="2797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1C6DC1A-EA20-3049-B700-A1A33DD99D78}"/>
              </a:ext>
            </a:extLst>
          </p:cNvPr>
          <p:cNvSpPr/>
          <p:nvPr/>
        </p:nvSpPr>
        <p:spPr>
          <a:xfrm>
            <a:off x="12661310" y="3275833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03A70B6-B2ED-9DBA-F709-5F2ABEBC5198}"/>
              </a:ext>
            </a:extLst>
          </p:cNvPr>
          <p:cNvSpPr/>
          <p:nvPr/>
        </p:nvSpPr>
        <p:spPr>
          <a:xfrm>
            <a:off x="12664774" y="3487035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هيام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جمعان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C6DCE7D-08EF-B5AF-61EE-0DC4E816E7B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9344935" y="1981885"/>
            <a:ext cx="1686016" cy="1163351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D7C753BF-0364-E757-524C-D8FF3EBEACA1}"/>
              </a:ext>
            </a:extLst>
          </p:cNvPr>
          <p:cNvSpPr/>
          <p:nvPr/>
        </p:nvSpPr>
        <p:spPr>
          <a:xfrm>
            <a:off x="8470679" y="3275833"/>
            <a:ext cx="3751104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5680172-CF67-0B13-8A89-136C1938F19E}"/>
              </a:ext>
            </a:extLst>
          </p:cNvPr>
          <p:cNvSpPr/>
          <p:nvPr/>
        </p:nvSpPr>
        <p:spPr>
          <a:xfrm>
            <a:off x="8796706" y="3487035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ليان عبدالرحمن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CD9C1ADC-D029-2902-673D-2E5EC2FDB8B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486670" y="1923842"/>
            <a:ext cx="1686016" cy="1163351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A9C226-508F-D9AE-A91F-8AD17FD08AEF}"/>
              </a:ext>
            </a:extLst>
          </p:cNvPr>
          <p:cNvSpPr/>
          <p:nvPr/>
        </p:nvSpPr>
        <p:spPr>
          <a:xfrm>
            <a:off x="4478495" y="3275833"/>
            <a:ext cx="3751105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A84CE70-7FD6-1EF9-5E05-3D804A6BFD22}"/>
              </a:ext>
            </a:extLst>
          </p:cNvPr>
          <p:cNvSpPr/>
          <p:nvPr/>
        </p:nvSpPr>
        <p:spPr>
          <a:xfrm>
            <a:off x="4802202" y="3487035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جوان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عبدالعزيز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504BD88F-5F5A-2CE3-1BB5-C742990F955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482363" y="1923842"/>
            <a:ext cx="1686016" cy="1163351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00096DD1-C76F-E244-2EBE-3FC050454908}"/>
              </a:ext>
            </a:extLst>
          </p:cNvPr>
          <p:cNvSpPr/>
          <p:nvPr/>
        </p:nvSpPr>
        <p:spPr>
          <a:xfrm>
            <a:off x="794431" y="3275833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2E899F7D-DD9A-7CBC-13A8-C87024F99A53}"/>
              </a:ext>
            </a:extLst>
          </p:cNvPr>
          <p:cNvSpPr/>
          <p:nvPr/>
        </p:nvSpPr>
        <p:spPr>
          <a:xfrm>
            <a:off x="797895" y="3487035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شوق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عبدالله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673E6FFE-2631-1282-AB3B-9AA8E68502C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1505579" y="5256031"/>
            <a:ext cx="1686016" cy="1163351"/>
          </a:xfrm>
          <a:prstGeom prst="rect">
            <a:avLst/>
          </a:prstGeom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id="{BB219018-0D9B-6ACD-6B05-BAB29FB09499}"/>
              </a:ext>
            </a:extLst>
          </p:cNvPr>
          <p:cNvSpPr/>
          <p:nvPr/>
        </p:nvSpPr>
        <p:spPr>
          <a:xfrm>
            <a:off x="10817647" y="6608022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6FBEB145-5B5C-3C08-2076-6A7F24625C73}"/>
              </a:ext>
            </a:extLst>
          </p:cNvPr>
          <p:cNvSpPr/>
          <p:nvPr/>
        </p:nvSpPr>
        <p:spPr>
          <a:xfrm>
            <a:off x="10821111" y="6819224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رؤى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سالم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1D2260AA-9AC6-74A9-0D53-E4AEFBFEA3B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417972" y="5316604"/>
            <a:ext cx="1686016" cy="1163351"/>
          </a:xfrm>
          <a:prstGeom prst="rect">
            <a:avLst/>
          </a:prstGeom>
        </p:spPr>
      </p:pic>
      <p:sp>
        <p:nvSpPr>
          <p:cNvPr id="29" name="Freeform 5">
            <a:extLst>
              <a:ext uri="{FF2B5EF4-FFF2-40B4-BE49-F238E27FC236}">
                <a16:creationId xmlns:a16="http://schemas.microsoft.com/office/drawing/2014/main" id="{B9426868-C8C3-411C-B238-1568B101ECBC}"/>
              </a:ext>
            </a:extLst>
          </p:cNvPr>
          <p:cNvSpPr/>
          <p:nvPr/>
        </p:nvSpPr>
        <p:spPr>
          <a:xfrm>
            <a:off x="6730040" y="6668595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BA9FC0DA-D602-5FF1-2535-E986862739BE}"/>
              </a:ext>
            </a:extLst>
          </p:cNvPr>
          <p:cNvSpPr/>
          <p:nvPr/>
        </p:nvSpPr>
        <p:spPr>
          <a:xfrm>
            <a:off x="6733504" y="6879797"/>
            <a:ext cx="3126332" cy="2074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أجنادين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نواف</a:t>
            </a: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584D573C-00A2-74B8-E560-E34E7DE96CF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564568" y="5256031"/>
            <a:ext cx="1686016" cy="1163351"/>
          </a:xfrm>
          <a:prstGeom prst="rect">
            <a:avLst/>
          </a:prstGeom>
        </p:spPr>
      </p:pic>
      <p:sp>
        <p:nvSpPr>
          <p:cNvPr id="35" name="Freeform 5">
            <a:extLst>
              <a:ext uri="{FF2B5EF4-FFF2-40B4-BE49-F238E27FC236}">
                <a16:creationId xmlns:a16="http://schemas.microsoft.com/office/drawing/2014/main" id="{EBF2BA5D-431F-2FED-BDE9-E9902AEA7F61}"/>
              </a:ext>
            </a:extLst>
          </p:cNvPr>
          <p:cNvSpPr/>
          <p:nvPr/>
        </p:nvSpPr>
        <p:spPr>
          <a:xfrm>
            <a:off x="2876636" y="6608022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49C004E7-D409-FBEE-4889-930389171856}"/>
              </a:ext>
            </a:extLst>
          </p:cNvPr>
          <p:cNvSpPr/>
          <p:nvPr/>
        </p:nvSpPr>
        <p:spPr>
          <a:xfrm>
            <a:off x="2880100" y="6819224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روان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أحمد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1C75433B-ACB5-9E95-B917-82EF2705AE3B}"/>
              </a:ext>
            </a:extLst>
          </p:cNvPr>
          <p:cNvSpPr/>
          <p:nvPr/>
        </p:nvSpPr>
        <p:spPr>
          <a:xfrm>
            <a:off x="15411364" y="7088688"/>
            <a:ext cx="1962236" cy="167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7F793A03-89BA-B68C-CD90-101EA1ADA8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764" y="8356200"/>
            <a:ext cx="1962236" cy="1816500"/>
          </a:xfrm>
          <a:prstGeom prst="rect">
            <a:avLst/>
          </a:prstGeom>
        </p:spPr>
      </p:pic>
      <p:pic>
        <p:nvPicPr>
          <p:cNvPr id="22" name="Picture 35" descr="Picture 35">
            <a:extLst>
              <a:ext uri="{FF2B5EF4-FFF2-40B4-BE49-F238E27FC236}">
                <a16:creationId xmlns:a16="http://schemas.microsoft.com/office/drawing/2014/main" id="{48797B5F-D9A5-C32D-87B5-D4EFCE66DED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59135" y="39311"/>
            <a:ext cx="1123133" cy="1073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1218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7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25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7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25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75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2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10" grpId="0" animBg="1"/>
      <p:bldP spid="12" grpId="0" animBg="1"/>
      <p:bldP spid="13" grpId="0" animBg="1"/>
      <p:bldP spid="14" grpId="0"/>
      <p:bldP spid="8" grpId="0" animBg="1"/>
      <p:bldP spid="15" grpId="0"/>
      <p:bldP spid="17" grpId="0" animBg="1"/>
      <p:bldP spid="18" grpId="0"/>
      <p:bldP spid="20" grpId="0" animBg="1"/>
      <p:bldP spid="21" grpId="0"/>
      <p:bldP spid="26" grpId="0" animBg="1"/>
      <p:bldP spid="27" grpId="0"/>
      <p:bldP spid="29" grpId="0" animBg="1"/>
      <p:bldP spid="30" grpId="0"/>
      <p:bldP spid="35" grpId="0" animBg="1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" name="AutoShape 3"/>
          <p:cNvSpPr/>
          <p:nvPr/>
        </p:nvSpPr>
        <p:spPr>
          <a:xfrm flipV="1">
            <a:off x="2025385" y="1332941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4" name="AutoShape 4"/>
          <p:cNvSpPr/>
          <p:nvPr/>
        </p:nvSpPr>
        <p:spPr>
          <a:xfrm flipV="1">
            <a:off x="3886200" y="9773342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 rot="2699438">
            <a:off x="-2988703" y="6571740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0"/>
                </a:lnTo>
                <a:lnTo>
                  <a:pt x="0" y="74591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 rot="-7125500">
            <a:off x="16004313" y="-3495411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1"/>
                </a:lnTo>
                <a:lnTo>
                  <a:pt x="0" y="74591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9DFF369-C684-21EB-557A-4482DA24981C}"/>
              </a:ext>
            </a:extLst>
          </p:cNvPr>
          <p:cNvSpPr/>
          <p:nvPr/>
        </p:nvSpPr>
        <p:spPr>
          <a:xfrm>
            <a:off x="3505200" y="114300"/>
            <a:ext cx="10015419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تكريم ملكات الرياضيات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53E4C11-0CF5-99FC-34BF-B02244DDB11E}"/>
              </a:ext>
            </a:extLst>
          </p:cNvPr>
          <p:cNvSpPr/>
          <p:nvPr/>
        </p:nvSpPr>
        <p:spPr>
          <a:xfrm rot="19714890">
            <a:off x="4188457" y="-105824"/>
            <a:ext cx="1542052" cy="1030420"/>
          </a:xfrm>
          <a:custGeom>
            <a:avLst/>
            <a:gdLst/>
            <a:ahLst/>
            <a:cxnLst/>
            <a:rect l="l" t="t" r="r" b="b"/>
            <a:pathLst>
              <a:path w="4196794" h="2797863">
                <a:moveTo>
                  <a:pt x="0" y="0"/>
                </a:moveTo>
                <a:lnTo>
                  <a:pt x="4196794" y="0"/>
                </a:lnTo>
                <a:lnTo>
                  <a:pt x="4196794" y="2797863"/>
                </a:lnTo>
                <a:lnTo>
                  <a:pt x="0" y="2797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4E49EDA8-98C9-DDBF-CC5F-B9BC883D7EC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3349242" y="1923842"/>
            <a:ext cx="1686016" cy="1163351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74104D8B-196E-C4F2-39F7-97C413DCCF3F}"/>
              </a:ext>
            </a:extLst>
          </p:cNvPr>
          <p:cNvSpPr/>
          <p:nvPr/>
        </p:nvSpPr>
        <p:spPr>
          <a:xfrm rot="1954328">
            <a:off x="11509897" y="-81349"/>
            <a:ext cx="1542052" cy="1030420"/>
          </a:xfrm>
          <a:custGeom>
            <a:avLst/>
            <a:gdLst/>
            <a:ahLst/>
            <a:cxnLst/>
            <a:rect l="l" t="t" r="r" b="b"/>
            <a:pathLst>
              <a:path w="4196794" h="2797863">
                <a:moveTo>
                  <a:pt x="0" y="0"/>
                </a:moveTo>
                <a:lnTo>
                  <a:pt x="4196794" y="0"/>
                </a:lnTo>
                <a:lnTo>
                  <a:pt x="4196794" y="2797863"/>
                </a:lnTo>
                <a:lnTo>
                  <a:pt x="0" y="2797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1C6DC1A-EA20-3049-B700-A1A33DD99D78}"/>
              </a:ext>
            </a:extLst>
          </p:cNvPr>
          <p:cNvSpPr/>
          <p:nvPr/>
        </p:nvSpPr>
        <p:spPr>
          <a:xfrm>
            <a:off x="12661310" y="3275833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03A70B6-B2ED-9DBA-F709-5F2ABEBC5198}"/>
              </a:ext>
            </a:extLst>
          </p:cNvPr>
          <p:cNvSpPr/>
          <p:nvPr/>
        </p:nvSpPr>
        <p:spPr>
          <a:xfrm>
            <a:off x="12664774" y="3487035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هيا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ثامر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C6DCE7D-08EF-B5AF-61EE-0DC4E816E7B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9481174" y="1923842"/>
            <a:ext cx="1686016" cy="1163351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D7C753BF-0364-E757-524C-D8FF3EBEACA1}"/>
              </a:ext>
            </a:extLst>
          </p:cNvPr>
          <p:cNvSpPr/>
          <p:nvPr/>
        </p:nvSpPr>
        <p:spPr>
          <a:xfrm>
            <a:off x="8793242" y="3275833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5680172-CF67-0B13-8A89-136C1938F19E}"/>
              </a:ext>
            </a:extLst>
          </p:cNvPr>
          <p:cNvSpPr/>
          <p:nvPr/>
        </p:nvSpPr>
        <p:spPr>
          <a:xfrm>
            <a:off x="8796706" y="3487035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الين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سالم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CD9C1ADC-D029-2902-673D-2E5EC2FDB8B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486670" y="1923842"/>
            <a:ext cx="1686016" cy="1163351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A9C226-508F-D9AE-A91F-8AD17FD08AEF}"/>
              </a:ext>
            </a:extLst>
          </p:cNvPr>
          <p:cNvSpPr/>
          <p:nvPr/>
        </p:nvSpPr>
        <p:spPr>
          <a:xfrm>
            <a:off x="4798738" y="3275833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A84CE70-7FD6-1EF9-5E05-3D804A6BFD22}"/>
              </a:ext>
            </a:extLst>
          </p:cNvPr>
          <p:cNvSpPr/>
          <p:nvPr/>
        </p:nvSpPr>
        <p:spPr>
          <a:xfrm>
            <a:off x="4802202" y="3487035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نوره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سعد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504BD88F-5F5A-2CE3-1BB5-C742990F955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482363" y="1923842"/>
            <a:ext cx="1686016" cy="1163351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00096DD1-C76F-E244-2EBE-3FC050454908}"/>
              </a:ext>
            </a:extLst>
          </p:cNvPr>
          <p:cNvSpPr/>
          <p:nvPr/>
        </p:nvSpPr>
        <p:spPr>
          <a:xfrm>
            <a:off x="794431" y="3275833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2E899F7D-DD9A-7CBC-13A8-C87024F99A53}"/>
              </a:ext>
            </a:extLst>
          </p:cNvPr>
          <p:cNvSpPr/>
          <p:nvPr/>
        </p:nvSpPr>
        <p:spPr>
          <a:xfrm>
            <a:off x="797895" y="3487035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نجود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عبدالله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673E6FFE-2631-1282-AB3B-9AA8E68502C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1505579" y="5256031"/>
            <a:ext cx="1686016" cy="1163351"/>
          </a:xfrm>
          <a:prstGeom prst="rect">
            <a:avLst/>
          </a:prstGeom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id="{BB219018-0D9B-6ACD-6B05-BAB29FB09499}"/>
              </a:ext>
            </a:extLst>
          </p:cNvPr>
          <p:cNvSpPr/>
          <p:nvPr/>
        </p:nvSpPr>
        <p:spPr>
          <a:xfrm>
            <a:off x="10817647" y="6608022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6FBEB145-5B5C-3C08-2076-6A7F24625C73}"/>
              </a:ext>
            </a:extLst>
          </p:cNvPr>
          <p:cNvSpPr/>
          <p:nvPr/>
        </p:nvSpPr>
        <p:spPr>
          <a:xfrm>
            <a:off x="10821111" y="6819224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لمى 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ثامر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1D2260AA-9AC6-74A9-0D53-E4AEFBFEA3B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417972" y="5316604"/>
            <a:ext cx="1686016" cy="1163351"/>
          </a:xfrm>
          <a:prstGeom prst="rect">
            <a:avLst/>
          </a:prstGeom>
        </p:spPr>
      </p:pic>
      <p:sp>
        <p:nvSpPr>
          <p:cNvPr id="29" name="Freeform 5">
            <a:extLst>
              <a:ext uri="{FF2B5EF4-FFF2-40B4-BE49-F238E27FC236}">
                <a16:creationId xmlns:a16="http://schemas.microsoft.com/office/drawing/2014/main" id="{B9426868-C8C3-411C-B238-1568B101ECBC}"/>
              </a:ext>
            </a:extLst>
          </p:cNvPr>
          <p:cNvSpPr/>
          <p:nvPr/>
        </p:nvSpPr>
        <p:spPr>
          <a:xfrm>
            <a:off x="6730040" y="6668595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BA9FC0DA-D602-5FF1-2535-E986862739BE}"/>
              </a:ext>
            </a:extLst>
          </p:cNvPr>
          <p:cNvSpPr/>
          <p:nvPr/>
        </p:nvSpPr>
        <p:spPr>
          <a:xfrm>
            <a:off x="6733504" y="6879797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ساره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سالم</a:t>
            </a:r>
            <a:endParaRPr lang="en-US" sz="6000" b="1" dirty="0">
              <a:solidFill>
                <a:srgbClr val="11063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584D573C-00A2-74B8-E560-E34E7DE96CF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564568" y="5256031"/>
            <a:ext cx="1686016" cy="1163351"/>
          </a:xfrm>
          <a:prstGeom prst="rect">
            <a:avLst/>
          </a:prstGeom>
        </p:spPr>
      </p:pic>
      <p:sp>
        <p:nvSpPr>
          <p:cNvPr id="35" name="Freeform 5">
            <a:extLst>
              <a:ext uri="{FF2B5EF4-FFF2-40B4-BE49-F238E27FC236}">
                <a16:creationId xmlns:a16="http://schemas.microsoft.com/office/drawing/2014/main" id="{EBF2BA5D-431F-2FED-BDE9-E9902AEA7F61}"/>
              </a:ext>
            </a:extLst>
          </p:cNvPr>
          <p:cNvSpPr/>
          <p:nvPr/>
        </p:nvSpPr>
        <p:spPr>
          <a:xfrm>
            <a:off x="2876636" y="6608022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49C004E7-D409-FBEE-4889-930389171856}"/>
              </a:ext>
            </a:extLst>
          </p:cNvPr>
          <p:cNvSpPr/>
          <p:nvPr/>
        </p:nvSpPr>
        <p:spPr>
          <a:xfrm>
            <a:off x="2880100" y="6819224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جوانا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مرسل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1C75433B-ACB5-9E95-B917-82EF2705AE3B}"/>
              </a:ext>
            </a:extLst>
          </p:cNvPr>
          <p:cNvSpPr/>
          <p:nvPr/>
        </p:nvSpPr>
        <p:spPr>
          <a:xfrm>
            <a:off x="15411364" y="7088688"/>
            <a:ext cx="1962236" cy="167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7F793A03-89BA-B68C-CD90-101EA1ADA8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764" y="8356200"/>
            <a:ext cx="1962236" cy="1816500"/>
          </a:xfrm>
          <a:prstGeom prst="rect">
            <a:avLst/>
          </a:prstGeom>
        </p:spPr>
      </p:pic>
      <p:pic>
        <p:nvPicPr>
          <p:cNvPr id="22" name="Picture 35" descr="Picture 35">
            <a:extLst>
              <a:ext uri="{FF2B5EF4-FFF2-40B4-BE49-F238E27FC236}">
                <a16:creationId xmlns:a16="http://schemas.microsoft.com/office/drawing/2014/main" id="{EED17AAB-EC07-4815-8C4B-183B4C85D4D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59135" y="39311"/>
            <a:ext cx="1123133" cy="1073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62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7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25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7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25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75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2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10" grpId="0" animBg="1"/>
      <p:bldP spid="12" grpId="0" animBg="1"/>
      <p:bldP spid="13" grpId="0" animBg="1"/>
      <p:bldP spid="14" grpId="0"/>
      <p:bldP spid="8" grpId="0" animBg="1"/>
      <p:bldP spid="15" grpId="0"/>
      <p:bldP spid="17" grpId="0" animBg="1"/>
      <p:bldP spid="18" grpId="0"/>
      <p:bldP spid="20" grpId="0" animBg="1"/>
      <p:bldP spid="21" grpId="0"/>
      <p:bldP spid="26" grpId="0" animBg="1"/>
      <p:bldP spid="27" grpId="0"/>
      <p:bldP spid="29" grpId="0" animBg="1"/>
      <p:bldP spid="30" grpId="0"/>
      <p:bldP spid="35" grpId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" name="AutoShape 3"/>
          <p:cNvSpPr/>
          <p:nvPr/>
        </p:nvSpPr>
        <p:spPr>
          <a:xfrm flipV="1">
            <a:off x="2025385" y="1332941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4" name="AutoShape 4"/>
          <p:cNvSpPr/>
          <p:nvPr/>
        </p:nvSpPr>
        <p:spPr>
          <a:xfrm flipV="1">
            <a:off x="3886200" y="9773342"/>
            <a:ext cx="12717622" cy="19050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 rot="2699438">
            <a:off x="-2988703" y="6571740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0"/>
                </a:lnTo>
                <a:lnTo>
                  <a:pt x="0" y="74591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 rot="-7125500">
            <a:off x="16004313" y="-3495411"/>
            <a:ext cx="5165476" cy="7459171"/>
          </a:xfrm>
          <a:custGeom>
            <a:avLst/>
            <a:gdLst/>
            <a:ahLst/>
            <a:cxnLst/>
            <a:rect l="l" t="t" r="r" b="b"/>
            <a:pathLst>
              <a:path w="5165476" h="7459171">
                <a:moveTo>
                  <a:pt x="0" y="0"/>
                </a:moveTo>
                <a:lnTo>
                  <a:pt x="5165476" y="0"/>
                </a:lnTo>
                <a:lnTo>
                  <a:pt x="5165476" y="7459171"/>
                </a:lnTo>
                <a:lnTo>
                  <a:pt x="0" y="74591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9DFF369-C684-21EB-557A-4482DA24981C}"/>
              </a:ext>
            </a:extLst>
          </p:cNvPr>
          <p:cNvSpPr/>
          <p:nvPr/>
        </p:nvSpPr>
        <p:spPr>
          <a:xfrm>
            <a:off x="3505200" y="114300"/>
            <a:ext cx="10015419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تكريم ملكات الرياضيات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53E4C11-0CF5-99FC-34BF-B02244DDB11E}"/>
              </a:ext>
            </a:extLst>
          </p:cNvPr>
          <p:cNvSpPr/>
          <p:nvPr/>
        </p:nvSpPr>
        <p:spPr>
          <a:xfrm rot="19714890">
            <a:off x="4188457" y="-105824"/>
            <a:ext cx="1542052" cy="1030420"/>
          </a:xfrm>
          <a:custGeom>
            <a:avLst/>
            <a:gdLst/>
            <a:ahLst/>
            <a:cxnLst/>
            <a:rect l="l" t="t" r="r" b="b"/>
            <a:pathLst>
              <a:path w="4196794" h="2797863">
                <a:moveTo>
                  <a:pt x="0" y="0"/>
                </a:moveTo>
                <a:lnTo>
                  <a:pt x="4196794" y="0"/>
                </a:lnTo>
                <a:lnTo>
                  <a:pt x="4196794" y="2797863"/>
                </a:lnTo>
                <a:lnTo>
                  <a:pt x="0" y="2797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4104D8B-196E-C4F2-39F7-97C413DCCF3F}"/>
              </a:ext>
            </a:extLst>
          </p:cNvPr>
          <p:cNvSpPr/>
          <p:nvPr/>
        </p:nvSpPr>
        <p:spPr>
          <a:xfrm rot="1954328">
            <a:off x="11509897" y="-81349"/>
            <a:ext cx="1542052" cy="1030420"/>
          </a:xfrm>
          <a:custGeom>
            <a:avLst/>
            <a:gdLst/>
            <a:ahLst/>
            <a:cxnLst/>
            <a:rect l="l" t="t" r="r" b="b"/>
            <a:pathLst>
              <a:path w="4196794" h="2797863">
                <a:moveTo>
                  <a:pt x="0" y="0"/>
                </a:moveTo>
                <a:lnTo>
                  <a:pt x="4196794" y="0"/>
                </a:lnTo>
                <a:lnTo>
                  <a:pt x="4196794" y="2797863"/>
                </a:lnTo>
                <a:lnTo>
                  <a:pt x="0" y="2797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673E6FFE-2631-1282-AB3B-9AA8E68502C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2038267" y="2818307"/>
            <a:ext cx="1686016" cy="1163351"/>
          </a:xfrm>
          <a:prstGeom prst="rect">
            <a:avLst/>
          </a:prstGeom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id="{BB219018-0D9B-6ACD-6B05-BAB29FB09499}"/>
              </a:ext>
            </a:extLst>
          </p:cNvPr>
          <p:cNvSpPr/>
          <p:nvPr/>
        </p:nvSpPr>
        <p:spPr>
          <a:xfrm>
            <a:off x="11116132" y="4170298"/>
            <a:ext cx="3611840" cy="2705240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6FBEB145-5B5C-3C08-2076-6A7F24625C73}"/>
              </a:ext>
            </a:extLst>
          </p:cNvPr>
          <p:cNvSpPr/>
          <p:nvPr/>
        </p:nvSpPr>
        <p:spPr>
          <a:xfrm>
            <a:off x="11353799" y="4381500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رنيم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عبدالمجيد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1D2260AA-9AC6-74A9-0D53-E4AEFBFEA3B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451194" y="2897804"/>
            <a:ext cx="1686016" cy="1163351"/>
          </a:xfrm>
          <a:prstGeom prst="rect">
            <a:avLst/>
          </a:prstGeom>
        </p:spPr>
      </p:pic>
      <p:sp>
        <p:nvSpPr>
          <p:cNvPr id="29" name="Freeform 5">
            <a:extLst>
              <a:ext uri="{FF2B5EF4-FFF2-40B4-BE49-F238E27FC236}">
                <a16:creationId xmlns:a16="http://schemas.microsoft.com/office/drawing/2014/main" id="{B9426868-C8C3-411C-B238-1568B101ECBC}"/>
              </a:ext>
            </a:extLst>
          </p:cNvPr>
          <p:cNvSpPr/>
          <p:nvPr/>
        </p:nvSpPr>
        <p:spPr>
          <a:xfrm>
            <a:off x="6516679" y="4249795"/>
            <a:ext cx="361184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BA9FC0DA-D602-5FF1-2535-E986862739BE}"/>
              </a:ext>
            </a:extLst>
          </p:cNvPr>
          <p:cNvSpPr/>
          <p:nvPr/>
        </p:nvSpPr>
        <p:spPr>
          <a:xfrm>
            <a:off x="6766726" y="4460997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err="1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ريتال</a:t>
            </a:r>
            <a:endParaRPr lang="ar-SA" sz="6000" b="1" dirty="0">
              <a:solidFill>
                <a:srgbClr val="11063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عبدالملك</a:t>
            </a: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584D573C-00A2-74B8-E560-E34E7DE96CF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142909" y="2883470"/>
            <a:ext cx="1686016" cy="1163351"/>
          </a:xfrm>
          <a:prstGeom prst="rect">
            <a:avLst/>
          </a:prstGeom>
        </p:spPr>
      </p:pic>
      <p:sp>
        <p:nvSpPr>
          <p:cNvPr id="35" name="Freeform 5">
            <a:extLst>
              <a:ext uri="{FF2B5EF4-FFF2-40B4-BE49-F238E27FC236}">
                <a16:creationId xmlns:a16="http://schemas.microsoft.com/office/drawing/2014/main" id="{EBF2BA5D-431F-2FED-BDE9-E9902AEA7F61}"/>
              </a:ext>
            </a:extLst>
          </p:cNvPr>
          <p:cNvSpPr/>
          <p:nvPr/>
        </p:nvSpPr>
        <p:spPr>
          <a:xfrm>
            <a:off x="2454977" y="4235461"/>
            <a:ext cx="3238500" cy="2648591"/>
          </a:xfrm>
          <a:custGeom>
            <a:avLst/>
            <a:gdLst/>
            <a:ahLst/>
            <a:cxnLst/>
            <a:rect l="l" t="t" r="r" b="b"/>
            <a:pathLst>
              <a:path w="3905977" h="4114800">
                <a:moveTo>
                  <a:pt x="0" y="0"/>
                </a:moveTo>
                <a:lnTo>
                  <a:pt x="3905977" y="0"/>
                </a:lnTo>
                <a:lnTo>
                  <a:pt x="39059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49C004E7-D409-FBEE-4889-930389171856}"/>
              </a:ext>
            </a:extLst>
          </p:cNvPr>
          <p:cNvSpPr/>
          <p:nvPr/>
        </p:nvSpPr>
        <p:spPr>
          <a:xfrm>
            <a:off x="2458441" y="4446663"/>
            <a:ext cx="312633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روان</a:t>
            </a:r>
          </a:p>
          <a:p>
            <a:pPr algn="ctr"/>
            <a:r>
              <a:rPr lang="ar-SA" sz="60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فواز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1C75433B-ACB5-9E95-B917-82EF2705AE3B}"/>
              </a:ext>
            </a:extLst>
          </p:cNvPr>
          <p:cNvSpPr/>
          <p:nvPr/>
        </p:nvSpPr>
        <p:spPr>
          <a:xfrm>
            <a:off x="15411364" y="7088688"/>
            <a:ext cx="1962236" cy="167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7F793A03-89BA-B68C-CD90-101EA1ADA8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764" y="8356200"/>
            <a:ext cx="1962236" cy="1816500"/>
          </a:xfrm>
          <a:prstGeom prst="rect">
            <a:avLst/>
          </a:prstGeom>
        </p:spPr>
      </p:pic>
      <p:pic>
        <p:nvPicPr>
          <p:cNvPr id="7" name="Picture 35" descr="Picture 35">
            <a:extLst>
              <a:ext uri="{FF2B5EF4-FFF2-40B4-BE49-F238E27FC236}">
                <a16:creationId xmlns:a16="http://schemas.microsoft.com/office/drawing/2014/main" id="{2B106555-12E5-3F62-952F-06F9945037B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59135" y="39311"/>
            <a:ext cx="1123133" cy="1073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4880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7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10" grpId="0" animBg="1"/>
      <p:bldP spid="12" grpId="0" animBg="1"/>
      <p:bldP spid="26" grpId="0" animBg="1"/>
      <p:bldP spid="27" grpId="0"/>
      <p:bldP spid="29" grpId="0" animBg="1"/>
      <p:bldP spid="30" grpId="0"/>
      <p:bldP spid="35" grpId="0" animBg="1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AutoShape 3"/>
          <p:cNvSpPr/>
          <p:nvPr/>
        </p:nvSpPr>
        <p:spPr>
          <a:xfrm flipV="1">
            <a:off x="2895600" y="1179215"/>
            <a:ext cx="12717622" cy="16062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1739928" y="8430119"/>
            <a:ext cx="4309740" cy="8093389"/>
          </a:xfrm>
          <a:custGeom>
            <a:avLst/>
            <a:gdLst/>
            <a:ahLst/>
            <a:cxnLst/>
            <a:rect l="l" t="t" r="r" b="b"/>
            <a:pathLst>
              <a:path w="5604672" h="8093389">
                <a:moveTo>
                  <a:pt x="5604672" y="0"/>
                </a:moveTo>
                <a:lnTo>
                  <a:pt x="0" y="0"/>
                </a:lnTo>
                <a:lnTo>
                  <a:pt x="0" y="8093389"/>
                </a:lnTo>
                <a:lnTo>
                  <a:pt x="5604672" y="8093389"/>
                </a:lnTo>
                <a:lnTo>
                  <a:pt x="5604672" y="0"/>
                </a:lnTo>
                <a:close/>
              </a:path>
            </a:pathLst>
          </a:custGeom>
          <a:blipFill>
            <a:blip r:embed="rId3"/>
            <a:stretch>
              <a:fillRect l="-30046" r="-1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" name="AutoShape 5"/>
          <p:cNvSpPr/>
          <p:nvPr/>
        </p:nvSpPr>
        <p:spPr>
          <a:xfrm flipV="1">
            <a:off x="2895600" y="4604032"/>
            <a:ext cx="12717622" cy="16062"/>
          </a:xfrm>
          <a:prstGeom prst="line">
            <a:avLst/>
          </a:prstGeom>
          <a:ln w="38100" cap="flat">
            <a:solidFill>
              <a:srgbClr val="100F0D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ar-SA"/>
          </a:p>
        </p:txBody>
      </p:sp>
      <p:sp>
        <p:nvSpPr>
          <p:cNvPr id="6" name="Freeform 6"/>
          <p:cNvSpPr/>
          <p:nvPr/>
        </p:nvSpPr>
        <p:spPr>
          <a:xfrm rot="-246265" flipH="1">
            <a:off x="-17161" y="5734195"/>
            <a:ext cx="5604672" cy="8093389"/>
          </a:xfrm>
          <a:custGeom>
            <a:avLst/>
            <a:gdLst/>
            <a:ahLst/>
            <a:cxnLst/>
            <a:rect l="l" t="t" r="r" b="b"/>
            <a:pathLst>
              <a:path w="5604672" h="8093389">
                <a:moveTo>
                  <a:pt x="5604672" y="0"/>
                </a:moveTo>
                <a:lnTo>
                  <a:pt x="0" y="0"/>
                </a:lnTo>
                <a:lnTo>
                  <a:pt x="0" y="8093389"/>
                </a:lnTo>
                <a:lnTo>
                  <a:pt x="5604672" y="8093389"/>
                </a:lnTo>
                <a:lnTo>
                  <a:pt x="560467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 rot="-122162">
            <a:off x="15023399" y="4625689"/>
            <a:ext cx="4177209" cy="6918772"/>
          </a:xfrm>
          <a:custGeom>
            <a:avLst/>
            <a:gdLst/>
            <a:ahLst/>
            <a:cxnLst/>
            <a:rect l="l" t="t" r="r" b="b"/>
            <a:pathLst>
              <a:path w="4177209" h="6918772">
                <a:moveTo>
                  <a:pt x="0" y="0"/>
                </a:moveTo>
                <a:lnTo>
                  <a:pt x="4177208" y="0"/>
                </a:lnTo>
                <a:lnTo>
                  <a:pt x="4177208" y="6918772"/>
                </a:lnTo>
                <a:lnTo>
                  <a:pt x="0" y="69187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9"/>
          <p:cNvSpPr/>
          <p:nvPr/>
        </p:nvSpPr>
        <p:spPr>
          <a:xfrm rot="429716">
            <a:off x="3827242" y="9229848"/>
            <a:ext cx="4165499" cy="6899377"/>
          </a:xfrm>
          <a:custGeom>
            <a:avLst/>
            <a:gdLst/>
            <a:ahLst/>
            <a:cxnLst/>
            <a:rect l="l" t="t" r="r" b="b"/>
            <a:pathLst>
              <a:path w="4165499" h="6899377">
                <a:moveTo>
                  <a:pt x="0" y="0"/>
                </a:moveTo>
                <a:lnTo>
                  <a:pt x="4165499" y="0"/>
                </a:lnTo>
                <a:lnTo>
                  <a:pt x="4165499" y="6899378"/>
                </a:lnTo>
                <a:lnTo>
                  <a:pt x="0" y="68993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Freeform 12"/>
          <p:cNvSpPr/>
          <p:nvPr/>
        </p:nvSpPr>
        <p:spPr>
          <a:xfrm>
            <a:off x="5869964" y="8496527"/>
            <a:ext cx="6509660" cy="7493134"/>
          </a:xfrm>
          <a:custGeom>
            <a:avLst/>
            <a:gdLst/>
            <a:ahLst/>
            <a:cxnLst/>
            <a:rect l="l" t="t" r="r" b="b"/>
            <a:pathLst>
              <a:path w="6509660" h="7493134">
                <a:moveTo>
                  <a:pt x="0" y="0"/>
                </a:moveTo>
                <a:lnTo>
                  <a:pt x="6509660" y="0"/>
                </a:lnTo>
                <a:lnTo>
                  <a:pt x="6509660" y="7493135"/>
                </a:lnTo>
                <a:lnTo>
                  <a:pt x="0" y="74931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533176F-33F9-ABEC-CFA3-350A075A8C58}"/>
              </a:ext>
            </a:extLst>
          </p:cNvPr>
          <p:cNvSpPr/>
          <p:nvPr/>
        </p:nvSpPr>
        <p:spPr>
          <a:xfrm>
            <a:off x="2254162" y="1742743"/>
            <a:ext cx="13741264" cy="2512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solidFill>
                  <a:srgbClr val="11063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تكريم المتفوقات</a:t>
            </a: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D47945ED-22B9-EA04-E20C-B5FF518E5D75}"/>
              </a:ext>
            </a:extLst>
          </p:cNvPr>
          <p:cNvSpPr/>
          <p:nvPr/>
        </p:nvSpPr>
        <p:spPr>
          <a:xfrm>
            <a:off x="1447800" y="1321709"/>
            <a:ext cx="2151324" cy="2016867"/>
          </a:xfrm>
          <a:custGeom>
            <a:avLst/>
            <a:gdLst/>
            <a:ahLst/>
            <a:cxnLst/>
            <a:rect l="l" t="t" r="r" b="b"/>
            <a:pathLst>
              <a:path w="2151324" h="2016867">
                <a:moveTo>
                  <a:pt x="0" y="0"/>
                </a:moveTo>
                <a:lnTo>
                  <a:pt x="2151324" y="0"/>
                </a:lnTo>
                <a:lnTo>
                  <a:pt x="2151324" y="2016866"/>
                </a:lnTo>
                <a:lnTo>
                  <a:pt x="0" y="20168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E86841CF-D3C1-FC4C-5412-6AC87DD51D36}"/>
              </a:ext>
            </a:extLst>
          </p:cNvPr>
          <p:cNvSpPr/>
          <p:nvPr/>
        </p:nvSpPr>
        <p:spPr>
          <a:xfrm>
            <a:off x="14990389" y="2432537"/>
            <a:ext cx="2151324" cy="2016867"/>
          </a:xfrm>
          <a:custGeom>
            <a:avLst/>
            <a:gdLst/>
            <a:ahLst/>
            <a:cxnLst/>
            <a:rect l="l" t="t" r="r" b="b"/>
            <a:pathLst>
              <a:path w="2151324" h="2016867">
                <a:moveTo>
                  <a:pt x="0" y="0"/>
                </a:moveTo>
                <a:lnTo>
                  <a:pt x="2151324" y="0"/>
                </a:lnTo>
                <a:lnTo>
                  <a:pt x="2151324" y="2016866"/>
                </a:lnTo>
                <a:lnTo>
                  <a:pt x="0" y="20168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F69F2EB-4046-EE4B-366B-8BA2DCE1D7E1}"/>
              </a:ext>
            </a:extLst>
          </p:cNvPr>
          <p:cNvSpPr/>
          <p:nvPr/>
        </p:nvSpPr>
        <p:spPr>
          <a:xfrm>
            <a:off x="4955696" y="8206371"/>
            <a:ext cx="4327673" cy="995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bg1">
                    <a:lumMod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36 متفوقة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202F2B0-D39E-495C-6A0A-DAA893D155B8}"/>
              </a:ext>
            </a:extLst>
          </p:cNvPr>
          <p:cNvSpPr/>
          <p:nvPr/>
        </p:nvSpPr>
        <p:spPr>
          <a:xfrm rot="773328">
            <a:off x="5459953" y="7521336"/>
            <a:ext cx="820023" cy="995193"/>
          </a:xfrm>
          <a:custGeom>
            <a:avLst/>
            <a:gdLst/>
            <a:ahLst/>
            <a:cxnLst/>
            <a:rect l="l" t="t" r="r" b="b"/>
            <a:pathLst>
              <a:path w="2151324" h="2016867">
                <a:moveTo>
                  <a:pt x="0" y="0"/>
                </a:moveTo>
                <a:lnTo>
                  <a:pt x="2151324" y="0"/>
                </a:lnTo>
                <a:lnTo>
                  <a:pt x="2151324" y="2016866"/>
                </a:lnTo>
                <a:lnTo>
                  <a:pt x="0" y="2016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ar-SA" dirty="0"/>
          </a:p>
        </p:txBody>
      </p:sp>
      <p:pic>
        <p:nvPicPr>
          <p:cNvPr id="11" name="Picture 35" descr="Picture 35">
            <a:extLst>
              <a:ext uri="{FF2B5EF4-FFF2-40B4-BE49-F238E27FC236}">
                <a16:creationId xmlns:a16="http://schemas.microsoft.com/office/drawing/2014/main" id="{9B391A5D-DB79-BBBD-70CC-7B299FBECC8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953" t="18377" r="25002" b="33135"/>
          <a:stretch/>
        </p:blipFill>
        <p:spPr>
          <a:xfrm>
            <a:off x="59135" y="39311"/>
            <a:ext cx="1123133" cy="1073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4394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  <p:bldP spid="13" grpId="0" uiExpand="1" build="p"/>
      <p:bldP spid="15" grpId="0" animBg="1"/>
      <p:bldP spid="16" grpId="0" animBg="1"/>
      <p:bldP spid="8" grpId="0" uiExpand="1" build="p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مخصص</PresentationFormat>
  <Paragraphs>179</Paragraphs>
  <Slides>16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Monotype Koufi</vt:lpstr>
      <vt:lpstr>Calibri</vt:lpstr>
      <vt:lpstr>Arial</vt:lpstr>
      <vt:lpstr>Aptos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فاطمه السبيعي</dc:creator>
  <cp:lastModifiedBy>فاطمه السبيعي</cp:lastModifiedBy>
  <cp:revision>8</cp:revision>
  <dcterms:created xsi:type="dcterms:W3CDTF">2006-08-16T00:00:00Z</dcterms:created>
  <dcterms:modified xsi:type="dcterms:W3CDTF">2024-05-18T07:33:18Z</dcterms:modified>
  <dc:identifier>DAGFCDm-Cik</dc:identifier>
</cp:coreProperties>
</file>