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9" r:id="rId3"/>
    <p:sldId id="260" r:id="rId4"/>
    <p:sldId id="262" r:id="rId5"/>
    <p:sldId id="264" r:id="rId6"/>
    <p:sldId id="265" r:id="rId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CD153CE-7012-475A-9145-394C229A3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C7CA57D-E5AF-487B-9877-1C3B9D445E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D71CCA2-A14C-47F7-A650-A2BAA4059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85A6-0A71-4A70-8E33-29A3E8DB09DD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0CF5B66-C6B2-408E-BB57-D92B1346D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D1CBC19-333C-41F2-85E8-7FBC3410B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28F02-0F47-4C03-AE7B-A440588534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5342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B852180-7C1A-4036-BED8-B2FFF56B0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C608DC0-105E-4AF3-8649-F847CCED30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66C2F4D-71E5-4632-A0AA-55ABD62BE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85A6-0A71-4A70-8E33-29A3E8DB09DD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C1CC0C4-5560-4923-90BD-20C92135E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E94737B-A874-4D4F-8173-E8C11E1CD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28F02-0F47-4C03-AE7B-A440588534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7391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335454AF-644B-48CD-B95B-A763754903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0CFD140-924B-4D09-BB2C-783E3A9FB9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95F3EBC-8029-48F1-A54B-583F7A46B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85A6-0A71-4A70-8E33-29A3E8DB09DD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AEF4866-F1EC-4482-8F90-22D2F6395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18E4ED4-6C1C-4F2C-A467-DF76A93F2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28F02-0F47-4C03-AE7B-A440588534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1804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2A4EC28-9192-40C5-A461-713FE80C5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6F24F67-1CD7-4C19-B396-6DF5DABAC4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A6EB998-4DF1-4385-BE6B-C780168D3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85A6-0A71-4A70-8E33-29A3E8DB09DD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39C8804-51A6-49E7-99D2-131DD53A7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6277895-B6BE-4626-A31F-8FFD5ECCB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28F02-0F47-4C03-AE7B-A440588534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0411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FA1464C-8619-49EC-A726-435553C63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CC7D6C7-4FB3-413C-BEC1-64BC96597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43ED76A-E34D-4B21-BF99-0AD27C022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85A6-0A71-4A70-8E33-29A3E8DB09DD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C193EC3-0345-4D46-8E66-16F01AD2E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4A2CD3B-28B6-4A2F-89C6-A955E1989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28F02-0F47-4C03-AE7B-A440588534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61232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3649FB6-E705-425B-B307-339AB4AC9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5A07866-138E-46EA-8ACA-7C232CE5A8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05419E6-1A3E-403D-9D71-73D326CAA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12CEF3B-FEE5-4931-99A0-0BB600AA8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85A6-0A71-4A70-8E33-29A3E8DB09DD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E076724-B73A-4252-8845-C36D54EC8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1BEC522-1439-43F2-B24E-457C2B31F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28F02-0F47-4C03-AE7B-A440588534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6140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CA96131-31F8-445A-9C8E-E5D609FDC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22C0A1A-D8DB-4F05-8658-0F9C8E1FD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F706A76-83B9-4396-9ED4-97E331F3D3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27B76F00-D716-4605-9E30-F2FF42C28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6507B007-1D83-4210-A7D7-C39BDA4DC2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021FA62-123B-4062-B0C2-DBD98324B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85A6-0A71-4A70-8E33-29A3E8DB09DD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0AD5EA41-567C-49FB-AD93-E7EC68FA2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F764CEF7-565F-44CE-8B6C-42D09EB57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28F02-0F47-4C03-AE7B-A440588534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25532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AA7A1C4-61D8-45C6-8A96-BFCBDA4DD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9949D7AB-E143-47AB-AB55-88ADA8438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85A6-0A71-4A70-8E33-29A3E8DB09DD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1A7B037B-7002-43E5-BDD9-3E5508825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E3EBAB20-4644-43EE-86BE-084C617EC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28F02-0F47-4C03-AE7B-A440588534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6415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2AC1072-7169-40D3-BE17-75B9E38F2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85A6-0A71-4A70-8E33-29A3E8DB09DD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1DA391EB-EFFB-45D7-8056-0BFE06DC6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BD58087-9011-4981-B8B8-34635ED32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28F02-0F47-4C03-AE7B-A440588534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1849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A04B042-7F7B-42EA-970F-93B7B23ED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EC80D0F-1911-403F-9EE3-EDF404054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394ECA2-211B-42C5-B369-92CD139815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28A6FFE-C948-4641-8DCD-185AC386B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85A6-0A71-4A70-8E33-29A3E8DB09DD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76E3446-DFB6-4E0C-B2C8-D5D8CB1FA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30EA02D-E1B7-41C0-8B75-702EBFAB6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28F02-0F47-4C03-AE7B-A440588534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93187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D1ED403-6391-4E0A-BD0C-992FA8E3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698C6742-71A1-4BDE-8E24-87E0066019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D927F25-A376-4BFA-8901-6D0CDF9EF7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6B6F7FE-B0E2-4BDF-AE8E-F6B071BDB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85A6-0A71-4A70-8E33-29A3E8DB09DD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89E4085-A529-46BA-996F-BFE6E3ED2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FFBEE0E-EC21-43A7-BD27-ED388470B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28F02-0F47-4C03-AE7B-A440588534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1117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6FD258C-DDB1-4588-8821-012617300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AD86873-AD08-45A6-BE68-3F2BFE76CD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623B227-15FE-485B-841D-AABF496133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D85A6-0A71-4A70-8E33-29A3E8DB09DD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465E2E0-1B8E-47B8-90AB-7C0392CC52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0B30FF4-D78F-48B6-9B67-BC30F0A98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28F02-0F47-4C03-AE7B-A440588534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130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7" y="1479072"/>
            <a:ext cx="1857374" cy="1949928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8D6248-16DC-41C1-8313-729BE06CE479}"/>
              </a:ext>
            </a:extLst>
          </p:cNvPr>
          <p:cNvSpPr txBox="1"/>
          <p:nvPr/>
        </p:nvSpPr>
        <p:spPr>
          <a:xfrm>
            <a:off x="9658349" y="5383306"/>
            <a:ext cx="18573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8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endParaRPr lang="en-US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17" name="Google Shape;104;p15">
            <a:extLst>
              <a:ext uri="{FF2B5EF4-FFF2-40B4-BE49-F238E27FC236}">
                <a16:creationId xmlns:a16="http://schemas.microsoft.com/office/drawing/2014/main" id="{F45B13AA-3B3A-4661-ACD0-FFB74AF6E56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5943" y="2741485"/>
            <a:ext cx="1123418" cy="92900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16745F15-3C76-4CEB-92E4-AF4DAB9FA374}"/>
              </a:ext>
            </a:extLst>
          </p:cNvPr>
          <p:cNvSpPr txBox="1"/>
          <p:nvPr/>
        </p:nvSpPr>
        <p:spPr>
          <a:xfrm>
            <a:off x="4686300" y="2218573"/>
            <a:ext cx="5269643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10 - 4</a:t>
            </a:r>
          </a:p>
          <a:p>
            <a:pPr algn="ctr"/>
            <a:r>
              <a:rPr lang="ar-SA" sz="54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أحل المسألة</a:t>
            </a:r>
          </a:p>
          <a:p>
            <a:pPr algn="ctr"/>
            <a:r>
              <a:rPr lang="ar-SA" sz="54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أبحث عن نمط</a:t>
            </a:r>
            <a:endParaRPr lang="ar-SA" sz="4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7437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8D6248-16DC-41C1-8313-729BE06CE479}"/>
              </a:ext>
            </a:extLst>
          </p:cNvPr>
          <p:cNvSpPr txBox="1"/>
          <p:nvPr/>
        </p:nvSpPr>
        <p:spPr>
          <a:xfrm>
            <a:off x="9788126" y="5793310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وسيلة الشرح: سهم لليسار 1">
            <a:extLst>
              <a:ext uri="{FF2B5EF4-FFF2-40B4-BE49-F238E27FC236}">
                <a16:creationId xmlns:a16="http://schemas.microsoft.com/office/drawing/2014/main" id="{A94751A9-FD59-4CF6-B6CD-F351AE165F1C}"/>
              </a:ext>
            </a:extLst>
          </p:cNvPr>
          <p:cNvSpPr/>
          <p:nvPr/>
        </p:nvSpPr>
        <p:spPr>
          <a:xfrm>
            <a:off x="9449540" y="2290627"/>
            <a:ext cx="2417867" cy="2552701"/>
          </a:xfrm>
          <a:prstGeom prst="leftArrowCallou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u="sng" dirty="0">
                <a:solidFill>
                  <a:schemeClr val="accent6">
                    <a:lumMod val="75000"/>
                  </a:schemeClr>
                </a:solidFill>
              </a:rPr>
              <a:t>فكرة الدرس</a:t>
            </a:r>
          </a:p>
          <a:p>
            <a:pPr algn="ctr"/>
            <a:endParaRPr lang="ar-SA" dirty="0"/>
          </a:p>
          <a:p>
            <a:pPr algn="ctr"/>
            <a:r>
              <a:rPr lang="ar-SA" dirty="0"/>
              <a:t>أبحث عن نمط</a:t>
            </a:r>
          </a:p>
          <a:p>
            <a:pPr algn="ctr"/>
            <a:r>
              <a:rPr lang="ar-SA" dirty="0"/>
              <a:t>لأحل المسألة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91A93881-57C8-468B-ACA2-6062DDF24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4593" y="2290627"/>
            <a:ext cx="6677025" cy="25527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62970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7254794C-93D6-4F97-9363-E80AE1097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0456" y="1914524"/>
            <a:ext cx="7115175" cy="367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78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97DC980C-A1A0-4659-824C-1720EE3B73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4738" y="1938337"/>
            <a:ext cx="7365206" cy="3495675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B9675BDC-126D-4F82-A924-4662EB0259CF}"/>
              </a:ext>
            </a:extLst>
          </p:cNvPr>
          <p:cNvSpPr txBox="1"/>
          <p:nvPr/>
        </p:nvSpPr>
        <p:spPr>
          <a:xfrm>
            <a:off x="9788126" y="5793310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63877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110DFA19-ACA1-48CB-915F-C7A8E5B17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0818" y="1738312"/>
            <a:ext cx="1364456" cy="55245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62573482-BD45-430B-86F0-538D92C759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1394" y="1757362"/>
            <a:ext cx="2952750" cy="53340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25504EA2-2B08-46F5-8289-CC4AE50DD8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9038" y="2290762"/>
            <a:ext cx="8153399" cy="354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95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4BC0425F-250D-42DE-B31C-F3C7166C6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3269" y="1678781"/>
            <a:ext cx="8489157" cy="3929763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EFE51ACC-30CD-4EAE-BAF9-A0EAA5D026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2363" y="1757362"/>
            <a:ext cx="2952750" cy="53340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151AB829-604F-427B-A442-B40E23BB9E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5113" y="1652587"/>
            <a:ext cx="1364456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99687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33</Words>
  <Application>Microsoft Office PowerPoint</Application>
  <PresentationFormat>شاشة عريضة</PresentationFormat>
  <Paragraphs>10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1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1</cp:revision>
  <dcterms:created xsi:type="dcterms:W3CDTF">2022-03-27T13:43:16Z</dcterms:created>
  <dcterms:modified xsi:type="dcterms:W3CDTF">2022-03-27T13:51:48Z</dcterms:modified>
</cp:coreProperties>
</file>