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D153CE-7012-475A-9145-394C229A3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C7CA57D-E5AF-487B-9877-1C3B9D445E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71CCA2-A14C-47F7-A650-A2BAA4059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CF5B66-C6B2-408E-BB57-D92B1346D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1CBC19-333C-41F2-85E8-7FBC3410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534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852180-7C1A-4036-BED8-B2FFF56B0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608DC0-105E-4AF3-8649-F847CCED3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6C2F4D-71E5-4632-A0AA-55ABD62B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C1CC0C4-5560-4923-90BD-20C92135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94737B-A874-4D4F-8173-E8C11E1CD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391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35454AF-644B-48CD-B95B-A76375490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0CFD140-924B-4D09-BB2C-783E3A9FB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95F3EBC-8029-48F1-A54B-583F7A46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AEF4866-F1EC-4482-8F90-22D2F6395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E4ED4-6C1C-4F2C-A467-DF76A93F2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180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A4EC28-9192-40C5-A461-713FE80C5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F24F67-1CD7-4C19-B396-6DF5DABAC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6EB998-4DF1-4385-BE6B-C780168D3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39C8804-51A6-49E7-99D2-131DD53A7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277895-B6BE-4626-A31F-8FFD5ECCB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0411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A1464C-8619-49EC-A726-435553C6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C7D6C7-4FB3-413C-BEC1-64BC96597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3ED76A-E34D-4B21-BF99-0AD27C02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193EC3-0345-4D46-8E66-16F01AD2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A2CD3B-28B6-4A2F-89C6-A955E198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123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649FB6-E705-425B-B307-339AB4AC9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5A07866-138E-46EA-8ACA-7C232CE5A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05419E6-1A3E-403D-9D71-73D326CAA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2CEF3B-FEE5-4931-99A0-0BB600AA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076724-B73A-4252-8845-C36D54EC8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1BEC522-1439-43F2-B24E-457C2B31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61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A96131-31F8-445A-9C8E-E5D609FDC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22C0A1A-D8DB-4F05-8658-0F9C8E1FD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F706A76-83B9-4396-9ED4-97E331F3D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7B76F00-D716-4605-9E30-F2FF42C28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507B007-1D83-4210-A7D7-C39BDA4DC2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21FA62-123B-4062-B0C2-DBD98324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AD5EA41-567C-49FB-AD93-E7EC68FA2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764CEF7-565F-44CE-8B6C-42D09EB57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553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A7A1C4-61D8-45C6-8A96-BFCBDA4DD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949D7AB-E143-47AB-AB55-88ADA843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A7B037B-7002-43E5-BDD9-3E550882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EBAB20-4644-43EE-86BE-084C617EC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641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2AC1072-7169-40D3-BE17-75B9E38F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DA391EB-EFFB-45D7-8056-0BFE06DC6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7BD58087-9011-4981-B8B8-34635ED3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184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04B042-7F7B-42EA-970F-93B7B23E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EC80D0F-1911-403F-9EE3-EDF404054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394ECA2-211B-42C5-B369-92CD13981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28A6FFE-C948-4641-8DCD-185AC386B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6E3446-DFB6-4E0C-B2C8-D5D8CB1FA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30EA02D-E1B7-41C0-8B75-702EBFAB6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318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1ED403-6391-4E0A-BD0C-992FA8E32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98C6742-71A1-4BDE-8E24-87E0066019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D927F25-A376-4BFA-8901-6D0CDF9EF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6B6F7FE-B0E2-4BDF-AE8E-F6B071BDB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89E4085-A529-46BA-996F-BFE6E3ED2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FBEE0E-EC21-43A7-BD27-ED388470B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11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6FD258C-DDB1-4588-8821-012617300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AD86873-AD08-45A6-BE68-3F2BFE76C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23B227-15FE-485B-841D-AABF49613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D85A6-0A71-4A70-8E33-29A3E8DB09DD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65E2E0-1B8E-47B8-90AB-7C0392CC5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B30FF4-D78F-48B6-9B67-BC30F0A98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28F02-0F47-4C03-AE7B-A4405885342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13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10 - 4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أبحث عن نمط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9540" y="2290627"/>
            <a:ext cx="2417867" cy="255270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أبحث عن نمط</a:t>
            </a:r>
          </a:p>
          <a:p>
            <a:pPr algn="ctr"/>
            <a:r>
              <a:rPr lang="ar-SA" dirty="0"/>
              <a:t>لأحل المسألة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91A93881-57C8-468B-ACA2-6062DDF24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593" y="2290627"/>
            <a:ext cx="6677025" cy="25527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254794C-93D6-4F97-9363-E80AE1097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0456" y="1914524"/>
            <a:ext cx="7115175" cy="367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DC980C-A1A0-4659-824C-1720EE3B7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738" y="1938337"/>
            <a:ext cx="7365206" cy="349567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B9675BDC-126D-4F82-A924-4662EB0259CF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10DFA19-ACA1-48CB-915F-C7A8E5B17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818" y="1738312"/>
            <a:ext cx="1364456" cy="5524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2573482-BD45-430B-86F0-538D92C75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394" y="1757362"/>
            <a:ext cx="2952750" cy="5334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5504EA2-2B08-46F5-8289-CC4AE50DD8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9038" y="2290762"/>
            <a:ext cx="8153399" cy="3548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9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BC0425F-250D-42DE-B31C-F3C7166C6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3269" y="1678781"/>
            <a:ext cx="8489157" cy="392976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FE51ACC-30CD-4EAE-BAF9-A0EAA5D026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2363" y="1757362"/>
            <a:ext cx="2952750" cy="5334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151AB829-604F-427B-A442-B40E23BB9E7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5113" y="1652587"/>
            <a:ext cx="1364456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968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Office PowerPoint</Application>
  <PresentationFormat>شاشة عريضة</PresentationFormat>
  <Paragraphs>10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2022-03-27T13:43:16Z</dcterms:created>
  <dcterms:modified xsi:type="dcterms:W3CDTF">2022-03-27T13:51:48Z</dcterms:modified>
</cp:coreProperties>
</file>