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KW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C7F2"/>
    <a:srgbClr val="B3E6FF"/>
    <a:srgbClr val="F3A7A7"/>
    <a:srgbClr val="F9A4A7"/>
    <a:srgbClr val="F1A8A6"/>
    <a:srgbClr val="F1A8A7"/>
    <a:srgbClr val="B1E1F8"/>
    <a:srgbClr val="90CB93"/>
    <a:srgbClr val="ABAAD3"/>
    <a:srgbClr val="FBC9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زكيه البخيت" userId="5521a3377f2da6cd" providerId="LiveId" clId="{EA3D63EF-2376-474F-91F4-1193566A1694}"/>
    <pc:docChg chg="modSld">
      <pc:chgData name="زكيه البخيت" userId="5521a3377f2da6cd" providerId="LiveId" clId="{EA3D63EF-2376-474F-91F4-1193566A1694}" dt="2021-03-23T11:59:42.803" v="0" actId="20577"/>
      <pc:docMkLst>
        <pc:docMk/>
      </pc:docMkLst>
      <pc:sldChg chg="modSp mod">
        <pc:chgData name="زكيه البخيت" userId="5521a3377f2da6cd" providerId="LiveId" clId="{EA3D63EF-2376-474F-91F4-1193566A1694}" dt="2021-03-23T11:59:42.803" v="0" actId="20577"/>
        <pc:sldMkLst>
          <pc:docMk/>
          <pc:sldMk cId="1691062303" sldId="256"/>
        </pc:sldMkLst>
        <pc:spChg chg="mod">
          <ac:chgData name="زكيه البخيت" userId="5521a3377f2da6cd" providerId="LiveId" clId="{EA3D63EF-2376-474F-91F4-1193566A1694}" dt="2021-03-23T11:59:42.803" v="0" actId="20577"/>
          <ac:spMkLst>
            <pc:docMk/>
            <pc:sldMk cId="1691062303" sldId="256"/>
            <ac:spMk id="37" creationId="{8B1FB559-3052-4562-8BAB-0BF0DB61E0C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FA4D99-6532-4F58-94A2-F69949913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17206AA-E273-4758-87D4-CF6E81FDA1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4C107A0-FED9-4930-802D-53FF18B72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82F611-F989-4E9F-AE55-B1C2D99F9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77C891-14F7-41DE-9CA3-AC51252E7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29170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801CD3-78E4-48F5-A289-B706E5F27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FEB1C4A-6C00-49C4-9147-ABEA0ED061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E038DE1-A648-4020-921A-0055B5C04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8E1175-EF08-4DD5-B5BD-7615CE2E4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51DCFF8-82ED-44B7-BE73-F947B076C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2881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4B636ED1-428F-48E6-969E-84AD77CAF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03A3DDB-E444-43E2-AEAC-C0FA6466FE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CFFDFFE-309A-43F4-9DFB-42C57AC8A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9F66A9-2394-49E2-885B-9042B80FD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842596E-4D4B-4590-A767-5008052F7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842185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49F27F-B3E7-4483-B87C-BACA1CF2D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417F5C1-7C36-41D5-9C04-71043B32CA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3AA15A-AAAD-4ED7-B08D-29089F82E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11F633-8508-4E85-B5CE-7CBAA9C2B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F60ECD-C436-4F59-A818-EE6184AED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90746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C67403-522D-467E-B322-C0595DCD2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748B65C-5FDC-4349-9847-8EAC5A7D7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519E381-0FF8-4EED-822E-7244FF136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6A6437-E4C7-4076-86D6-F66B54E65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6F9BFD-286D-47D9-9F8C-33A0D4ABF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5261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2D3DA1-E9C9-4C4D-9E19-0636464DE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A4AAD1F-89C5-4494-9E64-46590FC89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A9AC893-8246-4638-B5BD-30544EF43C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DF2818C-FE52-4AA9-8341-5DBB28067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7605596-ED19-4952-9B7F-2D1388E1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6AAD309-0DC6-4058-8BAE-98D9C670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20412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B6CC7EB-1B87-4599-806D-17A2AA370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4BA53B3-5819-40B2-BDE5-33C2A551E3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DA5411A-2A4D-4ADD-8759-F4D3B0A8E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64B2675-EDD3-42EB-8B34-62632397B5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69759D1-012B-4ECD-A6CA-08771CA66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C0B4654B-0D63-43FB-A23F-94BDA677A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7BB278E-E92E-463F-B94B-21F63B33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D10DA3C-5156-49CC-9D04-F6460700C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54320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EEE093D-600C-44A4-B6A2-302BDAA57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7750F70-2C92-419A-9149-CAB47AE82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D8EE362-997D-4C74-8222-6ECC6A4CA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525E7DE-AC12-4CEC-9BAE-7CA2B4130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126087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A9A8823-2479-453F-9627-2CD74CCFD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9CDA96E-B330-4DF6-B43C-FB16F66E0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21E4F8B-6DD5-44E5-B0AC-9A8B1B592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284123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9DD9FE8-40AC-4136-90C4-4295CBAAA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D9870E6-9C81-4AF7-B210-17B860C95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96B4AB0-1E5C-4AF3-A909-736BB43FC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3F776B9-5BE6-4673-9DAD-B3DB0E7E1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B28CBC-E443-4285-82E3-75B3C871A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5606A2A-B57F-46E0-A609-44877B930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02140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08141F-3733-43E2-8798-7610054B4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3F66EF6-AC31-4973-BF2B-976725631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KW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DF7C7A8-FC04-47CC-8362-268C4FEE51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08B4EDF-DB56-4B3F-AD22-C4459641B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C3E8602-D511-4037-81D6-ED7433E47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F1AA325-5585-47BF-BC02-41CDADF6A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1306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A01569A-3DF3-448D-8E2D-2A90030B9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KW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1B4D30-8F1D-47BE-BE8C-CBFF9679D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KW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75DE60-AB3E-484B-B53B-FFD02BC097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6A6CC-7986-4009-9BE3-9E5D0EF1ECF1}" type="datetimeFigureOut">
              <a:rPr lang="ar-KW" smtClean="0"/>
              <a:t>29/08/1442</a:t>
            </a:fld>
            <a:endParaRPr lang="ar-KW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9BB162-689C-4BA2-9B58-289A702AF6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876B04-9F0D-4044-98A5-77B2DA9C2D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6B5AC-FFD3-4607-84DD-9B277571BC59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893440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KW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FE42ADF-32BA-40A6-A4A5-7D258A9B76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3" t="1474" r="1279" b="1596"/>
          <a:stretch/>
        </p:blipFill>
        <p:spPr bwMode="auto">
          <a:xfrm>
            <a:off x="574766" y="170315"/>
            <a:ext cx="10907485" cy="6478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مستطيل: زوايا علوية مستديرة 11">
            <a:extLst>
              <a:ext uri="{FF2B5EF4-FFF2-40B4-BE49-F238E27FC236}">
                <a16:creationId xmlns:a16="http://schemas.microsoft.com/office/drawing/2014/main" id="{111C028E-0B49-4491-825B-F29F51F1B464}"/>
              </a:ext>
            </a:extLst>
          </p:cNvPr>
          <p:cNvSpPr/>
          <p:nvPr/>
        </p:nvSpPr>
        <p:spPr>
          <a:xfrm>
            <a:off x="1384661" y="653143"/>
            <a:ext cx="2884714" cy="2586446"/>
          </a:xfrm>
          <a:prstGeom prst="round2SameRect">
            <a:avLst/>
          </a:prstGeom>
          <a:solidFill>
            <a:srgbClr val="90CB9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13" name="مستطيل: زوايا علوية مستديرة 12">
            <a:extLst>
              <a:ext uri="{FF2B5EF4-FFF2-40B4-BE49-F238E27FC236}">
                <a16:creationId xmlns:a16="http://schemas.microsoft.com/office/drawing/2014/main" id="{AD6E13B7-4F7E-4E99-A18B-AD461A081051}"/>
              </a:ext>
            </a:extLst>
          </p:cNvPr>
          <p:cNvSpPr/>
          <p:nvPr/>
        </p:nvSpPr>
        <p:spPr>
          <a:xfrm>
            <a:off x="4653643" y="653143"/>
            <a:ext cx="2884714" cy="2586446"/>
          </a:xfrm>
          <a:prstGeom prst="round2SameRect">
            <a:avLst/>
          </a:prstGeom>
          <a:solidFill>
            <a:srgbClr val="ABAAD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14" name="مستطيل: زوايا علوية مستديرة 13">
            <a:extLst>
              <a:ext uri="{FF2B5EF4-FFF2-40B4-BE49-F238E27FC236}">
                <a16:creationId xmlns:a16="http://schemas.microsoft.com/office/drawing/2014/main" id="{61013130-7EA8-46ED-A85D-F02380DFAAB8}"/>
              </a:ext>
            </a:extLst>
          </p:cNvPr>
          <p:cNvSpPr/>
          <p:nvPr/>
        </p:nvSpPr>
        <p:spPr>
          <a:xfrm>
            <a:off x="7922625" y="653143"/>
            <a:ext cx="2884714" cy="2586446"/>
          </a:xfrm>
          <a:prstGeom prst="round2Same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 dirty="0"/>
          </a:p>
        </p:txBody>
      </p:sp>
      <p:sp>
        <p:nvSpPr>
          <p:cNvPr id="15" name="مستطيل: زوايا علوية مستديرة 14">
            <a:extLst>
              <a:ext uri="{FF2B5EF4-FFF2-40B4-BE49-F238E27FC236}">
                <a16:creationId xmlns:a16="http://schemas.microsoft.com/office/drawing/2014/main" id="{5B79E76F-D003-4CE5-BE00-39CEB0207904}"/>
              </a:ext>
            </a:extLst>
          </p:cNvPr>
          <p:cNvSpPr/>
          <p:nvPr/>
        </p:nvSpPr>
        <p:spPr>
          <a:xfrm>
            <a:off x="4653643" y="3429000"/>
            <a:ext cx="2884714" cy="2586446"/>
          </a:xfrm>
          <a:prstGeom prst="round2SameRect">
            <a:avLst/>
          </a:prstGeom>
          <a:solidFill>
            <a:srgbClr val="F3A7A7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16" name="مستطيل: زوايا علوية مستديرة 15">
            <a:extLst>
              <a:ext uri="{FF2B5EF4-FFF2-40B4-BE49-F238E27FC236}">
                <a16:creationId xmlns:a16="http://schemas.microsoft.com/office/drawing/2014/main" id="{B393EBC3-641D-4E83-B485-AA6E501AE7F3}"/>
              </a:ext>
            </a:extLst>
          </p:cNvPr>
          <p:cNvSpPr/>
          <p:nvPr/>
        </p:nvSpPr>
        <p:spPr>
          <a:xfrm>
            <a:off x="7922625" y="3429000"/>
            <a:ext cx="2884714" cy="2586446"/>
          </a:xfrm>
          <a:prstGeom prst="round2SameRect">
            <a:avLst/>
          </a:prstGeom>
          <a:solidFill>
            <a:srgbClr val="B1E1F8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17" name="مستطيل: زوايا علوية مستديرة 16">
            <a:extLst>
              <a:ext uri="{FF2B5EF4-FFF2-40B4-BE49-F238E27FC236}">
                <a16:creationId xmlns:a16="http://schemas.microsoft.com/office/drawing/2014/main" id="{526DC86A-E034-43F2-9CB7-73755EBD4F34}"/>
              </a:ext>
            </a:extLst>
          </p:cNvPr>
          <p:cNvSpPr/>
          <p:nvPr/>
        </p:nvSpPr>
        <p:spPr>
          <a:xfrm>
            <a:off x="1384661" y="3429000"/>
            <a:ext cx="2884714" cy="2586446"/>
          </a:xfrm>
          <a:prstGeom prst="round2SameRect">
            <a:avLst/>
          </a:prstGeom>
          <a:solidFill>
            <a:srgbClr val="D6C7F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pic>
        <p:nvPicPr>
          <p:cNvPr id="1034" name="Picture 10" descr="Bitmoji Image">
            <a:extLst>
              <a:ext uri="{FF2B5EF4-FFF2-40B4-BE49-F238E27FC236}">
                <a16:creationId xmlns:a16="http://schemas.microsoft.com/office/drawing/2014/main" id="{BF4F913C-F644-4EFD-B796-4D94484AE9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2" t="11235" r="11953" b="31451"/>
          <a:stretch/>
        </p:blipFill>
        <p:spPr bwMode="auto">
          <a:xfrm>
            <a:off x="5408029" y="4520246"/>
            <a:ext cx="1537538" cy="1469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Bitmoji Image">
            <a:extLst>
              <a:ext uri="{FF2B5EF4-FFF2-40B4-BE49-F238E27FC236}">
                <a16:creationId xmlns:a16="http://schemas.microsoft.com/office/drawing/2014/main" id="{72682C5F-98E1-4340-87C0-1B8F007514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52" t="9511" r="23906" b="38802"/>
          <a:stretch/>
        </p:blipFill>
        <p:spPr bwMode="auto">
          <a:xfrm>
            <a:off x="8812886" y="1909259"/>
            <a:ext cx="1114885" cy="1258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Bitmoji Image">
            <a:extLst>
              <a:ext uri="{FF2B5EF4-FFF2-40B4-BE49-F238E27FC236}">
                <a16:creationId xmlns:a16="http://schemas.microsoft.com/office/drawing/2014/main" id="{D1561BDC-57CB-4A57-9180-51A00212B3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1" t="4687" r="5090"/>
          <a:stretch/>
        </p:blipFill>
        <p:spPr bwMode="auto">
          <a:xfrm>
            <a:off x="2125167" y="4712790"/>
            <a:ext cx="1209130" cy="1276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laptop wave">
            <a:extLst>
              <a:ext uri="{FF2B5EF4-FFF2-40B4-BE49-F238E27FC236}">
                <a16:creationId xmlns:a16="http://schemas.microsoft.com/office/drawing/2014/main" id="{90315361-62ED-4952-84AC-836190B26D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6" r="265"/>
          <a:stretch/>
        </p:blipFill>
        <p:spPr bwMode="auto">
          <a:xfrm>
            <a:off x="8555346" y="4559435"/>
            <a:ext cx="1607558" cy="1514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Bitmoji Image">
            <a:extLst>
              <a:ext uri="{FF2B5EF4-FFF2-40B4-BE49-F238E27FC236}">
                <a16:creationId xmlns:a16="http://schemas.microsoft.com/office/drawing/2014/main" id="{BBEF55BE-DD99-40E4-8BF9-52C7BD05CE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"/>
          <a:stretch/>
        </p:blipFill>
        <p:spPr bwMode="auto">
          <a:xfrm>
            <a:off x="1384661" y="1424608"/>
            <a:ext cx="1815739" cy="174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Bitmoji Image">
            <a:extLst>
              <a:ext uri="{FF2B5EF4-FFF2-40B4-BE49-F238E27FC236}">
                <a16:creationId xmlns:a16="http://schemas.microsoft.com/office/drawing/2014/main" id="{FA728574-BF9A-4D18-B69C-9677FF161B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1239" y="1758731"/>
            <a:ext cx="1435139" cy="1435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FE578FF-36EB-4BE2-9A96-629421F72EEB}"/>
              </a:ext>
            </a:extLst>
          </p:cNvPr>
          <p:cNvSpPr txBox="1"/>
          <p:nvPr/>
        </p:nvSpPr>
        <p:spPr>
          <a:xfrm>
            <a:off x="8184423" y="1006417"/>
            <a:ext cx="2416629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KW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الجلوس في مكان مناسب </a:t>
            </a:r>
          </a:p>
        </p:txBody>
      </p:sp>
      <p:sp>
        <p:nvSpPr>
          <p:cNvPr id="33" name="مربع نص 32">
            <a:extLst>
              <a:ext uri="{FF2B5EF4-FFF2-40B4-BE49-F238E27FC236}">
                <a16:creationId xmlns:a16="http://schemas.microsoft.com/office/drawing/2014/main" id="{C57EDF52-292F-4C1B-A605-B7FA9F4AF10E}"/>
              </a:ext>
            </a:extLst>
          </p:cNvPr>
          <p:cNvSpPr txBox="1"/>
          <p:nvPr/>
        </p:nvSpPr>
        <p:spPr>
          <a:xfrm>
            <a:off x="4887685" y="1006417"/>
            <a:ext cx="2416629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KW" sz="2400" b="1" dirty="0">
                <a:latin typeface="Calibri" panose="020F0502020204030204" pitchFamily="34" charset="0"/>
                <a:cs typeface="Calibri" panose="020F0502020204030204" pitchFamily="34" charset="0"/>
              </a:rPr>
              <a:t>عدم مقاطعة المعلمة عندما تتحدث</a:t>
            </a:r>
          </a:p>
        </p:txBody>
      </p:sp>
      <p:sp>
        <p:nvSpPr>
          <p:cNvPr id="34" name="مربع نص 33">
            <a:extLst>
              <a:ext uri="{FF2B5EF4-FFF2-40B4-BE49-F238E27FC236}">
                <a16:creationId xmlns:a16="http://schemas.microsoft.com/office/drawing/2014/main" id="{CDA83104-AE1B-4ED1-9884-C80343D9C27D}"/>
              </a:ext>
            </a:extLst>
          </p:cNvPr>
          <p:cNvSpPr txBox="1"/>
          <p:nvPr/>
        </p:nvSpPr>
        <p:spPr>
          <a:xfrm>
            <a:off x="1569519" y="1006417"/>
            <a:ext cx="2416629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KW" sz="2400" b="1" dirty="0">
                <a:latin typeface="Calibri" panose="020F0502020204030204" pitchFamily="34" charset="0"/>
                <a:cs typeface="Calibri" panose="020F0502020204030204" pitchFamily="34" charset="0"/>
              </a:rPr>
              <a:t>عدم فتح المايك</a:t>
            </a:r>
          </a:p>
          <a:p>
            <a:pPr algn="ctr"/>
            <a:r>
              <a:rPr lang="ar-KW" sz="2400" b="1" dirty="0">
                <a:latin typeface="Calibri" panose="020F0502020204030204" pitchFamily="34" charset="0"/>
                <a:cs typeface="Calibri" panose="020F0502020204030204" pitchFamily="34" charset="0"/>
              </a:rPr>
              <a:t> بدون إذن </a:t>
            </a:r>
          </a:p>
        </p:txBody>
      </p:sp>
      <p:sp>
        <p:nvSpPr>
          <p:cNvPr id="35" name="مربع نص 34">
            <a:extLst>
              <a:ext uri="{FF2B5EF4-FFF2-40B4-BE49-F238E27FC236}">
                <a16:creationId xmlns:a16="http://schemas.microsoft.com/office/drawing/2014/main" id="{F86FC2B1-35A6-4D63-8705-5EE93751587D}"/>
              </a:ext>
            </a:extLst>
          </p:cNvPr>
          <p:cNvSpPr txBox="1"/>
          <p:nvPr/>
        </p:nvSpPr>
        <p:spPr>
          <a:xfrm>
            <a:off x="8176531" y="3682616"/>
            <a:ext cx="2416629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KW" sz="2400" b="1" dirty="0">
                <a:latin typeface="Calibri" panose="020F0502020204030204" pitchFamily="34" charset="0"/>
                <a:cs typeface="Calibri" panose="020F0502020204030204" pitchFamily="34" charset="0"/>
              </a:rPr>
              <a:t>رفع اليد للمشاركة أثناء الحصة </a:t>
            </a:r>
          </a:p>
        </p:txBody>
      </p:sp>
      <p:sp>
        <p:nvSpPr>
          <p:cNvPr id="36" name="مربع نص 35">
            <a:extLst>
              <a:ext uri="{FF2B5EF4-FFF2-40B4-BE49-F238E27FC236}">
                <a16:creationId xmlns:a16="http://schemas.microsoft.com/office/drawing/2014/main" id="{475B9F53-E9EC-437C-B513-808DC8D3B7F4}"/>
              </a:ext>
            </a:extLst>
          </p:cNvPr>
          <p:cNvSpPr txBox="1"/>
          <p:nvPr/>
        </p:nvSpPr>
        <p:spPr>
          <a:xfrm>
            <a:off x="4887685" y="3663123"/>
            <a:ext cx="2416629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KW" sz="2400" b="1" dirty="0">
                <a:latin typeface="Calibri" panose="020F0502020204030204" pitchFamily="34" charset="0"/>
                <a:cs typeface="Calibri" panose="020F0502020204030204" pitchFamily="34" charset="0"/>
              </a:rPr>
              <a:t>إحضار الكتاب والقلم </a:t>
            </a:r>
          </a:p>
          <a:p>
            <a:pPr algn="ctr"/>
            <a:r>
              <a:rPr lang="ar-KW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استعدادا للحصة </a:t>
            </a:r>
          </a:p>
        </p:txBody>
      </p:sp>
      <p:sp>
        <p:nvSpPr>
          <p:cNvPr id="37" name="مربع نص 36">
            <a:extLst>
              <a:ext uri="{FF2B5EF4-FFF2-40B4-BE49-F238E27FC236}">
                <a16:creationId xmlns:a16="http://schemas.microsoft.com/office/drawing/2014/main" id="{8B1FB559-3052-4562-8BAB-0BF0DB61E0CA}"/>
              </a:ext>
            </a:extLst>
          </p:cNvPr>
          <p:cNvSpPr txBox="1"/>
          <p:nvPr/>
        </p:nvSpPr>
        <p:spPr>
          <a:xfrm>
            <a:off x="1598840" y="3728438"/>
            <a:ext cx="2416629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KW" sz="2400" b="1" dirty="0">
                <a:latin typeface="Calibri" panose="020F0502020204030204" pitchFamily="34" charset="0"/>
                <a:cs typeface="Calibri" panose="020F0502020204030204" pitchFamily="34" charset="0"/>
              </a:rPr>
              <a:t>الت</a:t>
            </a:r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ر</a:t>
            </a:r>
            <a:r>
              <a:rPr lang="ar-KW" sz="2400" b="1" dirty="0">
                <a:latin typeface="Calibri" panose="020F0502020204030204" pitchFamily="34" charset="0"/>
                <a:cs typeface="Calibri" panose="020F0502020204030204" pitchFamily="34" charset="0"/>
              </a:rPr>
              <a:t>كيز والإنتباة مع المعلمة أثناء الشرح</a:t>
            </a:r>
          </a:p>
        </p:txBody>
      </p:sp>
    </p:spTree>
    <p:extLst>
      <p:ext uri="{BB962C8B-B14F-4D97-AF65-F5344CB8AC3E}">
        <p14:creationId xmlns:p14="http://schemas.microsoft.com/office/powerpoint/2010/main" val="169106230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33</Words>
  <Application>Microsoft Office PowerPoint</Application>
  <PresentationFormat>شاشة عريضة</PresentationFormat>
  <Paragraphs>8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نسق Office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HP</dc:creator>
  <cp:lastModifiedBy>زكيه البخيت</cp:lastModifiedBy>
  <cp:revision>7</cp:revision>
  <dcterms:created xsi:type="dcterms:W3CDTF">2021-02-02T05:12:31Z</dcterms:created>
  <dcterms:modified xsi:type="dcterms:W3CDTF">2021-04-11T14:43:20Z</dcterms:modified>
</cp:coreProperties>
</file>