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5" autoAdjust="0"/>
    <p:restoredTop sz="81620" autoAdjust="0"/>
  </p:normalViewPr>
  <p:slideViewPr>
    <p:cSldViewPr snapToGrid="0">
      <p:cViewPr varScale="1">
        <p:scale>
          <a:sx n="41" d="100"/>
          <a:sy n="41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26AD-6F5C-40A8-B37B-F84F1C877932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B357-BE4F-4FB4-B7C5-86214F36A4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3572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26AD-6F5C-40A8-B37B-F84F1C877932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B357-BE4F-4FB4-B7C5-86214F36A4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5999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26AD-6F5C-40A8-B37B-F84F1C877932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B357-BE4F-4FB4-B7C5-86214F36A4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6932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26AD-6F5C-40A8-B37B-F84F1C877932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B357-BE4F-4FB4-B7C5-86214F36A4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8093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26AD-6F5C-40A8-B37B-F84F1C877932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B357-BE4F-4FB4-B7C5-86214F36A4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1333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26AD-6F5C-40A8-B37B-F84F1C877932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B357-BE4F-4FB4-B7C5-86214F36A4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9349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26AD-6F5C-40A8-B37B-F84F1C877932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B357-BE4F-4FB4-B7C5-86214F36A4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94851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26AD-6F5C-40A8-B37B-F84F1C877932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B357-BE4F-4FB4-B7C5-86214F36A4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9531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26AD-6F5C-40A8-B37B-F84F1C877932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B357-BE4F-4FB4-B7C5-86214F36A4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35275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26AD-6F5C-40A8-B37B-F84F1C877932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B357-BE4F-4FB4-B7C5-86214F36A4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67229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26AD-6F5C-40A8-B37B-F84F1C877932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3B357-BE4F-4FB4-B7C5-86214F36A4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548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026AD-6F5C-40A8-B37B-F84F1C877932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3B357-BE4F-4FB4-B7C5-86214F36A40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6561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 smtClean="0"/>
              <a:t>الشبكات اللاسلكية الجزء الثاني</a:t>
            </a:r>
            <a:br>
              <a:rPr lang="ar-SA" dirty="0" smtClean="0"/>
            </a:b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0428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923"/>
            <a:ext cx="12192001" cy="677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4257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545" y="313593"/>
            <a:ext cx="12253546" cy="329125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538" y="3604847"/>
            <a:ext cx="11078307" cy="325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2385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85358"/>
            <a:ext cx="12192000" cy="3529514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273039"/>
            <a:ext cx="12191999" cy="3461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209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2210" y="0"/>
            <a:ext cx="12294210" cy="672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525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72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260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09391" cy="4204531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3780" y="4375447"/>
            <a:ext cx="10167982" cy="266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388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52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91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116198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09" y="5325926"/>
            <a:ext cx="10168249" cy="961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482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92" y="0"/>
            <a:ext cx="12090108" cy="3418318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2" y="3290131"/>
            <a:ext cx="11956223" cy="340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498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547" y="0"/>
            <a:ext cx="12253547" cy="2549769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850" y="2664069"/>
            <a:ext cx="84963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29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46" y="0"/>
            <a:ext cx="12192000" cy="696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491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3569677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08" y="3481754"/>
            <a:ext cx="11734800" cy="337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8623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366"/>
            <a:ext cx="12192000" cy="4537817"/>
          </a:xfrm>
          <a:prstGeom prst="rect">
            <a:avLst/>
          </a:prstGeom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367" y="4922212"/>
            <a:ext cx="12260367" cy="1863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540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2092"/>
            <a:ext cx="12191999" cy="689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15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4</Words>
  <Application>Microsoft Office PowerPoint</Application>
  <PresentationFormat>مخصص</PresentationFormat>
  <Paragraphs>1</Paragraphs>
  <Slides>15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نسق Office</vt:lpstr>
      <vt:lpstr>الشبكات اللاسلكية الجزء الثاني 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ghanemrzek1@hotmail.com</dc:creator>
  <cp:lastModifiedBy>al seaf</cp:lastModifiedBy>
  <cp:revision>6</cp:revision>
  <dcterms:created xsi:type="dcterms:W3CDTF">2019-03-22T03:51:13Z</dcterms:created>
  <dcterms:modified xsi:type="dcterms:W3CDTF">2020-04-27T03:03:02Z</dcterms:modified>
</cp:coreProperties>
</file>