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81620" autoAdjust="0"/>
  </p:normalViewPr>
  <p:slideViewPr>
    <p:cSldViewPr snapToGrid="0">
      <p:cViewPr varScale="1">
        <p:scale>
          <a:sx n="41" d="100"/>
          <a:sy n="41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6AD-6F5C-40A8-B37B-F84F1C87793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B357-BE4F-4FB4-B7C5-86214F36A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57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6AD-6F5C-40A8-B37B-F84F1C87793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B357-BE4F-4FB4-B7C5-86214F36A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99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6AD-6F5C-40A8-B37B-F84F1C87793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B357-BE4F-4FB4-B7C5-86214F36A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3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6AD-6F5C-40A8-B37B-F84F1C87793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B357-BE4F-4FB4-B7C5-86214F36A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09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6AD-6F5C-40A8-B37B-F84F1C87793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B357-BE4F-4FB4-B7C5-86214F36A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33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6AD-6F5C-40A8-B37B-F84F1C87793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B357-BE4F-4FB4-B7C5-86214F36A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34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6AD-6F5C-40A8-B37B-F84F1C87793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B357-BE4F-4FB4-B7C5-86214F36A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485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6AD-6F5C-40A8-B37B-F84F1C87793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B357-BE4F-4FB4-B7C5-86214F36A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53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6AD-6F5C-40A8-B37B-F84F1C87793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B357-BE4F-4FB4-B7C5-86214F36A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27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6AD-6F5C-40A8-B37B-F84F1C87793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B357-BE4F-4FB4-B7C5-86214F36A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2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26AD-6F5C-40A8-B37B-F84F1C87793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B357-BE4F-4FB4-B7C5-86214F36A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48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26AD-6F5C-40A8-B37B-F84F1C87793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B357-BE4F-4FB4-B7C5-86214F36A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56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الشبكات اللاسلكية الجزء الثاني</a:t>
            </a:r>
            <a:br>
              <a:rPr lang="ar-SA" dirty="0" smtClean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42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23"/>
            <a:ext cx="12192001" cy="67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5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45" y="313593"/>
            <a:ext cx="12253546" cy="329125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38" y="3604847"/>
            <a:ext cx="11078307" cy="325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8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358"/>
            <a:ext cx="12192000" cy="352951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73039"/>
            <a:ext cx="12191999" cy="34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210" y="0"/>
            <a:ext cx="12294210" cy="67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2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6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09391" cy="420453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780" y="4375447"/>
            <a:ext cx="10167982" cy="26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8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5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1619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09" y="5325926"/>
            <a:ext cx="10168249" cy="96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8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2" y="0"/>
            <a:ext cx="12090108" cy="341831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2" y="3290131"/>
            <a:ext cx="11956223" cy="34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9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47" y="0"/>
            <a:ext cx="12253547" cy="254976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2664069"/>
            <a:ext cx="84963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9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" y="0"/>
            <a:ext cx="12192000" cy="69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9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6967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" y="3481754"/>
            <a:ext cx="11734800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2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6"/>
            <a:ext cx="12192000" cy="453781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367" y="4922212"/>
            <a:ext cx="12260367" cy="18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4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092"/>
            <a:ext cx="12191999" cy="68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</Words>
  <Application>Microsoft Office PowerPoint</Application>
  <PresentationFormat>مخصص</PresentationFormat>
  <Paragraphs>1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الشبكات اللاسلكية الجزء الثاني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ghanemrzek1@hotmail.com</dc:creator>
  <cp:lastModifiedBy>al seaf</cp:lastModifiedBy>
  <cp:revision>6</cp:revision>
  <dcterms:created xsi:type="dcterms:W3CDTF">2019-03-22T03:51:13Z</dcterms:created>
  <dcterms:modified xsi:type="dcterms:W3CDTF">2020-04-27T03:03:02Z</dcterms:modified>
</cp:coreProperties>
</file>